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1"/>
  </p:notesMasterIdLst>
  <p:handoutMasterIdLst>
    <p:handoutMasterId r:id="rId22"/>
  </p:handoutMasterIdLst>
  <p:sldIdLst>
    <p:sldId id="299" r:id="rId2"/>
    <p:sldId id="408" r:id="rId3"/>
    <p:sldId id="355" r:id="rId4"/>
    <p:sldId id="404" r:id="rId5"/>
    <p:sldId id="405" r:id="rId6"/>
    <p:sldId id="406" r:id="rId7"/>
    <p:sldId id="411" r:id="rId8"/>
    <p:sldId id="412" r:id="rId9"/>
    <p:sldId id="413" r:id="rId10"/>
    <p:sldId id="414" r:id="rId11"/>
    <p:sldId id="415" r:id="rId12"/>
    <p:sldId id="416" r:id="rId13"/>
    <p:sldId id="421" r:id="rId14"/>
    <p:sldId id="422" r:id="rId15"/>
    <p:sldId id="424" r:id="rId16"/>
    <p:sldId id="425" r:id="rId17"/>
    <p:sldId id="423" r:id="rId18"/>
    <p:sldId id="426" r:id="rId19"/>
    <p:sldId id="420" r:id="rId20"/>
  </p:sldIdLst>
  <p:sldSz cx="9144000" cy="6858000" type="screen4x3"/>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alf Trant" initials="RT" lastIdx="18" clrIdx="0"/>
</p:cmAuthorLst>
</file>

<file path=ppt/presProps.xml><?xml version="1.0" encoding="utf-8"?>
<p:presentationPr xmlns:a="http://schemas.openxmlformats.org/drawingml/2006/main" xmlns:r="http://schemas.openxmlformats.org/officeDocument/2006/relationships" xmlns:p="http://schemas.openxmlformats.org/presentationml/2006/main">
  <p:prnPr prnWhat="handouts2" hiddenSlides="1"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4C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843" autoAdjust="0"/>
    <p:restoredTop sz="93195" autoAdjust="0"/>
  </p:normalViewPr>
  <p:slideViewPr>
    <p:cSldViewPr>
      <p:cViewPr varScale="1">
        <p:scale>
          <a:sx n="109" d="100"/>
          <a:sy n="109" d="100"/>
        </p:scale>
        <p:origin x="616" y="18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98" d="100"/>
        <a:sy n="98"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notesMaster" Target="notesMasters/notesMaster1.xml"/><Relationship Id="rId22" Type="http://schemas.openxmlformats.org/officeDocument/2006/relationships/handoutMaster" Target="handoutMasters/handoutMaster1.xml"/><Relationship Id="rId23" Type="http://schemas.openxmlformats.org/officeDocument/2006/relationships/commentAuthors" Target="commentAuthors.xml"/><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D08E344-C419-1649-8B14-5E8E354906CA}" type="doc">
      <dgm:prSet loTypeId="urn:microsoft.com/office/officeart/2005/8/layout/orgChart1" loCatId="" qsTypeId="urn:microsoft.com/office/officeart/2005/8/quickstyle/simple4" qsCatId="simple" csTypeId="urn:microsoft.com/office/officeart/2005/8/colors/accent1_2" csCatId="accent1" phldr="1"/>
      <dgm:spPr/>
      <dgm:t>
        <a:bodyPr/>
        <a:lstStyle/>
        <a:p>
          <a:endParaRPr lang="en-US"/>
        </a:p>
      </dgm:t>
    </dgm:pt>
    <dgm:pt modelId="{354632B3-5AF0-1B4D-8BDD-5A32FCAA3A85}">
      <dgm:prSet phldrT="[Text]"/>
      <dgm:spPr>
        <a:solidFill>
          <a:srgbClr val="00B050"/>
        </a:solidFill>
      </dgm:spPr>
      <dgm:t>
        <a:bodyPr/>
        <a:lstStyle/>
        <a:p>
          <a:pPr algn="ctr"/>
          <a:r>
            <a:rPr lang="en-US" dirty="0" smtClean="0"/>
            <a:t>Supervised Area</a:t>
          </a:r>
          <a:endParaRPr lang="en-US" dirty="0"/>
        </a:p>
      </dgm:t>
    </dgm:pt>
    <dgm:pt modelId="{93FB3D91-9496-AD45-B0AB-8783142BCD64}" type="parTrans" cxnId="{7B1A2F23-A069-5E4C-A900-66E5643CC132}">
      <dgm:prSet/>
      <dgm:spPr/>
      <dgm:t>
        <a:bodyPr/>
        <a:lstStyle/>
        <a:p>
          <a:pPr algn="ctr"/>
          <a:endParaRPr lang="en-US"/>
        </a:p>
      </dgm:t>
    </dgm:pt>
    <dgm:pt modelId="{9D691334-0CF5-C24E-80C1-78F05E488DFA}" type="sibTrans" cxnId="{7B1A2F23-A069-5E4C-A900-66E5643CC132}">
      <dgm:prSet/>
      <dgm:spPr/>
      <dgm:t>
        <a:bodyPr/>
        <a:lstStyle/>
        <a:p>
          <a:pPr algn="ctr"/>
          <a:endParaRPr lang="en-US"/>
        </a:p>
      </dgm:t>
    </dgm:pt>
    <dgm:pt modelId="{B20EFF87-3C57-B245-AD0D-F4C926462087}">
      <dgm:prSet phldrT="[Text]"/>
      <dgm:spPr/>
      <dgm:t>
        <a:bodyPr/>
        <a:lstStyle/>
        <a:p>
          <a:pPr algn="ctr"/>
          <a:r>
            <a:rPr lang="en-US" dirty="0" smtClean="0"/>
            <a:t>General local rules</a:t>
          </a:r>
          <a:endParaRPr lang="en-US" dirty="0"/>
        </a:p>
      </dgm:t>
    </dgm:pt>
    <dgm:pt modelId="{CD5C7BC4-A28E-9240-9E98-8A031FF78063}" type="parTrans" cxnId="{023A5581-856E-1D40-89A3-7B52102A18E4}">
      <dgm:prSet/>
      <dgm:spPr/>
      <dgm:t>
        <a:bodyPr/>
        <a:lstStyle/>
        <a:p>
          <a:pPr algn="ctr"/>
          <a:endParaRPr lang="en-US"/>
        </a:p>
      </dgm:t>
    </dgm:pt>
    <dgm:pt modelId="{80CB7322-46D4-464A-B5DA-FA1192093679}" type="sibTrans" cxnId="{023A5581-856E-1D40-89A3-7B52102A18E4}">
      <dgm:prSet/>
      <dgm:spPr/>
      <dgm:t>
        <a:bodyPr/>
        <a:lstStyle/>
        <a:p>
          <a:pPr algn="ctr"/>
          <a:endParaRPr lang="en-US"/>
        </a:p>
      </dgm:t>
    </dgm:pt>
    <dgm:pt modelId="{61E5E184-A430-EC4E-B47B-1CE1120095F1}">
      <dgm:prSet phldrT="[Text]"/>
      <dgm:spPr/>
      <dgm:t>
        <a:bodyPr/>
        <a:lstStyle/>
        <a:p>
          <a:pPr algn="ctr"/>
          <a:r>
            <a:rPr lang="en-US" dirty="0" smtClean="0"/>
            <a:t>Local rules</a:t>
          </a:r>
          <a:endParaRPr lang="en-US" dirty="0"/>
        </a:p>
      </dgm:t>
    </dgm:pt>
    <dgm:pt modelId="{5B5C66AE-DF77-2C41-ACC2-1E5271F680F5}" type="parTrans" cxnId="{2B122CBC-D30F-C44C-B5BC-571D8D736658}">
      <dgm:prSet/>
      <dgm:spPr/>
      <dgm:t>
        <a:bodyPr/>
        <a:lstStyle/>
        <a:p>
          <a:pPr algn="ctr"/>
          <a:endParaRPr lang="en-US"/>
        </a:p>
      </dgm:t>
    </dgm:pt>
    <dgm:pt modelId="{6F803410-55B9-6947-BEA5-C5CF8192F4B9}" type="sibTrans" cxnId="{2B122CBC-D30F-C44C-B5BC-571D8D736658}">
      <dgm:prSet/>
      <dgm:spPr/>
      <dgm:t>
        <a:bodyPr/>
        <a:lstStyle/>
        <a:p>
          <a:pPr algn="ctr"/>
          <a:endParaRPr lang="en-US"/>
        </a:p>
      </dgm:t>
    </dgm:pt>
    <dgm:pt modelId="{2A3041DA-92DF-814A-B83F-00132176EBF9}">
      <dgm:prSet phldrT="[Text]"/>
      <dgm:spPr/>
      <dgm:t>
        <a:bodyPr/>
        <a:lstStyle/>
        <a:p>
          <a:pPr algn="ctr"/>
          <a:r>
            <a:rPr lang="en-US" dirty="0" smtClean="0"/>
            <a:t>AHA and JHA</a:t>
          </a:r>
        </a:p>
        <a:p>
          <a:pPr algn="ctr"/>
          <a:r>
            <a:rPr lang="en-US" dirty="0" smtClean="0"/>
            <a:t>ALARA</a:t>
          </a:r>
          <a:endParaRPr lang="en-US" dirty="0"/>
        </a:p>
      </dgm:t>
    </dgm:pt>
    <dgm:pt modelId="{1B590123-6BAE-4046-A234-AA5F44F97AE6}" type="parTrans" cxnId="{6058F289-2E6A-E942-A432-A5BBBD60D4A3}">
      <dgm:prSet/>
      <dgm:spPr/>
      <dgm:t>
        <a:bodyPr/>
        <a:lstStyle/>
        <a:p>
          <a:pPr algn="ctr"/>
          <a:endParaRPr lang="en-US"/>
        </a:p>
      </dgm:t>
    </dgm:pt>
    <dgm:pt modelId="{5893A029-0B89-6140-8613-847899F7288D}" type="sibTrans" cxnId="{6058F289-2E6A-E942-A432-A5BBBD60D4A3}">
      <dgm:prSet/>
      <dgm:spPr/>
      <dgm:t>
        <a:bodyPr/>
        <a:lstStyle/>
        <a:p>
          <a:pPr algn="ctr"/>
          <a:endParaRPr lang="en-US"/>
        </a:p>
      </dgm:t>
    </dgm:pt>
    <dgm:pt modelId="{30B93D56-4C5C-4240-A95D-130609D5A33D}">
      <dgm:prSet phldrT="[Text]"/>
      <dgm:spPr/>
      <dgm:t>
        <a:bodyPr/>
        <a:lstStyle/>
        <a:p>
          <a:pPr algn="ctr"/>
          <a:r>
            <a:rPr lang="en-US" dirty="0"/>
            <a:t>Environmental monitoring</a:t>
          </a:r>
        </a:p>
      </dgm:t>
    </dgm:pt>
    <dgm:pt modelId="{92B750CF-EE33-3F46-AFA9-D3EA2BF8FFC9}" type="parTrans" cxnId="{129E27F9-11C1-1649-B212-E4852F32431B}">
      <dgm:prSet/>
      <dgm:spPr/>
      <dgm:t>
        <a:bodyPr/>
        <a:lstStyle/>
        <a:p>
          <a:pPr algn="ctr"/>
          <a:endParaRPr lang="en-US"/>
        </a:p>
      </dgm:t>
    </dgm:pt>
    <dgm:pt modelId="{BCB1AA0A-1B55-C64B-ABB4-4529533AB35B}" type="sibTrans" cxnId="{129E27F9-11C1-1649-B212-E4852F32431B}">
      <dgm:prSet/>
      <dgm:spPr/>
      <dgm:t>
        <a:bodyPr/>
        <a:lstStyle/>
        <a:p>
          <a:pPr algn="ctr"/>
          <a:endParaRPr lang="en-US"/>
        </a:p>
      </dgm:t>
    </dgm:pt>
    <dgm:pt modelId="{7808DA8C-3A7B-504B-ACC6-796CF909013C}">
      <dgm:prSet phldrT="[Text]"/>
      <dgm:spPr>
        <a:gradFill rotWithShape="0">
          <a:gsLst>
            <a:gs pos="0">
              <a:srgbClr val="FF0000"/>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gradFill>
        <a:ln w="15875">
          <a:solidFill>
            <a:srgbClr val="FF0000"/>
          </a:solidFill>
        </a:ln>
      </dgm:spPr>
      <dgm:t>
        <a:bodyPr/>
        <a:lstStyle/>
        <a:p>
          <a:pPr algn="ctr"/>
          <a:r>
            <a:rPr lang="en-US" dirty="0" smtClean="0"/>
            <a:t>NEW! Passive dosimetry</a:t>
          </a:r>
          <a:endParaRPr lang="en-US" dirty="0"/>
        </a:p>
      </dgm:t>
    </dgm:pt>
    <dgm:pt modelId="{7625A62D-B1CE-2F48-AB72-EDFB47545EE5}" type="parTrans" cxnId="{7935B883-3FA7-5C4E-818D-3D7F18AFEC99}">
      <dgm:prSet/>
      <dgm:spPr/>
      <dgm:t>
        <a:bodyPr/>
        <a:lstStyle/>
        <a:p>
          <a:endParaRPr lang="en-US"/>
        </a:p>
      </dgm:t>
    </dgm:pt>
    <dgm:pt modelId="{C526E49C-EAAC-584B-A9CD-EC1234AEB0BB}" type="sibTrans" cxnId="{7935B883-3FA7-5C4E-818D-3D7F18AFEC99}">
      <dgm:prSet/>
      <dgm:spPr/>
      <dgm:t>
        <a:bodyPr/>
        <a:lstStyle/>
        <a:p>
          <a:endParaRPr lang="en-US"/>
        </a:p>
      </dgm:t>
    </dgm:pt>
    <dgm:pt modelId="{26CDA7F6-C840-054A-B267-0CE316BEAE15}" type="pres">
      <dgm:prSet presAssocID="{AD08E344-C419-1649-8B14-5E8E354906CA}" presName="hierChild1" presStyleCnt="0">
        <dgm:presLayoutVars>
          <dgm:orgChart val="1"/>
          <dgm:chPref val="1"/>
          <dgm:dir/>
          <dgm:animOne val="branch"/>
          <dgm:animLvl val="lvl"/>
          <dgm:resizeHandles/>
        </dgm:presLayoutVars>
      </dgm:prSet>
      <dgm:spPr/>
      <dgm:t>
        <a:bodyPr/>
        <a:lstStyle/>
        <a:p>
          <a:endParaRPr lang="en-US"/>
        </a:p>
      </dgm:t>
    </dgm:pt>
    <dgm:pt modelId="{9CA5FCD4-AD87-AF46-8D8A-D140AA3A6E80}" type="pres">
      <dgm:prSet presAssocID="{354632B3-5AF0-1B4D-8BDD-5A32FCAA3A85}" presName="hierRoot1" presStyleCnt="0">
        <dgm:presLayoutVars>
          <dgm:hierBranch val="init"/>
        </dgm:presLayoutVars>
      </dgm:prSet>
      <dgm:spPr/>
    </dgm:pt>
    <dgm:pt modelId="{54AE16B6-2874-0047-9CE7-AFF8ECF7F560}" type="pres">
      <dgm:prSet presAssocID="{354632B3-5AF0-1B4D-8BDD-5A32FCAA3A85}" presName="rootComposite1" presStyleCnt="0"/>
      <dgm:spPr/>
    </dgm:pt>
    <dgm:pt modelId="{1BF6A117-0495-3747-A108-54BA5AB7ABB1}" type="pres">
      <dgm:prSet presAssocID="{354632B3-5AF0-1B4D-8BDD-5A32FCAA3A85}" presName="rootText1" presStyleLbl="node0" presStyleIdx="0" presStyleCnt="1" custLinFactNeighborX="-15660" custLinFactNeighborY="-21906">
        <dgm:presLayoutVars>
          <dgm:chPref val="3"/>
        </dgm:presLayoutVars>
      </dgm:prSet>
      <dgm:spPr/>
      <dgm:t>
        <a:bodyPr/>
        <a:lstStyle/>
        <a:p>
          <a:endParaRPr lang="en-US"/>
        </a:p>
      </dgm:t>
    </dgm:pt>
    <dgm:pt modelId="{505B493A-D50C-CF4C-9086-A43CA9CE5723}" type="pres">
      <dgm:prSet presAssocID="{354632B3-5AF0-1B4D-8BDD-5A32FCAA3A85}" presName="rootConnector1" presStyleLbl="node1" presStyleIdx="0" presStyleCnt="0"/>
      <dgm:spPr/>
      <dgm:t>
        <a:bodyPr/>
        <a:lstStyle/>
        <a:p>
          <a:endParaRPr lang="en-US"/>
        </a:p>
      </dgm:t>
    </dgm:pt>
    <dgm:pt modelId="{D8445E63-BD97-B64D-9E70-D2BFA9DF70B4}" type="pres">
      <dgm:prSet presAssocID="{354632B3-5AF0-1B4D-8BDD-5A32FCAA3A85}" presName="hierChild2" presStyleCnt="0"/>
      <dgm:spPr/>
    </dgm:pt>
    <dgm:pt modelId="{81294CB1-C4B4-154B-B1A1-D99F18C35CEB}" type="pres">
      <dgm:prSet presAssocID="{CD5C7BC4-A28E-9240-9E98-8A031FF78063}" presName="Name37" presStyleLbl="parChTrans1D2" presStyleIdx="0" presStyleCnt="5"/>
      <dgm:spPr/>
      <dgm:t>
        <a:bodyPr/>
        <a:lstStyle/>
        <a:p>
          <a:endParaRPr lang="en-US"/>
        </a:p>
      </dgm:t>
    </dgm:pt>
    <dgm:pt modelId="{3D2E35F1-9204-6B45-BAA6-D0C0F2A633AA}" type="pres">
      <dgm:prSet presAssocID="{B20EFF87-3C57-B245-AD0D-F4C926462087}" presName="hierRoot2" presStyleCnt="0">
        <dgm:presLayoutVars>
          <dgm:hierBranch val="init"/>
        </dgm:presLayoutVars>
      </dgm:prSet>
      <dgm:spPr/>
    </dgm:pt>
    <dgm:pt modelId="{DC72EDBF-4BE0-AF45-8824-08DAB152C79D}" type="pres">
      <dgm:prSet presAssocID="{B20EFF87-3C57-B245-AD0D-F4C926462087}" presName="rootComposite" presStyleCnt="0"/>
      <dgm:spPr/>
    </dgm:pt>
    <dgm:pt modelId="{F8A4DF00-3E40-734E-BB93-D6CFE4FF372B}" type="pres">
      <dgm:prSet presAssocID="{B20EFF87-3C57-B245-AD0D-F4C926462087}" presName="rootText" presStyleLbl="node2" presStyleIdx="0" presStyleCnt="5">
        <dgm:presLayoutVars>
          <dgm:chPref val="3"/>
        </dgm:presLayoutVars>
      </dgm:prSet>
      <dgm:spPr/>
      <dgm:t>
        <a:bodyPr/>
        <a:lstStyle/>
        <a:p>
          <a:endParaRPr lang="en-US"/>
        </a:p>
      </dgm:t>
    </dgm:pt>
    <dgm:pt modelId="{E68C39BD-D675-844B-8F1C-AB15085D1FB5}" type="pres">
      <dgm:prSet presAssocID="{B20EFF87-3C57-B245-AD0D-F4C926462087}" presName="rootConnector" presStyleLbl="node2" presStyleIdx="0" presStyleCnt="5"/>
      <dgm:spPr/>
      <dgm:t>
        <a:bodyPr/>
        <a:lstStyle/>
        <a:p>
          <a:endParaRPr lang="en-US"/>
        </a:p>
      </dgm:t>
    </dgm:pt>
    <dgm:pt modelId="{321B4043-CDF7-8A4E-A63E-5916057713E2}" type="pres">
      <dgm:prSet presAssocID="{B20EFF87-3C57-B245-AD0D-F4C926462087}" presName="hierChild4" presStyleCnt="0"/>
      <dgm:spPr/>
    </dgm:pt>
    <dgm:pt modelId="{A3331191-2225-E04C-B66F-6F481EE0364A}" type="pres">
      <dgm:prSet presAssocID="{B20EFF87-3C57-B245-AD0D-F4C926462087}" presName="hierChild5" presStyleCnt="0"/>
      <dgm:spPr/>
    </dgm:pt>
    <dgm:pt modelId="{13068775-5562-874A-84EC-5CF71DE4E92A}" type="pres">
      <dgm:prSet presAssocID="{5B5C66AE-DF77-2C41-ACC2-1E5271F680F5}" presName="Name37" presStyleLbl="parChTrans1D2" presStyleIdx="1" presStyleCnt="5"/>
      <dgm:spPr/>
      <dgm:t>
        <a:bodyPr/>
        <a:lstStyle/>
        <a:p>
          <a:endParaRPr lang="en-US"/>
        </a:p>
      </dgm:t>
    </dgm:pt>
    <dgm:pt modelId="{23B7B358-19FC-FF43-8D05-A4C77908F6B1}" type="pres">
      <dgm:prSet presAssocID="{61E5E184-A430-EC4E-B47B-1CE1120095F1}" presName="hierRoot2" presStyleCnt="0">
        <dgm:presLayoutVars>
          <dgm:hierBranch val="init"/>
        </dgm:presLayoutVars>
      </dgm:prSet>
      <dgm:spPr/>
    </dgm:pt>
    <dgm:pt modelId="{0A07F298-FB6A-164C-833F-553D10281676}" type="pres">
      <dgm:prSet presAssocID="{61E5E184-A430-EC4E-B47B-1CE1120095F1}" presName="rootComposite" presStyleCnt="0"/>
      <dgm:spPr/>
    </dgm:pt>
    <dgm:pt modelId="{33B7A400-51B6-BE45-885A-80E6B11462CD}" type="pres">
      <dgm:prSet presAssocID="{61E5E184-A430-EC4E-B47B-1CE1120095F1}" presName="rootText" presStyleLbl="node2" presStyleIdx="1" presStyleCnt="5">
        <dgm:presLayoutVars>
          <dgm:chPref val="3"/>
        </dgm:presLayoutVars>
      </dgm:prSet>
      <dgm:spPr/>
      <dgm:t>
        <a:bodyPr/>
        <a:lstStyle/>
        <a:p>
          <a:endParaRPr lang="en-US"/>
        </a:p>
      </dgm:t>
    </dgm:pt>
    <dgm:pt modelId="{51EF12B2-CAED-1443-9B26-D514C0716D3E}" type="pres">
      <dgm:prSet presAssocID="{61E5E184-A430-EC4E-B47B-1CE1120095F1}" presName="rootConnector" presStyleLbl="node2" presStyleIdx="1" presStyleCnt="5"/>
      <dgm:spPr/>
      <dgm:t>
        <a:bodyPr/>
        <a:lstStyle/>
        <a:p>
          <a:endParaRPr lang="en-US"/>
        </a:p>
      </dgm:t>
    </dgm:pt>
    <dgm:pt modelId="{B32588B6-7F22-4040-A5C7-C81AF177E1CD}" type="pres">
      <dgm:prSet presAssocID="{61E5E184-A430-EC4E-B47B-1CE1120095F1}" presName="hierChild4" presStyleCnt="0"/>
      <dgm:spPr/>
    </dgm:pt>
    <dgm:pt modelId="{CFB79D92-5E5B-7E4B-BA2E-6492D3869FFE}" type="pres">
      <dgm:prSet presAssocID="{61E5E184-A430-EC4E-B47B-1CE1120095F1}" presName="hierChild5" presStyleCnt="0"/>
      <dgm:spPr/>
    </dgm:pt>
    <dgm:pt modelId="{D2A8AF9E-F2D3-D644-9212-9496FF4BBCAC}" type="pres">
      <dgm:prSet presAssocID="{1B590123-6BAE-4046-A234-AA5F44F97AE6}" presName="Name37" presStyleLbl="parChTrans1D2" presStyleIdx="2" presStyleCnt="5"/>
      <dgm:spPr/>
      <dgm:t>
        <a:bodyPr/>
        <a:lstStyle/>
        <a:p>
          <a:endParaRPr lang="en-US"/>
        </a:p>
      </dgm:t>
    </dgm:pt>
    <dgm:pt modelId="{9665C2DE-D140-FE44-A007-6AF5B3F14CC6}" type="pres">
      <dgm:prSet presAssocID="{2A3041DA-92DF-814A-B83F-00132176EBF9}" presName="hierRoot2" presStyleCnt="0">
        <dgm:presLayoutVars>
          <dgm:hierBranch val="init"/>
        </dgm:presLayoutVars>
      </dgm:prSet>
      <dgm:spPr/>
    </dgm:pt>
    <dgm:pt modelId="{F8E0C60F-67EB-1542-B525-A2CA8023FF04}" type="pres">
      <dgm:prSet presAssocID="{2A3041DA-92DF-814A-B83F-00132176EBF9}" presName="rootComposite" presStyleCnt="0"/>
      <dgm:spPr/>
    </dgm:pt>
    <dgm:pt modelId="{DE08B130-046E-CC48-891A-42DB774C2EB8}" type="pres">
      <dgm:prSet presAssocID="{2A3041DA-92DF-814A-B83F-00132176EBF9}" presName="rootText" presStyleLbl="node2" presStyleIdx="2" presStyleCnt="5">
        <dgm:presLayoutVars>
          <dgm:chPref val="3"/>
        </dgm:presLayoutVars>
      </dgm:prSet>
      <dgm:spPr/>
      <dgm:t>
        <a:bodyPr/>
        <a:lstStyle/>
        <a:p>
          <a:endParaRPr lang="en-US"/>
        </a:p>
      </dgm:t>
    </dgm:pt>
    <dgm:pt modelId="{BF5A0800-7FE1-E44D-84B4-F3F5F09C01C6}" type="pres">
      <dgm:prSet presAssocID="{2A3041DA-92DF-814A-B83F-00132176EBF9}" presName="rootConnector" presStyleLbl="node2" presStyleIdx="2" presStyleCnt="5"/>
      <dgm:spPr/>
      <dgm:t>
        <a:bodyPr/>
        <a:lstStyle/>
        <a:p>
          <a:endParaRPr lang="en-US"/>
        </a:p>
      </dgm:t>
    </dgm:pt>
    <dgm:pt modelId="{020CDB69-AAC7-4F4D-AA9D-C7A9EB6A91CB}" type="pres">
      <dgm:prSet presAssocID="{2A3041DA-92DF-814A-B83F-00132176EBF9}" presName="hierChild4" presStyleCnt="0"/>
      <dgm:spPr/>
    </dgm:pt>
    <dgm:pt modelId="{44595406-29A0-0C40-AC85-B1ECC3F68C61}" type="pres">
      <dgm:prSet presAssocID="{2A3041DA-92DF-814A-B83F-00132176EBF9}" presName="hierChild5" presStyleCnt="0"/>
      <dgm:spPr/>
    </dgm:pt>
    <dgm:pt modelId="{AEE55B79-E888-1C46-BDD2-53FB64A20064}" type="pres">
      <dgm:prSet presAssocID="{7625A62D-B1CE-2F48-AB72-EDFB47545EE5}" presName="Name37" presStyleLbl="parChTrans1D2" presStyleIdx="3" presStyleCnt="5"/>
      <dgm:spPr/>
      <dgm:t>
        <a:bodyPr/>
        <a:lstStyle/>
        <a:p>
          <a:endParaRPr lang="sv-SE"/>
        </a:p>
      </dgm:t>
    </dgm:pt>
    <dgm:pt modelId="{0DD1F77A-0D9B-D94A-AAD8-27AB7AD82881}" type="pres">
      <dgm:prSet presAssocID="{7808DA8C-3A7B-504B-ACC6-796CF909013C}" presName="hierRoot2" presStyleCnt="0">
        <dgm:presLayoutVars>
          <dgm:hierBranch val="init"/>
        </dgm:presLayoutVars>
      </dgm:prSet>
      <dgm:spPr/>
    </dgm:pt>
    <dgm:pt modelId="{F9142283-A3D5-734B-87E1-00FE826EF4D8}" type="pres">
      <dgm:prSet presAssocID="{7808DA8C-3A7B-504B-ACC6-796CF909013C}" presName="rootComposite" presStyleCnt="0"/>
      <dgm:spPr/>
    </dgm:pt>
    <dgm:pt modelId="{9E7DE5ED-8D84-B44A-A241-9AE789E454AC}" type="pres">
      <dgm:prSet presAssocID="{7808DA8C-3A7B-504B-ACC6-796CF909013C}" presName="rootText" presStyleLbl="node2" presStyleIdx="3" presStyleCnt="5">
        <dgm:presLayoutVars>
          <dgm:chPref val="3"/>
        </dgm:presLayoutVars>
      </dgm:prSet>
      <dgm:spPr/>
      <dgm:t>
        <a:bodyPr/>
        <a:lstStyle/>
        <a:p>
          <a:endParaRPr lang="en-US"/>
        </a:p>
      </dgm:t>
    </dgm:pt>
    <dgm:pt modelId="{B78972FB-5E07-9D4B-8481-37A805A3C4A8}" type="pres">
      <dgm:prSet presAssocID="{7808DA8C-3A7B-504B-ACC6-796CF909013C}" presName="rootConnector" presStyleLbl="node2" presStyleIdx="3" presStyleCnt="5"/>
      <dgm:spPr/>
      <dgm:t>
        <a:bodyPr/>
        <a:lstStyle/>
        <a:p>
          <a:endParaRPr lang="en-US"/>
        </a:p>
      </dgm:t>
    </dgm:pt>
    <dgm:pt modelId="{CCC6FB67-BCBE-F140-B93E-D988588D0F40}" type="pres">
      <dgm:prSet presAssocID="{7808DA8C-3A7B-504B-ACC6-796CF909013C}" presName="hierChild4" presStyleCnt="0"/>
      <dgm:spPr/>
    </dgm:pt>
    <dgm:pt modelId="{C1124A7C-BAB5-2B4A-B938-7BBCA1813FD1}" type="pres">
      <dgm:prSet presAssocID="{7808DA8C-3A7B-504B-ACC6-796CF909013C}" presName="hierChild5" presStyleCnt="0"/>
      <dgm:spPr/>
    </dgm:pt>
    <dgm:pt modelId="{C9D8C806-E2C5-7148-BF94-4F3B40FCC7F0}" type="pres">
      <dgm:prSet presAssocID="{92B750CF-EE33-3F46-AFA9-D3EA2BF8FFC9}" presName="Name37" presStyleLbl="parChTrans1D2" presStyleIdx="4" presStyleCnt="5"/>
      <dgm:spPr/>
      <dgm:t>
        <a:bodyPr/>
        <a:lstStyle/>
        <a:p>
          <a:endParaRPr lang="en-US"/>
        </a:p>
      </dgm:t>
    </dgm:pt>
    <dgm:pt modelId="{34924A40-A7A3-6F43-A36F-9A98C792FC52}" type="pres">
      <dgm:prSet presAssocID="{30B93D56-4C5C-4240-A95D-130609D5A33D}" presName="hierRoot2" presStyleCnt="0">
        <dgm:presLayoutVars>
          <dgm:hierBranch val="init"/>
        </dgm:presLayoutVars>
      </dgm:prSet>
      <dgm:spPr/>
    </dgm:pt>
    <dgm:pt modelId="{07E4D8FF-485A-D14C-9060-C7D87240E18E}" type="pres">
      <dgm:prSet presAssocID="{30B93D56-4C5C-4240-A95D-130609D5A33D}" presName="rootComposite" presStyleCnt="0"/>
      <dgm:spPr/>
    </dgm:pt>
    <dgm:pt modelId="{904A6253-CB9E-184E-BB09-F2EAB80E7787}" type="pres">
      <dgm:prSet presAssocID="{30B93D56-4C5C-4240-A95D-130609D5A33D}" presName="rootText" presStyleLbl="node2" presStyleIdx="4" presStyleCnt="5">
        <dgm:presLayoutVars>
          <dgm:chPref val="3"/>
        </dgm:presLayoutVars>
      </dgm:prSet>
      <dgm:spPr/>
      <dgm:t>
        <a:bodyPr/>
        <a:lstStyle/>
        <a:p>
          <a:endParaRPr lang="en-US"/>
        </a:p>
      </dgm:t>
    </dgm:pt>
    <dgm:pt modelId="{E0BDB2EC-9E0C-EF46-AD91-D51139C8F958}" type="pres">
      <dgm:prSet presAssocID="{30B93D56-4C5C-4240-A95D-130609D5A33D}" presName="rootConnector" presStyleLbl="node2" presStyleIdx="4" presStyleCnt="5"/>
      <dgm:spPr/>
      <dgm:t>
        <a:bodyPr/>
        <a:lstStyle/>
        <a:p>
          <a:endParaRPr lang="en-US"/>
        </a:p>
      </dgm:t>
    </dgm:pt>
    <dgm:pt modelId="{D7923EEE-4232-2345-ACC6-8D96A4A11F1A}" type="pres">
      <dgm:prSet presAssocID="{30B93D56-4C5C-4240-A95D-130609D5A33D}" presName="hierChild4" presStyleCnt="0"/>
      <dgm:spPr/>
    </dgm:pt>
    <dgm:pt modelId="{E51598EC-B199-4C44-B736-6296A1823BBE}" type="pres">
      <dgm:prSet presAssocID="{30B93D56-4C5C-4240-A95D-130609D5A33D}" presName="hierChild5" presStyleCnt="0"/>
      <dgm:spPr/>
    </dgm:pt>
    <dgm:pt modelId="{2378F8BC-D66E-5E45-BDAB-BF684025E52E}" type="pres">
      <dgm:prSet presAssocID="{354632B3-5AF0-1B4D-8BDD-5A32FCAA3A85}" presName="hierChild3" presStyleCnt="0"/>
      <dgm:spPr/>
    </dgm:pt>
  </dgm:ptLst>
  <dgm:cxnLst>
    <dgm:cxn modelId="{50BA303F-2B0E-9947-B393-04D16BE9199D}" type="presOf" srcId="{7808DA8C-3A7B-504B-ACC6-796CF909013C}" destId="{B78972FB-5E07-9D4B-8481-37A805A3C4A8}" srcOrd="1" destOrd="0" presId="urn:microsoft.com/office/officeart/2005/8/layout/orgChart1"/>
    <dgm:cxn modelId="{2B122CBC-D30F-C44C-B5BC-571D8D736658}" srcId="{354632B3-5AF0-1B4D-8BDD-5A32FCAA3A85}" destId="{61E5E184-A430-EC4E-B47B-1CE1120095F1}" srcOrd="1" destOrd="0" parTransId="{5B5C66AE-DF77-2C41-ACC2-1E5271F680F5}" sibTransId="{6F803410-55B9-6947-BEA5-C5CF8192F4B9}"/>
    <dgm:cxn modelId="{3480CA8C-37E1-4748-ACFC-5390A2B707BB}" type="presOf" srcId="{30B93D56-4C5C-4240-A95D-130609D5A33D}" destId="{904A6253-CB9E-184E-BB09-F2EAB80E7787}" srcOrd="0" destOrd="0" presId="urn:microsoft.com/office/officeart/2005/8/layout/orgChart1"/>
    <dgm:cxn modelId="{0A1DC217-3882-684B-A60E-6001E2A9F689}" type="presOf" srcId="{354632B3-5AF0-1B4D-8BDD-5A32FCAA3A85}" destId="{505B493A-D50C-CF4C-9086-A43CA9CE5723}" srcOrd="1" destOrd="0" presId="urn:microsoft.com/office/officeart/2005/8/layout/orgChart1"/>
    <dgm:cxn modelId="{C0EE0C92-5E23-684D-85E0-73BD580B8C7D}" type="presOf" srcId="{B20EFF87-3C57-B245-AD0D-F4C926462087}" destId="{F8A4DF00-3E40-734E-BB93-D6CFE4FF372B}" srcOrd="0" destOrd="0" presId="urn:microsoft.com/office/officeart/2005/8/layout/orgChart1"/>
    <dgm:cxn modelId="{C34535CF-E596-F848-8B1A-EBCED645755F}" type="presOf" srcId="{2A3041DA-92DF-814A-B83F-00132176EBF9}" destId="{DE08B130-046E-CC48-891A-42DB774C2EB8}" srcOrd="0" destOrd="0" presId="urn:microsoft.com/office/officeart/2005/8/layout/orgChart1"/>
    <dgm:cxn modelId="{C3024D12-59FD-9D44-B57C-5DAB210C94C6}" type="presOf" srcId="{2A3041DA-92DF-814A-B83F-00132176EBF9}" destId="{BF5A0800-7FE1-E44D-84B4-F3F5F09C01C6}" srcOrd="1" destOrd="0" presId="urn:microsoft.com/office/officeart/2005/8/layout/orgChart1"/>
    <dgm:cxn modelId="{69AFBED9-D675-AE4E-831A-4428A3E37640}" type="presOf" srcId="{30B93D56-4C5C-4240-A95D-130609D5A33D}" destId="{E0BDB2EC-9E0C-EF46-AD91-D51139C8F958}" srcOrd="1" destOrd="0" presId="urn:microsoft.com/office/officeart/2005/8/layout/orgChart1"/>
    <dgm:cxn modelId="{64A78122-5D03-1141-893B-86B1667B22CB}" type="presOf" srcId="{5B5C66AE-DF77-2C41-ACC2-1E5271F680F5}" destId="{13068775-5562-874A-84EC-5CF71DE4E92A}" srcOrd="0" destOrd="0" presId="urn:microsoft.com/office/officeart/2005/8/layout/orgChart1"/>
    <dgm:cxn modelId="{7935B883-3FA7-5C4E-818D-3D7F18AFEC99}" srcId="{354632B3-5AF0-1B4D-8BDD-5A32FCAA3A85}" destId="{7808DA8C-3A7B-504B-ACC6-796CF909013C}" srcOrd="3" destOrd="0" parTransId="{7625A62D-B1CE-2F48-AB72-EDFB47545EE5}" sibTransId="{C526E49C-EAAC-584B-A9CD-EC1234AEB0BB}"/>
    <dgm:cxn modelId="{023A5581-856E-1D40-89A3-7B52102A18E4}" srcId="{354632B3-5AF0-1B4D-8BDD-5A32FCAA3A85}" destId="{B20EFF87-3C57-B245-AD0D-F4C926462087}" srcOrd="0" destOrd="0" parTransId="{CD5C7BC4-A28E-9240-9E98-8A031FF78063}" sibTransId="{80CB7322-46D4-464A-B5DA-FA1192093679}"/>
    <dgm:cxn modelId="{560E2F0C-907B-AC4B-A59D-949850224739}" type="presOf" srcId="{CD5C7BC4-A28E-9240-9E98-8A031FF78063}" destId="{81294CB1-C4B4-154B-B1A1-D99F18C35CEB}" srcOrd="0" destOrd="0" presId="urn:microsoft.com/office/officeart/2005/8/layout/orgChart1"/>
    <dgm:cxn modelId="{129E27F9-11C1-1649-B212-E4852F32431B}" srcId="{354632B3-5AF0-1B4D-8BDD-5A32FCAA3A85}" destId="{30B93D56-4C5C-4240-A95D-130609D5A33D}" srcOrd="4" destOrd="0" parTransId="{92B750CF-EE33-3F46-AFA9-D3EA2BF8FFC9}" sibTransId="{BCB1AA0A-1B55-C64B-ABB4-4529533AB35B}"/>
    <dgm:cxn modelId="{EEC05831-AFB1-704E-993C-6421282C3845}" type="presOf" srcId="{AD08E344-C419-1649-8B14-5E8E354906CA}" destId="{26CDA7F6-C840-054A-B267-0CE316BEAE15}" srcOrd="0" destOrd="0" presId="urn:microsoft.com/office/officeart/2005/8/layout/orgChart1"/>
    <dgm:cxn modelId="{9FAFD12F-1EC6-8747-8907-ED2D5E256F37}" type="presOf" srcId="{7808DA8C-3A7B-504B-ACC6-796CF909013C}" destId="{9E7DE5ED-8D84-B44A-A241-9AE789E454AC}" srcOrd="0" destOrd="0" presId="urn:microsoft.com/office/officeart/2005/8/layout/orgChart1"/>
    <dgm:cxn modelId="{7B1A2F23-A069-5E4C-A900-66E5643CC132}" srcId="{AD08E344-C419-1649-8B14-5E8E354906CA}" destId="{354632B3-5AF0-1B4D-8BDD-5A32FCAA3A85}" srcOrd="0" destOrd="0" parTransId="{93FB3D91-9496-AD45-B0AB-8783142BCD64}" sibTransId="{9D691334-0CF5-C24E-80C1-78F05E488DFA}"/>
    <dgm:cxn modelId="{51DE4D60-F138-134A-BA9A-3F6DE4D4F821}" type="presOf" srcId="{61E5E184-A430-EC4E-B47B-1CE1120095F1}" destId="{33B7A400-51B6-BE45-885A-80E6B11462CD}" srcOrd="0" destOrd="0" presId="urn:microsoft.com/office/officeart/2005/8/layout/orgChart1"/>
    <dgm:cxn modelId="{6058F289-2E6A-E942-A432-A5BBBD60D4A3}" srcId="{354632B3-5AF0-1B4D-8BDD-5A32FCAA3A85}" destId="{2A3041DA-92DF-814A-B83F-00132176EBF9}" srcOrd="2" destOrd="0" parTransId="{1B590123-6BAE-4046-A234-AA5F44F97AE6}" sibTransId="{5893A029-0B89-6140-8613-847899F7288D}"/>
    <dgm:cxn modelId="{4C9B264E-B991-FB45-84B6-8497416F1A8C}" type="presOf" srcId="{7625A62D-B1CE-2F48-AB72-EDFB47545EE5}" destId="{AEE55B79-E888-1C46-BDD2-53FB64A20064}" srcOrd="0" destOrd="0" presId="urn:microsoft.com/office/officeart/2005/8/layout/orgChart1"/>
    <dgm:cxn modelId="{88BF7FC4-01A4-7B49-BD4A-372476698E61}" type="presOf" srcId="{B20EFF87-3C57-B245-AD0D-F4C926462087}" destId="{E68C39BD-D675-844B-8F1C-AB15085D1FB5}" srcOrd="1" destOrd="0" presId="urn:microsoft.com/office/officeart/2005/8/layout/orgChart1"/>
    <dgm:cxn modelId="{1C9B6D21-F9C8-814E-9EC9-2818CEF73176}" type="presOf" srcId="{61E5E184-A430-EC4E-B47B-1CE1120095F1}" destId="{51EF12B2-CAED-1443-9B26-D514C0716D3E}" srcOrd="1" destOrd="0" presId="urn:microsoft.com/office/officeart/2005/8/layout/orgChart1"/>
    <dgm:cxn modelId="{55417D02-E335-CB4D-ABA2-BB1ABAB35DA9}" type="presOf" srcId="{92B750CF-EE33-3F46-AFA9-D3EA2BF8FFC9}" destId="{C9D8C806-E2C5-7148-BF94-4F3B40FCC7F0}" srcOrd="0" destOrd="0" presId="urn:microsoft.com/office/officeart/2005/8/layout/orgChart1"/>
    <dgm:cxn modelId="{4F152669-7E01-B34F-96BE-B58F071BC96D}" type="presOf" srcId="{1B590123-6BAE-4046-A234-AA5F44F97AE6}" destId="{D2A8AF9E-F2D3-D644-9212-9496FF4BBCAC}" srcOrd="0" destOrd="0" presId="urn:microsoft.com/office/officeart/2005/8/layout/orgChart1"/>
    <dgm:cxn modelId="{83609B4A-4519-1547-A065-E8CC99A7E2E3}" type="presOf" srcId="{354632B3-5AF0-1B4D-8BDD-5A32FCAA3A85}" destId="{1BF6A117-0495-3747-A108-54BA5AB7ABB1}" srcOrd="0" destOrd="0" presId="urn:microsoft.com/office/officeart/2005/8/layout/orgChart1"/>
    <dgm:cxn modelId="{DAF4881B-5FD6-3F4A-B1B6-97C8498825D2}" type="presParOf" srcId="{26CDA7F6-C840-054A-B267-0CE316BEAE15}" destId="{9CA5FCD4-AD87-AF46-8D8A-D140AA3A6E80}" srcOrd="0" destOrd="0" presId="urn:microsoft.com/office/officeart/2005/8/layout/orgChart1"/>
    <dgm:cxn modelId="{C06E045A-B3EC-A34C-B3C6-1FA501DE34B6}" type="presParOf" srcId="{9CA5FCD4-AD87-AF46-8D8A-D140AA3A6E80}" destId="{54AE16B6-2874-0047-9CE7-AFF8ECF7F560}" srcOrd="0" destOrd="0" presId="urn:microsoft.com/office/officeart/2005/8/layout/orgChart1"/>
    <dgm:cxn modelId="{902E4230-1A42-604C-A254-0821232AE528}" type="presParOf" srcId="{54AE16B6-2874-0047-9CE7-AFF8ECF7F560}" destId="{1BF6A117-0495-3747-A108-54BA5AB7ABB1}" srcOrd="0" destOrd="0" presId="urn:microsoft.com/office/officeart/2005/8/layout/orgChart1"/>
    <dgm:cxn modelId="{ECFE2A49-2982-DC4F-81E0-2B98C8753F66}" type="presParOf" srcId="{54AE16B6-2874-0047-9CE7-AFF8ECF7F560}" destId="{505B493A-D50C-CF4C-9086-A43CA9CE5723}" srcOrd="1" destOrd="0" presId="urn:microsoft.com/office/officeart/2005/8/layout/orgChart1"/>
    <dgm:cxn modelId="{210DFAF3-2A43-6743-94F1-FEC580AE3A92}" type="presParOf" srcId="{9CA5FCD4-AD87-AF46-8D8A-D140AA3A6E80}" destId="{D8445E63-BD97-B64D-9E70-D2BFA9DF70B4}" srcOrd="1" destOrd="0" presId="urn:microsoft.com/office/officeart/2005/8/layout/orgChart1"/>
    <dgm:cxn modelId="{58C2E14C-015F-5649-B599-A43B976C1B1D}" type="presParOf" srcId="{D8445E63-BD97-B64D-9E70-D2BFA9DF70B4}" destId="{81294CB1-C4B4-154B-B1A1-D99F18C35CEB}" srcOrd="0" destOrd="0" presId="urn:microsoft.com/office/officeart/2005/8/layout/orgChart1"/>
    <dgm:cxn modelId="{D39007B6-99AF-6844-8587-675CF7CE2BD6}" type="presParOf" srcId="{D8445E63-BD97-B64D-9E70-D2BFA9DF70B4}" destId="{3D2E35F1-9204-6B45-BAA6-D0C0F2A633AA}" srcOrd="1" destOrd="0" presId="urn:microsoft.com/office/officeart/2005/8/layout/orgChart1"/>
    <dgm:cxn modelId="{7A226A1D-0896-D145-A260-5DB8EDFEF698}" type="presParOf" srcId="{3D2E35F1-9204-6B45-BAA6-D0C0F2A633AA}" destId="{DC72EDBF-4BE0-AF45-8824-08DAB152C79D}" srcOrd="0" destOrd="0" presId="urn:microsoft.com/office/officeart/2005/8/layout/orgChart1"/>
    <dgm:cxn modelId="{92CFBB54-F15A-3544-B4C9-A26B6D12F41E}" type="presParOf" srcId="{DC72EDBF-4BE0-AF45-8824-08DAB152C79D}" destId="{F8A4DF00-3E40-734E-BB93-D6CFE4FF372B}" srcOrd="0" destOrd="0" presId="urn:microsoft.com/office/officeart/2005/8/layout/orgChart1"/>
    <dgm:cxn modelId="{A1503F06-9CE0-B94A-9C29-429587DEDD77}" type="presParOf" srcId="{DC72EDBF-4BE0-AF45-8824-08DAB152C79D}" destId="{E68C39BD-D675-844B-8F1C-AB15085D1FB5}" srcOrd="1" destOrd="0" presId="urn:microsoft.com/office/officeart/2005/8/layout/orgChart1"/>
    <dgm:cxn modelId="{5EA0C397-EE77-0642-A066-D09090BB7F6B}" type="presParOf" srcId="{3D2E35F1-9204-6B45-BAA6-D0C0F2A633AA}" destId="{321B4043-CDF7-8A4E-A63E-5916057713E2}" srcOrd="1" destOrd="0" presId="urn:microsoft.com/office/officeart/2005/8/layout/orgChart1"/>
    <dgm:cxn modelId="{CD4EF661-D245-7840-BBBC-BD8F59E53CED}" type="presParOf" srcId="{3D2E35F1-9204-6B45-BAA6-D0C0F2A633AA}" destId="{A3331191-2225-E04C-B66F-6F481EE0364A}" srcOrd="2" destOrd="0" presId="urn:microsoft.com/office/officeart/2005/8/layout/orgChart1"/>
    <dgm:cxn modelId="{B4EFEA79-052A-A741-91E0-22A44C653F08}" type="presParOf" srcId="{D8445E63-BD97-B64D-9E70-D2BFA9DF70B4}" destId="{13068775-5562-874A-84EC-5CF71DE4E92A}" srcOrd="2" destOrd="0" presId="urn:microsoft.com/office/officeart/2005/8/layout/orgChart1"/>
    <dgm:cxn modelId="{A073C579-BD2E-FC4B-B998-E6007E51080D}" type="presParOf" srcId="{D8445E63-BD97-B64D-9E70-D2BFA9DF70B4}" destId="{23B7B358-19FC-FF43-8D05-A4C77908F6B1}" srcOrd="3" destOrd="0" presId="urn:microsoft.com/office/officeart/2005/8/layout/orgChart1"/>
    <dgm:cxn modelId="{86A70E45-BDD0-D64B-A9BE-2867360EE773}" type="presParOf" srcId="{23B7B358-19FC-FF43-8D05-A4C77908F6B1}" destId="{0A07F298-FB6A-164C-833F-553D10281676}" srcOrd="0" destOrd="0" presId="urn:microsoft.com/office/officeart/2005/8/layout/orgChart1"/>
    <dgm:cxn modelId="{AA80C82B-8F01-D24D-B821-694CC7567006}" type="presParOf" srcId="{0A07F298-FB6A-164C-833F-553D10281676}" destId="{33B7A400-51B6-BE45-885A-80E6B11462CD}" srcOrd="0" destOrd="0" presId="urn:microsoft.com/office/officeart/2005/8/layout/orgChart1"/>
    <dgm:cxn modelId="{E22453D9-2C1E-A847-976E-820015DCAA8A}" type="presParOf" srcId="{0A07F298-FB6A-164C-833F-553D10281676}" destId="{51EF12B2-CAED-1443-9B26-D514C0716D3E}" srcOrd="1" destOrd="0" presId="urn:microsoft.com/office/officeart/2005/8/layout/orgChart1"/>
    <dgm:cxn modelId="{918BE0D8-503A-674D-8D7B-C32F37561C8F}" type="presParOf" srcId="{23B7B358-19FC-FF43-8D05-A4C77908F6B1}" destId="{B32588B6-7F22-4040-A5C7-C81AF177E1CD}" srcOrd="1" destOrd="0" presId="urn:microsoft.com/office/officeart/2005/8/layout/orgChart1"/>
    <dgm:cxn modelId="{71822DF2-4D66-CB4A-BECB-8FC8A4A5C164}" type="presParOf" srcId="{23B7B358-19FC-FF43-8D05-A4C77908F6B1}" destId="{CFB79D92-5E5B-7E4B-BA2E-6492D3869FFE}" srcOrd="2" destOrd="0" presId="urn:microsoft.com/office/officeart/2005/8/layout/orgChart1"/>
    <dgm:cxn modelId="{DCA732F6-0019-4342-B221-069B80729400}" type="presParOf" srcId="{D8445E63-BD97-B64D-9E70-D2BFA9DF70B4}" destId="{D2A8AF9E-F2D3-D644-9212-9496FF4BBCAC}" srcOrd="4" destOrd="0" presId="urn:microsoft.com/office/officeart/2005/8/layout/orgChart1"/>
    <dgm:cxn modelId="{45677D2E-E424-F743-8749-BEA82EF7669D}" type="presParOf" srcId="{D8445E63-BD97-B64D-9E70-D2BFA9DF70B4}" destId="{9665C2DE-D140-FE44-A007-6AF5B3F14CC6}" srcOrd="5" destOrd="0" presId="urn:microsoft.com/office/officeart/2005/8/layout/orgChart1"/>
    <dgm:cxn modelId="{F4004C06-1A64-AA46-943F-757ADD20FAE3}" type="presParOf" srcId="{9665C2DE-D140-FE44-A007-6AF5B3F14CC6}" destId="{F8E0C60F-67EB-1542-B525-A2CA8023FF04}" srcOrd="0" destOrd="0" presId="urn:microsoft.com/office/officeart/2005/8/layout/orgChart1"/>
    <dgm:cxn modelId="{EC14EA89-82D3-1D4D-8634-3D94E649DEE0}" type="presParOf" srcId="{F8E0C60F-67EB-1542-B525-A2CA8023FF04}" destId="{DE08B130-046E-CC48-891A-42DB774C2EB8}" srcOrd="0" destOrd="0" presId="urn:microsoft.com/office/officeart/2005/8/layout/orgChart1"/>
    <dgm:cxn modelId="{1CB7A0A1-0EE5-0D42-87BE-3AC4C121E384}" type="presParOf" srcId="{F8E0C60F-67EB-1542-B525-A2CA8023FF04}" destId="{BF5A0800-7FE1-E44D-84B4-F3F5F09C01C6}" srcOrd="1" destOrd="0" presId="urn:microsoft.com/office/officeart/2005/8/layout/orgChart1"/>
    <dgm:cxn modelId="{E49E2971-6EBB-0A46-A1F9-51F24B027769}" type="presParOf" srcId="{9665C2DE-D140-FE44-A007-6AF5B3F14CC6}" destId="{020CDB69-AAC7-4F4D-AA9D-C7A9EB6A91CB}" srcOrd="1" destOrd="0" presId="urn:microsoft.com/office/officeart/2005/8/layout/orgChart1"/>
    <dgm:cxn modelId="{FF6E916A-CFD4-B041-94A0-EBA8F49AC20B}" type="presParOf" srcId="{9665C2DE-D140-FE44-A007-6AF5B3F14CC6}" destId="{44595406-29A0-0C40-AC85-B1ECC3F68C61}" srcOrd="2" destOrd="0" presId="urn:microsoft.com/office/officeart/2005/8/layout/orgChart1"/>
    <dgm:cxn modelId="{0797E722-00A9-6C43-B80E-BDFEBE72607C}" type="presParOf" srcId="{D8445E63-BD97-B64D-9E70-D2BFA9DF70B4}" destId="{AEE55B79-E888-1C46-BDD2-53FB64A20064}" srcOrd="6" destOrd="0" presId="urn:microsoft.com/office/officeart/2005/8/layout/orgChart1"/>
    <dgm:cxn modelId="{D24ABA66-3E8F-094F-9D90-E2B80D0AB4FC}" type="presParOf" srcId="{D8445E63-BD97-B64D-9E70-D2BFA9DF70B4}" destId="{0DD1F77A-0D9B-D94A-AAD8-27AB7AD82881}" srcOrd="7" destOrd="0" presId="urn:microsoft.com/office/officeart/2005/8/layout/orgChart1"/>
    <dgm:cxn modelId="{2B6E662C-2A43-174E-BC19-3B1106ECC094}" type="presParOf" srcId="{0DD1F77A-0D9B-D94A-AAD8-27AB7AD82881}" destId="{F9142283-A3D5-734B-87E1-00FE826EF4D8}" srcOrd="0" destOrd="0" presId="urn:microsoft.com/office/officeart/2005/8/layout/orgChart1"/>
    <dgm:cxn modelId="{09D32EB3-F1D3-F149-874B-B960F6CAF1B3}" type="presParOf" srcId="{F9142283-A3D5-734B-87E1-00FE826EF4D8}" destId="{9E7DE5ED-8D84-B44A-A241-9AE789E454AC}" srcOrd="0" destOrd="0" presId="urn:microsoft.com/office/officeart/2005/8/layout/orgChart1"/>
    <dgm:cxn modelId="{A33CF3CF-9C84-024E-AC49-1BB63B1C9790}" type="presParOf" srcId="{F9142283-A3D5-734B-87E1-00FE826EF4D8}" destId="{B78972FB-5E07-9D4B-8481-37A805A3C4A8}" srcOrd="1" destOrd="0" presId="urn:microsoft.com/office/officeart/2005/8/layout/orgChart1"/>
    <dgm:cxn modelId="{63F49894-E900-D64C-ABE1-11400F03EA46}" type="presParOf" srcId="{0DD1F77A-0D9B-D94A-AAD8-27AB7AD82881}" destId="{CCC6FB67-BCBE-F140-B93E-D988588D0F40}" srcOrd="1" destOrd="0" presId="urn:microsoft.com/office/officeart/2005/8/layout/orgChart1"/>
    <dgm:cxn modelId="{E442E197-6EAF-604D-AF9C-0BE917B7FB90}" type="presParOf" srcId="{0DD1F77A-0D9B-D94A-AAD8-27AB7AD82881}" destId="{C1124A7C-BAB5-2B4A-B938-7BBCA1813FD1}" srcOrd="2" destOrd="0" presId="urn:microsoft.com/office/officeart/2005/8/layout/orgChart1"/>
    <dgm:cxn modelId="{8954B7D6-E31C-F541-A034-3DE7C586570B}" type="presParOf" srcId="{D8445E63-BD97-B64D-9E70-D2BFA9DF70B4}" destId="{C9D8C806-E2C5-7148-BF94-4F3B40FCC7F0}" srcOrd="8" destOrd="0" presId="urn:microsoft.com/office/officeart/2005/8/layout/orgChart1"/>
    <dgm:cxn modelId="{20A7B39C-AE8D-BF48-969A-8FE1DD1DA7F5}" type="presParOf" srcId="{D8445E63-BD97-B64D-9E70-D2BFA9DF70B4}" destId="{34924A40-A7A3-6F43-A36F-9A98C792FC52}" srcOrd="9" destOrd="0" presId="urn:microsoft.com/office/officeart/2005/8/layout/orgChart1"/>
    <dgm:cxn modelId="{248C36B7-F62E-824C-B7BB-04CFD6BC1853}" type="presParOf" srcId="{34924A40-A7A3-6F43-A36F-9A98C792FC52}" destId="{07E4D8FF-485A-D14C-9060-C7D87240E18E}" srcOrd="0" destOrd="0" presId="urn:microsoft.com/office/officeart/2005/8/layout/orgChart1"/>
    <dgm:cxn modelId="{426AA377-9CB3-3245-8AE4-BF4654ED00D5}" type="presParOf" srcId="{07E4D8FF-485A-D14C-9060-C7D87240E18E}" destId="{904A6253-CB9E-184E-BB09-F2EAB80E7787}" srcOrd="0" destOrd="0" presId="urn:microsoft.com/office/officeart/2005/8/layout/orgChart1"/>
    <dgm:cxn modelId="{4D4799BA-C288-7445-95A2-57E8CD0D5073}" type="presParOf" srcId="{07E4D8FF-485A-D14C-9060-C7D87240E18E}" destId="{E0BDB2EC-9E0C-EF46-AD91-D51139C8F958}" srcOrd="1" destOrd="0" presId="urn:microsoft.com/office/officeart/2005/8/layout/orgChart1"/>
    <dgm:cxn modelId="{57CBC6F6-C038-0D44-8904-C32E3E2CA36C}" type="presParOf" srcId="{34924A40-A7A3-6F43-A36F-9A98C792FC52}" destId="{D7923EEE-4232-2345-ACC6-8D96A4A11F1A}" srcOrd="1" destOrd="0" presId="urn:microsoft.com/office/officeart/2005/8/layout/orgChart1"/>
    <dgm:cxn modelId="{9D5F44AF-646E-7F4A-A031-7A40A271B7C2}" type="presParOf" srcId="{34924A40-A7A3-6F43-A36F-9A98C792FC52}" destId="{E51598EC-B199-4C44-B736-6296A1823BBE}" srcOrd="2" destOrd="0" presId="urn:microsoft.com/office/officeart/2005/8/layout/orgChart1"/>
    <dgm:cxn modelId="{A050AC5E-0DE5-934D-89C3-1115D981E8FE}" type="presParOf" srcId="{9CA5FCD4-AD87-AF46-8D8A-D140AA3A6E80}" destId="{2378F8BC-D66E-5E45-BDAB-BF684025E52E}"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D08E344-C419-1649-8B14-5E8E354906CA}" type="doc">
      <dgm:prSet loTypeId="urn:microsoft.com/office/officeart/2005/8/layout/orgChart1" loCatId="" qsTypeId="urn:microsoft.com/office/officeart/2005/8/quickstyle/simple4" qsCatId="simple" csTypeId="urn:microsoft.com/office/officeart/2005/8/colors/accent1_2" csCatId="accent1" phldr="1"/>
      <dgm:spPr/>
      <dgm:t>
        <a:bodyPr/>
        <a:lstStyle/>
        <a:p>
          <a:endParaRPr lang="en-US"/>
        </a:p>
      </dgm:t>
    </dgm:pt>
    <dgm:pt modelId="{354632B3-5AF0-1B4D-8BDD-5A32FCAA3A85}">
      <dgm:prSet phldrT="[Text]" custT="1"/>
      <dgm:spPr>
        <a:solidFill>
          <a:schemeClr val="accent6">
            <a:lumMod val="75000"/>
          </a:schemeClr>
        </a:solidFill>
      </dgm:spPr>
      <dgm:t>
        <a:bodyPr/>
        <a:lstStyle/>
        <a:p>
          <a:pPr algn="ctr"/>
          <a:r>
            <a:rPr lang="en-US" sz="2400" dirty="0" smtClean="0">
              <a:solidFill>
                <a:schemeClr val="bg1"/>
              </a:solidFill>
            </a:rPr>
            <a:t>Controlled Area</a:t>
          </a:r>
          <a:endParaRPr lang="en-US" sz="2400" dirty="0">
            <a:solidFill>
              <a:schemeClr val="bg1"/>
            </a:solidFill>
          </a:endParaRPr>
        </a:p>
      </dgm:t>
    </dgm:pt>
    <dgm:pt modelId="{93FB3D91-9496-AD45-B0AB-8783142BCD64}" type="parTrans" cxnId="{7B1A2F23-A069-5E4C-A900-66E5643CC132}">
      <dgm:prSet/>
      <dgm:spPr/>
      <dgm:t>
        <a:bodyPr/>
        <a:lstStyle/>
        <a:p>
          <a:pPr algn="ctr"/>
          <a:endParaRPr lang="en-US"/>
        </a:p>
      </dgm:t>
    </dgm:pt>
    <dgm:pt modelId="{9D691334-0CF5-C24E-80C1-78F05E488DFA}" type="sibTrans" cxnId="{7B1A2F23-A069-5E4C-A900-66E5643CC132}">
      <dgm:prSet/>
      <dgm:spPr/>
      <dgm:t>
        <a:bodyPr/>
        <a:lstStyle/>
        <a:p>
          <a:pPr algn="ctr"/>
          <a:endParaRPr lang="en-US"/>
        </a:p>
      </dgm:t>
    </dgm:pt>
    <dgm:pt modelId="{B20EFF87-3C57-B245-AD0D-F4C926462087}">
      <dgm:prSet phldrT="[Text]"/>
      <dgm:spPr/>
      <dgm:t>
        <a:bodyPr/>
        <a:lstStyle/>
        <a:p>
          <a:pPr algn="ctr"/>
          <a:r>
            <a:rPr lang="en-US" dirty="0" smtClean="0"/>
            <a:t>General local rules</a:t>
          </a:r>
          <a:endParaRPr lang="en-US" dirty="0"/>
        </a:p>
      </dgm:t>
    </dgm:pt>
    <dgm:pt modelId="{CD5C7BC4-A28E-9240-9E98-8A031FF78063}" type="parTrans" cxnId="{023A5581-856E-1D40-89A3-7B52102A18E4}">
      <dgm:prSet/>
      <dgm:spPr/>
      <dgm:t>
        <a:bodyPr/>
        <a:lstStyle/>
        <a:p>
          <a:pPr algn="ctr"/>
          <a:endParaRPr lang="en-US"/>
        </a:p>
      </dgm:t>
    </dgm:pt>
    <dgm:pt modelId="{80CB7322-46D4-464A-B5DA-FA1192093679}" type="sibTrans" cxnId="{023A5581-856E-1D40-89A3-7B52102A18E4}">
      <dgm:prSet/>
      <dgm:spPr/>
      <dgm:t>
        <a:bodyPr/>
        <a:lstStyle/>
        <a:p>
          <a:pPr algn="ctr"/>
          <a:endParaRPr lang="en-US"/>
        </a:p>
      </dgm:t>
    </dgm:pt>
    <dgm:pt modelId="{61E5E184-A430-EC4E-B47B-1CE1120095F1}">
      <dgm:prSet phldrT="[Text]"/>
      <dgm:spPr/>
      <dgm:t>
        <a:bodyPr/>
        <a:lstStyle/>
        <a:p>
          <a:pPr algn="ctr"/>
          <a:r>
            <a:rPr lang="en-US" dirty="0" smtClean="0"/>
            <a:t>Local rules</a:t>
          </a:r>
          <a:endParaRPr lang="en-US" dirty="0"/>
        </a:p>
      </dgm:t>
    </dgm:pt>
    <dgm:pt modelId="{5B5C66AE-DF77-2C41-ACC2-1E5271F680F5}" type="parTrans" cxnId="{2B122CBC-D30F-C44C-B5BC-571D8D736658}">
      <dgm:prSet/>
      <dgm:spPr/>
      <dgm:t>
        <a:bodyPr/>
        <a:lstStyle/>
        <a:p>
          <a:pPr algn="ctr"/>
          <a:endParaRPr lang="en-US"/>
        </a:p>
      </dgm:t>
    </dgm:pt>
    <dgm:pt modelId="{6F803410-55B9-6947-BEA5-C5CF8192F4B9}" type="sibTrans" cxnId="{2B122CBC-D30F-C44C-B5BC-571D8D736658}">
      <dgm:prSet/>
      <dgm:spPr/>
      <dgm:t>
        <a:bodyPr/>
        <a:lstStyle/>
        <a:p>
          <a:pPr algn="ctr"/>
          <a:endParaRPr lang="en-US"/>
        </a:p>
      </dgm:t>
    </dgm:pt>
    <dgm:pt modelId="{2A3041DA-92DF-814A-B83F-00132176EBF9}">
      <dgm:prSet phldrT="[Text]"/>
      <dgm:spPr/>
      <dgm:t>
        <a:bodyPr/>
        <a:lstStyle/>
        <a:p>
          <a:pPr algn="ctr"/>
          <a:r>
            <a:rPr lang="en-US" dirty="0" smtClean="0"/>
            <a:t>AHA and JHA</a:t>
          </a:r>
          <a:endParaRPr lang="en-US" dirty="0"/>
        </a:p>
      </dgm:t>
    </dgm:pt>
    <dgm:pt modelId="{1B590123-6BAE-4046-A234-AA5F44F97AE6}" type="parTrans" cxnId="{6058F289-2E6A-E942-A432-A5BBBD60D4A3}">
      <dgm:prSet/>
      <dgm:spPr/>
      <dgm:t>
        <a:bodyPr/>
        <a:lstStyle/>
        <a:p>
          <a:pPr algn="ctr"/>
          <a:endParaRPr lang="en-US"/>
        </a:p>
      </dgm:t>
    </dgm:pt>
    <dgm:pt modelId="{5893A029-0B89-6140-8613-847899F7288D}" type="sibTrans" cxnId="{6058F289-2E6A-E942-A432-A5BBBD60D4A3}">
      <dgm:prSet/>
      <dgm:spPr/>
      <dgm:t>
        <a:bodyPr/>
        <a:lstStyle/>
        <a:p>
          <a:pPr algn="ctr"/>
          <a:endParaRPr lang="en-US"/>
        </a:p>
      </dgm:t>
    </dgm:pt>
    <dgm:pt modelId="{30B93D56-4C5C-4240-A95D-130609D5A33D}">
      <dgm:prSet phldrT="[Text]"/>
      <dgm:spPr/>
      <dgm:t>
        <a:bodyPr/>
        <a:lstStyle/>
        <a:p>
          <a:pPr algn="ctr"/>
          <a:r>
            <a:rPr lang="en-US" dirty="0"/>
            <a:t>Environmental monitoring</a:t>
          </a:r>
        </a:p>
      </dgm:t>
    </dgm:pt>
    <dgm:pt modelId="{92B750CF-EE33-3F46-AFA9-D3EA2BF8FFC9}" type="parTrans" cxnId="{129E27F9-11C1-1649-B212-E4852F32431B}">
      <dgm:prSet/>
      <dgm:spPr/>
      <dgm:t>
        <a:bodyPr/>
        <a:lstStyle/>
        <a:p>
          <a:pPr algn="ctr"/>
          <a:endParaRPr lang="en-US"/>
        </a:p>
      </dgm:t>
    </dgm:pt>
    <dgm:pt modelId="{BCB1AA0A-1B55-C64B-ABB4-4529533AB35B}" type="sibTrans" cxnId="{129E27F9-11C1-1649-B212-E4852F32431B}">
      <dgm:prSet/>
      <dgm:spPr/>
      <dgm:t>
        <a:bodyPr/>
        <a:lstStyle/>
        <a:p>
          <a:pPr algn="ctr"/>
          <a:endParaRPr lang="en-US"/>
        </a:p>
      </dgm:t>
    </dgm:pt>
    <dgm:pt modelId="{778E008A-219E-1841-964B-A7A22473B34F}">
      <dgm:prSet/>
      <dgm:spPr/>
      <dgm:t>
        <a:bodyPr/>
        <a:lstStyle/>
        <a:p>
          <a:r>
            <a:rPr lang="en-US" dirty="0" smtClean="0"/>
            <a:t>Work permit and ALARA</a:t>
          </a:r>
          <a:endParaRPr lang="en-US" dirty="0"/>
        </a:p>
      </dgm:t>
    </dgm:pt>
    <dgm:pt modelId="{2D12DCFE-2B4A-1A46-9F6E-EEDA559BE389}" type="parTrans" cxnId="{D5682FEA-7840-E34F-BF05-734641A5F1B3}">
      <dgm:prSet/>
      <dgm:spPr/>
      <dgm:t>
        <a:bodyPr/>
        <a:lstStyle/>
        <a:p>
          <a:endParaRPr lang="en-US"/>
        </a:p>
      </dgm:t>
    </dgm:pt>
    <dgm:pt modelId="{DEA83BD3-94B3-2846-B857-B60E77388A8F}" type="sibTrans" cxnId="{D5682FEA-7840-E34F-BF05-734641A5F1B3}">
      <dgm:prSet/>
      <dgm:spPr/>
      <dgm:t>
        <a:bodyPr/>
        <a:lstStyle/>
        <a:p>
          <a:endParaRPr lang="en-US"/>
        </a:p>
      </dgm:t>
    </dgm:pt>
    <dgm:pt modelId="{B1725A36-EBB8-FE44-82C8-967E5B4E4F3D}">
      <dgm:prSet/>
      <dgm:spPr/>
      <dgm:t>
        <a:bodyPr/>
        <a:lstStyle/>
        <a:p>
          <a:r>
            <a:rPr lang="en-US" dirty="0" smtClean="0"/>
            <a:t>Personal dosimetry</a:t>
          </a:r>
          <a:endParaRPr lang="en-US" dirty="0"/>
        </a:p>
      </dgm:t>
    </dgm:pt>
    <dgm:pt modelId="{A1FC00DA-90B5-2D4A-8406-0EBA22CEBCE9}" type="parTrans" cxnId="{E938E701-5D86-A94D-9069-950B55166D6C}">
      <dgm:prSet/>
      <dgm:spPr/>
      <dgm:t>
        <a:bodyPr/>
        <a:lstStyle/>
        <a:p>
          <a:endParaRPr lang="en-US"/>
        </a:p>
      </dgm:t>
    </dgm:pt>
    <dgm:pt modelId="{98E36D26-CF61-2C42-BFEC-0D26EF53C042}" type="sibTrans" cxnId="{E938E701-5D86-A94D-9069-950B55166D6C}">
      <dgm:prSet/>
      <dgm:spPr/>
      <dgm:t>
        <a:bodyPr/>
        <a:lstStyle/>
        <a:p>
          <a:endParaRPr lang="en-US"/>
        </a:p>
      </dgm:t>
    </dgm:pt>
    <dgm:pt modelId="{F34B515B-2F22-8C4D-8F61-7BC029257004}">
      <dgm:prSet/>
      <dgm:spPr/>
      <dgm:t>
        <a:bodyPr/>
        <a:lstStyle/>
        <a:p>
          <a:r>
            <a:rPr lang="en-US" dirty="0" smtClean="0"/>
            <a:t>Passive</a:t>
          </a:r>
          <a:endParaRPr lang="en-US" dirty="0"/>
        </a:p>
      </dgm:t>
    </dgm:pt>
    <dgm:pt modelId="{10603CC7-65E7-E44C-90ED-9B373933CB7E}" type="parTrans" cxnId="{88874969-B680-7C45-BB97-B20CC519659F}">
      <dgm:prSet/>
      <dgm:spPr/>
      <dgm:t>
        <a:bodyPr/>
        <a:lstStyle/>
        <a:p>
          <a:endParaRPr lang="en-US"/>
        </a:p>
      </dgm:t>
    </dgm:pt>
    <dgm:pt modelId="{FC494A79-B888-4840-B523-4F043639FA6E}" type="sibTrans" cxnId="{88874969-B680-7C45-BB97-B20CC519659F}">
      <dgm:prSet/>
      <dgm:spPr/>
      <dgm:t>
        <a:bodyPr/>
        <a:lstStyle/>
        <a:p>
          <a:endParaRPr lang="en-US"/>
        </a:p>
      </dgm:t>
    </dgm:pt>
    <dgm:pt modelId="{6B9EC106-0142-8B4A-885D-193D5D0B2478}">
      <dgm:prSet/>
      <dgm:spPr/>
      <dgm:t>
        <a:bodyPr/>
        <a:lstStyle/>
        <a:p>
          <a:r>
            <a:rPr lang="en-US" dirty="0" smtClean="0"/>
            <a:t>Active</a:t>
          </a:r>
          <a:endParaRPr lang="en-US" dirty="0"/>
        </a:p>
      </dgm:t>
    </dgm:pt>
    <dgm:pt modelId="{72B8F98C-3EB4-1B43-8B30-5C59B4BE2F4D}" type="parTrans" cxnId="{5CA775CA-6CAA-2E48-83CD-7976D7AED5E1}">
      <dgm:prSet/>
      <dgm:spPr/>
      <dgm:t>
        <a:bodyPr/>
        <a:lstStyle/>
        <a:p>
          <a:endParaRPr lang="en-US"/>
        </a:p>
      </dgm:t>
    </dgm:pt>
    <dgm:pt modelId="{2CF36E41-02F9-A14D-980D-821D6084CC87}" type="sibTrans" cxnId="{5CA775CA-6CAA-2E48-83CD-7976D7AED5E1}">
      <dgm:prSet/>
      <dgm:spPr/>
      <dgm:t>
        <a:bodyPr/>
        <a:lstStyle/>
        <a:p>
          <a:endParaRPr lang="en-US"/>
        </a:p>
      </dgm:t>
    </dgm:pt>
    <dgm:pt modelId="{26CDA7F6-C840-054A-B267-0CE316BEAE15}" type="pres">
      <dgm:prSet presAssocID="{AD08E344-C419-1649-8B14-5E8E354906CA}" presName="hierChild1" presStyleCnt="0">
        <dgm:presLayoutVars>
          <dgm:orgChart val="1"/>
          <dgm:chPref val="1"/>
          <dgm:dir/>
          <dgm:animOne val="branch"/>
          <dgm:animLvl val="lvl"/>
          <dgm:resizeHandles/>
        </dgm:presLayoutVars>
      </dgm:prSet>
      <dgm:spPr/>
      <dgm:t>
        <a:bodyPr/>
        <a:lstStyle/>
        <a:p>
          <a:endParaRPr lang="en-US"/>
        </a:p>
      </dgm:t>
    </dgm:pt>
    <dgm:pt modelId="{9CA5FCD4-AD87-AF46-8D8A-D140AA3A6E80}" type="pres">
      <dgm:prSet presAssocID="{354632B3-5AF0-1B4D-8BDD-5A32FCAA3A85}" presName="hierRoot1" presStyleCnt="0">
        <dgm:presLayoutVars>
          <dgm:hierBranch val="init"/>
        </dgm:presLayoutVars>
      </dgm:prSet>
      <dgm:spPr/>
    </dgm:pt>
    <dgm:pt modelId="{54AE16B6-2874-0047-9CE7-AFF8ECF7F560}" type="pres">
      <dgm:prSet presAssocID="{354632B3-5AF0-1B4D-8BDD-5A32FCAA3A85}" presName="rootComposite1" presStyleCnt="0"/>
      <dgm:spPr/>
    </dgm:pt>
    <dgm:pt modelId="{1BF6A117-0495-3747-A108-54BA5AB7ABB1}" type="pres">
      <dgm:prSet presAssocID="{354632B3-5AF0-1B4D-8BDD-5A32FCAA3A85}" presName="rootText1" presStyleLbl="node0" presStyleIdx="0" presStyleCnt="1" custScaleX="154835" custScaleY="169582" custLinFactNeighborX="-15660" custLinFactNeighborY="-21906">
        <dgm:presLayoutVars>
          <dgm:chPref val="3"/>
        </dgm:presLayoutVars>
      </dgm:prSet>
      <dgm:spPr/>
      <dgm:t>
        <a:bodyPr/>
        <a:lstStyle/>
        <a:p>
          <a:endParaRPr lang="en-US"/>
        </a:p>
      </dgm:t>
    </dgm:pt>
    <dgm:pt modelId="{505B493A-D50C-CF4C-9086-A43CA9CE5723}" type="pres">
      <dgm:prSet presAssocID="{354632B3-5AF0-1B4D-8BDD-5A32FCAA3A85}" presName="rootConnector1" presStyleLbl="node1" presStyleIdx="0" presStyleCnt="0"/>
      <dgm:spPr/>
      <dgm:t>
        <a:bodyPr/>
        <a:lstStyle/>
        <a:p>
          <a:endParaRPr lang="en-US"/>
        </a:p>
      </dgm:t>
    </dgm:pt>
    <dgm:pt modelId="{D8445E63-BD97-B64D-9E70-D2BFA9DF70B4}" type="pres">
      <dgm:prSet presAssocID="{354632B3-5AF0-1B4D-8BDD-5A32FCAA3A85}" presName="hierChild2" presStyleCnt="0"/>
      <dgm:spPr/>
    </dgm:pt>
    <dgm:pt modelId="{81294CB1-C4B4-154B-B1A1-D99F18C35CEB}" type="pres">
      <dgm:prSet presAssocID="{CD5C7BC4-A28E-9240-9E98-8A031FF78063}" presName="Name37" presStyleLbl="parChTrans1D2" presStyleIdx="0" presStyleCnt="6"/>
      <dgm:spPr/>
      <dgm:t>
        <a:bodyPr/>
        <a:lstStyle/>
        <a:p>
          <a:endParaRPr lang="en-US"/>
        </a:p>
      </dgm:t>
    </dgm:pt>
    <dgm:pt modelId="{3D2E35F1-9204-6B45-BAA6-D0C0F2A633AA}" type="pres">
      <dgm:prSet presAssocID="{B20EFF87-3C57-B245-AD0D-F4C926462087}" presName="hierRoot2" presStyleCnt="0">
        <dgm:presLayoutVars>
          <dgm:hierBranch val="init"/>
        </dgm:presLayoutVars>
      </dgm:prSet>
      <dgm:spPr/>
    </dgm:pt>
    <dgm:pt modelId="{DC72EDBF-4BE0-AF45-8824-08DAB152C79D}" type="pres">
      <dgm:prSet presAssocID="{B20EFF87-3C57-B245-AD0D-F4C926462087}" presName="rootComposite" presStyleCnt="0"/>
      <dgm:spPr/>
    </dgm:pt>
    <dgm:pt modelId="{F8A4DF00-3E40-734E-BB93-D6CFE4FF372B}" type="pres">
      <dgm:prSet presAssocID="{B20EFF87-3C57-B245-AD0D-F4C926462087}" presName="rootText" presStyleLbl="node2" presStyleIdx="0" presStyleCnt="6">
        <dgm:presLayoutVars>
          <dgm:chPref val="3"/>
        </dgm:presLayoutVars>
      </dgm:prSet>
      <dgm:spPr/>
      <dgm:t>
        <a:bodyPr/>
        <a:lstStyle/>
        <a:p>
          <a:endParaRPr lang="en-US"/>
        </a:p>
      </dgm:t>
    </dgm:pt>
    <dgm:pt modelId="{E68C39BD-D675-844B-8F1C-AB15085D1FB5}" type="pres">
      <dgm:prSet presAssocID="{B20EFF87-3C57-B245-AD0D-F4C926462087}" presName="rootConnector" presStyleLbl="node2" presStyleIdx="0" presStyleCnt="6"/>
      <dgm:spPr/>
      <dgm:t>
        <a:bodyPr/>
        <a:lstStyle/>
        <a:p>
          <a:endParaRPr lang="en-US"/>
        </a:p>
      </dgm:t>
    </dgm:pt>
    <dgm:pt modelId="{321B4043-CDF7-8A4E-A63E-5916057713E2}" type="pres">
      <dgm:prSet presAssocID="{B20EFF87-3C57-B245-AD0D-F4C926462087}" presName="hierChild4" presStyleCnt="0"/>
      <dgm:spPr/>
    </dgm:pt>
    <dgm:pt modelId="{A3331191-2225-E04C-B66F-6F481EE0364A}" type="pres">
      <dgm:prSet presAssocID="{B20EFF87-3C57-B245-AD0D-F4C926462087}" presName="hierChild5" presStyleCnt="0"/>
      <dgm:spPr/>
    </dgm:pt>
    <dgm:pt modelId="{13068775-5562-874A-84EC-5CF71DE4E92A}" type="pres">
      <dgm:prSet presAssocID="{5B5C66AE-DF77-2C41-ACC2-1E5271F680F5}" presName="Name37" presStyleLbl="parChTrans1D2" presStyleIdx="1" presStyleCnt="6"/>
      <dgm:spPr/>
      <dgm:t>
        <a:bodyPr/>
        <a:lstStyle/>
        <a:p>
          <a:endParaRPr lang="en-US"/>
        </a:p>
      </dgm:t>
    </dgm:pt>
    <dgm:pt modelId="{23B7B358-19FC-FF43-8D05-A4C77908F6B1}" type="pres">
      <dgm:prSet presAssocID="{61E5E184-A430-EC4E-B47B-1CE1120095F1}" presName="hierRoot2" presStyleCnt="0">
        <dgm:presLayoutVars>
          <dgm:hierBranch val="init"/>
        </dgm:presLayoutVars>
      </dgm:prSet>
      <dgm:spPr/>
    </dgm:pt>
    <dgm:pt modelId="{0A07F298-FB6A-164C-833F-553D10281676}" type="pres">
      <dgm:prSet presAssocID="{61E5E184-A430-EC4E-B47B-1CE1120095F1}" presName="rootComposite" presStyleCnt="0"/>
      <dgm:spPr/>
    </dgm:pt>
    <dgm:pt modelId="{33B7A400-51B6-BE45-885A-80E6B11462CD}" type="pres">
      <dgm:prSet presAssocID="{61E5E184-A430-EC4E-B47B-1CE1120095F1}" presName="rootText" presStyleLbl="node2" presStyleIdx="1" presStyleCnt="6">
        <dgm:presLayoutVars>
          <dgm:chPref val="3"/>
        </dgm:presLayoutVars>
      </dgm:prSet>
      <dgm:spPr/>
      <dgm:t>
        <a:bodyPr/>
        <a:lstStyle/>
        <a:p>
          <a:endParaRPr lang="en-US"/>
        </a:p>
      </dgm:t>
    </dgm:pt>
    <dgm:pt modelId="{51EF12B2-CAED-1443-9B26-D514C0716D3E}" type="pres">
      <dgm:prSet presAssocID="{61E5E184-A430-EC4E-B47B-1CE1120095F1}" presName="rootConnector" presStyleLbl="node2" presStyleIdx="1" presStyleCnt="6"/>
      <dgm:spPr/>
      <dgm:t>
        <a:bodyPr/>
        <a:lstStyle/>
        <a:p>
          <a:endParaRPr lang="en-US"/>
        </a:p>
      </dgm:t>
    </dgm:pt>
    <dgm:pt modelId="{B32588B6-7F22-4040-A5C7-C81AF177E1CD}" type="pres">
      <dgm:prSet presAssocID="{61E5E184-A430-EC4E-B47B-1CE1120095F1}" presName="hierChild4" presStyleCnt="0"/>
      <dgm:spPr/>
    </dgm:pt>
    <dgm:pt modelId="{CFB79D92-5E5B-7E4B-BA2E-6492D3869FFE}" type="pres">
      <dgm:prSet presAssocID="{61E5E184-A430-EC4E-B47B-1CE1120095F1}" presName="hierChild5" presStyleCnt="0"/>
      <dgm:spPr/>
    </dgm:pt>
    <dgm:pt modelId="{D2A8AF9E-F2D3-D644-9212-9496FF4BBCAC}" type="pres">
      <dgm:prSet presAssocID="{1B590123-6BAE-4046-A234-AA5F44F97AE6}" presName="Name37" presStyleLbl="parChTrans1D2" presStyleIdx="2" presStyleCnt="6"/>
      <dgm:spPr/>
      <dgm:t>
        <a:bodyPr/>
        <a:lstStyle/>
        <a:p>
          <a:endParaRPr lang="en-US"/>
        </a:p>
      </dgm:t>
    </dgm:pt>
    <dgm:pt modelId="{9665C2DE-D140-FE44-A007-6AF5B3F14CC6}" type="pres">
      <dgm:prSet presAssocID="{2A3041DA-92DF-814A-B83F-00132176EBF9}" presName="hierRoot2" presStyleCnt="0">
        <dgm:presLayoutVars>
          <dgm:hierBranch val="init"/>
        </dgm:presLayoutVars>
      </dgm:prSet>
      <dgm:spPr/>
    </dgm:pt>
    <dgm:pt modelId="{F8E0C60F-67EB-1542-B525-A2CA8023FF04}" type="pres">
      <dgm:prSet presAssocID="{2A3041DA-92DF-814A-B83F-00132176EBF9}" presName="rootComposite" presStyleCnt="0"/>
      <dgm:spPr/>
    </dgm:pt>
    <dgm:pt modelId="{DE08B130-046E-CC48-891A-42DB774C2EB8}" type="pres">
      <dgm:prSet presAssocID="{2A3041DA-92DF-814A-B83F-00132176EBF9}" presName="rootText" presStyleLbl="node2" presStyleIdx="2" presStyleCnt="6">
        <dgm:presLayoutVars>
          <dgm:chPref val="3"/>
        </dgm:presLayoutVars>
      </dgm:prSet>
      <dgm:spPr/>
      <dgm:t>
        <a:bodyPr/>
        <a:lstStyle/>
        <a:p>
          <a:endParaRPr lang="en-US"/>
        </a:p>
      </dgm:t>
    </dgm:pt>
    <dgm:pt modelId="{BF5A0800-7FE1-E44D-84B4-F3F5F09C01C6}" type="pres">
      <dgm:prSet presAssocID="{2A3041DA-92DF-814A-B83F-00132176EBF9}" presName="rootConnector" presStyleLbl="node2" presStyleIdx="2" presStyleCnt="6"/>
      <dgm:spPr/>
      <dgm:t>
        <a:bodyPr/>
        <a:lstStyle/>
        <a:p>
          <a:endParaRPr lang="en-US"/>
        </a:p>
      </dgm:t>
    </dgm:pt>
    <dgm:pt modelId="{020CDB69-AAC7-4F4D-AA9D-C7A9EB6A91CB}" type="pres">
      <dgm:prSet presAssocID="{2A3041DA-92DF-814A-B83F-00132176EBF9}" presName="hierChild4" presStyleCnt="0"/>
      <dgm:spPr/>
    </dgm:pt>
    <dgm:pt modelId="{44595406-29A0-0C40-AC85-B1ECC3F68C61}" type="pres">
      <dgm:prSet presAssocID="{2A3041DA-92DF-814A-B83F-00132176EBF9}" presName="hierChild5" presStyleCnt="0"/>
      <dgm:spPr/>
    </dgm:pt>
    <dgm:pt modelId="{99299F4E-A063-794C-A20C-38436ABA6468}" type="pres">
      <dgm:prSet presAssocID="{2D12DCFE-2B4A-1A46-9F6E-EEDA559BE389}" presName="Name37" presStyleLbl="parChTrans1D2" presStyleIdx="3" presStyleCnt="6"/>
      <dgm:spPr/>
      <dgm:t>
        <a:bodyPr/>
        <a:lstStyle/>
        <a:p>
          <a:endParaRPr lang="en-US"/>
        </a:p>
      </dgm:t>
    </dgm:pt>
    <dgm:pt modelId="{6E0616B5-DF9C-474D-8430-93238754D412}" type="pres">
      <dgm:prSet presAssocID="{778E008A-219E-1841-964B-A7A22473B34F}" presName="hierRoot2" presStyleCnt="0">
        <dgm:presLayoutVars>
          <dgm:hierBranch val="init"/>
        </dgm:presLayoutVars>
      </dgm:prSet>
      <dgm:spPr/>
    </dgm:pt>
    <dgm:pt modelId="{2908FA8A-0706-0D47-8E12-FB4FE7653F66}" type="pres">
      <dgm:prSet presAssocID="{778E008A-219E-1841-964B-A7A22473B34F}" presName="rootComposite" presStyleCnt="0"/>
      <dgm:spPr/>
    </dgm:pt>
    <dgm:pt modelId="{2E2C777B-DB98-ED40-B4C1-F4F23E0B3AE6}" type="pres">
      <dgm:prSet presAssocID="{778E008A-219E-1841-964B-A7A22473B34F}" presName="rootText" presStyleLbl="node2" presStyleIdx="3" presStyleCnt="6">
        <dgm:presLayoutVars>
          <dgm:chPref val="3"/>
        </dgm:presLayoutVars>
      </dgm:prSet>
      <dgm:spPr/>
      <dgm:t>
        <a:bodyPr/>
        <a:lstStyle/>
        <a:p>
          <a:endParaRPr lang="en-US"/>
        </a:p>
      </dgm:t>
    </dgm:pt>
    <dgm:pt modelId="{0D878888-714B-E74B-A8C9-1664AF2D23B5}" type="pres">
      <dgm:prSet presAssocID="{778E008A-219E-1841-964B-A7A22473B34F}" presName="rootConnector" presStyleLbl="node2" presStyleIdx="3" presStyleCnt="6"/>
      <dgm:spPr/>
      <dgm:t>
        <a:bodyPr/>
        <a:lstStyle/>
        <a:p>
          <a:endParaRPr lang="en-US"/>
        </a:p>
      </dgm:t>
    </dgm:pt>
    <dgm:pt modelId="{346A7A0F-2366-5F48-851E-FDA8A4A327FB}" type="pres">
      <dgm:prSet presAssocID="{778E008A-219E-1841-964B-A7A22473B34F}" presName="hierChild4" presStyleCnt="0"/>
      <dgm:spPr/>
    </dgm:pt>
    <dgm:pt modelId="{8F9B350B-61F8-8A47-934A-6774AD91CE58}" type="pres">
      <dgm:prSet presAssocID="{778E008A-219E-1841-964B-A7A22473B34F}" presName="hierChild5" presStyleCnt="0"/>
      <dgm:spPr/>
    </dgm:pt>
    <dgm:pt modelId="{29974637-1F71-B74E-A446-B7D672AA89E1}" type="pres">
      <dgm:prSet presAssocID="{A1FC00DA-90B5-2D4A-8406-0EBA22CEBCE9}" presName="Name37" presStyleLbl="parChTrans1D2" presStyleIdx="4" presStyleCnt="6"/>
      <dgm:spPr/>
      <dgm:t>
        <a:bodyPr/>
        <a:lstStyle/>
        <a:p>
          <a:endParaRPr lang="en-US"/>
        </a:p>
      </dgm:t>
    </dgm:pt>
    <dgm:pt modelId="{4CCFF208-789B-C743-8B79-052C5254E5CD}" type="pres">
      <dgm:prSet presAssocID="{B1725A36-EBB8-FE44-82C8-967E5B4E4F3D}" presName="hierRoot2" presStyleCnt="0">
        <dgm:presLayoutVars>
          <dgm:hierBranch val="init"/>
        </dgm:presLayoutVars>
      </dgm:prSet>
      <dgm:spPr/>
    </dgm:pt>
    <dgm:pt modelId="{436A1774-22A7-174E-82E9-D371820691D5}" type="pres">
      <dgm:prSet presAssocID="{B1725A36-EBB8-FE44-82C8-967E5B4E4F3D}" presName="rootComposite" presStyleCnt="0"/>
      <dgm:spPr/>
    </dgm:pt>
    <dgm:pt modelId="{E35FBBDA-D17E-9E40-B99A-C3E15C405172}" type="pres">
      <dgm:prSet presAssocID="{B1725A36-EBB8-FE44-82C8-967E5B4E4F3D}" presName="rootText" presStyleLbl="node2" presStyleIdx="4" presStyleCnt="6">
        <dgm:presLayoutVars>
          <dgm:chPref val="3"/>
        </dgm:presLayoutVars>
      </dgm:prSet>
      <dgm:spPr/>
      <dgm:t>
        <a:bodyPr/>
        <a:lstStyle/>
        <a:p>
          <a:endParaRPr lang="en-US"/>
        </a:p>
      </dgm:t>
    </dgm:pt>
    <dgm:pt modelId="{C93B964A-3D45-2346-B8D4-8702DDD050F0}" type="pres">
      <dgm:prSet presAssocID="{B1725A36-EBB8-FE44-82C8-967E5B4E4F3D}" presName="rootConnector" presStyleLbl="node2" presStyleIdx="4" presStyleCnt="6"/>
      <dgm:spPr/>
      <dgm:t>
        <a:bodyPr/>
        <a:lstStyle/>
        <a:p>
          <a:endParaRPr lang="en-US"/>
        </a:p>
      </dgm:t>
    </dgm:pt>
    <dgm:pt modelId="{8085B324-31A0-8248-AE8A-903788C1B372}" type="pres">
      <dgm:prSet presAssocID="{B1725A36-EBB8-FE44-82C8-967E5B4E4F3D}" presName="hierChild4" presStyleCnt="0"/>
      <dgm:spPr/>
    </dgm:pt>
    <dgm:pt modelId="{08AAD290-0261-DF47-9E04-E7584EBCB51D}" type="pres">
      <dgm:prSet presAssocID="{10603CC7-65E7-E44C-90ED-9B373933CB7E}" presName="Name37" presStyleLbl="parChTrans1D3" presStyleIdx="0" presStyleCnt="2"/>
      <dgm:spPr/>
      <dgm:t>
        <a:bodyPr/>
        <a:lstStyle/>
        <a:p>
          <a:endParaRPr lang="en-US"/>
        </a:p>
      </dgm:t>
    </dgm:pt>
    <dgm:pt modelId="{DC46331A-145A-F94F-A5BF-C285CA5B50A8}" type="pres">
      <dgm:prSet presAssocID="{F34B515B-2F22-8C4D-8F61-7BC029257004}" presName="hierRoot2" presStyleCnt="0">
        <dgm:presLayoutVars>
          <dgm:hierBranch val="init"/>
        </dgm:presLayoutVars>
      </dgm:prSet>
      <dgm:spPr/>
    </dgm:pt>
    <dgm:pt modelId="{0E67FC5C-3668-4D4F-892D-B143004B8A54}" type="pres">
      <dgm:prSet presAssocID="{F34B515B-2F22-8C4D-8F61-7BC029257004}" presName="rootComposite" presStyleCnt="0"/>
      <dgm:spPr/>
    </dgm:pt>
    <dgm:pt modelId="{86676A7E-4B32-BA4D-B712-6B3A0486E9CD}" type="pres">
      <dgm:prSet presAssocID="{F34B515B-2F22-8C4D-8F61-7BC029257004}" presName="rootText" presStyleLbl="node3" presStyleIdx="0" presStyleCnt="2">
        <dgm:presLayoutVars>
          <dgm:chPref val="3"/>
        </dgm:presLayoutVars>
      </dgm:prSet>
      <dgm:spPr/>
      <dgm:t>
        <a:bodyPr/>
        <a:lstStyle/>
        <a:p>
          <a:endParaRPr lang="en-US"/>
        </a:p>
      </dgm:t>
    </dgm:pt>
    <dgm:pt modelId="{C94596BD-4557-9B46-8214-E570DCAB08FC}" type="pres">
      <dgm:prSet presAssocID="{F34B515B-2F22-8C4D-8F61-7BC029257004}" presName="rootConnector" presStyleLbl="node3" presStyleIdx="0" presStyleCnt="2"/>
      <dgm:spPr/>
      <dgm:t>
        <a:bodyPr/>
        <a:lstStyle/>
        <a:p>
          <a:endParaRPr lang="en-US"/>
        </a:p>
      </dgm:t>
    </dgm:pt>
    <dgm:pt modelId="{CD8D4130-DB9B-484F-8432-AF47F487D04E}" type="pres">
      <dgm:prSet presAssocID="{F34B515B-2F22-8C4D-8F61-7BC029257004}" presName="hierChild4" presStyleCnt="0"/>
      <dgm:spPr/>
    </dgm:pt>
    <dgm:pt modelId="{D89DEB09-2898-A741-AB86-45A36FBD537F}" type="pres">
      <dgm:prSet presAssocID="{F34B515B-2F22-8C4D-8F61-7BC029257004}" presName="hierChild5" presStyleCnt="0"/>
      <dgm:spPr/>
    </dgm:pt>
    <dgm:pt modelId="{BB86D1F0-690C-DD45-B389-AB0E646004FD}" type="pres">
      <dgm:prSet presAssocID="{72B8F98C-3EB4-1B43-8B30-5C59B4BE2F4D}" presName="Name37" presStyleLbl="parChTrans1D3" presStyleIdx="1" presStyleCnt="2"/>
      <dgm:spPr/>
      <dgm:t>
        <a:bodyPr/>
        <a:lstStyle/>
        <a:p>
          <a:endParaRPr lang="en-US"/>
        </a:p>
      </dgm:t>
    </dgm:pt>
    <dgm:pt modelId="{060A856F-D499-7045-B226-528B8B143A3A}" type="pres">
      <dgm:prSet presAssocID="{6B9EC106-0142-8B4A-885D-193D5D0B2478}" presName="hierRoot2" presStyleCnt="0">
        <dgm:presLayoutVars>
          <dgm:hierBranch val="init"/>
        </dgm:presLayoutVars>
      </dgm:prSet>
      <dgm:spPr/>
    </dgm:pt>
    <dgm:pt modelId="{2BBC9336-0E49-9243-89DB-AD89470E0936}" type="pres">
      <dgm:prSet presAssocID="{6B9EC106-0142-8B4A-885D-193D5D0B2478}" presName="rootComposite" presStyleCnt="0"/>
      <dgm:spPr/>
    </dgm:pt>
    <dgm:pt modelId="{B4827DD5-020A-9C41-8DA4-99218F034C01}" type="pres">
      <dgm:prSet presAssocID="{6B9EC106-0142-8B4A-885D-193D5D0B2478}" presName="rootText" presStyleLbl="node3" presStyleIdx="1" presStyleCnt="2">
        <dgm:presLayoutVars>
          <dgm:chPref val="3"/>
        </dgm:presLayoutVars>
      </dgm:prSet>
      <dgm:spPr/>
      <dgm:t>
        <a:bodyPr/>
        <a:lstStyle/>
        <a:p>
          <a:endParaRPr lang="en-US"/>
        </a:p>
      </dgm:t>
    </dgm:pt>
    <dgm:pt modelId="{D201162C-5B5B-974B-9D18-8A854442F895}" type="pres">
      <dgm:prSet presAssocID="{6B9EC106-0142-8B4A-885D-193D5D0B2478}" presName="rootConnector" presStyleLbl="node3" presStyleIdx="1" presStyleCnt="2"/>
      <dgm:spPr/>
      <dgm:t>
        <a:bodyPr/>
        <a:lstStyle/>
        <a:p>
          <a:endParaRPr lang="en-US"/>
        </a:p>
      </dgm:t>
    </dgm:pt>
    <dgm:pt modelId="{CB83795A-0C08-934C-99F0-951688A700DF}" type="pres">
      <dgm:prSet presAssocID="{6B9EC106-0142-8B4A-885D-193D5D0B2478}" presName="hierChild4" presStyleCnt="0"/>
      <dgm:spPr/>
    </dgm:pt>
    <dgm:pt modelId="{AF8BB0A7-38F5-354B-B505-85CAFA66BB25}" type="pres">
      <dgm:prSet presAssocID="{6B9EC106-0142-8B4A-885D-193D5D0B2478}" presName="hierChild5" presStyleCnt="0"/>
      <dgm:spPr/>
    </dgm:pt>
    <dgm:pt modelId="{D8CBDF58-19C0-C045-964C-3533A7FC38F4}" type="pres">
      <dgm:prSet presAssocID="{B1725A36-EBB8-FE44-82C8-967E5B4E4F3D}" presName="hierChild5" presStyleCnt="0"/>
      <dgm:spPr/>
    </dgm:pt>
    <dgm:pt modelId="{C9D8C806-E2C5-7148-BF94-4F3B40FCC7F0}" type="pres">
      <dgm:prSet presAssocID="{92B750CF-EE33-3F46-AFA9-D3EA2BF8FFC9}" presName="Name37" presStyleLbl="parChTrans1D2" presStyleIdx="5" presStyleCnt="6"/>
      <dgm:spPr/>
      <dgm:t>
        <a:bodyPr/>
        <a:lstStyle/>
        <a:p>
          <a:endParaRPr lang="en-US"/>
        </a:p>
      </dgm:t>
    </dgm:pt>
    <dgm:pt modelId="{34924A40-A7A3-6F43-A36F-9A98C792FC52}" type="pres">
      <dgm:prSet presAssocID="{30B93D56-4C5C-4240-A95D-130609D5A33D}" presName="hierRoot2" presStyleCnt="0">
        <dgm:presLayoutVars>
          <dgm:hierBranch val="init"/>
        </dgm:presLayoutVars>
      </dgm:prSet>
      <dgm:spPr/>
    </dgm:pt>
    <dgm:pt modelId="{07E4D8FF-485A-D14C-9060-C7D87240E18E}" type="pres">
      <dgm:prSet presAssocID="{30B93D56-4C5C-4240-A95D-130609D5A33D}" presName="rootComposite" presStyleCnt="0"/>
      <dgm:spPr/>
    </dgm:pt>
    <dgm:pt modelId="{904A6253-CB9E-184E-BB09-F2EAB80E7787}" type="pres">
      <dgm:prSet presAssocID="{30B93D56-4C5C-4240-A95D-130609D5A33D}" presName="rootText" presStyleLbl="node2" presStyleIdx="5" presStyleCnt="6">
        <dgm:presLayoutVars>
          <dgm:chPref val="3"/>
        </dgm:presLayoutVars>
      </dgm:prSet>
      <dgm:spPr/>
      <dgm:t>
        <a:bodyPr/>
        <a:lstStyle/>
        <a:p>
          <a:endParaRPr lang="en-US"/>
        </a:p>
      </dgm:t>
    </dgm:pt>
    <dgm:pt modelId="{E0BDB2EC-9E0C-EF46-AD91-D51139C8F958}" type="pres">
      <dgm:prSet presAssocID="{30B93D56-4C5C-4240-A95D-130609D5A33D}" presName="rootConnector" presStyleLbl="node2" presStyleIdx="5" presStyleCnt="6"/>
      <dgm:spPr/>
      <dgm:t>
        <a:bodyPr/>
        <a:lstStyle/>
        <a:p>
          <a:endParaRPr lang="en-US"/>
        </a:p>
      </dgm:t>
    </dgm:pt>
    <dgm:pt modelId="{D7923EEE-4232-2345-ACC6-8D96A4A11F1A}" type="pres">
      <dgm:prSet presAssocID="{30B93D56-4C5C-4240-A95D-130609D5A33D}" presName="hierChild4" presStyleCnt="0"/>
      <dgm:spPr/>
    </dgm:pt>
    <dgm:pt modelId="{E51598EC-B199-4C44-B736-6296A1823BBE}" type="pres">
      <dgm:prSet presAssocID="{30B93D56-4C5C-4240-A95D-130609D5A33D}" presName="hierChild5" presStyleCnt="0"/>
      <dgm:spPr/>
    </dgm:pt>
    <dgm:pt modelId="{2378F8BC-D66E-5E45-BDAB-BF684025E52E}" type="pres">
      <dgm:prSet presAssocID="{354632B3-5AF0-1B4D-8BDD-5A32FCAA3A85}" presName="hierChild3" presStyleCnt="0"/>
      <dgm:spPr/>
    </dgm:pt>
  </dgm:ptLst>
  <dgm:cxnLst>
    <dgm:cxn modelId="{6A657A55-0C4D-7F4B-902E-A79B995CD725}" type="presOf" srcId="{10603CC7-65E7-E44C-90ED-9B373933CB7E}" destId="{08AAD290-0261-DF47-9E04-E7584EBCB51D}" srcOrd="0" destOrd="0" presId="urn:microsoft.com/office/officeart/2005/8/layout/orgChart1"/>
    <dgm:cxn modelId="{D4A61A0C-8B64-9B4E-8778-7C4D124D2277}" type="presOf" srcId="{72B8F98C-3EB4-1B43-8B30-5C59B4BE2F4D}" destId="{BB86D1F0-690C-DD45-B389-AB0E646004FD}" srcOrd="0" destOrd="0" presId="urn:microsoft.com/office/officeart/2005/8/layout/orgChart1"/>
    <dgm:cxn modelId="{2B122CBC-D30F-C44C-B5BC-571D8D736658}" srcId="{354632B3-5AF0-1B4D-8BDD-5A32FCAA3A85}" destId="{61E5E184-A430-EC4E-B47B-1CE1120095F1}" srcOrd="1" destOrd="0" parTransId="{5B5C66AE-DF77-2C41-ACC2-1E5271F680F5}" sibTransId="{6F803410-55B9-6947-BEA5-C5CF8192F4B9}"/>
    <dgm:cxn modelId="{5FB2C964-EA8C-A24A-8351-3D61AC7A5CEF}" type="presOf" srcId="{30B93D56-4C5C-4240-A95D-130609D5A33D}" destId="{904A6253-CB9E-184E-BB09-F2EAB80E7787}" srcOrd="0" destOrd="0" presId="urn:microsoft.com/office/officeart/2005/8/layout/orgChart1"/>
    <dgm:cxn modelId="{F52A0289-359B-B444-9A80-A5D8C64302AA}" type="presOf" srcId="{30B93D56-4C5C-4240-A95D-130609D5A33D}" destId="{E0BDB2EC-9E0C-EF46-AD91-D51139C8F958}" srcOrd="1" destOrd="0" presId="urn:microsoft.com/office/officeart/2005/8/layout/orgChart1"/>
    <dgm:cxn modelId="{8A8760DA-23BE-5D49-B788-FEDE4FB3E29A}" type="presOf" srcId="{1B590123-6BAE-4046-A234-AA5F44F97AE6}" destId="{D2A8AF9E-F2D3-D644-9212-9496FF4BBCAC}" srcOrd="0" destOrd="0" presId="urn:microsoft.com/office/officeart/2005/8/layout/orgChart1"/>
    <dgm:cxn modelId="{14A4A444-B3DB-8945-9BCF-CFA5B5415500}" type="presOf" srcId="{AD08E344-C419-1649-8B14-5E8E354906CA}" destId="{26CDA7F6-C840-054A-B267-0CE316BEAE15}" srcOrd="0" destOrd="0" presId="urn:microsoft.com/office/officeart/2005/8/layout/orgChart1"/>
    <dgm:cxn modelId="{88874969-B680-7C45-BB97-B20CC519659F}" srcId="{B1725A36-EBB8-FE44-82C8-967E5B4E4F3D}" destId="{F34B515B-2F22-8C4D-8F61-7BC029257004}" srcOrd="0" destOrd="0" parTransId="{10603CC7-65E7-E44C-90ED-9B373933CB7E}" sibTransId="{FC494A79-B888-4840-B523-4F043639FA6E}"/>
    <dgm:cxn modelId="{C2F65046-42EF-3140-80BD-B46259514C03}" type="presOf" srcId="{354632B3-5AF0-1B4D-8BDD-5A32FCAA3A85}" destId="{1BF6A117-0495-3747-A108-54BA5AB7ABB1}" srcOrd="0" destOrd="0" presId="urn:microsoft.com/office/officeart/2005/8/layout/orgChart1"/>
    <dgm:cxn modelId="{79E801B6-E4C5-694F-8DFC-673EE7B0BE42}" type="presOf" srcId="{CD5C7BC4-A28E-9240-9E98-8A031FF78063}" destId="{81294CB1-C4B4-154B-B1A1-D99F18C35CEB}" srcOrd="0" destOrd="0" presId="urn:microsoft.com/office/officeart/2005/8/layout/orgChart1"/>
    <dgm:cxn modelId="{16A60185-3C29-E04F-8EE8-04D02860CD78}" type="presOf" srcId="{6B9EC106-0142-8B4A-885D-193D5D0B2478}" destId="{B4827DD5-020A-9C41-8DA4-99218F034C01}" srcOrd="0" destOrd="0" presId="urn:microsoft.com/office/officeart/2005/8/layout/orgChart1"/>
    <dgm:cxn modelId="{C9707705-0CF1-D349-BA17-2D84B519546B}" type="presOf" srcId="{B20EFF87-3C57-B245-AD0D-F4C926462087}" destId="{F8A4DF00-3E40-734E-BB93-D6CFE4FF372B}" srcOrd="0" destOrd="0" presId="urn:microsoft.com/office/officeart/2005/8/layout/orgChart1"/>
    <dgm:cxn modelId="{5CA775CA-6CAA-2E48-83CD-7976D7AED5E1}" srcId="{B1725A36-EBB8-FE44-82C8-967E5B4E4F3D}" destId="{6B9EC106-0142-8B4A-885D-193D5D0B2478}" srcOrd="1" destOrd="0" parTransId="{72B8F98C-3EB4-1B43-8B30-5C59B4BE2F4D}" sibTransId="{2CF36E41-02F9-A14D-980D-821D6084CC87}"/>
    <dgm:cxn modelId="{7B1A2F23-A069-5E4C-A900-66E5643CC132}" srcId="{AD08E344-C419-1649-8B14-5E8E354906CA}" destId="{354632B3-5AF0-1B4D-8BDD-5A32FCAA3A85}" srcOrd="0" destOrd="0" parTransId="{93FB3D91-9496-AD45-B0AB-8783142BCD64}" sibTransId="{9D691334-0CF5-C24E-80C1-78F05E488DFA}"/>
    <dgm:cxn modelId="{46278E23-D267-9342-B984-E27DB8EACD0A}" type="presOf" srcId="{61E5E184-A430-EC4E-B47B-1CE1120095F1}" destId="{33B7A400-51B6-BE45-885A-80E6B11462CD}" srcOrd="0" destOrd="0" presId="urn:microsoft.com/office/officeart/2005/8/layout/orgChart1"/>
    <dgm:cxn modelId="{4DCC213C-808F-F347-82D9-B6A0380C8CED}" type="presOf" srcId="{2D12DCFE-2B4A-1A46-9F6E-EEDA559BE389}" destId="{99299F4E-A063-794C-A20C-38436ABA6468}" srcOrd="0" destOrd="0" presId="urn:microsoft.com/office/officeart/2005/8/layout/orgChart1"/>
    <dgm:cxn modelId="{BA98D7F0-0E42-F841-BEB1-CEF007F99DFC}" type="presOf" srcId="{5B5C66AE-DF77-2C41-ACC2-1E5271F680F5}" destId="{13068775-5562-874A-84EC-5CF71DE4E92A}" srcOrd="0" destOrd="0" presId="urn:microsoft.com/office/officeart/2005/8/layout/orgChart1"/>
    <dgm:cxn modelId="{38CDC951-2A6D-9C49-835F-B3C8598F9B34}" type="presOf" srcId="{B1725A36-EBB8-FE44-82C8-967E5B4E4F3D}" destId="{C93B964A-3D45-2346-B8D4-8702DDD050F0}" srcOrd="1" destOrd="0" presId="urn:microsoft.com/office/officeart/2005/8/layout/orgChart1"/>
    <dgm:cxn modelId="{6058F289-2E6A-E942-A432-A5BBBD60D4A3}" srcId="{354632B3-5AF0-1B4D-8BDD-5A32FCAA3A85}" destId="{2A3041DA-92DF-814A-B83F-00132176EBF9}" srcOrd="2" destOrd="0" parTransId="{1B590123-6BAE-4046-A234-AA5F44F97AE6}" sibTransId="{5893A029-0B89-6140-8613-847899F7288D}"/>
    <dgm:cxn modelId="{23BA2526-1E5F-B343-9538-D41B5DB859A4}" type="presOf" srcId="{2A3041DA-92DF-814A-B83F-00132176EBF9}" destId="{DE08B130-046E-CC48-891A-42DB774C2EB8}" srcOrd="0" destOrd="0" presId="urn:microsoft.com/office/officeart/2005/8/layout/orgChart1"/>
    <dgm:cxn modelId="{C5C9A2CD-D557-5A43-B433-678B51483A23}" type="presOf" srcId="{6B9EC106-0142-8B4A-885D-193D5D0B2478}" destId="{D201162C-5B5B-974B-9D18-8A854442F895}" srcOrd="1" destOrd="0" presId="urn:microsoft.com/office/officeart/2005/8/layout/orgChart1"/>
    <dgm:cxn modelId="{023A5581-856E-1D40-89A3-7B52102A18E4}" srcId="{354632B3-5AF0-1B4D-8BDD-5A32FCAA3A85}" destId="{B20EFF87-3C57-B245-AD0D-F4C926462087}" srcOrd="0" destOrd="0" parTransId="{CD5C7BC4-A28E-9240-9E98-8A031FF78063}" sibTransId="{80CB7322-46D4-464A-B5DA-FA1192093679}"/>
    <dgm:cxn modelId="{B3996C2A-8794-2C46-8931-775AE251EADF}" type="presOf" srcId="{92B750CF-EE33-3F46-AFA9-D3EA2BF8FFC9}" destId="{C9D8C806-E2C5-7148-BF94-4F3B40FCC7F0}" srcOrd="0" destOrd="0" presId="urn:microsoft.com/office/officeart/2005/8/layout/orgChart1"/>
    <dgm:cxn modelId="{D5682FEA-7840-E34F-BF05-734641A5F1B3}" srcId="{354632B3-5AF0-1B4D-8BDD-5A32FCAA3A85}" destId="{778E008A-219E-1841-964B-A7A22473B34F}" srcOrd="3" destOrd="0" parTransId="{2D12DCFE-2B4A-1A46-9F6E-EEDA559BE389}" sibTransId="{DEA83BD3-94B3-2846-B857-B60E77388A8F}"/>
    <dgm:cxn modelId="{21D64C7E-3AD9-C04D-830D-511A3A86FDB0}" type="presOf" srcId="{B1725A36-EBB8-FE44-82C8-967E5B4E4F3D}" destId="{E35FBBDA-D17E-9E40-B99A-C3E15C405172}" srcOrd="0" destOrd="0" presId="urn:microsoft.com/office/officeart/2005/8/layout/orgChart1"/>
    <dgm:cxn modelId="{4910FE97-3A70-E643-A778-3C1696D56603}" type="presOf" srcId="{F34B515B-2F22-8C4D-8F61-7BC029257004}" destId="{86676A7E-4B32-BA4D-B712-6B3A0486E9CD}" srcOrd="0" destOrd="0" presId="urn:microsoft.com/office/officeart/2005/8/layout/orgChart1"/>
    <dgm:cxn modelId="{DF9CFEBF-EBE2-524A-A736-05C3FF8799BC}" type="presOf" srcId="{2A3041DA-92DF-814A-B83F-00132176EBF9}" destId="{BF5A0800-7FE1-E44D-84B4-F3F5F09C01C6}" srcOrd="1" destOrd="0" presId="urn:microsoft.com/office/officeart/2005/8/layout/orgChart1"/>
    <dgm:cxn modelId="{CFBC4652-2E0F-7F40-97EA-1CDEEFC8B154}" type="presOf" srcId="{A1FC00DA-90B5-2D4A-8406-0EBA22CEBCE9}" destId="{29974637-1F71-B74E-A446-B7D672AA89E1}" srcOrd="0" destOrd="0" presId="urn:microsoft.com/office/officeart/2005/8/layout/orgChart1"/>
    <dgm:cxn modelId="{129E27F9-11C1-1649-B212-E4852F32431B}" srcId="{354632B3-5AF0-1B4D-8BDD-5A32FCAA3A85}" destId="{30B93D56-4C5C-4240-A95D-130609D5A33D}" srcOrd="5" destOrd="0" parTransId="{92B750CF-EE33-3F46-AFA9-D3EA2BF8FFC9}" sibTransId="{BCB1AA0A-1B55-C64B-ABB4-4529533AB35B}"/>
    <dgm:cxn modelId="{1698EDBF-E109-8743-8EEE-C83D674423B3}" type="presOf" srcId="{F34B515B-2F22-8C4D-8F61-7BC029257004}" destId="{C94596BD-4557-9B46-8214-E570DCAB08FC}" srcOrd="1" destOrd="0" presId="urn:microsoft.com/office/officeart/2005/8/layout/orgChart1"/>
    <dgm:cxn modelId="{199144AB-1431-4841-8CC6-C57F5D779B82}" type="presOf" srcId="{61E5E184-A430-EC4E-B47B-1CE1120095F1}" destId="{51EF12B2-CAED-1443-9B26-D514C0716D3E}" srcOrd="1" destOrd="0" presId="urn:microsoft.com/office/officeart/2005/8/layout/orgChart1"/>
    <dgm:cxn modelId="{DE82228A-7B0F-5548-9242-E9C35B401648}" type="presOf" srcId="{778E008A-219E-1841-964B-A7A22473B34F}" destId="{2E2C777B-DB98-ED40-B4C1-F4F23E0B3AE6}" srcOrd="0" destOrd="0" presId="urn:microsoft.com/office/officeart/2005/8/layout/orgChart1"/>
    <dgm:cxn modelId="{E938E701-5D86-A94D-9069-950B55166D6C}" srcId="{354632B3-5AF0-1B4D-8BDD-5A32FCAA3A85}" destId="{B1725A36-EBB8-FE44-82C8-967E5B4E4F3D}" srcOrd="4" destOrd="0" parTransId="{A1FC00DA-90B5-2D4A-8406-0EBA22CEBCE9}" sibTransId="{98E36D26-CF61-2C42-BFEC-0D26EF53C042}"/>
    <dgm:cxn modelId="{093364C4-DEE5-AC4B-85C8-2D3B14D1D036}" type="presOf" srcId="{B20EFF87-3C57-B245-AD0D-F4C926462087}" destId="{E68C39BD-D675-844B-8F1C-AB15085D1FB5}" srcOrd="1" destOrd="0" presId="urn:microsoft.com/office/officeart/2005/8/layout/orgChart1"/>
    <dgm:cxn modelId="{F8F56D06-B64B-D34C-BC87-90C0B4EA9EBC}" type="presOf" srcId="{354632B3-5AF0-1B4D-8BDD-5A32FCAA3A85}" destId="{505B493A-D50C-CF4C-9086-A43CA9CE5723}" srcOrd="1" destOrd="0" presId="urn:microsoft.com/office/officeart/2005/8/layout/orgChart1"/>
    <dgm:cxn modelId="{2273EC3A-BF94-5C41-BEFD-AD4AA63F0767}" type="presOf" srcId="{778E008A-219E-1841-964B-A7A22473B34F}" destId="{0D878888-714B-E74B-A8C9-1664AF2D23B5}" srcOrd="1" destOrd="0" presId="urn:microsoft.com/office/officeart/2005/8/layout/orgChart1"/>
    <dgm:cxn modelId="{6DA1EA1B-1BDE-0B4A-8010-82F237081521}" type="presParOf" srcId="{26CDA7F6-C840-054A-B267-0CE316BEAE15}" destId="{9CA5FCD4-AD87-AF46-8D8A-D140AA3A6E80}" srcOrd="0" destOrd="0" presId="urn:microsoft.com/office/officeart/2005/8/layout/orgChart1"/>
    <dgm:cxn modelId="{817F228C-F7B8-A741-8AE6-966B239ABCA6}" type="presParOf" srcId="{9CA5FCD4-AD87-AF46-8D8A-D140AA3A6E80}" destId="{54AE16B6-2874-0047-9CE7-AFF8ECF7F560}" srcOrd="0" destOrd="0" presId="urn:microsoft.com/office/officeart/2005/8/layout/orgChart1"/>
    <dgm:cxn modelId="{44825229-6760-E448-A14E-F5A5B865FF95}" type="presParOf" srcId="{54AE16B6-2874-0047-9CE7-AFF8ECF7F560}" destId="{1BF6A117-0495-3747-A108-54BA5AB7ABB1}" srcOrd="0" destOrd="0" presId="urn:microsoft.com/office/officeart/2005/8/layout/orgChart1"/>
    <dgm:cxn modelId="{D088F439-D44B-0D49-A71D-5B179E52DAD7}" type="presParOf" srcId="{54AE16B6-2874-0047-9CE7-AFF8ECF7F560}" destId="{505B493A-D50C-CF4C-9086-A43CA9CE5723}" srcOrd="1" destOrd="0" presId="urn:microsoft.com/office/officeart/2005/8/layout/orgChart1"/>
    <dgm:cxn modelId="{6D87B561-EFFC-8943-AFD6-8AA72153DAD6}" type="presParOf" srcId="{9CA5FCD4-AD87-AF46-8D8A-D140AA3A6E80}" destId="{D8445E63-BD97-B64D-9E70-D2BFA9DF70B4}" srcOrd="1" destOrd="0" presId="urn:microsoft.com/office/officeart/2005/8/layout/orgChart1"/>
    <dgm:cxn modelId="{2054AA69-4C21-9543-A5AD-98E9CCC6E061}" type="presParOf" srcId="{D8445E63-BD97-B64D-9E70-D2BFA9DF70B4}" destId="{81294CB1-C4B4-154B-B1A1-D99F18C35CEB}" srcOrd="0" destOrd="0" presId="urn:microsoft.com/office/officeart/2005/8/layout/orgChart1"/>
    <dgm:cxn modelId="{8D00649A-843B-B549-913B-A8F2F2DB2FF0}" type="presParOf" srcId="{D8445E63-BD97-B64D-9E70-D2BFA9DF70B4}" destId="{3D2E35F1-9204-6B45-BAA6-D0C0F2A633AA}" srcOrd="1" destOrd="0" presId="urn:microsoft.com/office/officeart/2005/8/layout/orgChart1"/>
    <dgm:cxn modelId="{8A8BAD5E-379F-8E42-A23A-986EDB8FC548}" type="presParOf" srcId="{3D2E35F1-9204-6B45-BAA6-D0C0F2A633AA}" destId="{DC72EDBF-4BE0-AF45-8824-08DAB152C79D}" srcOrd="0" destOrd="0" presId="urn:microsoft.com/office/officeart/2005/8/layout/orgChart1"/>
    <dgm:cxn modelId="{28BFA5BB-2A97-9A44-807E-CFED589DAFC2}" type="presParOf" srcId="{DC72EDBF-4BE0-AF45-8824-08DAB152C79D}" destId="{F8A4DF00-3E40-734E-BB93-D6CFE4FF372B}" srcOrd="0" destOrd="0" presId="urn:microsoft.com/office/officeart/2005/8/layout/orgChart1"/>
    <dgm:cxn modelId="{D47C2C0B-C731-D84F-9FFC-63FCED18152E}" type="presParOf" srcId="{DC72EDBF-4BE0-AF45-8824-08DAB152C79D}" destId="{E68C39BD-D675-844B-8F1C-AB15085D1FB5}" srcOrd="1" destOrd="0" presId="urn:microsoft.com/office/officeart/2005/8/layout/orgChart1"/>
    <dgm:cxn modelId="{495EE14F-D1B6-074A-8AED-01FA386EBB8D}" type="presParOf" srcId="{3D2E35F1-9204-6B45-BAA6-D0C0F2A633AA}" destId="{321B4043-CDF7-8A4E-A63E-5916057713E2}" srcOrd="1" destOrd="0" presId="urn:microsoft.com/office/officeart/2005/8/layout/orgChart1"/>
    <dgm:cxn modelId="{BB5F1C42-8139-464F-971C-271B2691006F}" type="presParOf" srcId="{3D2E35F1-9204-6B45-BAA6-D0C0F2A633AA}" destId="{A3331191-2225-E04C-B66F-6F481EE0364A}" srcOrd="2" destOrd="0" presId="urn:microsoft.com/office/officeart/2005/8/layout/orgChart1"/>
    <dgm:cxn modelId="{0AAC8486-617E-EC4F-BE58-ADD1749B099C}" type="presParOf" srcId="{D8445E63-BD97-B64D-9E70-D2BFA9DF70B4}" destId="{13068775-5562-874A-84EC-5CF71DE4E92A}" srcOrd="2" destOrd="0" presId="urn:microsoft.com/office/officeart/2005/8/layout/orgChart1"/>
    <dgm:cxn modelId="{498FEAE9-2A57-A942-8ABB-7F87039C281C}" type="presParOf" srcId="{D8445E63-BD97-B64D-9E70-D2BFA9DF70B4}" destId="{23B7B358-19FC-FF43-8D05-A4C77908F6B1}" srcOrd="3" destOrd="0" presId="urn:microsoft.com/office/officeart/2005/8/layout/orgChart1"/>
    <dgm:cxn modelId="{D6A6B1B0-3B4F-9248-A8F5-F4965B0D53BA}" type="presParOf" srcId="{23B7B358-19FC-FF43-8D05-A4C77908F6B1}" destId="{0A07F298-FB6A-164C-833F-553D10281676}" srcOrd="0" destOrd="0" presId="urn:microsoft.com/office/officeart/2005/8/layout/orgChart1"/>
    <dgm:cxn modelId="{9B2AA2CB-9D47-F649-B97B-D0BDC32097F6}" type="presParOf" srcId="{0A07F298-FB6A-164C-833F-553D10281676}" destId="{33B7A400-51B6-BE45-885A-80E6B11462CD}" srcOrd="0" destOrd="0" presId="urn:microsoft.com/office/officeart/2005/8/layout/orgChart1"/>
    <dgm:cxn modelId="{2BD70F0B-4301-6347-B1FF-79090D831806}" type="presParOf" srcId="{0A07F298-FB6A-164C-833F-553D10281676}" destId="{51EF12B2-CAED-1443-9B26-D514C0716D3E}" srcOrd="1" destOrd="0" presId="urn:microsoft.com/office/officeart/2005/8/layout/orgChart1"/>
    <dgm:cxn modelId="{737FDA7E-1B38-0648-A413-ACCDC0D2C8BC}" type="presParOf" srcId="{23B7B358-19FC-FF43-8D05-A4C77908F6B1}" destId="{B32588B6-7F22-4040-A5C7-C81AF177E1CD}" srcOrd="1" destOrd="0" presId="urn:microsoft.com/office/officeart/2005/8/layout/orgChart1"/>
    <dgm:cxn modelId="{08F8B0E9-565B-2241-B82B-8D2904FFBDF1}" type="presParOf" srcId="{23B7B358-19FC-FF43-8D05-A4C77908F6B1}" destId="{CFB79D92-5E5B-7E4B-BA2E-6492D3869FFE}" srcOrd="2" destOrd="0" presId="urn:microsoft.com/office/officeart/2005/8/layout/orgChart1"/>
    <dgm:cxn modelId="{43E9A6F3-6C82-8B4C-AB37-FDE7E7C19EE0}" type="presParOf" srcId="{D8445E63-BD97-B64D-9E70-D2BFA9DF70B4}" destId="{D2A8AF9E-F2D3-D644-9212-9496FF4BBCAC}" srcOrd="4" destOrd="0" presId="urn:microsoft.com/office/officeart/2005/8/layout/orgChart1"/>
    <dgm:cxn modelId="{B83337E6-9DFE-4740-9F56-853771BF030F}" type="presParOf" srcId="{D8445E63-BD97-B64D-9E70-D2BFA9DF70B4}" destId="{9665C2DE-D140-FE44-A007-6AF5B3F14CC6}" srcOrd="5" destOrd="0" presId="urn:microsoft.com/office/officeart/2005/8/layout/orgChart1"/>
    <dgm:cxn modelId="{9A15EEB2-0E33-C147-8931-7C4FFEAB338C}" type="presParOf" srcId="{9665C2DE-D140-FE44-A007-6AF5B3F14CC6}" destId="{F8E0C60F-67EB-1542-B525-A2CA8023FF04}" srcOrd="0" destOrd="0" presId="urn:microsoft.com/office/officeart/2005/8/layout/orgChart1"/>
    <dgm:cxn modelId="{3306F597-F32E-A942-B37C-E888E5810B31}" type="presParOf" srcId="{F8E0C60F-67EB-1542-B525-A2CA8023FF04}" destId="{DE08B130-046E-CC48-891A-42DB774C2EB8}" srcOrd="0" destOrd="0" presId="urn:microsoft.com/office/officeart/2005/8/layout/orgChart1"/>
    <dgm:cxn modelId="{B4C36689-1E1D-5542-A37C-195B1EC8307C}" type="presParOf" srcId="{F8E0C60F-67EB-1542-B525-A2CA8023FF04}" destId="{BF5A0800-7FE1-E44D-84B4-F3F5F09C01C6}" srcOrd="1" destOrd="0" presId="urn:microsoft.com/office/officeart/2005/8/layout/orgChart1"/>
    <dgm:cxn modelId="{10D17733-2669-3640-9752-D0F4472AE117}" type="presParOf" srcId="{9665C2DE-D140-FE44-A007-6AF5B3F14CC6}" destId="{020CDB69-AAC7-4F4D-AA9D-C7A9EB6A91CB}" srcOrd="1" destOrd="0" presId="urn:microsoft.com/office/officeart/2005/8/layout/orgChart1"/>
    <dgm:cxn modelId="{9D22A336-964A-6F4B-9C3B-474B4E4B5F1D}" type="presParOf" srcId="{9665C2DE-D140-FE44-A007-6AF5B3F14CC6}" destId="{44595406-29A0-0C40-AC85-B1ECC3F68C61}" srcOrd="2" destOrd="0" presId="urn:microsoft.com/office/officeart/2005/8/layout/orgChart1"/>
    <dgm:cxn modelId="{EE1635C3-2E2A-F647-83EB-E49D0ED7FF0C}" type="presParOf" srcId="{D8445E63-BD97-B64D-9E70-D2BFA9DF70B4}" destId="{99299F4E-A063-794C-A20C-38436ABA6468}" srcOrd="6" destOrd="0" presId="urn:microsoft.com/office/officeart/2005/8/layout/orgChart1"/>
    <dgm:cxn modelId="{F6F92414-42E0-4F4F-8B50-333E5E347877}" type="presParOf" srcId="{D8445E63-BD97-B64D-9E70-D2BFA9DF70B4}" destId="{6E0616B5-DF9C-474D-8430-93238754D412}" srcOrd="7" destOrd="0" presId="urn:microsoft.com/office/officeart/2005/8/layout/orgChart1"/>
    <dgm:cxn modelId="{BDBB79C1-2C37-AD4D-9A0D-4B2471DD3D9E}" type="presParOf" srcId="{6E0616B5-DF9C-474D-8430-93238754D412}" destId="{2908FA8A-0706-0D47-8E12-FB4FE7653F66}" srcOrd="0" destOrd="0" presId="urn:microsoft.com/office/officeart/2005/8/layout/orgChart1"/>
    <dgm:cxn modelId="{C16690A6-CE1F-864C-9418-5732688D909E}" type="presParOf" srcId="{2908FA8A-0706-0D47-8E12-FB4FE7653F66}" destId="{2E2C777B-DB98-ED40-B4C1-F4F23E0B3AE6}" srcOrd="0" destOrd="0" presId="urn:microsoft.com/office/officeart/2005/8/layout/orgChart1"/>
    <dgm:cxn modelId="{B7B3F455-93A1-634B-8024-173126EF6F48}" type="presParOf" srcId="{2908FA8A-0706-0D47-8E12-FB4FE7653F66}" destId="{0D878888-714B-E74B-A8C9-1664AF2D23B5}" srcOrd="1" destOrd="0" presId="urn:microsoft.com/office/officeart/2005/8/layout/orgChart1"/>
    <dgm:cxn modelId="{45572A68-050F-884A-B915-20CDF20E2284}" type="presParOf" srcId="{6E0616B5-DF9C-474D-8430-93238754D412}" destId="{346A7A0F-2366-5F48-851E-FDA8A4A327FB}" srcOrd="1" destOrd="0" presId="urn:microsoft.com/office/officeart/2005/8/layout/orgChart1"/>
    <dgm:cxn modelId="{EF7A7814-BA54-104D-8368-102E467A34AC}" type="presParOf" srcId="{6E0616B5-DF9C-474D-8430-93238754D412}" destId="{8F9B350B-61F8-8A47-934A-6774AD91CE58}" srcOrd="2" destOrd="0" presId="urn:microsoft.com/office/officeart/2005/8/layout/orgChart1"/>
    <dgm:cxn modelId="{972BB4DD-B862-AE46-95F7-3AE8EC48D09F}" type="presParOf" srcId="{D8445E63-BD97-B64D-9E70-D2BFA9DF70B4}" destId="{29974637-1F71-B74E-A446-B7D672AA89E1}" srcOrd="8" destOrd="0" presId="urn:microsoft.com/office/officeart/2005/8/layout/orgChart1"/>
    <dgm:cxn modelId="{D2D8B686-4000-704E-8EF8-E4A4EF369BB4}" type="presParOf" srcId="{D8445E63-BD97-B64D-9E70-D2BFA9DF70B4}" destId="{4CCFF208-789B-C743-8B79-052C5254E5CD}" srcOrd="9" destOrd="0" presId="urn:microsoft.com/office/officeart/2005/8/layout/orgChart1"/>
    <dgm:cxn modelId="{B155D741-B750-924F-9112-72E9D1C4666F}" type="presParOf" srcId="{4CCFF208-789B-C743-8B79-052C5254E5CD}" destId="{436A1774-22A7-174E-82E9-D371820691D5}" srcOrd="0" destOrd="0" presId="urn:microsoft.com/office/officeart/2005/8/layout/orgChart1"/>
    <dgm:cxn modelId="{FEAE60A9-1214-284C-AFDB-BF5938B8EE46}" type="presParOf" srcId="{436A1774-22A7-174E-82E9-D371820691D5}" destId="{E35FBBDA-D17E-9E40-B99A-C3E15C405172}" srcOrd="0" destOrd="0" presId="urn:microsoft.com/office/officeart/2005/8/layout/orgChart1"/>
    <dgm:cxn modelId="{E224778D-2FE6-5D48-AFB9-898AC24D6C59}" type="presParOf" srcId="{436A1774-22A7-174E-82E9-D371820691D5}" destId="{C93B964A-3D45-2346-B8D4-8702DDD050F0}" srcOrd="1" destOrd="0" presId="urn:microsoft.com/office/officeart/2005/8/layout/orgChart1"/>
    <dgm:cxn modelId="{82E8630F-EF26-7743-B2F9-EAF98C5CE20E}" type="presParOf" srcId="{4CCFF208-789B-C743-8B79-052C5254E5CD}" destId="{8085B324-31A0-8248-AE8A-903788C1B372}" srcOrd="1" destOrd="0" presId="urn:microsoft.com/office/officeart/2005/8/layout/orgChart1"/>
    <dgm:cxn modelId="{1AEDBEF0-C847-7348-840D-83C9E5E08F78}" type="presParOf" srcId="{8085B324-31A0-8248-AE8A-903788C1B372}" destId="{08AAD290-0261-DF47-9E04-E7584EBCB51D}" srcOrd="0" destOrd="0" presId="urn:microsoft.com/office/officeart/2005/8/layout/orgChart1"/>
    <dgm:cxn modelId="{F141AEA7-84CE-4245-96AB-815A6E358B7B}" type="presParOf" srcId="{8085B324-31A0-8248-AE8A-903788C1B372}" destId="{DC46331A-145A-F94F-A5BF-C285CA5B50A8}" srcOrd="1" destOrd="0" presId="urn:microsoft.com/office/officeart/2005/8/layout/orgChart1"/>
    <dgm:cxn modelId="{5E9D0F47-72EF-DE4E-937C-48D92F123DEC}" type="presParOf" srcId="{DC46331A-145A-F94F-A5BF-C285CA5B50A8}" destId="{0E67FC5C-3668-4D4F-892D-B143004B8A54}" srcOrd="0" destOrd="0" presId="urn:microsoft.com/office/officeart/2005/8/layout/orgChart1"/>
    <dgm:cxn modelId="{856954D1-2412-5B40-B60E-550D3648EED5}" type="presParOf" srcId="{0E67FC5C-3668-4D4F-892D-B143004B8A54}" destId="{86676A7E-4B32-BA4D-B712-6B3A0486E9CD}" srcOrd="0" destOrd="0" presId="urn:microsoft.com/office/officeart/2005/8/layout/orgChart1"/>
    <dgm:cxn modelId="{FAAB7301-B778-F24F-A05C-65F4D74EE850}" type="presParOf" srcId="{0E67FC5C-3668-4D4F-892D-B143004B8A54}" destId="{C94596BD-4557-9B46-8214-E570DCAB08FC}" srcOrd="1" destOrd="0" presId="urn:microsoft.com/office/officeart/2005/8/layout/orgChart1"/>
    <dgm:cxn modelId="{29CD9B74-DD75-5145-AA2B-1430E7A69A2E}" type="presParOf" srcId="{DC46331A-145A-F94F-A5BF-C285CA5B50A8}" destId="{CD8D4130-DB9B-484F-8432-AF47F487D04E}" srcOrd="1" destOrd="0" presId="urn:microsoft.com/office/officeart/2005/8/layout/orgChart1"/>
    <dgm:cxn modelId="{E22EB513-7075-1546-B276-730A01C0AC72}" type="presParOf" srcId="{DC46331A-145A-F94F-A5BF-C285CA5B50A8}" destId="{D89DEB09-2898-A741-AB86-45A36FBD537F}" srcOrd="2" destOrd="0" presId="urn:microsoft.com/office/officeart/2005/8/layout/orgChart1"/>
    <dgm:cxn modelId="{6EB83ADA-9018-5141-9AFC-5BDC817B5F60}" type="presParOf" srcId="{8085B324-31A0-8248-AE8A-903788C1B372}" destId="{BB86D1F0-690C-DD45-B389-AB0E646004FD}" srcOrd="2" destOrd="0" presId="urn:microsoft.com/office/officeart/2005/8/layout/orgChart1"/>
    <dgm:cxn modelId="{DDB23867-EB56-A941-B5DA-7BB14123E530}" type="presParOf" srcId="{8085B324-31A0-8248-AE8A-903788C1B372}" destId="{060A856F-D499-7045-B226-528B8B143A3A}" srcOrd="3" destOrd="0" presId="urn:microsoft.com/office/officeart/2005/8/layout/orgChart1"/>
    <dgm:cxn modelId="{51D5B449-853F-CF4E-B8D0-92778917D2B5}" type="presParOf" srcId="{060A856F-D499-7045-B226-528B8B143A3A}" destId="{2BBC9336-0E49-9243-89DB-AD89470E0936}" srcOrd="0" destOrd="0" presId="urn:microsoft.com/office/officeart/2005/8/layout/orgChart1"/>
    <dgm:cxn modelId="{8A66D5A1-CF1E-8A4E-9712-606DC0A516E7}" type="presParOf" srcId="{2BBC9336-0E49-9243-89DB-AD89470E0936}" destId="{B4827DD5-020A-9C41-8DA4-99218F034C01}" srcOrd="0" destOrd="0" presId="urn:microsoft.com/office/officeart/2005/8/layout/orgChart1"/>
    <dgm:cxn modelId="{73A003DA-3986-F942-8594-10F8E53A8A8C}" type="presParOf" srcId="{2BBC9336-0E49-9243-89DB-AD89470E0936}" destId="{D201162C-5B5B-974B-9D18-8A854442F895}" srcOrd="1" destOrd="0" presId="urn:microsoft.com/office/officeart/2005/8/layout/orgChart1"/>
    <dgm:cxn modelId="{F972257A-3C5F-8A45-899E-EE25615A4D11}" type="presParOf" srcId="{060A856F-D499-7045-B226-528B8B143A3A}" destId="{CB83795A-0C08-934C-99F0-951688A700DF}" srcOrd="1" destOrd="0" presId="urn:microsoft.com/office/officeart/2005/8/layout/orgChart1"/>
    <dgm:cxn modelId="{54C603FF-5D1B-5A4B-AC4A-6CC5402E0C68}" type="presParOf" srcId="{060A856F-D499-7045-B226-528B8B143A3A}" destId="{AF8BB0A7-38F5-354B-B505-85CAFA66BB25}" srcOrd="2" destOrd="0" presId="urn:microsoft.com/office/officeart/2005/8/layout/orgChart1"/>
    <dgm:cxn modelId="{F2473666-D0CE-7C42-92C2-458D29CED3E0}" type="presParOf" srcId="{4CCFF208-789B-C743-8B79-052C5254E5CD}" destId="{D8CBDF58-19C0-C045-964C-3533A7FC38F4}" srcOrd="2" destOrd="0" presId="urn:microsoft.com/office/officeart/2005/8/layout/orgChart1"/>
    <dgm:cxn modelId="{2CD01EE1-3FF1-544C-B9BA-1FF9FD8B3D63}" type="presParOf" srcId="{D8445E63-BD97-B64D-9E70-D2BFA9DF70B4}" destId="{C9D8C806-E2C5-7148-BF94-4F3B40FCC7F0}" srcOrd="10" destOrd="0" presId="urn:microsoft.com/office/officeart/2005/8/layout/orgChart1"/>
    <dgm:cxn modelId="{26AF3DE3-8781-2C45-B3B5-DEAB391C5AA0}" type="presParOf" srcId="{D8445E63-BD97-B64D-9E70-D2BFA9DF70B4}" destId="{34924A40-A7A3-6F43-A36F-9A98C792FC52}" srcOrd="11" destOrd="0" presId="urn:microsoft.com/office/officeart/2005/8/layout/orgChart1"/>
    <dgm:cxn modelId="{85F83E0A-13F1-2E4B-B66F-52CECE0E6C2B}" type="presParOf" srcId="{34924A40-A7A3-6F43-A36F-9A98C792FC52}" destId="{07E4D8FF-485A-D14C-9060-C7D87240E18E}" srcOrd="0" destOrd="0" presId="urn:microsoft.com/office/officeart/2005/8/layout/orgChart1"/>
    <dgm:cxn modelId="{9A28C784-41C6-6942-8F1C-D99BA836306D}" type="presParOf" srcId="{07E4D8FF-485A-D14C-9060-C7D87240E18E}" destId="{904A6253-CB9E-184E-BB09-F2EAB80E7787}" srcOrd="0" destOrd="0" presId="urn:microsoft.com/office/officeart/2005/8/layout/orgChart1"/>
    <dgm:cxn modelId="{F84E5CCC-C857-B44A-848E-1DFF0ED6E845}" type="presParOf" srcId="{07E4D8FF-485A-D14C-9060-C7D87240E18E}" destId="{E0BDB2EC-9E0C-EF46-AD91-D51139C8F958}" srcOrd="1" destOrd="0" presId="urn:microsoft.com/office/officeart/2005/8/layout/orgChart1"/>
    <dgm:cxn modelId="{9222B545-D57C-964B-BB7C-CA7DE44AEB6F}" type="presParOf" srcId="{34924A40-A7A3-6F43-A36F-9A98C792FC52}" destId="{D7923EEE-4232-2345-ACC6-8D96A4A11F1A}" srcOrd="1" destOrd="0" presId="urn:microsoft.com/office/officeart/2005/8/layout/orgChart1"/>
    <dgm:cxn modelId="{FDF744D5-0CF5-8642-8BB0-0A1C4AEE6524}" type="presParOf" srcId="{34924A40-A7A3-6F43-A36F-9A98C792FC52}" destId="{E51598EC-B199-4C44-B736-6296A1823BBE}" srcOrd="2" destOrd="0" presId="urn:microsoft.com/office/officeart/2005/8/layout/orgChart1"/>
    <dgm:cxn modelId="{F56C80E1-A67B-9B4A-9CE3-A09F029BE2CE}" type="presParOf" srcId="{9CA5FCD4-AD87-AF46-8D8A-D140AA3A6E80}" destId="{2378F8BC-D66E-5E45-BDAB-BF684025E52E}"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FD16EC8-BB72-4425-8F3B-94A6F6A0AE01}" type="doc">
      <dgm:prSet loTypeId="urn:microsoft.com/office/officeart/2005/8/layout/radial6" loCatId="cycle" qsTypeId="urn:microsoft.com/office/officeart/2005/8/quickstyle/simple1" qsCatId="simple" csTypeId="urn:microsoft.com/office/officeart/2005/8/colors/accent1_2" csCatId="accent1" phldr="1"/>
      <dgm:spPr/>
      <dgm:t>
        <a:bodyPr/>
        <a:lstStyle/>
        <a:p>
          <a:endParaRPr lang="sv-SE"/>
        </a:p>
      </dgm:t>
    </dgm:pt>
    <dgm:pt modelId="{32D4B83D-AC9B-49E4-9841-494F5B56E6C7}">
      <dgm:prSet phldrT="[Text]"/>
      <dgm:spPr/>
      <dgm:t>
        <a:bodyPr/>
        <a:lstStyle/>
        <a:p>
          <a:r>
            <a:rPr lang="sv-SE" dirty="0" smtClean="0"/>
            <a:t>Access Directory</a:t>
          </a:r>
          <a:endParaRPr lang="sv-SE" dirty="0"/>
        </a:p>
      </dgm:t>
    </dgm:pt>
    <dgm:pt modelId="{09EFC56A-FA92-4F1D-956F-3EF515879070}" type="parTrans" cxnId="{16492C02-1078-4FB5-8CCC-32C7346AA031}">
      <dgm:prSet/>
      <dgm:spPr/>
      <dgm:t>
        <a:bodyPr/>
        <a:lstStyle/>
        <a:p>
          <a:endParaRPr lang="sv-SE"/>
        </a:p>
      </dgm:t>
    </dgm:pt>
    <dgm:pt modelId="{A2A2D14E-883B-40B7-AD85-63FDA3E4A045}" type="sibTrans" cxnId="{16492C02-1078-4FB5-8CCC-32C7346AA031}">
      <dgm:prSet/>
      <dgm:spPr/>
      <dgm:t>
        <a:bodyPr/>
        <a:lstStyle/>
        <a:p>
          <a:endParaRPr lang="sv-SE"/>
        </a:p>
      </dgm:t>
    </dgm:pt>
    <dgm:pt modelId="{35DA7996-767F-4C27-8B64-F936DC2E2D93}">
      <dgm:prSet phldrT="[Text]"/>
      <dgm:spPr/>
      <dgm:t>
        <a:bodyPr/>
        <a:lstStyle/>
        <a:p>
          <a:r>
            <a:rPr lang="sv-SE" b="1" dirty="0" err="1" smtClean="0"/>
            <a:t>Visitor</a:t>
          </a:r>
          <a:r>
            <a:rPr lang="sv-SE" b="1" dirty="0" smtClean="0"/>
            <a:t> management</a:t>
          </a:r>
          <a:br>
            <a:rPr lang="sv-SE" b="1" dirty="0" smtClean="0"/>
          </a:br>
          <a:r>
            <a:rPr lang="sv-SE" b="1" dirty="0" smtClean="0"/>
            <a:t>Information / </a:t>
          </a:r>
          <a:r>
            <a:rPr lang="sv-SE" b="1" dirty="0" err="1" smtClean="0"/>
            <a:t>admin</a:t>
          </a:r>
          <a:r>
            <a:rPr lang="sv-SE" b="1" dirty="0" smtClean="0"/>
            <a:t/>
          </a:r>
          <a:br>
            <a:rPr lang="sv-SE" b="1" dirty="0" smtClean="0"/>
          </a:br>
          <a:endParaRPr lang="sv-SE" dirty="0"/>
        </a:p>
      </dgm:t>
    </dgm:pt>
    <dgm:pt modelId="{2CC479DF-F5A6-4933-B4E0-4645083ACEB7}" type="parTrans" cxnId="{8AC3E2BC-BAD6-4464-AEAF-E88467F467AF}">
      <dgm:prSet/>
      <dgm:spPr/>
      <dgm:t>
        <a:bodyPr/>
        <a:lstStyle/>
        <a:p>
          <a:endParaRPr lang="sv-SE"/>
        </a:p>
      </dgm:t>
    </dgm:pt>
    <dgm:pt modelId="{8D31C85B-142F-4341-8327-E24054D06798}" type="sibTrans" cxnId="{8AC3E2BC-BAD6-4464-AEAF-E88467F467AF}">
      <dgm:prSet/>
      <dgm:spPr/>
      <dgm:t>
        <a:bodyPr/>
        <a:lstStyle/>
        <a:p>
          <a:endParaRPr lang="sv-SE"/>
        </a:p>
      </dgm:t>
    </dgm:pt>
    <dgm:pt modelId="{EE7A496C-2055-483C-BDCA-2C79FED1D43F}">
      <dgm:prSet phldrT="[Text]"/>
      <dgm:spPr/>
      <dgm:t>
        <a:bodyPr/>
        <a:lstStyle/>
        <a:p>
          <a:r>
            <a:rPr lang="sv-SE" b="1" dirty="0" smtClean="0"/>
            <a:t>LMS </a:t>
          </a:r>
          <a:br>
            <a:rPr lang="sv-SE" b="1" dirty="0" smtClean="0"/>
          </a:br>
          <a:r>
            <a:rPr lang="sv-SE" b="1" dirty="0" err="1" smtClean="0"/>
            <a:t>safety</a:t>
          </a:r>
          <a:r>
            <a:rPr lang="sv-SE" b="1" dirty="0" smtClean="0"/>
            <a:t> </a:t>
          </a:r>
          <a:r>
            <a:rPr lang="sv-SE" b="1" dirty="0" err="1" smtClean="0"/>
            <a:t>training</a:t>
          </a:r>
          <a:r>
            <a:rPr lang="sv-SE" b="1" dirty="0" smtClean="0"/>
            <a:t/>
          </a:r>
          <a:br>
            <a:rPr lang="sv-SE" b="1" dirty="0" smtClean="0"/>
          </a:br>
          <a:r>
            <a:rPr lang="sv-SE" b="1" dirty="0" smtClean="0"/>
            <a:t>HR/ ESH</a:t>
          </a:r>
          <a:endParaRPr lang="sv-SE" dirty="0"/>
        </a:p>
      </dgm:t>
    </dgm:pt>
    <dgm:pt modelId="{B20EBBAF-2592-42CE-9CA9-359BF04A33D4}" type="parTrans" cxnId="{50902896-F43F-46D2-94D1-AB3324B81468}">
      <dgm:prSet/>
      <dgm:spPr/>
      <dgm:t>
        <a:bodyPr/>
        <a:lstStyle/>
        <a:p>
          <a:endParaRPr lang="sv-SE"/>
        </a:p>
      </dgm:t>
    </dgm:pt>
    <dgm:pt modelId="{0DE2C73B-705E-4B30-87D3-537DC4D15028}" type="sibTrans" cxnId="{50902896-F43F-46D2-94D1-AB3324B81468}">
      <dgm:prSet/>
      <dgm:spPr/>
      <dgm:t>
        <a:bodyPr/>
        <a:lstStyle/>
        <a:p>
          <a:endParaRPr lang="sv-SE"/>
        </a:p>
      </dgm:t>
    </dgm:pt>
    <dgm:pt modelId="{522AD263-80EB-4218-8FA5-A415C3CC0099}">
      <dgm:prSet phldrT="[Text]"/>
      <dgm:spPr/>
      <dgm:t>
        <a:bodyPr/>
        <a:lstStyle/>
        <a:p>
          <a:r>
            <a:rPr lang="sv-SE" b="1" dirty="0" err="1" smtClean="0"/>
            <a:t>Security</a:t>
          </a:r>
          <a:r>
            <a:rPr lang="sv-SE" b="1" dirty="0" smtClean="0"/>
            <a:t/>
          </a:r>
          <a:br>
            <a:rPr lang="sv-SE" b="1" dirty="0" smtClean="0"/>
          </a:br>
          <a:r>
            <a:rPr lang="sv-SE" b="1" dirty="0" err="1" smtClean="0"/>
            <a:t>Physical</a:t>
          </a:r>
          <a:r>
            <a:rPr lang="sv-SE" b="1" dirty="0" smtClean="0"/>
            <a:t> </a:t>
          </a:r>
          <a:r>
            <a:rPr lang="sv-SE" b="1" dirty="0" err="1" smtClean="0"/>
            <a:t>protection</a:t>
          </a:r>
          <a:r>
            <a:rPr lang="sv-SE" b="1" dirty="0" smtClean="0"/>
            <a:t> </a:t>
          </a:r>
          <a:br>
            <a:rPr lang="sv-SE" b="1" dirty="0" smtClean="0"/>
          </a:br>
          <a:r>
            <a:rPr lang="sv-SE" b="1" dirty="0" smtClean="0"/>
            <a:t>ESH</a:t>
          </a:r>
          <a:endParaRPr lang="sv-SE" b="1" dirty="0"/>
        </a:p>
      </dgm:t>
    </dgm:pt>
    <dgm:pt modelId="{5590E6FF-A77C-45EE-A1EC-338CE1E5304C}" type="parTrans" cxnId="{8693E144-7F1D-4118-A074-EB9DDB118219}">
      <dgm:prSet/>
      <dgm:spPr/>
      <dgm:t>
        <a:bodyPr/>
        <a:lstStyle/>
        <a:p>
          <a:endParaRPr lang="sv-SE"/>
        </a:p>
      </dgm:t>
    </dgm:pt>
    <dgm:pt modelId="{D3FD79D4-9A49-4683-B54A-B3AC6C3DE210}" type="sibTrans" cxnId="{8693E144-7F1D-4118-A074-EB9DDB118219}">
      <dgm:prSet/>
      <dgm:spPr/>
      <dgm:t>
        <a:bodyPr/>
        <a:lstStyle/>
        <a:p>
          <a:endParaRPr lang="sv-SE"/>
        </a:p>
      </dgm:t>
    </dgm:pt>
    <dgm:pt modelId="{21187A12-3083-414E-94C6-DED34109BBCD}">
      <dgm:prSet phldrT="[Text]"/>
      <dgm:spPr/>
      <dgm:t>
        <a:bodyPr/>
        <a:lstStyle/>
        <a:p>
          <a:r>
            <a:rPr lang="sv-SE" b="1" dirty="0" err="1" smtClean="0"/>
            <a:t>Safety</a:t>
          </a:r>
          <a:r>
            <a:rPr lang="sv-SE" b="1" dirty="0" smtClean="0"/>
            <a:t/>
          </a:r>
          <a:br>
            <a:rPr lang="sv-SE" b="1" dirty="0" smtClean="0"/>
          </a:br>
          <a:r>
            <a:rPr lang="sv-SE" b="1" dirty="0" err="1" smtClean="0"/>
            <a:t>Radiological</a:t>
          </a:r>
          <a:r>
            <a:rPr lang="sv-SE" b="1" dirty="0" smtClean="0"/>
            <a:t> </a:t>
          </a:r>
          <a:r>
            <a:rPr lang="sv-SE" b="1" dirty="0" err="1" smtClean="0"/>
            <a:t>control</a:t>
          </a:r>
          <a:r>
            <a:rPr lang="sv-SE" b="1" dirty="0" smtClean="0"/>
            <a:t/>
          </a:r>
          <a:br>
            <a:rPr lang="sv-SE" b="1" dirty="0" smtClean="0"/>
          </a:br>
          <a:r>
            <a:rPr lang="sv-SE" b="1" dirty="0" smtClean="0"/>
            <a:t>ESH</a:t>
          </a:r>
          <a:endParaRPr lang="sv-SE" dirty="0"/>
        </a:p>
      </dgm:t>
    </dgm:pt>
    <dgm:pt modelId="{A27596D2-0CD8-4BDD-9D8C-8BA6456FE530}" type="parTrans" cxnId="{C5CB6175-0556-452F-A102-F07758E0CFF6}">
      <dgm:prSet/>
      <dgm:spPr/>
      <dgm:t>
        <a:bodyPr/>
        <a:lstStyle/>
        <a:p>
          <a:endParaRPr lang="sv-SE"/>
        </a:p>
      </dgm:t>
    </dgm:pt>
    <dgm:pt modelId="{F7CF817A-39A2-4B76-92AC-C51D5DE7E955}" type="sibTrans" cxnId="{C5CB6175-0556-452F-A102-F07758E0CFF6}">
      <dgm:prSet/>
      <dgm:spPr/>
      <dgm:t>
        <a:bodyPr/>
        <a:lstStyle/>
        <a:p>
          <a:endParaRPr lang="sv-SE"/>
        </a:p>
      </dgm:t>
    </dgm:pt>
    <dgm:pt modelId="{75A91DF7-A97A-4588-ACC7-D634601AE66E}">
      <dgm:prSet phldrT="[Text]"/>
      <dgm:spPr/>
      <dgm:t>
        <a:bodyPr/>
        <a:lstStyle/>
        <a:p>
          <a:r>
            <a:rPr lang="sv-SE" b="1" dirty="0" err="1" smtClean="0"/>
            <a:t>Safety</a:t>
          </a:r>
          <a:r>
            <a:rPr lang="sv-SE" b="1" dirty="0" smtClean="0"/>
            <a:t/>
          </a:r>
          <a:br>
            <a:rPr lang="sv-SE" b="1" dirty="0" smtClean="0"/>
          </a:br>
          <a:r>
            <a:rPr lang="sv-SE" b="1" dirty="0" smtClean="0"/>
            <a:t>PSS system</a:t>
          </a:r>
          <a:br>
            <a:rPr lang="sv-SE" b="1" dirty="0" smtClean="0"/>
          </a:br>
          <a:r>
            <a:rPr lang="sv-SE" b="1" dirty="0" smtClean="0"/>
            <a:t>ICS</a:t>
          </a:r>
          <a:endParaRPr lang="sv-SE" b="1" dirty="0"/>
        </a:p>
      </dgm:t>
    </dgm:pt>
    <dgm:pt modelId="{A26D9AE7-9332-43D9-BB54-3BC5AC492DC8}" type="parTrans" cxnId="{CFEB5E4F-20E5-40D1-A88F-D92D4CE21BC4}">
      <dgm:prSet/>
      <dgm:spPr/>
      <dgm:t>
        <a:bodyPr/>
        <a:lstStyle/>
        <a:p>
          <a:endParaRPr lang="sv-SE"/>
        </a:p>
      </dgm:t>
    </dgm:pt>
    <dgm:pt modelId="{972241FC-BF03-4CE3-9F32-6177F70F3FB0}" type="sibTrans" cxnId="{CFEB5E4F-20E5-40D1-A88F-D92D4CE21BC4}">
      <dgm:prSet/>
      <dgm:spPr/>
      <dgm:t>
        <a:bodyPr/>
        <a:lstStyle/>
        <a:p>
          <a:endParaRPr lang="sv-SE"/>
        </a:p>
      </dgm:t>
    </dgm:pt>
    <dgm:pt modelId="{4E580E2D-2FA0-4A1F-B137-ED2DCD924CAB}">
      <dgm:prSet phldrT="[Text]"/>
      <dgm:spPr/>
      <dgm:t>
        <a:bodyPr/>
        <a:lstStyle/>
        <a:p>
          <a:r>
            <a:rPr lang="sv-SE" b="1" dirty="0" smtClean="0"/>
            <a:t>IT </a:t>
          </a:r>
          <a:r>
            <a:rPr lang="sv-SE" b="1" dirty="0" err="1" smtClean="0"/>
            <a:t>account</a:t>
          </a:r>
          <a:r>
            <a:rPr lang="sv-SE" b="1" dirty="0" smtClean="0"/>
            <a:t/>
          </a:r>
          <a:br>
            <a:rPr lang="sv-SE" b="1" dirty="0" smtClean="0"/>
          </a:br>
          <a:r>
            <a:rPr lang="sv-SE" b="1" dirty="0" smtClean="0"/>
            <a:t>IT</a:t>
          </a:r>
          <a:endParaRPr lang="sv-SE" b="1" dirty="0"/>
        </a:p>
      </dgm:t>
    </dgm:pt>
    <dgm:pt modelId="{D10CDE73-5A5C-4F15-A363-244F6B8D3266}" type="parTrans" cxnId="{59BDB41F-513F-47D5-8EB5-FA2B4F61E869}">
      <dgm:prSet/>
      <dgm:spPr/>
      <dgm:t>
        <a:bodyPr/>
        <a:lstStyle/>
        <a:p>
          <a:endParaRPr lang="sv-SE"/>
        </a:p>
      </dgm:t>
    </dgm:pt>
    <dgm:pt modelId="{ADB097E8-A633-494F-AC12-7F0000A4F49E}" type="sibTrans" cxnId="{59BDB41F-513F-47D5-8EB5-FA2B4F61E869}">
      <dgm:prSet/>
      <dgm:spPr/>
      <dgm:t>
        <a:bodyPr/>
        <a:lstStyle/>
        <a:p>
          <a:endParaRPr lang="sv-SE"/>
        </a:p>
      </dgm:t>
    </dgm:pt>
    <dgm:pt modelId="{CA57FA1E-58C3-4218-92D3-CF8FBD0BEA00}" type="pres">
      <dgm:prSet presAssocID="{1FD16EC8-BB72-4425-8F3B-94A6F6A0AE01}" presName="Name0" presStyleCnt="0">
        <dgm:presLayoutVars>
          <dgm:chMax val="1"/>
          <dgm:dir/>
          <dgm:animLvl val="ctr"/>
          <dgm:resizeHandles val="exact"/>
        </dgm:presLayoutVars>
      </dgm:prSet>
      <dgm:spPr/>
      <dgm:t>
        <a:bodyPr/>
        <a:lstStyle/>
        <a:p>
          <a:endParaRPr lang="sv-SE"/>
        </a:p>
      </dgm:t>
    </dgm:pt>
    <dgm:pt modelId="{B0CBCF2D-BF15-49BC-8175-2B6541DD5AC5}" type="pres">
      <dgm:prSet presAssocID="{32D4B83D-AC9B-49E4-9841-494F5B56E6C7}" presName="centerShape" presStyleLbl="node0" presStyleIdx="0" presStyleCnt="1"/>
      <dgm:spPr/>
      <dgm:t>
        <a:bodyPr/>
        <a:lstStyle/>
        <a:p>
          <a:endParaRPr lang="sv-SE"/>
        </a:p>
      </dgm:t>
    </dgm:pt>
    <dgm:pt modelId="{64A73F11-4A21-47A7-B994-0A028C3693CC}" type="pres">
      <dgm:prSet presAssocID="{35DA7996-767F-4C27-8B64-F936DC2E2D93}" presName="node" presStyleLbl="node1" presStyleIdx="0" presStyleCnt="6">
        <dgm:presLayoutVars>
          <dgm:bulletEnabled val="1"/>
        </dgm:presLayoutVars>
      </dgm:prSet>
      <dgm:spPr/>
      <dgm:t>
        <a:bodyPr/>
        <a:lstStyle/>
        <a:p>
          <a:endParaRPr lang="sv-SE"/>
        </a:p>
      </dgm:t>
    </dgm:pt>
    <dgm:pt modelId="{6C3E42F8-6BFA-4992-AAE0-2109D57B824C}" type="pres">
      <dgm:prSet presAssocID="{35DA7996-767F-4C27-8B64-F936DC2E2D93}" presName="dummy" presStyleCnt="0"/>
      <dgm:spPr/>
    </dgm:pt>
    <dgm:pt modelId="{9AF980DE-53F7-48A0-922D-87F5180AF7F6}" type="pres">
      <dgm:prSet presAssocID="{8D31C85B-142F-4341-8327-E24054D06798}" presName="sibTrans" presStyleLbl="sibTrans2D1" presStyleIdx="0" presStyleCnt="6"/>
      <dgm:spPr/>
      <dgm:t>
        <a:bodyPr/>
        <a:lstStyle/>
        <a:p>
          <a:endParaRPr lang="sv-SE"/>
        </a:p>
      </dgm:t>
    </dgm:pt>
    <dgm:pt modelId="{9A713C03-2CEB-4AB7-A653-F849F2FF8C7F}" type="pres">
      <dgm:prSet presAssocID="{EE7A496C-2055-483C-BDCA-2C79FED1D43F}" presName="node" presStyleLbl="node1" presStyleIdx="1" presStyleCnt="6">
        <dgm:presLayoutVars>
          <dgm:bulletEnabled val="1"/>
        </dgm:presLayoutVars>
      </dgm:prSet>
      <dgm:spPr/>
      <dgm:t>
        <a:bodyPr/>
        <a:lstStyle/>
        <a:p>
          <a:endParaRPr lang="sv-SE"/>
        </a:p>
      </dgm:t>
    </dgm:pt>
    <dgm:pt modelId="{CA59801B-CE55-46FA-B458-4C636B4CA865}" type="pres">
      <dgm:prSet presAssocID="{EE7A496C-2055-483C-BDCA-2C79FED1D43F}" presName="dummy" presStyleCnt="0"/>
      <dgm:spPr/>
    </dgm:pt>
    <dgm:pt modelId="{3B0DDD29-9FE7-4832-9140-A5140A5497DF}" type="pres">
      <dgm:prSet presAssocID="{0DE2C73B-705E-4B30-87D3-537DC4D15028}" presName="sibTrans" presStyleLbl="sibTrans2D1" presStyleIdx="1" presStyleCnt="6"/>
      <dgm:spPr/>
      <dgm:t>
        <a:bodyPr/>
        <a:lstStyle/>
        <a:p>
          <a:endParaRPr lang="sv-SE"/>
        </a:p>
      </dgm:t>
    </dgm:pt>
    <dgm:pt modelId="{7861F5D3-46F8-4D84-82F4-F63B9927F4EF}" type="pres">
      <dgm:prSet presAssocID="{522AD263-80EB-4218-8FA5-A415C3CC0099}" presName="node" presStyleLbl="node1" presStyleIdx="2" presStyleCnt="6">
        <dgm:presLayoutVars>
          <dgm:bulletEnabled val="1"/>
        </dgm:presLayoutVars>
      </dgm:prSet>
      <dgm:spPr/>
      <dgm:t>
        <a:bodyPr/>
        <a:lstStyle/>
        <a:p>
          <a:endParaRPr lang="sv-SE"/>
        </a:p>
      </dgm:t>
    </dgm:pt>
    <dgm:pt modelId="{F3A67B33-3422-4734-8EB0-C5573C5C6ECB}" type="pres">
      <dgm:prSet presAssocID="{522AD263-80EB-4218-8FA5-A415C3CC0099}" presName="dummy" presStyleCnt="0"/>
      <dgm:spPr/>
    </dgm:pt>
    <dgm:pt modelId="{842C7DF7-9128-4004-8386-131412562C22}" type="pres">
      <dgm:prSet presAssocID="{D3FD79D4-9A49-4683-B54A-B3AC6C3DE210}" presName="sibTrans" presStyleLbl="sibTrans2D1" presStyleIdx="2" presStyleCnt="6"/>
      <dgm:spPr/>
      <dgm:t>
        <a:bodyPr/>
        <a:lstStyle/>
        <a:p>
          <a:endParaRPr lang="sv-SE"/>
        </a:p>
      </dgm:t>
    </dgm:pt>
    <dgm:pt modelId="{327738A7-0BFA-44A4-BA8C-4B4A83B04B97}" type="pres">
      <dgm:prSet presAssocID="{75A91DF7-A97A-4588-ACC7-D634601AE66E}" presName="node" presStyleLbl="node1" presStyleIdx="3" presStyleCnt="6">
        <dgm:presLayoutVars>
          <dgm:bulletEnabled val="1"/>
        </dgm:presLayoutVars>
      </dgm:prSet>
      <dgm:spPr/>
      <dgm:t>
        <a:bodyPr/>
        <a:lstStyle/>
        <a:p>
          <a:endParaRPr lang="sv-SE"/>
        </a:p>
      </dgm:t>
    </dgm:pt>
    <dgm:pt modelId="{D7AF47BD-CB59-4081-9504-C22D206D48E6}" type="pres">
      <dgm:prSet presAssocID="{75A91DF7-A97A-4588-ACC7-D634601AE66E}" presName="dummy" presStyleCnt="0"/>
      <dgm:spPr/>
    </dgm:pt>
    <dgm:pt modelId="{C3847C63-B4D8-44BF-99D5-0CF884473781}" type="pres">
      <dgm:prSet presAssocID="{972241FC-BF03-4CE3-9F32-6177F70F3FB0}" presName="sibTrans" presStyleLbl="sibTrans2D1" presStyleIdx="3" presStyleCnt="6"/>
      <dgm:spPr/>
      <dgm:t>
        <a:bodyPr/>
        <a:lstStyle/>
        <a:p>
          <a:endParaRPr lang="sv-SE"/>
        </a:p>
      </dgm:t>
    </dgm:pt>
    <dgm:pt modelId="{6086708D-8D0C-4632-A7E1-2F9FE671554A}" type="pres">
      <dgm:prSet presAssocID="{21187A12-3083-414E-94C6-DED34109BBCD}" presName="node" presStyleLbl="node1" presStyleIdx="4" presStyleCnt="6">
        <dgm:presLayoutVars>
          <dgm:bulletEnabled val="1"/>
        </dgm:presLayoutVars>
      </dgm:prSet>
      <dgm:spPr/>
      <dgm:t>
        <a:bodyPr/>
        <a:lstStyle/>
        <a:p>
          <a:endParaRPr lang="sv-SE"/>
        </a:p>
      </dgm:t>
    </dgm:pt>
    <dgm:pt modelId="{7677DD4E-54DF-4A15-B12C-A39FC6806947}" type="pres">
      <dgm:prSet presAssocID="{21187A12-3083-414E-94C6-DED34109BBCD}" presName="dummy" presStyleCnt="0"/>
      <dgm:spPr/>
    </dgm:pt>
    <dgm:pt modelId="{AE4329DF-1382-472B-890B-33E098F68E88}" type="pres">
      <dgm:prSet presAssocID="{F7CF817A-39A2-4B76-92AC-C51D5DE7E955}" presName="sibTrans" presStyleLbl="sibTrans2D1" presStyleIdx="4" presStyleCnt="6"/>
      <dgm:spPr/>
      <dgm:t>
        <a:bodyPr/>
        <a:lstStyle/>
        <a:p>
          <a:endParaRPr lang="sv-SE"/>
        </a:p>
      </dgm:t>
    </dgm:pt>
    <dgm:pt modelId="{148F03BF-EA29-40E6-96D5-E059CB2093AA}" type="pres">
      <dgm:prSet presAssocID="{4E580E2D-2FA0-4A1F-B137-ED2DCD924CAB}" presName="node" presStyleLbl="node1" presStyleIdx="5" presStyleCnt="6">
        <dgm:presLayoutVars>
          <dgm:bulletEnabled val="1"/>
        </dgm:presLayoutVars>
      </dgm:prSet>
      <dgm:spPr/>
      <dgm:t>
        <a:bodyPr/>
        <a:lstStyle/>
        <a:p>
          <a:endParaRPr lang="sv-SE"/>
        </a:p>
      </dgm:t>
    </dgm:pt>
    <dgm:pt modelId="{E2C0F76D-5798-4910-AD11-801DF6090FB7}" type="pres">
      <dgm:prSet presAssocID="{4E580E2D-2FA0-4A1F-B137-ED2DCD924CAB}" presName="dummy" presStyleCnt="0"/>
      <dgm:spPr/>
    </dgm:pt>
    <dgm:pt modelId="{33DD85C8-1AA6-444D-A75E-4FB8C427BDE3}" type="pres">
      <dgm:prSet presAssocID="{ADB097E8-A633-494F-AC12-7F0000A4F49E}" presName="sibTrans" presStyleLbl="sibTrans2D1" presStyleIdx="5" presStyleCnt="6"/>
      <dgm:spPr/>
      <dgm:t>
        <a:bodyPr/>
        <a:lstStyle/>
        <a:p>
          <a:endParaRPr lang="sv-SE"/>
        </a:p>
      </dgm:t>
    </dgm:pt>
  </dgm:ptLst>
  <dgm:cxnLst>
    <dgm:cxn modelId="{728CE221-A909-CF4B-B7AE-34836DCDC07C}" type="presOf" srcId="{F7CF817A-39A2-4B76-92AC-C51D5DE7E955}" destId="{AE4329DF-1382-472B-890B-33E098F68E88}" srcOrd="0" destOrd="0" presId="urn:microsoft.com/office/officeart/2005/8/layout/radial6"/>
    <dgm:cxn modelId="{A8D4352F-A2E5-EF41-B8C4-84CE7A414452}" type="presOf" srcId="{0DE2C73B-705E-4B30-87D3-537DC4D15028}" destId="{3B0DDD29-9FE7-4832-9140-A5140A5497DF}" srcOrd="0" destOrd="0" presId="urn:microsoft.com/office/officeart/2005/8/layout/radial6"/>
    <dgm:cxn modelId="{8447E74F-F499-0042-ADD3-1A845502A5CF}" type="presOf" srcId="{75A91DF7-A97A-4588-ACC7-D634601AE66E}" destId="{327738A7-0BFA-44A4-BA8C-4B4A83B04B97}" srcOrd="0" destOrd="0" presId="urn:microsoft.com/office/officeart/2005/8/layout/radial6"/>
    <dgm:cxn modelId="{50902896-F43F-46D2-94D1-AB3324B81468}" srcId="{32D4B83D-AC9B-49E4-9841-494F5B56E6C7}" destId="{EE7A496C-2055-483C-BDCA-2C79FED1D43F}" srcOrd="1" destOrd="0" parTransId="{B20EBBAF-2592-42CE-9CA9-359BF04A33D4}" sibTransId="{0DE2C73B-705E-4B30-87D3-537DC4D15028}"/>
    <dgm:cxn modelId="{3A70569A-F9E4-EC4F-B141-01B11B3BE498}" type="presOf" srcId="{522AD263-80EB-4218-8FA5-A415C3CC0099}" destId="{7861F5D3-46F8-4D84-82F4-F63B9927F4EF}" srcOrd="0" destOrd="0" presId="urn:microsoft.com/office/officeart/2005/8/layout/radial6"/>
    <dgm:cxn modelId="{8AC3E2BC-BAD6-4464-AEAF-E88467F467AF}" srcId="{32D4B83D-AC9B-49E4-9841-494F5B56E6C7}" destId="{35DA7996-767F-4C27-8B64-F936DC2E2D93}" srcOrd="0" destOrd="0" parTransId="{2CC479DF-F5A6-4933-B4E0-4645083ACEB7}" sibTransId="{8D31C85B-142F-4341-8327-E24054D06798}"/>
    <dgm:cxn modelId="{8701446D-1924-3147-B901-7DAB63534417}" type="presOf" srcId="{4E580E2D-2FA0-4A1F-B137-ED2DCD924CAB}" destId="{148F03BF-EA29-40E6-96D5-E059CB2093AA}" srcOrd="0" destOrd="0" presId="urn:microsoft.com/office/officeart/2005/8/layout/radial6"/>
    <dgm:cxn modelId="{59BDB41F-513F-47D5-8EB5-FA2B4F61E869}" srcId="{32D4B83D-AC9B-49E4-9841-494F5B56E6C7}" destId="{4E580E2D-2FA0-4A1F-B137-ED2DCD924CAB}" srcOrd="5" destOrd="0" parTransId="{D10CDE73-5A5C-4F15-A363-244F6B8D3266}" sibTransId="{ADB097E8-A633-494F-AC12-7F0000A4F49E}"/>
    <dgm:cxn modelId="{C5CB6175-0556-452F-A102-F07758E0CFF6}" srcId="{32D4B83D-AC9B-49E4-9841-494F5B56E6C7}" destId="{21187A12-3083-414E-94C6-DED34109BBCD}" srcOrd="4" destOrd="0" parTransId="{A27596D2-0CD8-4BDD-9D8C-8BA6456FE530}" sibTransId="{F7CF817A-39A2-4B76-92AC-C51D5DE7E955}"/>
    <dgm:cxn modelId="{64312F49-058F-1D49-B38B-C95593DB6966}" type="presOf" srcId="{1FD16EC8-BB72-4425-8F3B-94A6F6A0AE01}" destId="{CA57FA1E-58C3-4218-92D3-CF8FBD0BEA00}" srcOrd="0" destOrd="0" presId="urn:microsoft.com/office/officeart/2005/8/layout/radial6"/>
    <dgm:cxn modelId="{EC97A4D6-A0E6-C54B-9742-A71A5E41E857}" type="presOf" srcId="{35DA7996-767F-4C27-8B64-F936DC2E2D93}" destId="{64A73F11-4A21-47A7-B994-0A028C3693CC}" srcOrd="0" destOrd="0" presId="urn:microsoft.com/office/officeart/2005/8/layout/radial6"/>
    <dgm:cxn modelId="{0E631D60-8DF2-0047-AEA8-0FB43F671DEA}" type="presOf" srcId="{972241FC-BF03-4CE3-9F32-6177F70F3FB0}" destId="{C3847C63-B4D8-44BF-99D5-0CF884473781}" srcOrd="0" destOrd="0" presId="urn:microsoft.com/office/officeart/2005/8/layout/radial6"/>
    <dgm:cxn modelId="{0E76A420-3310-F448-9AE8-CC7230FCCDFA}" type="presOf" srcId="{EE7A496C-2055-483C-BDCA-2C79FED1D43F}" destId="{9A713C03-2CEB-4AB7-A653-F849F2FF8C7F}" srcOrd="0" destOrd="0" presId="urn:microsoft.com/office/officeart/2005/8/layout/radial6"/>
    <dgm:cxn modelId="{EF934D81-7F40-1F47-BD9D-AECACEEF3F72}" type="presOf" srcId="{8D31C85B-142F-4341-8327-E24054D06798}" destId="{9AF980DE-53F7-48A0-922D-87F5180AF7F6}" srcOrd="0" destOrd="0" presId="urn:microsoft.com/office/officeart/2005/8/layout/radial6"/>
    <dgm:cxn modelId="{FD8B9BD6-42B7-1444-864A-4FF5A7B942FD}" type="presOf" srcId="{ADB097E8-A633-494F-AC12-7F0000A4F49E}" destId="{33DD85C8-1AA6-444D-A75E-4FB8C427BDE3}" srcOrd="0" destOrd="0" presId="urn:microsoft.com/office/officeart/2005/8/layout/radial6"/>
    <dgm:cxn modelId="{16492C02-1078-4FB5-8CCC-32C7346AA031}" srcId="{1FD16EC8-BB72-4425-8F3B-94A6F6A0AE01}" destId="{32D4B83D-AC9B-49E4-9841-494F5B56E6C7}" srcOrd="0" destOrd="0" parTransId="{09EFC56A-FA92-4F1D-956F-3EF515879070}" sibTransId="{A2A2D14E-883B-40B7-AD85-63FDA3E4A045}"/>
    <dgm:cxn modelId="{05D245BC-D798-A141-ADAF-A6A6D8972E47}" type="presOf" srcId="{D3FD79D4-9A49-4683-B54A-B3AC6C3DE210}" destId="{842C7DF7-9128-4004-8386-131412562C22}" srcOrd="0" destOrd="0" presId="urn:microsoft.com/office/officeart/2005/8/layout/radial6"/>
    <dgm:cxn modelId="{CFEB5E4F-20E5-40D1-A88F-D92D4CE21BC4}" srcId="{32D4B83D-AC9B-49E4-9841-494F5B56E6C7}" destId="{75A91DF7-A97A-4588-ACC7-D634601AE66E}" srcOrd="3" destOrd="0" parTransId="{A26D9AE7-9332-43D9-BB54-3BC5AC492DC8}" sibTransId="{972241FC-BF03-4CE3-9F32-6177F70F3FB0}"/>
    <dgm:cxn modelId="{63F376DD-00D6-A64C-9F66-F4BED895D639}" type="presOf" srcId="{32D4B83D-AC9B-49E4-9841-494F5B56E6C7}" destId="{B0CBCF2D-BF15-49BC-8175-2B6541DD5AC5}" srcOrd="0" destOrd="0" presId="urn:microsoft.com/office/officeart/2005/8/layout/radial6"/>
    <dgm:cxn modelId="{8693E144-7F1D-4118-A074-EB9DDB118219}" srcId="{32D4B83D-AC9B-49E4-9841-494F5B56E6C7}" destId="{522AD263-80EB-4218-8FA5-A415C3CC0099}" srcOrd="2" destOrd="0" parTransId="{5590E6FF-A77C-45EE-A1EC-338CE1E5304C}" sibTransId="{D3FD79D4-9A49-4683-B54A-B3AC6C3DE210}"/>
    <dgm:cxn modelId="{3D819A69-A0CB-8F4C-9319-265ED83BEF79}" type="presOf" srcId="{21187A12-3083-414E-94C6-DED34109BBCD}" destId="{6086708D-8D0C-4632-A7E1-2F9FE671554A}" srcOrd="0" destOrd="0" presId="urn:microsoft.com/office/officeart/2005/8/layout/radial6"/>
    <dgm:cxn modelId="{C9CCB1E7-5D26-1C4F-B74A-B7BC9C84DA6D}" type="presParOf" srcId="{CA57FA1E-58C3-4218-92D3-CF8FBD0BEA00}" destId="{B0CBCF2D-BF15-49BC-8175-2B6541DD5AC5}" srcOrd="0" destOrd="0" presId="urn:microsoft.com/office/officeart/2005/8/layout/radial6"/>
    <dgm:cxn modelId="{3FE28315-9FBB-3348-9ACA-90158F83358B}" type="presParOf" srcId="{CA57FA1E-58C3-4218-92D3-CF8FBD0BEA00}" destId="{64A73F11-4A21-47A7-B994-0A028C3693CC}" srcOrd="1" destOrd="0" presId="urn:microsoft.com/office/officeart/2005/8/layout/radial6"/>
    <dgm:cxn modelId="{41ACF3FE-69E0-2F48-9A4C-A63BD4330CB5}" type="presParOf" srcId="{CA57FA1E-58C3-4218-92D3-CF8FBD0BEA00}" destId="{6C3E42F8-6BFA-4992-AAE0-2109D57B824C}" srcOrd="2" destOrd="0" presId="urn:microsoft.com/office/officeart/2005/8/layout/radial6"/>
    <dgm:cxn modelId="{4E69889A-62E5-1241-805C-CD9FE58B21DD}" type="presParOf" srcId="{CA57FA1E-58C3-4218-92D3-CF8FBD0BEA00}" destId="{9AF980DE-53F7-48A0-922D-87F5180AF7F6}" srcOrd="3" destOrd="0" presId="urn:microsoft.com/office/officeart/2005/8/layout/radial6"/>
    <dgm:cxn modelId="{6AD00CE2-A51B-5549-A30B-C9F9A5D0EAA2}" type="presParOf" srcId="{CA57FA1E-58C3-4218-92D3-CF8FBD0BEA00}" destId="{9A713C03-2CEB-4AB7-A653-F849F2FF8C7F}" srcOrd="4" destOrd="0" presId="urn:microsoft.com/office/officeart/2005/8/layout/radial6"/>
    <dgm:cxn modelId="{974E2ABF-3AA3-9E40-8592-626BBAE39B6A}" type="presParOf" srcId="{CA57FA1E-58C3-4218-92D3-CF8FBD0BEA00}" destId="{CA59801B-CE55-46FA-B458-4C636B4CA865}" srcOrd="5" destOrd="0" presId="urn:microsoft.com/office/officeart/2005/8/layout/radial6"/>
    <dgm:cxn modelId="{B2139880-6B50-A843-866B-587EB0C77BC2}" type="presParOf" srcId="{CA57FA1E-58C3-4218-92D3-CF8FBD0BEA00}" destId="{3B0DDD29-9FE7-4832-9140-A5140A5497DF}" srcOrd="6" destOrd="0" presId="urn:microsoft.com/office/officeart/2005/8/layout/radial6"/>
    <dgm:cxn modelId="{E583D16A-9E19-664B-8951-7D49390450A4}" type="presParOf" srcId="{CA57FA1E-58C3-4218-92D3-CF8FBD0BEA00}" destId="{7861F5D3-46F8-4D84-82F4-F63B9927F4EF}" srcOrd="7" destOrd="0" presId="urn:microsoft.com/office/officeart/2005/8/layout/radial6"/>
    <dgm:cxn modelId="{59BD8ABE-0FE4-9249-9E30-65963525B04E}" type="presParOf" srcId="{CA57FA1E-58C3-4218-92D3-CF8FBD0BEA00}" destId="{F3A67B33-3422-4734-8EB0-C5573C5C6ECB}" srcOrd="8" destOrd="0" presId="urn:microsoft.com/office/officeart/2005/8/layout/radial6"/>
    <dgm:cxn modelId="{11396DAA-43B2-5844-B594-444F1BD56C99}" type="presParOf" srcId="{CA57FA1E-58C3-4218-92D3-CF8FBD0BEA00}" destId="{842C7DF7-9128-4004-8386-131412562C22}" srcOrd="9" destOrd="0" presId="urn:microsoft.com/office/officeart/2005/8/layout/radial6"/>
    <dgm:cxn modelId="{51CCBA1B-94C3-E24F-908F-A0E45D8885C1}" type="presParOf" srcId="{CA57FA1E-58C3-4218-92D3-CF8FBD0BEA00}" destId="{327738A7-0BFA-44A4-BA8C-4B4A83B04B97}" srcOrd="10" destOrd="0" presId="urn:microsoft.com/office/officeart/2005/8/layout/radial6"/>
    <dgm:cxn modelId="{AAB59CFF-6B9A-F140-B473-FEC2ED46B89A}" type="presParOf" srcId="{CA57FA1E-58C3-4218-92D3-CF8FBD0BEA00}" destId="{D7AF47BD-CB59-4081-9504-C22D206D48E6}" srcOrd="11" destOrd="0" presId="urn:microsoft.com/office/officeart/2005/8/layout/radial6"/>
    <dgm:cxn modelId="{DE70E1AE-401A-0347-A523-513811FE39AA}" type="presParOf" srcId="{CA57FA1E-58C3-4218-92D3-CF8FBD0BEA00}" destId="{C3847C63-B4D8-44BF-99D5-0CF884473781}" srcOrd="12" destOrd="0" presId="urn:microsoft.com/office/officeart/2005/8/layout/radial6"/>
    <dgm:cxn modelId="{252A2F9F-E056-D342-98A7-4E73B0D043D4}" type="presParOf" srcId="{CA57FA1E-58C3-4218-92D3-CF8FBD0BEA00}" destId="{6086708D-8D0C-4632-A7E1-2F9FE671554A}" srcOrd="13" destOrd="0" presId="urn:microsoft.com/office/officeart/2005/8/layout/radial6"/>
    <dgm:cxn modelId="{36C45ED5-211E-6C4C-AFB8-B1797C408ADE}" type="presParOf" srcId="{CA57FA1E-58C3-4218-92D3-CF8FBD0BEA00}" destId="{7677DD4E-54DF-4A15-B12C-A39FC6806947}" srcOrd="14" destOrd="0" presId="urn:microsoft.com/office/officeart/2005/8/layout/radial6"/>
    <dgm:cxn modelId="{FD32695D-933C-1C4D-BA76-4825768CC467}" type="presParOf" srcId="{CA57FA1E-58C3-4218-92D3-CF8FBD0BEA00}" destId="{AE4329DF-1382-472B-890B-33E098F68E88}" srcOrd="15" destOrd="0" presId="urn:microsoft.com/office/officeart/2005/8/layout/radial6"/>
    <dgm:cxn modelId="{888714A2-DF9E-4346-911F-9A611B476918}" type="presParOf" srcId="{CA57FA1E-58C3-4218-92D3-CF8FBD0BEA00}" destId="{148F03BF-EA29-40E6-96D5-E059CB2093AA}" srcOrd="16" destOrd="0" presId="urn:microsoft.com/office/officeart/2005/8/layout/radial6"/>
    <dgm:cxn modelId="{69C185F5-A50E-F84C-853E-127A3C30BD8C}" type="presParOf" srcId="{CA57FA1E-58C3-4218-92D3-CF8FBD0BEA00}" destId="{E2C0F76D-5798-4910-AD11-801DF6090FB7}" srcOrd="17" destOrd="0" presId="urn:microsoft.com/office/officeart/2005/8/layout/radial6"/>
    <dgm:cxn modelId="{9C8564CB-6AB0-E943-8FC7-FCB34C70D502}" type="presParOf" srcId="{CA57FA1E-58C3-4218-92D3-CF8FBD0BEA00}" destId="{33DD85C8-1AA6-444D-A75E-4FB8C427BDE3}" srcOrd="18" destOrd="0" presId="urn:microsoft.com/office/officeart/2005/8/layout/radial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9D8C806-E2C5-7148-BF94-4F3B40FCC7F0}">
      <dsp:nvSpPr>
        <dsp:cNvPr id="0" name=""/>
        <dsp:cNvSpPr/>
      </dsp:nvSpPr>
      <dsp:spPr>
        <a:xfrm>
          <a:off x="4088811" y="1590844"/>
          <a:ext cx="3811728" cy="472701"/>
        </a:xfrm>
        <a:custGeom>
          <a:avLst/>
          <a:gdLst/>
          <a:ahLst/>
          <a:cxnLst/>
          <a:rect l="0" t="0" r="0" b="0"/>
          <a:pathLst>
            <a:path>
              <a:moveTo>
                <a:pt x="0" y="0"/>
              </a:moveTo>
              <a:lnTo>
                <a:pt x="0" y="317367"/>
              </a:lnTo>
              <a:lnTo>
                <a:pt x="3811728" y="317367"/>
              </a:lnTo>
              <a:lnTo>
                <a:pt x="3811728" y="472701"/>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AEE55B79-E888-1C46-BDD2-53FB64A20064}">
      <dsp:nvSpPr>
        <dsp:cNvPr id="0" name=""/>
        <dsp:cNvSpPr/>
      </dsp:nvSpPr>
      <dsp:spPr>
        <a:xfrm>
          <a:off x="4088811" y="1590844"/>
          <a:ext cx="2021698" cy="472701"/>
        </a:xfrm>
        <a:custGeom>
          <a:avLst/>
          <a:gdLst/>
          <a:ahLst/>
          <a:cxnLst/>
          <a:rect l="0" t="0" r="0" b="0"/>
          <a:pathLst>
            <a:path>
              <a:moveTo>
                <a:pt x="0" y="0"/>
              </a:moveTo>
              <a:lnTo>
                <a:pt x="0" y="317367"/>
              </a:lnTo>
              <a:lnTo>
                <a:pt x="2021698" y="317367"/>
              </a:lnTo>
              <a:lnTo>
                <a:pt x="2021698" y="472701"/>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D2A8AF9E-F2D3-D644-9212-9496FF4BBCAC}">
      <dsp:nvSpPr>
        <dsp:cNvPr id="0" name=""/>
        <dsp:cNvSpPr/>
      </dsp:nvSpPr>
      <dsp:spPr>
        <a:xfrm>
          <a:off x="4088811" y="1590844"/>
          <a:ext cx="231668" cy="472701"/>
        </a:xfrm>
        <a:custGeom>
          <a:avLst/>
          <a:gdLst/>
          <a:ahLst/>
          <a:cxnLst/>
          <a:rect l="0" t="0" r="0" b="0"/>
          <a:pathLst>
            <a:path>
              <a:moveTo>
                <a:pt x="0" y="0"/>
              </a:moveTo>
              <a:lnTo>
                <a:pt x="0" y="317367"/>
              </a:lnTo>
              <a:lnTo>
                <a:pt x="231668" y="317367"/>
              </a:lnTo>
              <a:lnTo>
                <a:pt x="231668" y="472701"/>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13068775-5562-874A-84EC-5CF71DE4E92A}">
      <dsp:nvSpPr>
        <dsp:cNvPr id="0" name=""/>
        <dsp:cNvSpPr/>
      </dsp:nvSpPr>
      <dsp:spPr>
        <a:xfrm>
          <a:off x="2530450" y="1590844"/>
          <a:ext cx="1558361" cy="472701"/>
        </a:xfrm>
        <a:custGeom>
          <a:avLst/>
          <a:gdLst/>
          <a:ahLst/>
          <a:cxnLst/>
          <a:rect l="0" t="0" r="0" b="0"/>
          <a:pathLst>
            <a:path>
              <a:moveTo>
                <a:pt x="1558361" y="0"/>
              </a:moveTo>
              <a:lnTo>
                <a:pt x="1558361" y="317367"/>
              </a:lnTo>
              <a:lnTo>
                <a:pt x="0" y="317367"/>
              </a:lnTo>
              <a:lnTo>
                <a:pt x="0" y="472701"/>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81294CB1-C4B4-154B-B1A1-D99F18C35CEB}">
      <dsp:nvSpPr>
        <dsp:cNvPr id="0" name=""/>
        <dsp:cNvSpPr/>
      </dsp:nvSpPr>
      <dsp:spPr>
        <a:xfrm>
          <a:off x="740420" y="1590844"/>
          <a:ext cx="3348391" cy="472701"/>
        </a:xfrm>
        <a:custGeom>
          <a:avLst/>
          <a:gdLst/>
          <a:ahLst/>
          <a:cxnLst/>
          <a:rect l="0" t="0" r="0" b="0"/>
          <a:pathLst>
            <a:path>
              <a:moveTo>
                <a:pt x="3348391" y="0"/>
              </a:moveTo>
              <a:lnTo>
                <a:pt x="3348391" y="317367"/>
              </a:lnTo>
              <a:lnTo>
                <a:pt x="0" y="317367"/>
              </a:lnTo>
              <a:lnTo>
                <a:pt x="0" y="472701"/>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1BF6A117-0495-3747-A108-54BA5AB7ABB1}">
      <dsp:nvSpPr>
        <dsp:cNvPr id="0" name=""/>
        <dsp:cNvSpPr/>
      </dsp:nvSpPr>
      <dsp:spPr>
        <a:xfrm>
          <a:off x="3349129" y="851162"/>
          <a:ext cx="1479363" cy="739681"/>
        </a:xfrm>
        <a:prstGeom prst="rect">
          <a:avLst/>
        </a:prstGeom>
        <a:solidFill>
          <a:srgbClr val="00B050"/>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en-US" sz="1900" kern="1200" dirty="0" smtClean="0"/>
            <a:t>Supervised Area</a:t>
          </a:r>
          <a:endParaRPr lang="en-US" sz="1900" kern="1200" dirty="0"/>
        </a:p>
      </dsp:txBody>
      <dsp:txXfrm>
        <a:off x="3349129" y="851162"/>
        <a:ext cx="1479363" cy="739681"/>
      </dsp:txXfrm>
    </dsp:sp>
    <dsp:sp modelId="{F8A4DF00-3E40-734E-BB93-D6CFE4FF372B}">
      <dsp:nvSpPr>
        <dsp:cNvPr id="0" name=""/>
        <dsp:cNvSpPr/>
      </dsp:nvSpPr>
      <dsp:spPr>
        <a:xfrm>
          <a:off x="738" y="2063545"/>
          <a:ext cx="1479363" cy="739681"/>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en-US" sz="1900" kern="1200" dirty="0" smtClean="0"/>
            <a:t>General local rules</a:t>
          </a:r>
          <a:endParaRPr lang="en-US" sz="1900" kern="1200" dirty="0"/>
        </a:p>
      </dsp:txBody>
      <dsp:txXfrm>
        <a:off x="738" y="2063545"/>
        <a:ext cx="1479363" cy="739681"/>
      </dsp:txXfrm>
    </dsp:sp>
    <dsp:sp modelId="{33B7A400-51B6-BE45-885A-80E6B11462CD}">
      <dsp:nvSpPr>
        <dsp:cNvPr id="0" name=""/>
        <dsp:cNvSpPr/>
      </dsp:nvSpPr>
      <dsp:spPr>
        <a:xfrm>
          <a:off x="1790768" y="2063545"/>
          <a:ext cx="1479363" cy="739681"/>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en-US" sz="1900" kern="1200" dirty="0" smtClean="0"/>
            <a:t>Local rules</a:t>
          </a:r>
          <a:endParaRPr lang="en-US" sz="1900" kern="1200" dirty="0"/>
        </a:p>
      </dsp:txBody>
      <dsp:txXfrm>
        <a:off x="1790768" y="2063545"/>
        <a:ext cx="1479363" cy="739681"/>
      </dsp:txXfrm>
    </dsp:sp>
    <dsp:sp modelId="{DE08B130-046E-CC48-891A-42DB774C2EB8}">
      <dsp:nvSpPr>
        <dsp:cNvPr id="0" name=""/>
        <dsp:cNvSpPr/>
      </dsp:nvSpPr>
      <dsp:spPr>
        <a:xfrm>
          <a:off x="3580798" y="2063545"/>
          <a:ext cx="1479363" cy="739681"/>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en-US" sz="1900" kern="1200" dirty="0" smtClean="0"/>
            <a:t>AHA and JHA</a:t>
          </a:r>
        </a:p>
        <a:p>
          <a:pPr lvl="0" algn="ctr" defTabSz="844550">
            <a:lnSpc>
              <a:spcPct val="90000"/>
            </a:lnSpc>
            <a:spcBef>
              <a:spcPct val="0"/>
            </a:spcBef>
            <a:spcAft>
              <a:spcPct val="35000"/>
            </a:spcAft>
          </a:pPr>
          <a:r>
            <a:rPr lang="en-US" sz="1900" kern="1200" dirty="0" smtClean="0"/>
            <a:t>ALARA</a:t>
          </a:r>
          <a:endParaRPr lang="en-US" sz="1900" kern="1200" dirty="0"/>
        </a:p>
      </dsp:txBody>
      <dsp:txXfrm>
        <a:off x="3580798" y="2063545"/>
        <a:ext cx="1479363" cy="739681"/>
      </dsp:txXfrm>
    </dsp:sp>
    <dsp:sp modelId="{9E7DE5ED-8D84-B44A-A241-9AE789E454AC}">
      <dsp:nvSpPr>
        <dsp:cNvPr id="0" name=""/>
        <dsp:cNvSpPr/>
      </dsp:nvSpPr>
      <dsp:spPr>
        <a:xfrm>
          <a:off x="5370828" y="2063545"/>
          <a:ext cx="1479363" cy="739681"/>
        </a:xfrm>
        <a:prstGeom prst="rect">
          <a:avLst/>
        </a:prstGeom>
        <a:gradFill rotWithShape="0">
          <a:gsLst>
            <a:gs pos="0">
              <a:srgbClr val="FF0000"/>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w="15875">
          <a:solidFill>
            <a:srgbClr val="FF0000"/>
          </a:solid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en-US" sz="1900" kern="1200" dirty="0" smtClean="0"/>
            <a:t>NEW! Passive dosimetry</a:t>
          </a:r>
          <a:endParaRPr lang="en-US" sz="1900" kern="1200" dirty="0"/>
        </a:p>
      </dsp:txBody>
      <dsp:txXfrm>
        <a:off x="5370828" y="2063545"/>
        <a:ext cx="1479363" cy="739681"/>
      </dsp:txXfrm>
    </dsp:sp>
    <dsp:sp modelId="{904A6253-CB9E-184E-BB09-F2EAB80E7787}">
      <dsp:nvSpPr>
        <dsp:cNvPr id="0" name=""/>
        <dsp:cNvSpPr/>
      </dsp:nvSpPr>
      <dsp:spPr>
        <a:xfrm>
          <a:off x="7160858" y="2063545"/>
          <a:ext cx="1479363" cy="739681"/>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en-US" sz="1900" kern="1200" dirty="0"/>
            <a:t>Environmental monitoring</a:t>
          </a:r>
        </a:p>
      </dsp:txBody>
      <dsp:txXfrm>
        <a:off x="7160858" y="2063545"/>
        <a:ext cx="1479363" cy="73968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9D8C806-E2C5-7148-BF94-4F3B40FCC7F0}">
      <dsp:nvSpPr>
        <dsp:cNvPr id="0" name=""/>
        <dsp:cNvSpPr/>
      </dsp:nvSpPr>
      <dsp:spPr>
        <a:xfrm>
          <a:off x="4128661" y="1038598"/>
          <a:ext cx="3897116" cy="341630"/>
        </a:xfrm>
        <a:custGeom>
          <a:avLst/>
          <a:gdLst/>
          <a:ahLst/>
          <a:cxnLst/>
          <a:rect l="0" t="0" r="0" b="0"/>
          <a:pathLst>
            <a:path>
              <a:moveTo>
                <a:pt x="0" y="0"/>
              </a:moveTo>
              <a:lnTo>
                <a:pt x="0" y="213016"/>
              </a:lnTo>
              <a:lnTo>
                <a:pt x="3897116" y="213016"/>
              </a:lnTo>
              <a:lnTo>
                <a:pt x="3897116" y="341630"/>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BB86D1F0-690C-DD45-B389-AB0E646004FD}">
      <dsp:nvSpPr>
        <dsp:cNvPr id="0" name=""/>
        <dsp:cNvSpPr/>
      </dsp:nvSpPr>
      <dsp:spPr>
        <a:xfrm>
          <a:off x="6053702" y="1992674"/>
          <a:ext cx="183733" cy="1433123"/>
        </a:xfrm>
        <a:custGeom>
          <a:avLst/>
          <a:gdLst/>
          <a:ahLst/>
          <a:cxnLst/>
          <a:rect l="0" t="0" r="0" b="0"/>
          <a:pathLst>
            <a:path>
              <a:moveTo>
                <a:pt x="0" y="0"/>
              </a:moveTo>
              <a:lnTo>
                <a:pt x="0" y="1433123"/>
              </a:lnTo>
              <a:lnTo>
                <a:pt x="183733" y="1433123"/>
              </a:lnTo>
            </a:path>
          </a:pathLst>
        </a:custGeom>
        <a:noFill/>
        <a:ln w="9525" cap="flat"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08AAD290-0261-DF47-9E04-E7584EBCB51D}">
      <dsp:nvSpPr>
        <dsp:cNvPr id="0" name=""/>
        <dsp:cNvSpPr/>
      </dsp:nvSpPr>
      <dsp:spPr>
        <a:xfrm>
          <a:off x="6053702" y="1992674"/>
          <a:ext cx="183733" cy="563450"/>
        </a:xfrm>
        <a:custGeom>
          <a:avLst/>
          <a:gdLst/>
          <a:ahLst/>
          <a:cxnLst/>
          <a:rect l="0" t="0" r="0" b="0"/>
          <a:pathLst>
            <a:path>
              <a:moveTo>
                <a:pt x="0" y="0"/>
              </a:moveTo>
              <a:lnTo>
                <a:pt x="0" y="563450"/>
              </a:lnTo>
              <a:lnTo>
                <a:pt x="183733" y="563450"/>
              </a:lnTo>
            </a:path>
          </a:pathLst>
        </a:custGeom>
        <a:noFill/>
        <a:ln w="9525" cap="flat"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29974637-1F71-B74E-A446-B7D672AA89E1}">
      <dsp:nvSpPr>
        <dsp:cNvPr id="0" name=""/>
        <dsp:cNvSpPr/>
      </dsp:nvSpPr>
      <dsp:spPr>
        <a:xfrm>
          <a:off x="4128661" y="1038598"/>
          <a:ext cx="2414996" cy="341630"/>
        </a:xfrm>
        <a:custGeom>
          <a:avLst/>
          <a:gdLst/>
          <a:ahLst/>
          <a:cxnLst/>
          <a:rect l="0" t="0" r="0" b="0"/>
          <a:pathLst>
            <a:path>
              <a:moveTo>
                <a:pt x="0" y="0"/>
              </a:moveTo>
              <a:lnTo>
                <a:pt x="0" y="213016"/>
              </a:lnTo>
              <a:lnTo>
                <a:pt x="2414996" y="213016"/>
              </a:lnTo>
              <a:lnTo>
                <a:pt x="2414996" y="341630"/>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99299F4E-A063-794C-A20C-38436ABA6468}">
      <dsp:nvSpPr>
        <dsp:cNvPr id="0" name=""/>
        <dsp:cNvSpPr/>
      </dsp:nvSpPr>
      <dsp:spPr>
        <a:xfrm>
          <a:off x="4128661" y="1038598"/>
          <a:ext cx="932877" cy="341630"/>
        </a:xfrm>
        <a:custGeom>
          <a:avLst/>
          <a:gdLst/>
          <a:ahLst/>
          <a:cxnLst/>
          <a:rect l="0" t="0" r="0" b="0"/>
          <a:pathLst>
            <a:path>
              <a:moveTo>
                <a:pt x="0" y="0"/>
              </a:moveTo>
              <a:lnTo>
                <a:pt x="0" y="213016"/>
              </a:lnTo>
              <a:lnTo>
                <a:pt x="932877" y="213016"/>
              </a:lnTo>
              <a:lnTo>
                <a:pt x="932877" y="341630"/>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D2A8AF9E-F2D3-D644-9212-9496FF4BBCAC}">
      <dsp:nvSpPr>
        <dsp:cNvPr id="0" name=""/>
        <dsp:cNvSpPr/>
      </dsp:nvSpPr>
      <dsp:spPr>
        <a:xfrm>
          <a:off x="3579420" y="1038598"/>
          <a:ext cx="549241" cy="341630"/>
        </a:xfrm>
        <a:custGeom>
          <a:avLst/>
          <a:gdLst/>
          <a:ahLst/>
          <a:cxnLst/>
          <a:rect l="0" t="0" r="0" b="0"/>
          <a:pathLst>
            <a:path>
              <a:moveTo>
                <a:pt x="549241" y="0"/>
              </a:moveTo>
              <a:lnTo>
                <a:pt x="549241" y="213016"/>
              </a:lnTo>
              <a:lnTo>
                <a:pt x="0" y="213016"/>
              </a:lnTo>
              <a:lnTo>
                <a:pt x="0" y="341630"/>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13068775-5562-874A-84EC-5CF71DE4E92A}">
      <dsp:nvSpPr>
        <dsp:cNvPr id="0" name=""/>
        <dsp:cNvSpPr/>
      </dsp:nvSpPr>
      <dsp:spPr>
        <a:xfrm>
          <a:off x="2097301" y="1038598"/>
          <a:ext cx="2031360" cy="341630"/>
        </a:xfrm>
        <a:custGeom>
          <a:avLst/>
          <a:gdLst/>
          <a:ahLst/>
          <a:cxnLst/>
          <a:rect l="0" t="0" r="0" b="0"/>
          <a:pathLst>
            <a:path>
              <a:moveTo>
                <a:pt x="2031360" y="0"/>
              </a:moveTo>
              <a:lnTo>
                <a:pt x="2031360" y="213016"/>
              </a:lnTo>
              <a:lnTo>
                <a:pt x="0" y="213016"/>
              </a:lnTo>
              <a:lnTo>
                <a:pt x="0" y="341630"/>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81294CB1-C4B4-154B-B1A1-D99F18C35CEB}">
      <dsp:nvSpPr>
        <dsp:cNvPr id="0" name=""/>
        <dsp:cNvSpPr/>
      </dsp:nvSpPr>
      <dsp:spPr>
        <a:xfrm>
          <a:off x="615181" y="1038598"/>
          <a:ext cx="3513480" cy="341630"/>
        </a:xfrm>
        <a:custGeom>
          <a:avLst/>
          <a:gdLst/>
          <a:ahLst/>
          <a:cxnLst/>
          <a:rect l="0" t="0" r="0" b="0"/>
          <a:pathLst>
            <a:path>
              <a:moveTo>
                <a:pt x="3513480" y="0"/>
              </a:moveTo>
              <a:lnTo>
                <a:pt x="3513480" y="213016"/>
              </a:lnTo>
              <a:lnTo>
                <a:pt x="0" y="213016"/>
              </a:lnTo>
              <a:lnTo>
                <a:pt x="0" y="341630"/>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1BF6A117-0495-3747-A108-54BA5AB7ABB1}">
      <dsp:nvSpPr>
        <dsp:cNvPr id="0" name=""/>
        <dsp:cNvSpPr/>
      </dsp:nvSpPr>
      <dsp:spPr>
        <a:xfrm>
          <a:off x="3180381" y="0"/>
          <a:ext cx="1896561" cy="1038598"/>
        </a:xfrm>
        <a:prstGeom prst="rect">
          <a:avLst/>
        </a:prstGeom>
        <a:solidFill>
          <a:schemeClr val="accent6">
            <a:lumMod val="75000"/>
          </a:schemeClr>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US" sz="2400" kern="1200" dirty="0" smtClean="0">
              <a:solidFill>
                <a:schemeClr val="bg1"/>
              </a:solidFill>
            </a:rPr>
            <a:t>Controlled Area</a:t>
          </a:r>
          <a:endParaRPr lang="en-US" sz="2400" kern="1200" dirty="0">
            <a:solidFill>
              <a:schemeClr val="bg1"/>
            </a:solidFill>
          </a:endParaRPr>
        </a:p>
      </dsp:txBody>
      <dsp:txXfrm>
        <a:off x="3180381" y="0"/>
        <a:ext cx="1896561" cy="1038598"/>
      </dsp:txXfrm>
    </dsp:sp>
    <dsp:sp modelId="{F8A4DF00-3E40-734E-BB93-D6CFE4FF372B}">
      <dsp:nvSpPr>
        <dsp:cNvPr id="0" name=""/>
        <dsp:cNvSpPr/>
      </dsp:nvSpPr>
      <dsp:spPr>
        <a:xfrm>
          <a:off x="2735" y="1380228"/>
          <a:ext cx="1224891" cy="612445"/>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smtClean="0"/>
            <a:t>General local rules</a:t>
          </a:r>
          <a:endParaRPr lang="en-US" sz="1600" kern="1200" dirty="0"/>
        </a:p>
      </dsp:txBody>
      <dsp:txXfrm>
        <a:off x="2735" y="1380228"/>
        <a:ext cx="1224891" cy="612445"/>
      </dsp:txXfrm>
    </dsp:sp>
    <dsp:sp modelId="{33B7A400-51B6-BE45-885A-80E6B11462CD}">
      <dsp:nvSpPr>
        <dsp:cNvPr id="0" name=""/>
        <dsp:cNvSpPr/>
      </dsp:nvSpPr>
      <dsp:spPr>
        <a:xfrm>
          <a:off x="1484855" y="1380228"/>
          <a:ext cx="1224891" cy="612445"/>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smtClean="0"/>
            <a:t>Local rules</a:t>
          </a:r>
          <a:endParaRPr lang="en-US" sz="1600" kern="1200" dirty="0"/>
        </a:p>
      </dsp:txBody>
      <dsp:txXfrm>
        <a:off x="1484855" y="1380228"/>
        <a:ext cx="1224891" cy="612445"/>
      </dsp:txXfrm>
    </dsp:sp>
    <dsp:sp modelId="{DE08B130-046E-CC48-891A-42DB774C2EB8}">
      <dsp:nvSpPr>
        <dsp:cNvPr id="0" name=""/>
        <dsp:cNvSpPr/>
      </dsp:nvSpPr>
      <dsp:spPr>
        <a:xfrm>
          <a:off x="2966974" y="1380228"/>
          <a:ext cx="1224891" cy="612445"/>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smtClean="0"/>
            <a:t>AHA and JHA</a:t>
          </a:r>
          <a:endParaRPr lang="en-US" sz="1600" kern="1200" dirty="0"/>
        </a:p>
      </dsp:txBody>
      <dsp:txXfrm>
        <a:off x="2966974" y="1380228"/>
        <a:ext cx="1224891" cy="612445"/>
      </dsp:txXfrm>
    </dsp:sp>
    <dsp:sp modelId="{2E2C777B-DB98-ED40-B4C1-F4F23E0B3AE6}">
      <dsp:nvSpPr>
        <dsp:cNvPr id="0" name=""/>
        <dsp:cNvSpPr/>
      </dsp:nvSpPr>
      <dsp:spPr>
        <a:xfrm>
          <a:off x="4449093" y="1380228"/>
          <a:ext cx="1224891" cy="612445"/>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smtClean="0"/>
            <a:t>Work permit and ALARA</a:t>
          </a:r>
          <a:endParaRPr lang="en-US" sz="1600" kern="1200" dirty="0"/>
        </a:p>
      </dsp:txBody>
      <dsp:txXfrm>
        <a:off x="4449093" y="1380228"/>
        <a:ext cx="1224891" cy="612445"/>
      </dsp:txXfrm>
    </dsp:sp>
    <dsp:sp modelId="{E35FBBDA-D17E-9E40-B99A-C3E15C405172}">
      <dsp:nvSpPr>
        <dsp:cNvPr id="0" name=""/>
        <dsp:cNvSpPr/>
      </dsp:nvSpPr>
      <dsp:spPr>
        <a:xfrm>
          <a:off x="5931212" y="1380228"/>
          <a:ext cx="1224891" cy="612445"/>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smtClean="0"/>
            <a:t>Personal dosimetry</a:t>
          </a:r>
          <a:endParaRPr lang="en-US" sz="1600" kern="1200" dirty="0"/>
        </a:p>
      </dsp:txBody>
      <dsp:txXfrm>
        <a:off x="5931212" y="1380228"/>
        <a:ext cx="1224891" cy="612445"/>
      </dsp:txXfrm>
    </dsp:sp>
    <dsp:sp modelId="{86676A7E-4B32-BA4D-B712-6B3A0486E9CD}">
      <dsp:nvSpPr>
        <dsp:cNvPr id="0" name=""/>
        <dsp:cNvSpPr/>
      </dsp:nvSpPr>
      <dsp:spPr>
        <a:xfrm>
          <a:off x="6237435" y="2249901"/>
          <a:ext cx="1224891" cy="612445"/>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smtClean="0"/>
            <a:t>Passive</a:t>
          </a:r>
          <a:endParaRPr lang="en-US" sz="1600" kern="1200" dirty="0"/>
        </a:p>
      </dsp:txBody>
      <dsp:txXfrm>
        <a:off x="6237435" y="2249901"/>
        <a:ext cx="1224891" cy="612445"/>
      </dsp:txXfrm>
    </dsp:sp>
    <dsp:sp modelId="{B4827DD5-020A-9C41-8DA4-99218F034C01}">
      <dsp:nvSpPr>
        <dsp:cNvPr id="0" name=""/>
        <dsp:cNvSpPr/>
      </dsp:nvSpPr>
      <dsp:spPr>
        <a:xfrm>
          <a:off x="6237435" y="3119575"/>
          <a:ext cx="1224891" cy="612445"/>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smtClean="0"/>
            <a:t>Active</a:t>
          </a:r>
          <a:endParaRPr lang="en-US" sz="1600" kern="1200" dirty="0"/>
        </a:p>
      </dsp:txBody>
      <dsp:txXfrm>
        <a:off x="6237435" y="3119575"/>
        <a:ext cx="1224891" cy="612445"/>
      </dsp:txXfrm>
    </dsp:sp>
    <dsp:sp modelId="{904A6253-CB9E-184E-BB09-F2EAB80E7787}">
      <dsp:nvSpPr>
        <dsp:cNvPr id="0" name=""/>
        <dsp:cNvSpPr/>
      </dsp:nvSpPr>
      <dsp:spPr>
        <a:xfrm>
          <a:off x="7413332" y="1380228"/>
          <a:ext cx="1224891" cy="612445"/>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a:t>Environmental monitoring</a:t>
          </a:r>
        </a:p>
      </dsp:txBody>
      <dsp:txXfrm>
        <a:off x="7413332" y="1380228"/>
        <a:ext cx="1224891" cy="61244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3DD85C8-1AA6-444D-A75E-4FB8C427BDE3}">
      <dsp:nvSpPr>
        <dsp:cNvPr id="0" name=""/>
        <dsp:cNvSpPr/>
      </dsp:nvSpPr>
      <dsp:spPr>
        <a:xfrm>
          <a:off x="1651841" y="499328"/>
          <a:ext cx="3412771" cy="3412771"/>
        </a:xfrm>
        <a:prstGeom prst="blockArc">
          <a:avLst>
            <a:gd name="adj1" fmla="val 12600000"/>
            <a:gd name="adj2" fmla="val 16200000"/>
            <a:gd name="adj3" fmla="val 4519"/>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E4329DF-1382-472B-890B-33E098F68E88}">
      <dsp:nvSpPr>
        <dsp:cNvPr id="0" name=""/>
        <dsp:cNvSpPr/>
      </dsp:nvSpPr>
      <dsp:spPr>
        <a:xfrm>
          <a:off x="1651841" y="499328"/>
          <a:ext cx="3412771" cy="3412771"/>
        </a:xfrm>
        <a:prstGeom prst="blockArc">
          <a:avLst>
            <a:gd name="adj1" fmla="val 9000000"/>
            <a:gd name="adj2" fmla="val 12600000"/>
            <a:gd name="adj3" fmla="val 4519"/>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3847C63-B4D8-44BF-99D5-0CF884473781}">
      <dsp:nvSpPr>
        <dsp:cNvPr id="0" name=""/>
        <dsp:cNvSpPr/>
      </dsp:nvSpPr>
      <dsp:spPr>
        <a:xfrm>
          <a:off x="1651841" y="499328"/>
          <a:ext cx="3412771" cy="3412771"/>
        </a:xfrm>
        <a:prstGeom prst="blockArc">
          <a:avLst>
            <a:gd name="adj1" fmla="val 5400000"/>
            <a:gd name="adj2" fmla="val 9000000"/>
            <a:gd name="adj3" fmla="val 4519"/>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42C7DF7-9128-4004-8386-131412562C22}">
      <dsp:nvSpPr>
        <dsp:cNvPr id="0" name=""/>
        <dsp:cNvSpPr/>
      </dsp:nvSpPr>
      <dsp:spPr>
        <a:xfrm>
          <a:off x="1651841" y="499328"/>
          <a:ext cx="3412771" cy="3412771"/>
        </a:xfrm>
        <a:prstGeom prst="blockArc">
          <a:avLst>
            <a:gd name="adj1" fmla="val 1800000"/>
            <a:gd name="adj2" fmla="val 5400000"/>
            <a:gd name="adj3" fmla="val 4519"/>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B0DDD29-9FE7-4832-9140-A5140A5497DF}">
      <dsp:nvSpPr>
        <dsp:cNvPr id="0" name=""/>
        <dsp:cNvSpPr/>
      </dsp:nvSpPr>
      <dsp:spPr>
        <a:xfrm>
          <a:off x="1651841" y="499328"/>
          <a:ext cx="3412771" cy="3412771"/>
        </a:xfrm>
        <a:prstGeom prst="blockArc">
          <a:avLst>
            <a:gd name="adj1" fmla="val 19800000"/>
            <a:gd name="adj2" fmla="val 1800000"/>
            <a:gd name="adj3" fmla="val 4519"/>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AF980DE-53F7-48A0-922D-87F5180AF7F6}">
      <dsp:nvSpPr>
        <dsp:cNvPr id="0" name=""/>
        <dsp:cNvSpPr/>
      </dsp:nvSpPr>
      <dsp:spPr>
        <a:xfrm>
          <a:off x="1651841" y="499328"/>
          <a:ext cx="3412771" cy="3412771"/>
        </a:xfrm>
        <a:prstGeom prst="blockArc">
          <a:avLst>
            <a:gd name="adj1" fmla="val 16200000"/>
            <a:gd name="adj2" fmla="val 19800000"/>
            <a:gd name="adj3" fmla="val 4519"/>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0CBCF2D-BF15-49BC-8175-2B6541DD5AC5}">
      <dsp:nvSpPr>
        <dsp:cNvPr id="0" name=""/>
        <dsp:cNvSpPr/>
      </dsp:nvSpPr>
      <dsp:spPr>
        <a:xfrm>
          <a:off x="2593279" y="1440766"/>
          <a:ext cx="1529895" cy="152989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r>
            <a:rPr lang="sv-SE" sz="2100" kern="1200" dirty="0" smtClean="0"/>
            <a:t>Access Directory</a:t>
          </a:r>
          <a:endParaRPr lang="sv-SE" sz="2100" kern="1200" dirty="0"/>
        </a:p>
      </dsp:txBody>
      <dsp:txXfrm>
        <a:off x="2817327" y="1664814"/>
        <a:ext cx="1081799" cy="1081799"/>
      </dsp:txXfrm>
    </dsp:sp>
    <dsp:sp modelId="{64A73F11-4A21-47A7-B994-0A028C3693CC}">
      <dsp:nvSpPr>
        <dsp:cNvPr id="0" name=""/>
        <dsp:cNvSpPr/>
      </dsp:nvSpPr>
      <dsp:spPr>
        <a:xfrm>
          <a:off x="2822764" y="2418"/>
          <a:ext cx="1070926" cy="107092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sv-SE" sz="1000" b="1" kern="1200" dirty="0" err="1" smtClean="0"/>
            <a:t>Visitor</a:t>
          </a:r>
          <a:r>
            <a:rPr lang="sv-SE" sz="1000" b="1" kern="1200" dirty="0" smtClean="0"/>
            <a:t> management</a:t>
          </a:r>
          <a:br>
            <a:rPr lang="sv-SE" sz="1000" b="1" kern="1200" dirty="0" smtClean="0"/>
          </a:br>
          <a:r>
            <a:rPr lang="sv-SE" sz="1000" b="1" kern="1200" dirty="0" smtClean="0"/>
            <a:t>Information / </a:t>
          </a:r>
          <a:r>
            <a:rPr lang="sv-SE" sz="1000" b="1" kern="1200" dirty="0" err="1" smtClean="0"/>
            <a:t>admin</a:t>
          </a:r>
          <a:r>
            <a:rPr lang="sv-SE" sz="1000" b="1" kern="1200" dirty="0" smtClean="0"/>
            <a:t/>
          </a:r>
          <a:br>
            <a:rPr lang="sv-SE" sz="1000" b="1" kern="1200" dirty="0" smtClean="0"/>
          </a:br>
          <a:endParaRPr lang="sv-SE" sz="1000" kern="1200" dirty="0"/>
        </a:p>
      </dsp:txBody>
      <dsp:txXfrm>
        <a:off x="2979597" y="159251"/>
        <a:ext cx="757260" cy="757260"/>
      </dsp:txXfrm>
    </dsp:sp>
    <dsp:sp modelId="{9A713C03-2CEB-4AB7-A653-F849F2FF8C7F}">
      <dsp:nvSpPr>
        <dsp:cNvPr id="0" name=""/>
        <dsp:cNvSpPr/>
      </dsp:nvSpPr>
      <dsp:spPr>
        <a:xfrm>
          <a:off x="4267149" y="836334"/>
          <a:ext cx="1070926" cy="107092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sv-SE" sz="1000" b="1" kern="1200" dirty="0" smtClean="0"/>
            <a:t>LMS </a:t>
          </a:r>
          <a:br>
            <a:rPr lang="sv-SE" sz="1000" b="1" kern="1200" dirty="0" smtClean="0"/>
          </a:br>
          <a:r>
            <a:rPr lang="sv-SE" sz="1000" b="1" kern="1200" dirty="0" err="1" smtClean="0"/>
            <a:t>safety</a:t>
          </a:r>
          <a:r>
            <a:rPr lang="sv-SE" sz="1000" b="1" kern="1200" dirty="0" smtClean="0"/>
            <a:t> </a:t>
          </a:r>
          <a:r>
            <a:rPr lang="sv-SE" sz="1000" b="1" kern="1200" dirty="0" err="1" smtClean="0"/>
            <a:t>training</a:t>
          </a:r>
          <a:r>
            <a:rPr lang="sv-SE" sz="1000" b="1" kern="1200" dirty="0" smtClean="0"/>
            <a:t/>
          </a:r>
          <a:br>
            <a:rPr lang="sv-SE" sz="1000" b="1" kern="1200" dirty="0" smtClean="0"/>
          </a:br>
          <a:r>
            <a:rPr lang="sv-SE" sz="1000" b="1" kern="1200" dirty="0" smtClean="0"/>
            <a:t>HR/ ESH</a:t>
          </a:r>
          <a:endParaRPr lang="sv-SE" sz="1000" kern="1200" dirty="0"/>
        </a:p>
      </dsp:txBody>
      <dsp:txXfrm>
        <a:off x="4423982" y="993167"/>
        <a:ext cx="757260" cy="757260"/>
      </dsp:txXfrm>
    </dsp:sp>
    <dsp:sp modelId="{7861F5D3-46F8-4D84-82F4-F63B9927F4EF}">
      <dsp:nvSpPr>
        <dsp:cNvPr id="0" name=""/>
        <dsp:cNvSpPr/>
      </dsp:nvSpPr>
      <dsp:spPr>
        <a:xfrm>
          <a:off x="4267149" y="2504166"/>
          <a:ext cx="1070926" cy="107092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sv-SE" sz="1000" b="1" kern="1200" dirty="0" err="1" smtClean="0"/>
            <a:t>Security</a:t>
          </a:r>
          <a:r>
            <a:rPr lang="sv-SE" sz="1000" b="1" kern="1200" dirty="0" smtClean="0"/>
            <a:t/>
          </a:r>
          <a:br>
            <a:rPr lang="sv-SE" sz="1000" b="1" kern="1200" dirty="0" smtClean="0"/>
          </a:br>
          <a:r>
            <a:rPr lang="sv-SE" sz="1000" b="1" kern="1200" dirty="0" err="1" smtClean="0"/>
            <a:t>Physical</a:t>
          </a:r>
          <a:r>
            <a:rPr lang="sv-SE" sz="1000" b="1" kern="1200" dirty="0" smtClean="0"/>
            <a:t> </a:t>
          </a:r>
          <a:r>
            <a:rPr lang="sv-SE" sz="1000" b="1" kern="1200" dirty="0" err="1" smtClean="0"/>
            <a:t>protection</a:t>
          </a:r>
          <a:r>
            <a:rPr lang="sv-SE" sz="1000" b="1" kern="1200" dirty="0" smtClean="0"/>
            <a:t> </a:t>
          </a:r>
          <a:br>
            <a:rPr lang="sv-SE" sz="1000" b="1" kern="1200" dirty="0" smtClean="0"/>
          </a:br>
          <a:r>
            <a:rPr lang="sv-SE" sz="1000" b="1" kern="1200" dirty="0" smtClean="0"/>
            <a:t>ESH</a:t>
          </a:r>
          <a:endParaRPr lang="sv-SE" sz="1000" b="1" kern="1200" dirty="0"/>
        </a:p>
      </dsp:txBody>
      <dsp:txXfrm>
        <a:off x="4423982" y="2660999"/>
        <a:ext cx="757260" cy="757260"/>
      </dsp:txXfrm>
    </dsp:sp>
    <dsp:sp modelId="{327738A7-0BFA-44A4-BA8C-4B4A83B04B97}">
      <dsp:nvSpPr>
        <dsp:cNvPr id="0" name=""/>
        <dsp:cNvSpPr/>
      </dsp:nvSpPr>
      <dsp:spPr>
        <a:xfrm>
          <a:off x="2822764" y="3338082"/>
          <a:ext cx="1070926" cy="107092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sv-SE" sz="1000" b="1" kern="1200" dirty="0" err="1" smtClean="0"/>
            <a:t>Safety</a:t>
          </a:r>
          <a:r>
            <a:rPr lang="sv-SE" sz="1000" b="1" kern="1200" dirty="0" smtClean="0"/>
            <a:t/>
          </a:r>
          <a:br>
            <a:rPr lang="sv-SE" sz="1000" b="1" kern="1200" dirty="0" smtClean="0"/>
          </a:br>
          <a:r>
            <a:rPr lang="sv-SE" sz="1000" b="1" kern="1200" dirty="0" smtClean="0"/>
            <a:t>PSS system</a:t>
          </a:r>
          <a:br>
            <a:rPr lang="sv-SE" sz="1000" b="1" kern="1200" dirty="0" smtClean="0"/>
          </a:br>
          <a:r>
            <a:rPr lang="sv-SE" sz="1000" b="1" kern="1200" dirty="0" smtClean="0"/>
            <a:t>ICS</a:t>
          </a:r>
          <a:endParaRPr lang="sv-SE" sz="1000" b="1" kern="1200" dirty="0"/>
        </a:p>
      </dsp:txBody>
      <dsp:txXfrm>
        <a:off x="2979597" y="3494915"/>
        <a:ext cx="757260" cy="757260"/>
      </dsp:txXfrm>
    </dsp:sp>
    <dsp:sp modelId="{6086708D-8D0C-4632-A7E1-2F9FE671554A}">
      <dsp:nvSpPr>
        <dsp:cNvPr id="0" name=""/>
        <dsp:cNvSpPr/>
      </dsp:nvSpPr>
      <dsp:spPr>
        <a:xfrm>
          <a:off x="1378378" y="2504166"/>
          <a:ext cx="1070926" cy="107092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sv-SE" sz="1000" b="1" kern="1200" dirty="0" err="1" smtClean="0"/>
            <a:t>Safety</a:t>
          </a:r>
          <a:r>
            <a:rPr lang="sv-SE" sz="1000" b="1" kern="1200" dirty="0" smtClean="0"/>
            <a:t/>
          </a:r>
          <a:br>
            <a:rPr lang="sv-SE" sz="1000" b="1" kern="1200" dirty="0" smtClean="0"/>
          </a:br>
          <a:r>
            <a:rPr lang="sv-SE" sz="1000" b="1" kern="1200" dirty="0" err="1" smtClean="0"/>
            <a:t>Radiological</a:t>
          </a:r>
          <a:r>
            <a:rPr lang="sv-SE" sz="1000" b="1" kern="1200" dirty="0" smtClean="0"/>
            <a:t> </a:t>
          </a:r>
          <a:r>
            <a:rPr lang="sv-SE" sz="1000" b="1" kern="1200" dirty="0" err="1" smtClean="0"/>
            <a:t>control</a:t>
          </a:r>
          <a:r>
            <a:rPr lang="sv-SE" sz="1000" b="1" kern="1200" dirty="0" smtClean="0"/>
            <a:t/>
          </a:r>
          <a:br>
            <a:rPr lang="sv-SE" sz="1000" b="1" kern="1200" dirty="0" smtClean="0"/>
          </a:br>
          <a:r>
            <a:rPr lang="sv-SE" sz="1000" b="1" kern="1200" dirty="0" smtClean="0"/>
            <a:t>ESH</a:t>
          </a:r>
          <a:endParaRPr lang="sv-SE" sz="1000" kern="1200" dirty="0"/>
        </a:p>
      </dsp:txBody>
      <dsp:txXfrm>
        <a:off x="1535211" y="2660999"/>
        <a:ext cx="757260" cy="757260"/>
      </dsp:txXfrm>
    </dsp:sp>
    <dsp:sp modelId="{148F03BF-EA29-40E6-96D5-E059CB2093AA}">
      <dsp:nvSpPr>
        <dsp:cNvPr id="0" name=""/>
        <dsp:cNvSpPr/>
      </dsp:nvSpPr>
      <dsp:spPr>
        <a:xfrm>
          <a:off x="1378378" y="836334"/>
          <a:ext cx="1070926" cy="107092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sv-SE" sz="1000" b="1" kern="1200" dirty="0" smtClean="0"/>
            <a:t>IT </a:t>
          </a:r>
          <a:r>
            <a:rPr lang="sv-SE" sz="1000" b="1" kern="1200" dirty="0" err="1" smtClean="0"/>
            <a:t>account</a:t>
          </a:r>
          <a:r>
            <a:rPr lang="sv-SE" sz="1000" b="1" kern="1200" dirty="0" smtClean="0"/>
            <a:t/>
          </a:r>
          <a:br>
            <a:rPr lang="sv-SE" sz="1000" b="1" kern="1200" dirty="0" smtClean="0"/>
          </a:br>
          <a:r>
            <a:rPr lang="sv-SE" sz="1000" b="1" kern="1200" dirty="0" smtClean="0"/>
            <a:t>IT</a:t>
          </a:r>
          <a:endParaRPr lang="sv-SE" sz="1000" b="1" kern="1200" dirty="0"/>
        </a:p>
      </dsp:txBody>
      <dsp:txXfrm>
        <a:off x="1535211" y="993167"/>
        <a:ext cx="757260" cy="757260"/>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8B59BAE-03B2-3641-B7B0-F4835AFC2AC8}" type="datetimeFigureOut">
              <a:rPr lang="en-US" smtClean="0"/>
              <a:t>10/8/17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FFB4E81-2BA6-9E41-A35C-53ACC1056F96}" type="slidenum">
              <a:rPr lang="en-US" smtClean="0"/>
              <a:t>‹#›</a:t>
            </a:fld>
            <a:endParaRPr lang="en-US"/>
          </a:p>
        </p:txBody>
      </p:sp>
    </p:spTree>
    <p:extLst>
      <p:ext uri="{BB962C8B-B14F-4D97-AF65-F5344CB8AC3E}">
        <p14:creationId xmlns:p14="http://schemas.microsoft.com/office/powerpoint/2010/main" val="252938899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09F57FC-B3FF-4DF2-9417-962901C07B3B}" type="datetimeFigureOut">
              <a:rPr lang="sv-SE" smtClean="0"/>
              <a:t>2017-10-08</a:t>
            </a:fld>
            <a:endParaRPr lang="sv-SE"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v-SE"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61A53A7-64CD-4D0E-AAE8-1AC9C79D7085}" type="slidenum">
              <a:rPr lang="sv-SE" smtClean="0"/>
              <a:t>‹#›</a:t>
            </a:fld>
            <a:endParaRPr lang="sv-SE" dirty="0"/>
          </a:p>
        </p:txBody>
      </p:sp>
    </p:spTree>
    <p:extLst>
      <p:ext uri="{BB962C8B-B14F-4D97-AF65-F5344CB8AC3E}">
        <p14:creationId xmlns:p14="http://schemas.microsoft.com/office/powerpoint/2010/main" val="128465598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62" name="Rectangle 2"/>
          <p:cNvSpPr>
            <a:spLocks noGrp="1" noRot="1" noChangeAspect="1" noChangeArrowheads="1" noTextEdit="1"/>
          </p:cNvSpPr>
          <p:nvPr>
            <p:ph type="sldImg"/>
          </p:nvPr>
        </p:nvSpPr>
        <p:spPr>
          <a:ln/>
        </p:spPr>
      </p:sp>
      <p:sp>
        <p:nvSpPr>
          <p:cNvPr id="296963" name="Rectangle 3"/>
          <p:cNvSpPr>
            <a:spLocks noGrp="1" noChangeArrowheads="1"/>
          </p:cNvSpPr>
          <p:nvPr>
            <p:ph type="body" idx="1"/>
          </p:nvPr>
        </p:nvSpPr>
        <p:spPr>
          <a:noFill/>
          <a:ln w="9525"/>
        </p:spPr>
        <p:txBody>
          <a:bodyPr/>
          <a:lstStyle/>
          <a:p>
            <a:endParaRPr lang="en-US" smtClean="0">
              <a:latin typeface="Times" charset="0"/>
            </a:endParaRPr>
          </a:p>
        </p:txBody>
      </p:sp>
    </p:spTree>
    <p:extLst>
      <p:ext uri="{BB962C8B-B14F-4D97-AF65-F5344CB8AC3E}">
        <p14:creationId xmlns:p14="http://schemas.microsoft.com/office/powerpoint/2010/main" val="8472341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rgbClr val="0094CA"/>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sv-SE" smtClean="0"/>
              <a:t>Click to edit Master title style</a:t>
            </a:r>
            <a:endParaRPr lang="sv-S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Click to edit Master subtitle style</a:t>
            </a:r>
            <a:endParaRPr lang="sv-SE"/>
          </a:p>
        </p:txBody>
      </p:sp>
      <p:sp>
        <p:nvSpPr>
          <p:cNvPr id="4" name="Date Placeholder 3"/>
          <p:cNvSpPr>
            <a:spLocks noGrp="1"/>
          </p:cNvSpPr>
          <p:nvPr>
            <p:ph type="dt" sz="half" idx="10"/>
          </p:nvPr>
        </p:nvSpPr>
        <p:spPr/>
        <p:txBody>
          <a:bodyPr/>
          <a:lstStyle/>
          <a:p>
            <a:fld id="{2365EF4F-8DED-0E4F-BA7D-90F70C66482D}" type="datetime1">
              <a:rPr lang="en-US" smtClean="0"/>
              <a:t>10/8/17</a:t>
            </a:fld>
            <a:endParaRPr lang="sv-SE" dirty="0"/>
          </a:p>
        </p:txBody>
      </p:sp>
      <p:sp>
        <p:nvSpPr>
          <p:cNvPr id="5" name="Footer Placeholder 4"/>
          <p:cNvSpPr>
            <a:spLocks noGrp="1"/>
          </p:cNvSpPr>
          <p:nvPr>
            <p:ph type="ftr" sz="quarter" idx="11"/>
          </p:nvPr>
        </p:nvSpPr>
        <p:spPr/>
        <p:txBody>
          <a:bodyPr/>
          <a:lstStyle/>
          <a:p>
            <a:r>
              <a:rPr lang="pl-PL" smtClean="0"/>
              <a:t>1.b.i</a:t>
            </a:r>
            <a:endParaRPr lang="sv-SE" dirty="0"/>
          </a:p>
        </p:txBody>
      </p:sp>
      <p:sp>
        <p:nvSpPr>
          <p:cNvPr id="6" name="Slide Number Placeholder 5"/>
          <p:cNvSpPr>
            <a:spLocks noGrp="1"/>
          </p:cNvSpPr>
          <p:nvPr>
            <p:ph type="sldNum" sz="quarter" idx="12"/>
          </p:nvPr>
        </p:nvSpPr>
        <p:spPr/>
        <p:txBody>
          <a:bodyPr/>
          <a:lstStyle/>
          <a:p>
            <a:fld id="{551115BC-487E-4422-894C-CB7CD3E79223}" type="slidenum">
              <a:rPr lang="sv-SE" smtClean="0"/>
              <a:t>‹#›</a:t>
            </a:fld>
            <a:endParaRPr lang="sv-SE" dirty="0"/>
          </a:p>
        </p:txBody>
      </p:sp>
      <p:pic>
        <p:nvPicPr>
          <p:cNvPr id="7" name="Bildobjekt 7" descr="ESS-vit-logga.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08304" y="260648"/>
            <a:ext cx="1656184" cy="886059"/>
          </a:xfrm>
          <a:prstGeom prst="rect">
            <a:avLst/>
          </a:prstGeom>
        </p:spPr>
      </p:pic>
    </p:spTree>
    <p:extLst>
      <p:ext uri="{BB962C8B-B14F-4D97-AF65-F5344CB8AC3E}">
        <p14:creationId xmlns:p14="http://schemas.microsoft.com/office/powerpoint/2010/main" val="24398844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ktangel 6"/>
          <p:cNvSpPr/>
          <p:nvPr userDrawn="1"/>
        </p:nvSpPr>
        <p:spPr>
          <a:xfrm>
            <a:off x="0" y="0"/>
            <a:ext cx="9144000" cy="1434354"/>
          </a:xfrm>
          <a:prstGeom prst="rect">
            <a:avLst/>
          </a:prstGeom>
          <a:solidFill>
            <a:srgbClr val="0094CA"/>
          </a:solidFill>
          <a:ln>
            <a:noFill/>
          </a:ln>
          <a:effectLst/>
          <a:scene3d>
            <a:camera prst="orthographicFront"/>
            <a:lightRig rig="threePt" dir="t"/>
          </a:scene3d>
          <a:sp3d>
            <a:bevelT w="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dirty="0">
              <a:solidFill>
                <a:srgbClr val="0094CA"/>
              </a:solidFill>
            </a:endParaRPr>
          </a:p>
        </p:txBody>
      </p:sp>
      <p:sp>
        <p:nvSpPr>
          <p:cNvPr id="2" name="Title 1"/>
          <p:cNvSpPr>
            <a:spLocks noGrp="1"/>
          </p:cNvSpPr>
          <p:nvPr>
            <p:ph type="title"/>
          </p:nvPr>
        </p:nvSpPr>
        <p:spPr/>
        <p:txBody>
          <a:bodyPr/>
          <a:lstStyle/>
          <a:p>
            <a:r>
              <a:rPr lang="sv-SE" smtClean="0"/>
              <a:t>Click to edit Master title style</a:t>
            </a:r>
            <a:endParaRPr lang="sv-SE"/>
          </a:p>
        </p:txBody>
      </p:sp>
      <p:sp>
        <p:nvSpPr>
          <p:cNvPr id="3" name="Content Placeholder 2"/>
          <p:cNvSpPr>
            <a:spLocks noGrp="1"/>
          </p:cNvSpPr>
          <p:nvPr>
            <p:ph idx="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sv-SE" smtClean="0"/>
              <a:t>Click to edit Master text styles</a:t>
            </a:r>
          </a:p>
          <a:p>
            <a:pPr lvl="1"/>
            <a:r>
              <a:rPr lang="sv-SE" smtClean="0"/>
              <a:t>Second level</a:t>
            </a:r>
          </a:p>
          <a:p>
            <a:pPr lvl="2"/>
            <a:r>
              <a:rPr lang="sv-SE" smtClean="0"/>
              <a:t>Third level</a:t>
            </a:r>
          </a:p>
          <a:p>
            <a:pPr lvl="3"/>
            <a:r>
              <a:rPr lang="sv-SE" smtClean="0"/>
              <a:t>Fourth level</a:t>
            </a:r>
          </a:p>
          <a:p>
            <a:pPr lvl="4"/>
            <a:r>
              <a:rPr lang="sv-SE" smtClean="0"/>
              <a:t>Fifth level</a:t>
            </a:r>
            <a:endParaRPr lang="sv-SE" dirty="0"/>
          </a:p>
        </p:txBody>
      </p:sp>
      <p:sp>
        <p:nvSpPr>
          <p:cNvPr id="4" name="Date Placeholder 3"/>
          <p:cNvSpPr>
            <a:spLocks noGrp="1"/>
          </p:cNvSpPr>
          <p:nvPr>
            <p:ph type="dt" sz="half" idx="10"/>
          </p:nvPr>
        </p:nvSpPr>
        <p:spPr/>
        <p:txBody>
          <a:bodyPr/>
          <a:lstStyle/>
          <a:p>
            <a:fld id="{D7A06D71-EF2C-CE4F-8000-DC3A80AB5DD5}" type="datetime1">
              <a:rPr lang="en-US" smtClean="0"/>
              <a:t>10/8/17</a:t>
            </a:fld>
            <a:endParaRPr lang="sv-SE" dirty="0"/>
          </a:p>
        </p:txBody>
      </p:sp>
      <p:sp>
        <p:nvSpPr>
          <p:cNvPr id="5" name="Footer Placeholder 4"/>
          <p:cNvSpPr>
            <a:spLocks noGrp="1"/>
          </p:cNvSpPr>
          <p:nvPr>
            <p:ph type="ftr" sz="quarter" idx="11"/>
          </p:nvPr>
        </p:nvSpPr>
        <p:spPr/>
        <p:txBody>
          <a:bodyPr/>
          <a:lstStyle/>
          <a:p>
            <a:r>
              <a:rPr lang="pl-PL" smtClean="0"/>
              <a:t>1.b.i</a:t>
            </a:r>
            <a:endParaRPr lang="sv-SE" dirty="0"/>
          </a:p>
        </p:txBody>
      </p:sp>
      <p:sp>
        <p:nvSpPr>
          <p:cNvPr id="6" name="Slide Number Placeholder 5"/>
          <p:cNvSpPr>
            <a:spLocks noGrp="1"/>
          </p:cNvSpPr>
          <p:nvPr>
            <p:ph type="sldNum" sz="quarter" idx="12"/>
          </p:nvPr>
        </p:nvSpPr>
        <p:spPr/>
        <p:txBody>
          <a:bodyPr/>
          <a:lstStyle/>
          <a:p>
            <a:fld id="{551115BC-487E-4422-894C-CB7CD3E79223}" type="slidenum">
              <a:rPr lang="sv-SE" smtClean="0"/>
              <a:t>‹#›</a:t>
            </a:fld>
            <a:endParaRPr lang="sv-SE" dirty="0"/>
          </a:p>
        </p:txBody>
      </p:sp>
      <p:pic>
        <p:nvPicPr>
          <p:cNvPr id="8" name="Bildobjekt 5" descr="ESS-vit-logga.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594008" y="319530"/>
            <a:ext cx="1370480" cy="733206"/>
          </a:xfrm>
          <a:prstGeom prst="rect">
            <a:avLst/>
          </a:prstGeom>
        </p:spPr>
      </p:pic>
    </p:spTree>
    <p:extLst>
      <p:ext uri="{BB962C8B-B14F-4D97-AF65-F5344CB8AC3E}">
        <p14:creationId xmlns:p14="http://schemas.microsoft.com/office/powerpoint/2010/main" val="13510992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ktangel 6"/>
          <p:cNvSpPr/>
          <p:nvPr userDrawn="1"/>
        </p:nvSpPr>
        <p:spPr>
          <a:xfrm>
            <a:off x="0" y="0"/>
            <a:ext cx="9144000" cy="1434354"/>
          </a:xfrm>
          <a:prstGeom prst="rect">
            <a:avLst/>
          </a:prstGeom>
          <a:solidFill>
            <a:srgbClr val="0094CA"/>
          </a:solidFill>
          <a:ln>
            <a:noFill/>
          </a:ln>
          <a:effectLst/>
          <a:scene3d>
            <a:camera prst="orthographicFront"/>
            <a:lightRig rig="threePt" dir="t"/>
          </a:scene3d>
          <a:sp3d>
            <a:bevelT w="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dirty="0">
              <a:solidFill>
                <a:srgbClr val="0094CA"/>
              </a:solidFill>
            </a:endParaRPr>
          </a:p>
        </p:txBody>
      </p:sp>
      <p:sp>
        <p:nvSpPr>
          <p:cNvPr id="2" name="Title 1"/>
          <p:cNvSpPr>
            <a:spLocks noGrp="1"/>
          </p:cNvSpPr>
          <p:nvPr>
            <p:ph type="title"/>
          </p:nvPr>
        </p:nvSpPr>
        <p:spPr/>
        <p:txBody>
          <a:bodyPr/>
          <a:lstStyle/>
          <a:p>
            <a:r>
              <a:rPr lang="sv-SE" smtClean="0"/>
              <a:t>Click to edit Master title style</a:t>
            </a:r>
            <a:endParaRPr lang="sv-SE"/>
          </a:p>
        </p:txBody>
      </p:sp>
      <p:sp>
        <p:nvSpPr>
          <p:cNvPr id="3" name="Content Placeholder 2"/>
          <p:cNvSpPr>
            <a:spLocks noGrp="1"/>
          </p:cNvSpPr>
          <p:nvPr>
            <p:ph sz="half" idx="1"/>
          </p:nvPr>
        </p:nvSpPr>
        <p:spPr>
          <a:xfrm>
            <a:off x="457200" y="1600200"/>
            <a:ext cx="4038600" cy="4525963"/>
          </a:xfrm>
        </p:spPr>
        <p:txBody>
          <a:bodyPr/>
          <a:lstStyle>
            <a:lvl1pPr>
              <a:defRPr sz="2800">
                <a:solidFill>
                  <a:schemeClr val="tx1"/>
                </a:solidFill>
              </a:defRPr>
            </a:lvl1pPr>
            <a:lvl2pPr>
              <a:defRPr sz="2400">
                <a:solidFill>
                  <a:schemeClr val="tx1"/>
                </a:solidFill>
              </a:defRPr>
            </a:lvl2pPr>
            <a:lvl3pPr>
              <a:defRPr sz="2000">
                <a:solidFill>
                  <a:schemeClr val="tx1"/>
                </a:solidFill>
              </a:defRPr>
            </a:lvl3pPr>
            <a:lvl4pPr>
              <a:defRPr sz="1800">
                <a:solidFill>
                  <a:schemeClr val="tx1"/>
                </a:solidFill>
              </a:defRPr>
            </a:lvl4pPr>
            <a:lvl5pPr>
              <a:defRPr sz="1800"/>
            </a:lvl5pPr>
            <a:lvl6pPr>
              <a:defRPr sz="1800"/>
            </a:lvl6pPr>
            <a:lvl7pPr>
              <a:defRPr sz="1800"/>
            </a:lvl7pPr>
            <a:lvl8pPr>
              <a:defRPr sz="1800"/>
            </a:lvl8pPr>
            <a:lvl9pPr>
              <a:defRPr sz="1800"/>
            </a:lvl9pPr>
          </a:lstStyle>
          <a:p>
            <a:pPr lvl="0"/>
            <a:r>
              <a:rPr lang="sv-SE" smtClean="0"/>
              <a:t>Click to edit Master text styles</a:t>
            </a:r>
          </a:p>
          <a:p>
            <a:pPr lvl="1"/>
            <a:r>
              <a:rPr lang="sv-SE" smtClean="0"/>
              <a:t>Second level</a:t>
            </a:r>
          </a:p>
          <a:p>
            <a:pPr lvl="2"/>
            <a:r>
              <a:rPr lang="sv-SE" smtClean="0"/>
              <a:t>Third level</a:t>
            </a:r>
          </a:p>
          <a:p>
            <a:pPr lvl="3"/>
            <a:r>
              <a:rPr lang="sv-SE" smtClean="0"/>
              <a:t>Fourth level</a:t>
            </a:r>
          </a:p>
        </p:txBody>
      </p:sp>
      <p:sp>
        <p:nvSpPr>
          <p:cNvPr id="4" name="Content Placeholder 3"/>
          <p:cNvSpPr>
            <a:spLocks noGrp="1"/>
          </p:cNvSpPr>
          <p:nvPr>
            <p:ph sz="half" idx="2"/>
          </p:nvPr>
        </p:nvSpPr>
        <p:spPr>
          <a:xfrm>
            <a:off x="4648200" y="1600200"/>
            <a:ext cx="4038600" cy="4525963"/>
          </a:xfrm>
        </p:spPr>
        <p:txBody>
          <a:bodyPr/>
          <a:lstStyle>
            <a:lvl1pPr>
              <a:defRPr sz="2800">
                <a:solidFill>
                  <a:schemeClr val="tx1"/>
                </a:solidFill>
              </a:defRPr>
            </a:lvl1pPr>
            <a:lvl2pPr>
              <a:defRPr sz="2400">
                <a:solidFill>
                  <a:schemeClr val="tx1"/>
                </a:solidFill>
              </a:defRPr>
            </a:lvl2pPr>
            <a:lvl3pPr>
              <a:defRPr sz="2000">
                <a:solidFill>
                  <a:schemeClr val="tx1"/>
                </a:solidFill>
              </a:defRPr>
            </a:lvl3pPr>
            <a:lvl4pPr>
              <a:defRPr sz="1800">
                <a:solidFill>
                  <a:schemeClr val="tx1"/>
                </a:solidFill>
              </a:defRPr>
            </a:lvl4pPr>
            <a:lvl5pPr>
              <a:defRPr sz="1800"/>
            </a:lvl5pPr>
            <a:lvl6pPr>
              <a:defRPr sz="1800"/>
            </a:lvl6pPr>
            <a:lvl7pPr>
              <a:defRPr sz="1800"/>
            </a:lvl7pPr>
            <a:lvl8pPr>
              <a:defRPr sz="1800"/>
            </a:lvl8pPr>
            <a:lvl9pPr>
              <a:defRPr sz="1800"/>
            </a:lvl9pPr>
          </a:lstStyle>
          <a:p>
            <a:pPr lvl="0"/>
            <a:r>
              <a:rPr lang="sv-SE" smtClean="0"/>
              <a:t>Click to edit Master text styles</a:t>
            </a:r>
          </a:p>
          <a:p>
            <a:pPr lvl="1"/>
            <a:r>
              <a:rPr lang="sv-SE" smtClean="0"/>
              <a:t>Second level</a:t>
            </a:r>
          </a:p>
          <a:p>
            <a:pPr lvl="2"/>
            <a:r>
              <a:rPr lang="sv-SE" smtClean="0"/>
              <a:t>Third level</a:t>
            </a:r>
          </a:p>
          <a:p>
            <a:pPr lvl="3"/>
            <a:r>
              <a:rPr lang="sv-SE" smtClean="0"/>
              <a:t>Fourth level</a:t>
            </a:r>
          </a:p>
        </p:txBody>
      </p:sp>
      <p:sp>
        <p:nvSpPr>
          <p:cNvPr id="5" name="Date Placeholder 4"/>
          <p:cNvSpPr>
            <a:spLocks noGrp="1"/>
          </p:cNvSpPr>
          <p:nvPr>
            <p:ph type="dt" sz="half" idx="10"/>
          </p:nvPr>
        </p:nvSpPr>
        <p:spPr/>
        <p:txBody>
          <a:bodyPr/>
          <a:lstStyle/>
          <a:p>
            <a:fld id="{5658E866-7F1D-DE4F-BAED-C3D3633DA189}" type="datetime1">
              <a:rPr lang="en-US" smtClean="0"/>
              <a:t>10/8/17</a:t>
            </a:fld>
            <a:endParaRPr lang="sv-SE" dirty="0"/>
          </a:p>
        </p:txBody>
      </p:sp>
      <p:sp>
        <p:nvSpPr>
          <p:cNvPr id="6" name="Footer Placeholder 5"/>
          <p:cNvSpPr>
            <a:spLocks noGrp="1"/>
          </p:cNvSpPr>
          <p:nvPr>
            <p:ph type="ftr" sz="quarter" idx="11"/>
          </p:nvPr>
        </p:nvSpPr>
        <p:spPr/>
        <p:txBody>
          <a:bodyPr/>
          <a:lstStyle/>
          <a:p>
            <a:r>
              <a:rPr lang="pl-PL" smtClean="0"/>
              <a:t>1.b.i</a:t>
            </a:r>
            <a:endParaRPr lang="sv-SE" dirty="0"/>
          </a:p>
        </p:txBody>
      </p:sp>
      <p:sp>
        <p:nvSpPr>
          <p:cNvPr id="7" name="Slide Number Placeholder 6"/>
          <p:cNvSpPr>
            <a:spLocks noGrp="1"/>
          </p:cNvSpPr>
          <p:nvPr>
            <p:ph type="sldNum" sz="quarter" idx="12"/>
          </p:nvPr>
        </p:nvSpPr>
        <p:spPr/>
        <p:txBody>
          <a:bodyPr/>
          <a:lstStyle/>
          <a:p>
            <a:fld id="{551115BC-487E-4422-894C-CB7CD3E79223}" type="slidenum">
              <a:rPr lang="sv-SE" smtClean="0"/>
              <a:t>‹#›</a:t>
            </a:fld>
            <a:endParaRPr lang="sv-SE" dirty="0"/>
          </a:p>
        </p:txBody>
      </p:sp>
      <p:pic>
        <p:nvPicPr>
          <p:cNvPr id="9" name="Bildobjekt 7" descr="ESS-vit-logga.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04662" y="260648"/>
            <a:ext cx="1359826" cy="727507"/>
          </a:xfrm>
          <a:prstGeom prst="rect">
            <a:avLst/>
          </a:prstGeom>
        </p:spPr>
      </p:pic>
    </p:spTree>
    <p:extLst>
      <p:ext uri="{BB962C8B-B14F-4D97-AF65-F5344CB8AC3E}">
        <p14:creationId xmlns:p14="http://schemas.microsoft.com/office/powerpoint/2010/main" val="136283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sv-SE" smtClean="0"/>
              <a:t>Click to edit Master title style</a:t>
            </a:r>
            <a:endParaRPr lang="sv-S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Click to edit Master text styles</a:t>
            </a:r>
          </a:p>
          <a:p>
            <a:pPr lvl="1"/>
            <a:r>
              <a:rPr lang="sv-SE" smtClean="0"/>
              <a:t>Second level</a:t>
            </a:r>
          </a:p>
          <a:p>
            <a:pPr lvl="2"/>
            <a:r>
              <a:rPr lang="sv-SE" smtClean="0"/>
              <a:t>Third level</a:t>
            </a:r>
          </a:p>
          <a:p>
            <a:pPr lvl="3"/>
            <a:r>
              <a:rPr lang="sv-SE" smtClean="0"/>
              <a:t>Fourth level</a:t>
            </a:r>
          </a:p>
          <a:p>
            <a:pPr lvl="4"/>
            <a:r>
              <a:rPr lang="sv-SE" smtClean="0"/>
              <a:t>Fifth level</a:t>
            </a:r>
            <a:endParaRPr lang="sv-S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Click to edit Master text styles</a:t>
            </a:r>
          </a:p>
          <a:p>
            <a:pPr lvl="1"/>
            <a:r>
              <a:rPr lang="sv-SE" smtClean="0"/>
              <a:t>Second level</a:t>
            </a:r>
          </a:p>
          <a:p>
            <a:pPr lvl="2"/>
            <a:r>
              <a:rPr lang="sv-SE" smtClean="0"/>
              <a:t>Third level</a:t>
            </a:r>
          </a:p>
          <a:p>
            <a:pPr lvl="3"/>
            <a:r>
              <a:rPr lang="sv-SE" smtClean="0"/>
              <a:t>Fourth level</a:t>
            </a:r>
          </a:p>
          <a:p>
            <a:pPr lvl="4"/>
            <a:r>
              <a:rPr lang="sv-SE" smtClean="0"/>
              <a:t>Fifth level</a:t>
            </a:r>
            <a:endParaRPr lang="sv-SE"/>
          </a:p>
        </p:txBody>
      </p:sp>
      <p:sp>
        <p:nvSpPr>
          <p:cNvPr id="7" name="Date Placeholder 6"/>
          <p:cNvSpPr>
            <a:spLocks noGrp="1"/>
          </p:cNvSpPr>
          <p:nvPr>
            <p:ph type="dt" sz="half" idx="10"/>
          </p:nvPr>
        </p:nvSpPr>
        <p:spPr/>
        <p:txBody>
          <a:bodyPr/>
          <a:lstStyle/>
          <a:p>
            <a:fld id="{8CE9DCD1-062E-6249-BAC0-ED2991516AC3}" type="datetime1">
              <a:rPr lang="en-US" smtClean="0"/>
              <a:t>10/8/17</a:t>
            </a:fld>
            <a:endParaRPr lang="sv-SE" dirty="0"/>
          </a:p>
        </p:txBody>
      </p:sp>
      <p:sp>
        <p:nvSpPr>
          <p:cNvPr id="8" name="Footer Placeholder 7"/>
          <p:cNvSpPr>
            <a:spLocks noGrp="1"/>
          </p:cNvSpPr>
          <p:nvPr>
            <p:ph type="ftr" sz="quarter" idx="11"/>
          </p:nvPr>
        </p:nvSpPr>
        <p:spPr/>
        <p:txBody>
          <a:bodyPr/>
          <a:lstStyle/>
          <a:p>
            <a:r>
              <a:rPr lang="pl-PL" smtClean="0"/>
              <a:t>1.b.i</a:t>
            </a:r>
            <a:endParaRPr lang="sv-SE" dirty="0"/>
          </a:p>
        </p:txBody>
      </p:sp>
      <p:sp>
        <p:nvSpPr>
          <p:cNvPr id="9" name="Slide Number Placeholder 8"/>
          <p:cNvSpPr>
            <a:spLocks noGrp="1"/>
          </p:cNvSpPr>
          <p:nvPr>
            <p:ph type="sldNum" sz="quarter" idx="12"/>
          </p:nvPr>
        </p:nvSpPr>
        <p:spPr/>
        <p:txBody>
          <a:bodyPr/>
          <a:lstStyle/>
          <a:p>
            <a:fld id="{551115BC-487E-4422-894C-CB7CD3E79223}" type="slidenum">
              <a:rPr lang="sv-SE" smtClean="0"/>
              <a:t>‹#›</a:t>
            </a:fld>
            <a:endParaRPr lang="sv-SE" dirty="0"/>
          </a:p>
        </p:txBody>
      </p:sp>
      <p:sp>
        <p:nvSpPr>
          <p:cNvPr id="10" name="Rektangel 6"/>
          <p:cNvSpPr/>
          <p:nvPr userDrawn="1"/>
        </p:nvSpPr>
        <p:spPr>
          <a:xfrm>
            <a:off x="0" y="0"/>
            <a:ext cx="9144000" cy="1434354"/>
          </a:xfrm>
          <a:prstGeom prst="rect">
            <a:avLst/>
          </a:prstGeom>
          <a:solidFill>
            <a:srgbClr val="0094CA"/>
          </a:solidFill>
          <a:ln>
            <a:noFill/>
          </a:ln>
          <a:effectLst/>
          <a:scene3d>
            <a:camera prst="orthographicFront"/>
            <a:lightRig rig="threePt" dir="t"/>
          </a:scene3d>
          <a:sp3d>
            <a:bevelT w="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dirty="0">
              <a:solidFill>
                <a:srgbClr val="0094CA"/>
              </a:solidFill>
            </a:endParaRPr>
          </a:p>
        </p:txBody>
      </p:sp>
    </p:spTree>
    <p:extLst>
      <p:ext uri="{BB962C8B-B14F-4D97-AF65-F5344CB8AC3E}">
        <p14:creationId xmlns:p14="http://schemas.microsoft.com/office/powerpoint/2010/main" val="124974036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139136" cy="1143000"/>
          </a:xfrm>
          <a:prstGeom prst="rect">
            <a:avLst/>
          </a:prstGeom>
        </p:spPr>
        <p:txBody>
          <a:bodyPr vert="horz" lIns="91440" tIns="45720" rIns="91440" bIns="45720" rtlCol="0" anchor="ctr">
            <a:normAutofit/>
          </a:bodyPr>
          <a:lstStyle/>
          <a:p>
            <a:r>
              <a:rPr lang="sv-SE" smtClean="0"/>
              <a:t>Click to edit Master title style</a:t>
            </a:r>
            <a:endParaRPr lang="sv-SE"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C4CCDD-6AF4-A34B-A9FC-741454E2115D}" type="datetime1">
              <a:rPr lang="en-US" smtClean="0"/>
              <a:t>10/8/17</a:t>
            </a:fld>
            <a:endParaRPr lang="sv-SE"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pl-PL" smtClean="0"/>
              <a:t>1.b.i</a:t>
            </a:r>
            <a:endParaRPr lang="sv-SE"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1115BC-487E-4422-894C-CB7CD3E79223}" type="slidenum">
              <a:rPr lang="sv-SE" smtClean="0"/>
              <a:t>‹#›</a:t>
            </a:fld>
            <a:endParaRPr lang="sv-SE" dirty="0"/>
          </a:p>
        </p:txBody>
      </p:sp>
    </p:spTree>
    <p:extLst>
      <p:ext uri="{BB962C8B-B14F-4D97-AF65-F5344CB8AC3E}">
        <p14:creationId xmlns:p14="http://schemas.microsoft.com/office/powerpoint/2010/main" val="38064080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Lst>
  <p:hf hdr="0" ftr="0" dt="0"/>
  <p:txStyles>
    <p:titleStyle>
      <a:lvl1pPr algn="l" defTabSz="914400" rtl="0" eaLnBrk="1" latinLnBrk="0" hangingPunct="1">
        <a:spcBef>
          <a:spcPct val="0"/>
        </a:spcBef>
        <a:buNone/>
        <a:defRPr sz="3200" kern="1200" baseline="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800" kern="1200" baseline="0">
          <a:solidFill>
            <a:schemeClr val="bg1">
              <a:lumMod val="50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baseline="0">
          <a:solidFill>
            <a:schemeClr val="bg1">
              <a:lumMod val="50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baseline="0">
          <a:solidFill>
            <a:schemeClr val="bg1">
              <a:lumMod val="50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baseline="0">
          <a:solidFill>
            <a:schemeClr val="bg1">
              <a:lumMod val="50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hyperlink" Target="http://www.europeanspallationsource.se"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3.xml"/><Relationship Id="rId4" Type="http://schemas.openxmlformats.org/officeDocument/2006/relationships/diagramLayout" Target="../diagrams/layout3.xml"/><Relationship Id="rId5" Type="http://schemas.openxmlformats.org/officeDocument/2006/relationships/diagramQuickStyle" Target="../diagrams/quickStyle3.xml"/><Relationship Id="rId6" Type="http://schemas.openxmlformats.org/officeDocument/2006/relationships/diagramColors" Target="../diagrams/colors3.xml"/><Relationship Id="rId7" Type="http://schemas.microsoft.com/office/2007/relationships/diagramDrawing" Target="../diagrams/drawing3.xml"/><Relationship Id="rId8" Type="http://schemas.openxmlformats.org/officeDocument/2006/relationships/hyperlink" Target="https://www.google.se/url?sa=i&amp;rct=j&amp;q=&amp;esrc=s&amp;source=images&amp;cd=&amp;cad=rja&amp;uact=8&amp;ved=0ahUKEwjd74LM7KbWAhWIK5oKHZBRBO8QjRwIBw&amp;url=https://en.wikipedia.org/wiki/QR_code&amp;psig=AFQjCNHUG8Ig0m1qpI0jW6FigAZm7FImtQ&amp;ust=1505553125616588" TargetMode="External"/><Relationship Id="rId9" Type="http://schemas.openxmlformats.org/officeDocument/2006/relationships/image" Target="../media/image6.png"/><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4" Type="http://schemas.openxmlformats.org/officeDocument/2006/relationships/image" Target="../media/image9.png"/><Relationship Id="rId5" Type="http://schemas.openxmlformats.org/officeDocument/2006/relationships/image" Target="../media/image10.png"/><Relationship Id="rId1" Type="http://schemas.openxmlformats.org/officeDocument/2006/relationships/slideLayout" Target="../slideLayouts/slideLayout2.xml"/><Relationship Id="rId2" Type="http://schemas.openxmlformats.org/officeDocument/2006/relationships/image" Target="../media/image7.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4" Type="http://schemas.openxmlformats.org/officeDocument/2006/relationships/diagramQuickStyle" Target="../diagrams/quickStyle2.xml"/><Relationship Id="rId5" Type="http://schemas.openxmlformats.org/officeDocument/2006/relationships/diagramColors" Target="../diagrams/colors2.xml"/><Relationship Id="rId6" Type="http://schemas.microsoft.com/office/2007/relationships/diagramDrawing" Target="../diagrams/drawing2.xml"/><Relationship Id="rId1" Type="http://schemas.openxmlformats.org/officeDocument/2006/relationships/slideLayout" Target="../slideLayouts/slideLayout2.xml"/><Relationship Id="rId2" Type="http://schemas.openxmlformats.org/officeDocument/2006/relationships/diagramData" Target="../diagrams/data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US" sz="4000" dirty="0" smtClean="0"/>
              <a:t>Radiation Protection Updates</a:t>
            </a:r>
            <a:endParaRPr lang="en-GB" sz="2800" noProof="0" dirty="0"/>
          </a:p>
        </p:txBody>
      </p:sp>
      <p:sp>
        <p:nvSpPr>
          <p:cNvPr id="3" name="Subtitle 2"/>
          <p:cNvSpPr>
            <a:spLocks noGrp="1"/>
          </p:cNvSpPr>
          <p:nvPr>
            <p:ph type="subTitle" idx="1"/>
          </p:nvPr>
        </p:nvSpPr>
        <p:spPr/>
        <p:txBody>
          <a:bodyPr>
            <a:noAutofit/>
          </a:bodyPr>
          <a:lstStyle/>
          <a:p>
            <a:r>
              <a:rPr lang="en-GB" dirty="0">
                <a:solidFill>
                  <a:schemeClr val="bg1"/>
                </a:solidFill>
              </a:rPr>
              <a:t>L</a:t>
            </a:r>
            <a:r>
              <a:rPr lang="en-GB" noProof="0" dirty="0" smtClean="0">
                <a:solidFill>
                  <a:schemeClr val="bg1"/>
                </a:solidFill>
              </a:rPr>
              <a:t>. Johansson</a:t>
            </a:r>
            <a:endParaRPr lang="en-GB" noProof="0" dirty="0">
              <a:solidFill>
                <a:schemeClr val="bg1"/>
              </a:solidFill>
            </a:endParaRPr>
          </a:p>
        </p:txBody>
      </p:sp>
      <p:sp>
        <p:nvSpPr>
          <p:cNvPr id="4" name="Rectangle 3"/>
          <p:cNvSpPr/>
          <p:nvPr/>
        </p:nvSpPr>
        <p:spPr>
          <a:xfrm>
            <a:off x="2286000" y="5949280"/>
            <a:ext cx="4572000" cy="683264"/>
          </a:xfrm>
          <a:prstGeom prst="rect">
            <a:avLst/>
          </a:prstGeom>
        </p:spPr>
        <p:txBody>
          <a:bodyPr>
            <a:spAutoFit/>
          </a:bodyPr>
          <a:lstStyle/>
          <a:p>
            <a:pPr algn="ctr">
              <a:lnSpc>
                <a:spcPct val="120000"/>
              </a:lnSpc>
            </a:pPr>
            <a:r>
              <a:rPr lang="en-GB" sz="1600" dirty="0" smtClean="0">
                <a:solidFill>
                  <a:schemeClr val="bg1"/>
                </a:solidFill>
              </a:rPr>
              <a:t>ESHAC, 9-10 October 2017</a:t>
            </a:r>
            <a:endParaRPr lang="en-GB" sz="1600" dirty="0">
              <a:solidFill>
                <a:schemeClr val="bg1"/>
              </a:solidFill>
            </a:endParaRPr>
          </a:p>
          <a:p>
            <a:pPr algn="ctr">
              <a:lnSpc>
                <a:spcPct val="120000"/>
              </a:lnSpc>
            </a:pPr>
            <a:r>
              <a:rPr lang="en-GB" sz="1600" dirty="0" smtClean="0">
                <a:solidFill>
                  <a:srgbClr val="FFFFFF"/>
                </a:solidFill>
                <a:hlinkClick r:id="rId2"/>
              </a:rPr>
              <a:t>www.europeanspallationsource.se</a:t>
            </a:r>
            <a:endParaRPr lang="en-GB" sz="1600" dirty="0" smtClean="0">
              <a:solidFill>
                <a:srgbClr val="FFFFFF"/>
              </a:solidFill>
            </a:endParaRPr>
          </a:p>
        </p:txBody>
      </p:sp>
    </p:spTree>
    <p:extLst>
      <p:ext uri="{BB962C8B-B14F-4D97-AF65-F5344CB8AC3E}">
        <p14:creationId xmlns:p14="http://schemas.microsoft.com/office/powerpoint/2010/main" val="1522857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2100000">
            <a:off x="6709685" y="3806002"/>
            <a:ext cx="1841500" cy="3263900"/>
          </a:xfrm>
          <a:prstGeom prst="rect">
            <a:avLst/>
          </a:prstGeom>
        </p:spPr>
      </p:pic>
      <p:sp>
        <p:nvSpPr>
          <p:cNvPr id="2" name="Title 1"/>
          <p:cNvSpPr>
            <a:spLocks noGrp="1"/>
          </p:cNvSpPr>
          <p:nvPr>
            <p:ph type="title"/>
          </p:nvPr>
        </p:nvSpPr>
        <p:spPr/>
        <p:txBody>
          <a:bodyPr/>
          <a:lstStyle/>
          <a:p>
            <a:r>
              <a:rPr lang="en-US" dirty="0" smtClean="0"/>
              <a:t>Passive personal dosimetry – </a:t>
            </a:r>
            <a:r>
              <a:rPr lang="en-US" dirty="0" smtClean="0">
                <a:solidFill>
                  <a:srgbClr val="FF0000"/>
                </a:solidFill>
              </a:rPr>
              <a:t>Warm </a:t>
            </a:r>
            <a:r>
              <a:rPr lang="en-US" dirty="0" err="1" smtClean="0">
                <a:solidFill>
                  <a:srgbClr val="FF0000"/>
                </a:solidFill>
              </a:rPr>
              <a:t>Linac</a:t>
            </a:r>
            <a:r>
              <a:rPr lang="en-US" dirty="0" smtClean="0">
                <a:solidFill>
                  <a:srgbClr val="FF0000"/>
                </a:solidFill>
              </a:rPr>
              <a:t> Commissioning</a:t>
            </a:r>
            <a:endParaRPr lang="en-US" dirty="0">
              <a:solidFill>
                <a:srgbClr val="FF0000"/>
              </a:solidFill>
            </a:endParaRPr>
          </a:p>
        </p:txBody>
      </p:sp>
      <p:sp>
        <p:nvSpPr>
          <p:cNvPr id="3" name="Content Placeholder 2"/>
          <p:cNvSpPr>
            <a:spLocks noGrp="1"/>
          </p:cNvSpPr>
          <p:nvPr>
            <p:ph idx="1"/>
          </p:nvPr>
        </p:nvSpPr>
        <p:spPr/>
        <p:txBody>
          <a:bodyPr>
            <a:normAutofit lnSpcReduction="10000"/>
          </a:bodyPr>
          <a:lstStyle/>
          <a:p>
            <a:r>
              <a:rPr lang="en-US" sz="2400" dirty="0" smtClean="0"/>
              <a:t>Passive monitoring of personal doses for radiation workers will be by </a:t>
            </a:r>
            <a:r>
              <a:rPr lang="en-US" sz="2400" dirty="0" err="1" smtClean="0"/>
              <a:t>Landauer</a:t>
            </a:r>
            <a:r>
              <a:rPr lang="en-US" sz="2400" dirty="0" smtClean="0"/>
              <a:t> Nordic using OSL dosimeters.</a:t>
            </a:r>
          </a:p>
          <a:p>
            <a:r>
              <a:rPr lang="en-US" sz="2400" dirty="0" smtClean="0"/>
              <a:t>Long-term this could be replaced by e.g. DIS or equivalent dosimetry capability for when users are on site.</a:t>
            </a:r>
          </a:p>
          <a:p>
            <a:pPr marL="0" indent="0">
              <a:buNone/>
            </a:pPr>
            <a:r>
              <a:rPr lang="en-US" sz="2400" dirty="0" smtClean="0"/>
              <a:t> </a:t>
            </a:r>
          </a:p>
          <a:p>
            <a:pPr marL="0" indent="0">
              <a:buNone/>
            </a:pPr>
            <a:r>
              <a:rPr lang="en-US" sz="2400" dirty="0" smtClean="0"/>
              <a:t>Rules for Medical Examination (ESS-0052868) in place. </a:t>
            </a:r>
          </a:p>
          <a:p>
            <a:pPr marL="0" indent="0">
              <a:buNone/>
            </a:pPr>
            <a:r>
              <a:rPr lang="en-US" sz="2400" dirty="0" smtClean="0"/>
              <a:t>Personal Doses are archived in Chess at the moment.</a:t>
            </a:r>
          </a:p>
          <a:p>
            <a:pPr marL="0" indent="0">
              <a:buNone/>
            </a:pPr>
            <a:r>
              <a:rPr lang="en-US" sz="2400" dirty="0" smtClean="0"/>
              <a:t>Archiving requirements for RP have been identified and</a:t>
            </a:r>
            <a:br>
              <a:rPr lang="en-US" sz="2400" dirty="0" smtClean="0"/>
            </a:br>
            <a:r>
              <a:rPr lang="en-US" sz="2400" dirty="0" smtClean="0"/>
              <a:t> added to the orphan scope of database/archiving. </a:t>
            </a:r>
          </a:p>
          <a:p>
            <a:pPr marL="0" indent="0">
              <a:buNone/>
            </a:pPr>
            <a:r>
              <a:rPr lang="en-US" sz="2400" dirty="0" smtClean="0"/>
              <a:t>Extracts are collected from dose registers </a:t>
            </a:r>
          </a:p>
          <a:p>
            <a:pPr marL="0" indent="0">
              <a:buNone/>
            </a:pPr>
            <a:r>
              <a:rPr lang="en-US" sz="2400" dirty="0" smtClean="0"/>
              <a:t>also for ESS staff. </a:t>
            </a:r>
          </a:p>
        </p:txBody>
      </p:sp>
      <p:sp>
        <p:nvSpPr>
          <p:cNvPr id="4" name="Slide Number Placeholder 3"/>
          <p:cNvSpPr>
            <a:spLocks noGrp="1"/>
          </p:cNvSpPr>
          <p:nvPr>
            <p:ph type="sldNum" sz="quarter" idx="12"/>
          </p:nvPr>
        </p:nvSpPr>
        <p:spPr/>
        <p:txBody>
          <a:bodyPr/>
          <a:lstStyle/>
          <a:p>
            <a:fld id="{551115BC-487E-4422-894C-CB7CD3E79223}" type="slidenum">
              <a:rPr lang="sv-SE" smtClean="0"/>
              <a:t>10</a:t>
            </a:fld>
            <a:endParaRPr lang="sv-SE" dirty="0"/>
          </a:p>
        </p:txBody>
      </p:sp>
    </p:spTree>
    <p:extLst>
      <p:ext uri="{BB962C8B-B14F-4D97-AF65-F5344CB8AC3E}">
        <p14:creationId xmlns:p14="http://schemas.microsoft.com/office/powerpoint/2010/main" val="4251858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Active personal dosimetry</a:t>
            </a:r>
            <a:endParaRPr lang="en-US" dirty="0"/>
          </a:p>
        </p:txBody>
      </p:sp>
      <p:sp>
        <p:nvSpPr>
          <p:cNvPr id="3" name="Content Placeholder 2"/>
          <p:cNvSpPr>
            <a:spLocks noGrp="1"/>
          </p:cNvSpPr>
          <p:nvPr>
            <p:ph idx="1"/>
          </p:nvPr>
        </p:nvSpPr>
        <p:spPr/>
        <p:txBody>
          <a:bodyPr>
            <a:normAutofit/>
          </a:bodyPr>
          <a:lstStyle/>
          <a:p>
            <a:r>
              <a:rPr lang="en-US" sz="2400" dirty="0" smtClean="0"/>
              <a:t>For work in controlled areas</a:t>
            </a:r>
            <a:endParaRPr lang="en-US" sz="2400" dirty="0"/>
          </a:p>
          <a:p>
            <a:r>
              <a:rPr lang="en-US" sz="2400" dirty="0" smtClean="0"/>
              <a:t>Quote for DMC has been received for procurement in three phases of operation (Warm </a:t>
            </a:r>
            <a:r>
              <a:rPr lang="en-US" sz="2400" dirty="0" err="1" smtClean="0"/>
              <a:t>Linac</a:t>
            </a:r>
            <a:r>
              <a:rPr lang="en-US" sz="2400" dirty="0" smtClean="0"/>
              <a:t> commissioning is the first)</a:t>
            </a:r>
          </a:p>
          <a:p>
            <a:endParaRPr lang="en-US" sz="2400" dirty="0" smtClean="0"/>
          </a:p>
          <a:p>
            <a:pPr marL="0" indent="0">
              <a:buNone/>
            </a:pPr>
            <a:endParaRPr lang="en-US" sz="2400" dirty="0" smtClean="0"/>
          </a:p>
          <a:p>
            <a:pPr marL="0" indent="0">
              <a:buNone/>
            </a:pPr>
            <a:r>
              <a:rPr lang="en-US" sz="2400" dirty="0" smtClean="0"/>
              <a:t> </a:t>
            </a:r>
          </a:p>
          <a:p>
            <a:pPr marL="0" indent="0">
              <a:buNone/>
            </a:pPr>
            <a:r>
              <a:rPr lang="en-US" sz="2400" dirty="0" smtClean="0"/>
              <a:t> </a:t>
            </a:r>
            <a:endParaRPr lang="en-US" sz="2400" dirty="0"/>
          </a:p>
        </p:txBody>
      </p:sp>
      <p:sp>
        <p:nvSpPr>
          <p:cNvPr id="4" name="Slide Number Placeholder 3"/>
          <p:cNvSpPr>
            <a:spLocks noGrp="1"/>
          </p:cNvSpPr>
          <p:nvPr>
            <p:ph type="sldNum" sz="quarter" idx="12"/>
          </p:nvPr>
        </p:nvSpPr>
        <p:spPr/>
        <p:txBody>
          <a:bodyPr/>
          <a:lstStyle/>
          <a:p>
            <a:fld id="{551115BC-487E-4422-894C-CB7CD3E79223}" type="slidenum">
              <a:rPr lang="sv-SE" smtClean="0"/>
              <a:t>11</a:t>
            </a:fld>
            <a:endParaRPr lang="sv-SE" dirty="0"/>
          </a:p>
        </p:txBody>
      </p:sp>
      <p:pic>
        <p:nvPicPr>
          <p:cNvPr id="5" name="Picture 4" descr="Screen Shot 2016-09-11 at 12.21.54.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99000" y="3645024"/>
            <a:ext cx="3708400" cy="2362200"/>
          </a:xfrm>
          <a:prstGeom prst="rect">
            <a:avLst/>
          </a:prstGeom>
        </p:spPr>
      </p:pic>
    </p:spTree>
    <p:extLst>
      <p:ext uri="{BB962C8B-B14F-4D97-AF65-F5344CB8AC3E}">
        <p14:creationId xmlns:p14="http://schemas.microsoft.com/office/powerpoint/2010/main" val="14202184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51115BC-487E-4422-894C-CB7CD3E79223}" type="slidenum">
              <a:rPr lang="sv-SE" smtClean="0"/>
              <a:t>12</a:t>
            </a:fld>
            <a:endParaRPr lang="sv-SE" dirty="0"/>
          </a:p>
        </p:txBody>
      </p:sp>
      <p:sp>
        <p:nvSpPr>
          <p:cNvPr id="7" name="Title 1"/>
          <p:cNvSpPr>
            <a:spLocks noGrp="1"/>
          </p:cNvSpPr>
          <p:nvPr>
            <p:ph type="title"/>
          </p:nvPr>
        </p:nvSpPr>
        <p:spPr>
          <a:xfrm>
            <a:off x="457200" y="274638"/>
            <a:ext cx="7139136" cy="1143000"/>
          </a:xfrm>
        </p:spPr>
        <p:txBody>
          <a:bodyPr>
            <a:normAutofit/>
          </a:bodyPr>
          <a:lstStyle/>
          <a:p>
            <a:r>
              <a:rPr lang="en-US" dirty="0" smtClean="0"/>
              <a:t>Archiving</a:t>
            </a:r>
            <a:endParaRPr lang="en-US" dirty="0"/>
          </a:p>
        </p:txBody>
      </p:sp>
      <p:sp>
        <p:nvSpPr>
          <p:cNvPr id="2" name="Rectangle 1"/>
          <p:cNvSpPr/>
          <p:nvPr/>
        </p:nvSpPr>
        <p:spPr>
          <a:xfrm>
            <a:off x="755576" y="1665235"/>
            <a:ext cx="7488832" cy="707886"/>
          </a:xfrm>
          <a:prstGeom prst="rect">
            <a:avLst/>
          </a:prstGeom>
        </p:spPr>
        <p:txBody>
          <a:bodyPr wrap="square">
            <a:spAutoFit/>
          </a:bodyPr>
          <a:lstStyle/>
          <a:p>
            <a:r>
              <a:rPr lang="en-US" sz="2000" dirty="0"/>
              <a:t> </a:t>
            </a:r>
          </a:p>
          <a:p>
            <a:endParaRPr lang="en-US" sz="2000" b="1" dirty="0">
              <a:solidFill>
                <a:srgbClr val="0094CA"/>
              </a:solidFill>
            </a:endParaRPr>
          </a:p>
        </p:txBody>
      </p:sp>
      <p:sp>
        <p:nvSpPr>
          <p:cNvPr id="3" name="TextBox 2"/>
          <p:cNvSpPr txBox="1"/>
          <p:nvPr/>
        </p:nvSpPr>
        <p:spPr>
          <a:xfrm>
            <a:off x="2983610" y="4345057"/>
            <a:ext cx="184666" cy="369332"/>
          </a:xfrm>
          <a:prstGeom prst="rect">
            <a:avLst/>
          </a:prstGeom>
          <a:noFill/>
        </p:spPr>
        <p:txBody>
          <a:bodyPr wrap="none" rtlCol="0">
            <a:spAutoFit/>
          </a:bodyPr>
          <a:lstStyle/>
          <a:p>
            <a:endParaRPr lang="en-US" dirty="0"/>
          </a:p>
        </p:txBody>
      </p:sp>
      <p:sp>
        <p:nvSpPr>
          <p:cNvPr id="5" name="TextBox 4"/>
          <p:cNvSpPr txBox="1"/>
          <p:nvPr/>
        </p:nvSpPr>
        <p:spPr>
          <a:xfrm>
            <a:off x="938463" y="1985211"/>
            <a:ext cx="1761329" cy="2308324"/>
          </a:xfrm>
          <a:prstGeom prst="rect">
            <a:avLst/>
          </a:prstGeom>
          <a:noFill/>
        </p:spPr>
        <p:txBody>
          <a:bodyPr wrap="square" rtlCol="0">
            <a:spAutoFit/>
          </a:bodyPr>
          <a:lstStyle/>
          <a:p>
            <a:r>
              <a:rPr lang="en-US" dirty="0" smtClean="0"/>
              <a:t>Type of data identified and communicated to Quality.</a:t>
            </a:r>
          </a:p>
          <a:p>
            <a:endParaRPr lang="en-US" dirty="0"/>
          </a:p>
          <a:p>
            <a:r>
              <a:rPr lang="en-US" dirty="0" smtClean="0"/>
              <a:t>Documents will be stored in Chess.</a:t>
            </a: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1892213984"/>
              </p:ext>
            </p:extLst>
          </p:nvPr>
        </p:nvGraphicFramePr>
        <p:xfrm>
          <a:off x="3452319" y="1340574"/>
          <a:ext cx="4587909" cy="5022853"/>
        </p:xfrm>
        <a:graphic>
          <a:graphicData uri="http://schemas.openxmlformats.org/drawingml/2006/table">
            <a:tbl>
              <a:tblPr firstRow="1" firstCol="1" bandRow="1">
                <a:tableStyleId>{5C22544A-7EE6-4342-B048-85BDC9FD1C3A}</a:tableStyleId>
              </a:tblPr>
              <a:tblGrid>
                <a:gridCol w="3454764"/>
                <a:gridCol w="1133145"/>
              </a:tblGrid>
              <a:tr h="158806">
                <a:tc>
                  <a:txBody>
                    <a:bodyPr/>
                    <a:lstStyle/>
                    <a:p>
                      <a:pPr algn="ctr">
                        <a:spcAft>
                          <a:spcPts val="0"/>
                        </a:spcAft>
                      </a:pPr>
                      <a:r>
                        <a:rPr lang="en-US" sz="1000">
                          <a:effectLst/>
                        </a:rPr>
                        <a:t>Type of documentation</a:t>
                      </a:r>
                      <a:endParaRPr lang="en-US" sz="1000">
                        <a:effectLst/>
                        <a:latin typeface="Tahoma" charset="0"/>
                        <a:ea typeface="ＭＳ 明朝" charset="-128"/>
                        <a:cs typeface="Times New Roman" charset="0"/>
                      </a:endParaRPr>
                    </a:p>
                  </a:txBody>
                  <a:tcPr marL="59552" marR="59552" marT="0" marB="0" anchor="ctr"/>
                </a:tc>
                <a:tc>
                  <a:txBody>
                    <a:bodyPr/>
                    <a:lstStyle/>
                    <a:p>
                      <a:pPr algn="ctr">
                        <a:spcAft>
                          <a:spcPts val="0"/>
                        </a:spcAft>
                      </a:pPr>
                      <a:r>
                        <a:rPr lang="en-US" sz="1000">
                          <a:effectLst/>
                        </a:rPr>
                        <a:t>Archiving time</a:t>
                      </a:r>
                      <a:endParaRPr lang="en-US" sz="1000">
                        <a:effectLst/>
                        <a:latin typeface="Tahoma" charset="0"/>
                        <a:ea typeface="ＭＳ 明朝" charset="-128"/>
                        <a:cs typeface="Times New Roman" charset="0"/>
                      </a:endParaRPr>
                    </a:p>
                  </a:txBody>
                  <a:tcPr marL="59552" marR="59552" marT="0" marB="0" anchor="ctr"/>
                </a:tc>
              </a:tr>
              <a:tr h="291144">
                <a:tc>
                  <a:txBody>
                    <a:bodyPr/>
                    <a:lstStyle/>
                    <a:p>
                      <a:pPr>
                        <a:spcAft>
                          <a:spcPts val="0"/>
                        </a:spcAft>
                      </a:pPr>
                      <a:r>
                        <a:rPr lang="en-US" sz="1000" dirty="0">
                          <a:solidFill>
                            <a:schemeClr val="tx1"/>
                          </a:solidFill>
                          <a:effectLst/>
                        </a:rPr>
                        <a:t>Applications for permits and all supporting documentation plus issued permits.</a:t>
                      </a:r>
                      <a:endParaRPr lang="en-US" sz="800" dirty="0">
                        <a:solidFill>
                          <a:schemeClr val="tx1"/>
                        </a:solidFill>
                        <a:effectLst/>
                        <a:latin typeface="Helvetica" charset="0"/>
                        <a:ea typeface="ＭＳ 明朝" charset="-128"/>
                        <a:cs typeface="Times New Roman" charset="0"/>
                      </a:endParaRPr>
                    </a:p>
                  </a:txBody>
                  <a:tcPr marL="59552" marR="59552" marT="0" marB="0">
                    <a:solidFill>
                      <a:schemeClr val="accent1">
                        <a:lumMod val="40000"/>
                        <a:lumOff val="60000"/>
                      </a:schemeClr>
                    </a:solidFill>
                  </a:tcPr>
                </a:tc>
                <a:tc>
                  <a:txBody>
                    <a:bodyPr/>
                    <a:lstStyle/>
                    <a:p>
                      <a:pPr>
                        <a:spcAft>
                          <a:spcPts val="0"/>
                        </a:spcAft>
                      </a:pPr>
                      <a:r>
                        <a:rPr lang="en-US" sz="1000" dirty="0">
                          <a:effectLst/>
                        </a:rPr>
                        <a:t>Long-term storage</a:t>
                      </a:r>
                      <a:br>
                        <a:rPr lang="en-US" sz="1000" dirty="0">
                          <a:effectLst/>
                        </a:rPr>
                      </a:br>
                      <a:endParaRPr lang="en-US" sz="1000" dirty="0">
                        <a:effectLst/>
                        <a:latin typeface="Tahoma" charset="0"/>
                        <a:ea typeface="ＭＳ 明朝" charset="-128"/>
                        <a:cs typeface="Times New Roman" charset="0"/>
                      </a:endParaRPr>
                    </a:p>
                  </a:txBody>
                  <a:tcPr marL="59552" marR="59552" marT="0" marB="0">
                    <a:solidFill>
                      <a:schemeClr val="accent1">
                        <a:lumMod val="40000"/>
                        <a:lumOff val="60000"/>
                      </a:schemeClr>
                    </a:solidFill>
                  </a:tcPr>
                </a:tc>
              </a:tr>
              <a:tr h="292047">
                <a:tc>
                  <a:txBody>
                    <a:bodyPr/>
                    <a:lstStyle/>
                    <a:p>
                      <a:pPr>
                        <a:spcAft>
                          <a:spcPts val="0"/>
                        </a:spcAft>
                      </a:pPr>
                      <a:r>
                        <a:rPr lang="en-US" sz="1000" dirty="0">
                          <a:solidFill>
                            <a:schemeClr val="tx1"/>
                          </a:solidFill>
                          <a:effectLst/>
                        </a:rPr>
                        <a:t>Design criteria, facility description</a:t>
                      </a:r>
                      <a:endParaRPr lang="en-US" sz="1000" dirty="0">
                        <a:solidFill>
                          <a:schemeClr val="tx1"/>
                        </a:solidFill>
                        <a:effectLst/>
                        <a:latin typeface="Tahoma" charset="0"/>
                        <a:ea typeface="ＭＳ 明朝" charset="-128"/>
                        <a:cs typeface="Times New Roman" charset="0"/>
                      </a:endParaRPr>
                    </a:p>
                  </a:txBody>
                  <a:tcPr marL="59552" marR="59552" marT="0" marB="0">
                    <a:solidFill>
                      <a:schemeClr val="accent1">
                        <a:lumMod val="20000"/>
                        <a:lumOff val="80000"/>
                      </a:schemeClr>
                    </a:solidFill>
                  </a:tcPr>
                </a:tc>
                <a:tc>
                  <a:txBody>
                    <a:bodyPr/>
                    <a:lstStyle/>
                    <a:p>
                      <a:pPr>
                        <a:spcAft>
                          <a:spcPts val="0"/>
                        </a:spcAft>
                      </a:pPr>
                      <a:r>
                        <a:rPr lang="en-US" sz="1000" dirty="0">
                          <a:effectLst/>
                        </a:rPr>
                        <a:t>Long-term storage</a:t>
                      </a:r>
                      <a:endParaRPr lang="en-US" sz="1000" dirty="0">
                        <a:effectLst/>
                        <a:latin typeface="Tahoma" charset="0"/>
                        <a:ea typeface="ＭＳ 明朝" charset="-128"/>
                        <a:cs typeface="Times New Roman" charset="0"/>
                      </a:endParaRPr>
                    </a:p>
                  </a:txBody>
                  <a:tcPr marL="59552" marR="59552" marT="0" marB="0">
                    <a:solidFill>
                      <a:schemeClr val="accent1">
                        <a:lumMod val="20000"/>
                        <a:lumOff val="80000"/>
                      </a:schemeClr>
                    </a:solidFill>
                  </a:tcPr>
                </a:tc>
              </a:tr>
              <a:tr h="291144">
                <a:tc>
                  <a:txBody>
                    <a:bodyPr/>
                    <a:lstStyle/>
                    <a:p>
                      <a:pPr>
                        <a:spcAft>
                          <a:spcPts val="0"/>
                        </a:spcAft>
                      </a:pPr>
                      <a:r>
                        <a:rPr lang="en-US" sz="1000" dirty="0">
                          <a:solidFill>
                            <a:schemeClr val="tx1"/>
                          </a:solidFill>
                          <a:effectLst/>
                        </a:rPr>
                        <a:t>Operating Instructions and Disruption Instructions related to radiation protection</a:t>
                      </a:r>
                      <a:endParaRPr lang="en-US" sz="1000" dirty="0">
                        <a:solidFill>
                          <a:schemeClr val="tx1"/>
                        </a:solidFill>
                        <a:effectLst/>
                        <a:latin typeface="Tahoma" charset="0"/>
                        <a:ea typeface="ＭＳ 明朝" charset="-128"/>
                        <a:cs typeface="Times New Roman" charset="0"/>
                      </a:endParaRPr>
                    </a:p>
                  </a:txBody>
                  <a:tcPr marL="59552" marR="59552" marT="0" marB="0">
                    <a:solidFill>
                      <a:schemeClr val="accent1">
                        <a:lumMod val="40000"/>
                        <a:lumOff val="60000"/>
                      </a:schemeClr>
                    </a:solidFill>
                  </a:tcPr>
                </a:tc>
                <a:tc>
                  <a:txBody>
                    <a:bodyPr/>
                    <a:lstStyle/>
                    <a:p>
                      <a:pPr>
                        <a:spcAft>
                          <a:spcPts val="0"/>
                        </a:spcAft>
                      </a:pPr>
                      <a:r>
                        <a:rPr lang="en-US" sz="1000" dirty="0">
                          <a:effectLst/>
                        </a:rPr>
                        <a:t>50 years</a:t>
                      </a:r>
                      <a:endParaRPr lang="en-US" sz="1000" dirty="0">
                        <a:effectLst/>
                        <a:latin typeface="Tahoma" charset="0"/>
                        <a:ea typeface="ＭＳ 明朝" charset="-128"/>
                        <a:cs typeface="Times New Roman" charset="0"/>
                      </a:endParaRPr>
                    </a:p>
                  </a:txBody>
                  <a:tcPr marL="59552" marR="59552" marT="0" marB="0">
                    <a:solidFill>
                      <a:schemeClr val="accent1">
                        <a:lumMod val="40000"/>
                        <a:lumOff val="60000"/>
                      </a:schemeClr>
                    </a:solidFill>
                  </a:tcPr>
                </a:tc>
              </a:tr>
              <a:tr h="291144">
                <a:tc>
                  <a:txBody>
                    <a:bodyPr/>
                    <a:lstStyle/>
                    <a:p>
                      <a:pPr>
                        <a:spcAft>
                          <a:spcPts val="0"/>
                        </a:spcAft>
                      </a:pPr>
                      <a:r>
                        <a:rPr lang="en-US" sz="1000" dirty="0">
                          <a:solidFill>
                            <a:schemeClr val="tx1"/>
                          </a:solidFill>
                          <a:effectLst/>
                        </a:rPr>
                        <a:t>Event registration or reporting and report-worthy events with respect to radiation protection</a:t>
                      </a:r>
                      <a:endParaRPr lang="en-US" sz="1000" dirty="0">
                        <a:solidFill>
                          <a:schemeClr val="tx1"/>
                        </a:solidFill>
                        <a:effectLst/>
                        <a:latin typeface="Tahoma" charset="0"/>
                        <a:ea typeface="ＭＳ 明朝" charset="-128"/>
                        <a:cs typeface="Times New Roman" charset="0"/>
                      </a:endParaRPr>
                    </a:p>
                  </a:txBody>
                  <a:tcPr marL="59552" marR="59552" marT="0" marB="0">
                    <a:solidFill>
                      <a:schemeClr val="accent1">
                        <a:lumMod val="20000"/>
                        <a:lumOff val="80000"/>
                      </a:schemeClr>
                    </a:solidFill>
                  </a:tcPr>
                </a:tc>
                <a:tc>
                  <a:txBody>
                    <a:bodyPr/>
                    <a:lstStyle/>
                    <a:p>
                      <a:pPr>
                        <a:spcAft>
                          <a:spcPts val="0"/>
                        </a:spcAft>
                      </a:pPr>
                      <a:r>
                        <a:rPr lang="en-US" sz="1000" dirty="0">
                          <a:effectLst/>
                        </a:rPr>
                        <a:t>50 years</a:t>
                      </a:r>
                      <a:endParaRPr lang="en-US" sz="1000" dirty="0">
                        <a:effectLst/>
                        <a:latin typeface="Tahoma" charset="0"/>
                        <a:ea typeface="ＭＳ 明朝" charset="-128"/>
                        <a:cs typeface="Times New Roman" charset="0"/>
                      </a:endParaRPr>
                    </a:p>
                  </a:txBody>
                  <a:tcPr marL="59552" marR="59552" marT="0" marB="0">
                    <a:solidFill>
                      <a:schemeClr val="accent1">
                        <a:lumMod val="20000"/>
                        <a:lumOff val="80000"/>
                      </a:schemeClr>
                    </a:solidFill>
                  </a:tcPr>
                </a:tc>
              </a:tr>
              <a:tr h="291144">
                <a:tc>
                  <a:txBody>
                    <a:bodyPr/>
                    <a:lstStyle/>
                    <a:p>
                      <a:pPr>
                        <a:spcAft>
                          <a:spcPts val="0"/>
                        </a:spcAft>
                      </a:pPr>
                      <a:r>
                        <a:rPr lang="en-US" sz="1000" dirty="0">
                          <a:solidFill>
                            <a:schemeClr val="tx1"/>
                          </a:solidFill>
                          <a:effectLst/>
                        </a:rPr>
                        <a:t>Radiation Protection Instruction</a:t>
                      </a:r>
                      <a:br>
                        <a:rPr lang="en-US" sz="1000" dirty="0">
                          <a:solidFill>
                            <a:schemeClr val="tx1"/>
                          </a:solidFill>
                          <a:effectLst/>
                        </a:rPr>
                      </a:br>
                      <a:endParaRPr lang="en-US" sz="1000" dirty="0">
                        <a:solidFill>
                          <a:schemeClr val="tx1"/>
                        </a:solidFill>
                        <a:effectLst/>
                        <a:latin typeface="Tahoma" charset="0"/>
                        <a:ea typeface="ＭＳ 明朝" charset="-128"/>
                        <a:cs typeface="Times New Roman" charset="0"/>
                      </a:endParaRPr>
                    </a:p>
                  </a:txBody>
                  <a:tcPr marL="59552" marR="59552" marT="0" marB="0">
                    <a:solidFill>
                      <a:schemeClr val="accent1">
                        <a:lumMod val="40000"/>
                        <a:lumOff val="60000"/>
                      </a:schemeClr>
                    </a:solidFill>
                  </a:tcPr>
                </a:tc>
                <a:tc>
                  <a:txBody>
                    <a:bodyPr/>
                    <a:lstStyle/>
                    <a:p>
                      <a:pPr>
                        <a:spcAft>
                          <a:spcPts val="0"/>
                        </a:spcAft>
                      </a:pPr>
                      <a:r>
                        <a:rPr lang="en-US" sz="1000" dirty="0">
                          <a:effectLst/>
                        </a:rPr>
                        <a:t>50 year</a:t>
                      </a:r>
                      <a:br>
                        <a:rPr lang="en-US" sz="1000" dirty="0">
                          <a:effectLst/>
                        </a:rPr>
                      </a:br>
                      <a:endParaRPr lang="en-US" sz="1000" dirty="0">
                        <a:effectLst/>
                        <a:latin typeface="Tahoma" charset="0"/>
                        <a:ea typeface="ＭＳ 明朝" charset="-128"/>
                        <a:cs typeface="Times New Roman" charset="0"/>
                      </a:endParaRPr>
                    </a:p>
                  </a:txBody>
                  <a:tcPr marL="59552" marR="59552" marT="0" marB="0">
                    <a:solidFill>
                      <a:schemeClr val="accent1">
                        <a:lumMod val="40000"/>
                        <a:lumOff val="60000"/>
                      </a:schemeClr>
                    </a:solidFill>
                  </a:tcPr>
                </a:tc>
              </a:tr>
              <a:tr h="873431">
                <a:tc>
                  <a:txBody>
                    <a:bodyPr/>
                    <a:lstStyle/>
                    <a:p>
                      <a:pPr>
                        <a:spcAft>
                          <a:spcPts val="0"/>
                        </a:spcAft>
                      </a:pPr>
                      <a:r>
                        <a:rPr lang="en-US" sz="1000" dirty="0">
                          <a:solidFill>
                            <a:schemeClr val="tx1"/>
                          </a:solidFill>
                          <a:effectLst/>
                        </a:rPr>
                        <a:t>Data on personal doses in accordance with SSMFS 2008:51 </a:t>
                      </a:r>
                      <a:endParaRPr lang="en-US" sz="1000" dirty="0">
                        <a:solidFill>
                          <a:schemeClr val="tx1"/>
                        </a:solidFill>
                        <a:effectLst/>
                        <a:latin typeface="Tahoma" charset="0"/>
                        <a:ea typeface="ＭＳ 明朝" charset="-128"/>
                        <a:cs typeface="Times New Roman" charset="0"/>
                      </a:endParaRPr>
                    </a:p>
                  </a:txBody>
                  <a:tcPr marL="59552" marR="59552" marT="0" marB="0">
                    <a:solidFill>
                      <a:schemeClr val="accent1">
                        <a:lumMod val="20000"/>
                        <a:lumOff val="80000"/>
                      </a:schemeClr>
                    </a:solidFill>
                  </a:tcPr>
                </a:tc>
                <a:tc>
                  <a:txBody>
                    <a:bodyPr/>
                    <a:lstStyle/>
                    <a:p>
                      <a:pPr>
                        <a:spcAft>
                          <a:spcPts val="0"/>
                        </a:spcAft>
                      </a:pPr>
                      <a:r>
                        <a:rPr lang="en-US" sz="1000" dirty="0">
                          <a:effectLst/>
                        </a:rPr>
                        <a:t>until the affected individual turns 75, but for</a:t>
                      </a:r>
                      <a:br>
                        <a:rPr lang="en-US" sz="1000" dirty="0">
                          <a:effectLst/>
                        </a:rPr>
                      </a:br>
                      <a:r>
                        <a:rPr lang="en-US" sz="1000" dirty="0">
                          <a:effectLst/>
                        </a:rPr>
                        <a:t>at least 30 years</a:t>
                      </a:r>
                      <a:br>
                        <a:rPr lang="en-US" sz="1000" dirty="0">
                          <a:effectLst/>
                        </a:rPr>
                      </a:br>
                      <a:r>
                        <a:rPr lang="en-US" sz="1000" dirty="0">
                          <a:effectLst/>
                        </a:rPr>
                        <a:t>after work with </a:t>
                      </a:r>
                      <a:r>
                        <a:rPr lang="en-US" sz="1000" dirty="0" err="1">
                          <a:effectLst/>
                        </a:rPr>
                        <a:t>ionising</a:t>
                      </a:r>
                      <a:r>
                        <a:rPr lang="en-US" sz="1000" dirty="0">
                          <a:effectLst/>
                        </a:rPr>
                        <a:t> radiation</a:t>
                      </a:r>
                      <a:endParaRPr lang="en-US" sz="1000" dirty="0">
                        <a:effectLst/>
                        <a:latin typeface="Tahoma" charset="0"/>
                        <a:ea typeface="ＭＳ 明朝" charset="-128"/>
                        <a:cs typeface="Times New Roman" charset="0"/>
                      </a:endParaRPr>
                    </a:p>
                  </a:txBody>
                  <a:tcPr marL="59552" marR="59552" marT="0" marB="0">
                    <a:solidFill>
                      <a:schemeClr val="accent1">
                        <a:lumMod val="20000"/>
                        <a:lumOff val="80000"/>
                      </a:schemeClr>
                    </a:solidFill>
                  </a:tcPr>
                </a:tc>
              </a:tr>
              <a:tr h="291144">
                <a:tc>
                  <a:txBody>
                    <a:bodyPr/>
                    <a:lstStyle/>
                    <a:p>
                      <a:pPr>
                        <a:spcAft>
                          <a:spcPts val="0"/>
                        </a:spcAft>
                      </a:pPr>
                      <a:r>
                        <a:rPr lang="en-US" sz="1000" dirty="0">
                          <a:solidFill>
                            <a:schemeClr val="tx1"/>
                          </a:solidFill>
                          <a:effectLst/>
                        </a:rPr>
                        <a:t>Accident instructions/emergency preparedness plan </a:t>
                      </a:r>
                      <a:endParaRPr lang="en-US" sz="800" dirty="0">
                        <a:solidFill>
                          <a:schemeClr val="tx1"/>
                        </a:solidFill>
                        <a:effectLst/>
                      </a:endParaRPr>
                    </a:p>
                    <a:p>
                      <a:pPr>
                        <a:spcAft>
                          <a:spcPts val="0"/>
                        </a:spcAft>
                      </a:pPr>
                      <a:r>
                        <a:rPr lang="en-US" sz="1000" dirty="0">
                          <a:solidFill>
                            <a:schemeClr val="tx1"/>
                          </a:solidFill>
                          <a:effectLst/>
                        </a:rPr>
                        <a:t> </a:t>
                      </a:r>
                      <a:endParaRPr lang="en-US" sz="1000" dirty="0">
                        <a:solidFill>
                          <a:schemeClr val="tx1"/>
                        </a:solidFill>
                        <a:effectLst/>
                        <a:latin typeface="Tahoma" charset="0"/>
                        <a:ea typeface="ＭＳ 明朝" charset="-128"/>
                        <a:cs typeface="Times New Roman" charset="0"/>
                      </a:endParaRPr>
                    </a:p>
                  </a:txBody>
                  <a:tcPr marL="59552" marR="59552" marT="0" marB="0">
                    <a:solidFill>
                      <a:schemeClr val="accent1">
                        <a:lumMod val="40000"/>
                        <a:lumOff val="60000"/>
                      </a:schemeClr>
                    </a:solidFill>
                  </a:tcPr>
                </a:tc>
                <a:tc>
                  <a:txBody>
                    <a:bodyPr/>
                    <a:lstStyle/>
                    <a:p>
                      <a:pPr>
                        <a:spcAft>
                          <a:spcPts val="0"/>
                        </a:spcAft>
                      </a:pPr>
                      <a:r>
                        <a:rPr lang="en-US" sz="1000" dirty="0">
                          <a:effectLst/>
                        </a:rPr>
                        <a:t>25 years</a:t>
                      </a:r>
                      <a:br>
                        <a:rPr lang="en-US" sz="1000" dirty="0">
                          <a:effectLst/>
                        </a:rPr>
                      </a:br>
                      <a:endParaRPr lang="en-US" sz="1000" dirty="0">
                        <a:effectLst/>
                        <a:latin typeface="Tahoma" charset="0"/>
                        <a:ea typeface="ＭＳ 明朝" charset="-128"/>
                        <a:cs typeface="Times New Roman" charset="0"/>
                      </a:endParaRPr>
                    </a:p>
                  </a:txBody>
                  <a:tcPr marL="59552" marR="59552" marT="0" marB="0">
                    <a:solidFill>
                      <a:schemeClr val="accent1">
                        <a:lumMod val="40000"/>
                        <a:lumOff val="60000"/>
                      </a:schemeClr>
                    </a:solidFill>
                  </a:tcPr>
                </a:tc>
              </a:tr>
              <a:tr h="291144">
                <a:tc>
                  <a:txBody>
                    <a:bodyPr/>
                    <a:lstStyle/>
                    <a:p>
                      <a:pPr>
                        <a:spcAft>
                          <a:spcPts val="0"/>
                        </a:spcAft>
                      </a:pPr>
                      <a:r>
                        <a:rPr lang="en-US" sz="1000" dirty="0">
                          <a:solidFill>
                            <a:schemeClr val="tx1"/>
                          </a:solidFill>
                          <a:effectLst/>
                        </a:rPr>
                        <a:t>Annual reports in accordance with Chapter 6 (SSM special conditions) </a:t>
                      </a:r>
                      <a:endParaRPr lang="en-US" sz="1000" dirty="0">
                        <a:solidFill>
                          <a:schemeClr val="tx1"/>
                        </a:solidFill>
                        <a:effectLst/>
                        <a:latin typeface="Tahoma" charset="0"/>
                        <a:ea typeface="ＭＳ 明朝" charset="-128"/>
                        <a:cs typeface="Times New Roman" charset="0"/>
                      </a:endParaRPr>
                    </a:p>
                  </a:txBody>
                  <a:tcPr marL="59552" marR="59552" marT="0" marB="0">
                    <a:solidFill>
                      <a:schemeClr val="accent1">
                        <a:lumMod val="20000"/>
                        <a:lumOff val="80000"/>
                      </a:schemeClr>
                    </a:solidFill>
                  </a:tcPr>
                </a:tc>
                <a:tc>
                  <a:txBody>
                    <a:bodyPr/>
                    <a:lstStyle/>
                    <a:p>
                      <a:pPr>
                        <a:spcAft>
                          <a:spcPts val="0"/>
                        </a:spcAft>
                      </a:pPr>
                      <a:r>
                        <a:rPr lang="en-US" sz="1000" dirty="0">
                          <a:effectLst/>
                        </a:rPr>
                        <a:t>25 years</a:t>
                      </a:r>
                      <a:br>
                        <a:rPr lang="en-US" sz="1000" dirty="0">
                          <a:effectLst/>
                        </a:rPr>
                      </a:br>
                      <a:endParaRPr lang="en-US" sz="1000" dirty="0">
                        <a:effectLst/>
                        <a:latin typeface="Tahoma" charset="0"/>
                        <a:ea typeface="ＭＳ 明朝" charset="-128"/>
                        <a:cs typeface="Times New Roman" charset="0"/>
                      </a:endParaRPr>
                    </a:p>
                  </a:txBody>
                  <a:tcPr marL="59552" marR="59552" marT="0" marB="0">
                    <a:solidFill>
                      <a:schemeClr val="accent1">
                        <a:lumMod val="20000"/>
                        <a:lumOff val="80000"/>
                      </a:schemeClr>
                    </a:solidFill>
                  </a:tcPr>
                </a:tc>
              </a:tr>
              <a:tr h="291144">
                <a:tc>
                  <a:txBody>
                    <a:bodyPr/>
                    <a:lstStyle/>
                    <a:p>
                      <a:pPr>
                        <a:spcAft>
                          <a:spcPts val="0"/>
                        </a:spcAft>
                      </a:pPr>
                      <a:r>
                        <a:rPr lang="en-US" sz="1000" dirty="0">
                          <a:solidFill>
                            <a:schemeClr val="tx1"/>
                          </a:solidFill>
                          <a:effectLst/>
                        </a:rPr>
                        <a:t>Results of measurements of ambient and emission samples</a:t>
                      </a:r>
                      <a:endParaRPr lang="en-US" sz="1000" dirty="0">
                        <a:solidFill>
                          <a:schemeClr val="tx1"/>
                        </a:solidFill>
                        <a:effectLst/>
                        <a:latin typeface="Tahoma" charset="0"/>
                        <a:ea typeface="ＭＳ 明朝" charset="-128"/>
                        <a:cs typeface="Times New Roman" charset="0"/>
                      </a:endParaRPr>
                    </a:p>
                  </a:txBody>
                  <a:tcPr marL="59552" marR="59552" marT="0" marB="0">
                    <a:solidFill>
                      <a:schemeClr val="accent1">
                        <a:lumMod val="40000"/>
                        <a:lumOff val="60000"/>
                      </a:schemeClr>
                    </a:solidFill>
                  </a:tcPr>
                </a:tc>
                <a:tc>
                  <a:txBody>
                    <a:bodyPr/>
                    <a:lstStyle/>
                    <a:p>
                      <a:pPr>
                        <a:spcAft>
                          <a:spcPts val="0"/>
                        </a:spcAft>
                      </a:pPr>
                      <a:r>
                        <a:rPr lang="en-US" sz="1000" dirty="0">
                          <a:effectLst/>
                        </a:rPr>
                        <a:t>Long-term storage</a:t>
                      </a:r>
                      <a:br>
                        <a:rPr lang="en-US" sz="1000" dirty="0">
                          <a:effectLst/>
                        </a:rPr>
                      </a:br>
                      <a:endParaRPr lang="en-US" sz="1000" dirty="0">
                        <a:effectLst/>
                        <a:latin typeface="Tahoma" charset="0"/>
                        <a:ea typeface="ＭＳ 明朝" charset="-128"/>
                        <a:cs typeface="Times New Roman" charset="0"/>
                      </a:endParaRPr>
                    </a:p>
                  </a:txBody>
                  <a:tcPr marL="59552" marR="59552" marT="0" marB="0">
                    <a:solidFill>
                      <a:schemeClr val="accent1">
                        <a:lumMod val="40000"/>
                        <a:lumOff val="60000"/>
                      </a:schemeClr>
                    </a:solidFill>
                  </a:tcPr>
                </a:tc>
              </a:tr>
              <a:tr h="436716">
                <a:tc>
                  <a:txBody>
                    <a:bodyPr/>
                    <a:lstStyle/>
                    <a:p>
                      <a:pPr>
                        <a:spcAft>
                          <a:spcPts val="0"/>
                        </a:spcAft>
                      </a:pPr>
                      <a:r>
                        <a:rPr lang="en-US" sz="1000" dirty="0">
                          <a:solidFill>
                            <a:schemeClr val="tx1"/>
                          </a:solidFill>
                          <a:effectLst/>
                        </a:rPr>
                        <a:t>Documentation on the properties, treatment and final disposal of generated waste</a:t>
                      </a:r>
                      <a:endParaRPr lang="en-US" sz="800" dirty="0">
                        <a:solidFill>
                          <a:schemeClr val="tx1"/>
                        </a:solidFill>
                        <a:effectLst/>
                      </a:endParaRPr>
                    </a:p>
                    <a:p>
                      <a:pPr>
                        <a:spcAft>
                          <a:spcPts val="0"/>
                        </a:spcAft>
                      </a:pPr>
                      <a:r>
                        <a:rPr lang="en-US" sz="1000" dirty="0">
                          <a:solidFill>
                            <a:schemeClr val="tx1"/>
                          </a:solidFill>
                          <a:effectLst/>
                        </a:rPr>
                        <a:t> </a:t>
                      </a:r>
                      <a:endParaRPr lang="en-US" sz="1000" dirty="0">
                        <a:solidFill>
                          <a:schemeClr val="tx1"/>
                        </a:solidFill>
                        <a:effectLst/>
                        <a:latin typeface="Tahoma" charset="0"/>
                        <a:ea typeface="ＭＳ 明朝" charset="-128"/>
                        <a:cs typeface="Times New Roman" charset="0"/>
                      </a:endParaRPr>
                    </a:p>
                  </a:txBody>
                  <a:tcPr marL="59552" marR="59552" marT="0" marB="0">
                    <a:solidFill>
                      <a:schemeClr val="accent1">
                        <a:lumMod val="20000"/>
                        <a:lumOff val="80000"/>
                      </a:schemeClr>
                    </a:solidFill>
                  </a:tcPr>
                </a:tc>
                <a:tc>
                  <a:txBody>
                    <a:bodyPr/>
                    <a:lstStyle/>
                    <a:p>
                      <a:pPr>
                        <a:spcAft>
                          <a:spcPts val="0"/>
                        </a:spcAft>
                      </a:pPr>
                      <a:r>
                        <a:rPr lang="en-US" sz="1000" dirty="0">
                          <a:effectLst/>
                        </a:rPr>
                        <a:t>Long-term storage</a:t>
                      </a:r>
                      <a:br>
                        <a:rPr lang="en-US" sz="1000" dirty="0">
                          <a:effectLst/>
                        </a:rPr>
                      </a:br>
                      <a:endParaRPr lang="en-US" sz="1000" dirty="0">
                        <a:effectLst/>
                        <a:latin typeface="Tahoma" charset="0"/>
                        <a:ea typeface="ＭＳ 明朝" charset="-128"/>
                        <a:cs typeface="Times New Roman" charset="0"/>
                      </a:endParaRPr>
                    </a:p>
                  </a:txBody>
                  <a:tcPr marL="59552" marR="59552" marT="0" marB="0">
                    <a:solidFill>
                      <a:schemeClr val="accent1">
                        <a:lumMod val="20000"/>
                        <a:lumOff val="80000"/>
                      </a:schemeClr>
                    </a:solidFill>
                  </a:tcPr>
                </a:tc>
              </a:tr>
              <a:tr h="727859">
                <a:tc>
                  <a:txBody>
                    <a:bodyPr/>
                    <a:lstStyle/>
                    <a:p>
                      <a:pPr>
                        <a:spcAft>
                          <a:spcPts val="0"/>
                        </a:spcAft>
                      </a:pPr>
                      <a:r>
                        <a:rPr lang="en-US" sz="1000" dirty="0">
                          <a:solidFill>
                            <a:schemeClr val="tx1"/>
                          </a:solidFill>
                          <a:effectLst/>
                        </a:rPr>
                        <a:t>Documentation on generated waste at the facility shall be saved there for as long as the waste is found there. When the waste is transferred to other facilities for treatment prior to final storage or for final storage, the responsibility for documentation also transfers to these facilities.</a:t>
                      </a:r>
                      <a:endParaRPr lang="en-US" sz="800" dirty="0">
                        <a:solidFill>
                          <a:schemeClr val="tx1"/>
                        </a:solidFill>
                        <a:effectLst/>
                      </a:endParaRPr>
                    </a:p>
                    <a:p>
                      <a:pPr>
                        <a:spcAft>
                          <a:spcPts val="0"/>
                        </a:spcAft>
                      </a:pPr>
                      <a:r>
                        <a:rPr lang="en-US" sz="1000" dirty="0">
                          <a:solidFill>
                            <a:schemeClr val="tx1"/>
                          </a:solidFill>
                          <a:effectLst/>
                        </a:rPr>
                        <a:t> </a:t>
                      </a:r>
                      <a:endParaRPr lang="en-US" sz="1000" dirty="0">
                        <a:solidFill>
                          <a:schemeClr val="tx1"/>
                        </a:solidFill>
                        <a:effectLst/>
                        <a:latin typeface="Tahoma" charset="0"/>
                        <a:ea typeface="ＭＳ 明朝" charset="-128"/>
                        <a:cs typeface="Times New Roman" charset="0"/>
                      </a:endParaRPr>
                    </a:p>
                  </a:txBody>
                  <a:tcPr marL="59552" marR="59552" marT="0" marB="0">
                    <a:solidFill>
                      <a:schemeClr val="accent1">
                        <a:lumMod val="40000"/>
                        <a:lumOff val="60000"/>
                      </a:schemeClr>
                    </a:solidFill>
                  </a:tcPr>
                </a:tc>
                <a:tc>
                  <a:txBody>
                    <a:bodyPr/>
                    <a:lstStyle/>
                    <a:p>
                      <a:pPr>
                        <a:spcAft>
                          <a:spcPts val="0"/>
                        </a:spcAft>
                      </a:pPr>
                      <a:r>
                        <a:rPr lang="en-US" sz="1000" dirty="0">
                          <a:effectLst/>
                        </a:rPr>
                        <a:t>Long-term storage</a:t>
                      </a:r>
                      <a:endParaRPr lang="en-US" sz="1000" dirty="0">
                        <a:effectLst/>
                        <a:latin typeface="Tahoma" charset="0"/>
                        <a:ea typeface="ＭＳ 明朝" charset="-128"/>
                        <a:cs typeface="Times New Roman" charset="0"/>
                      </a:endParaRPr>
                    </a:p>
                  </a:txBody>
                  <a:tcPr marL="59552" marR="59552" marT="0" marB="0">
                    <a:solidFill>
                      <a:schemeClr val="accent1">
                        <a:lumMod val="40000"/>
                        <a:lumOff val="60000"/>
                      </a:schemeClr>
                    </a:solidFill>
                  </a:tcPr>
                </a:tc>
              </a:tr>
              <a:tr h="145572">
                <a:tc>
                  <a:txBody>
                    <a:bodyPr/>
                    <a:lstStyle/>
                    <a:p>
                      <a:pPr>
                        <a:spcAft>
                          <a:spcPts val="0"/>
                        </a:spcAft>
                      </a:pPr>
                      <a:r>
                        <a:rPr lang="en-US" sz="1000" dirty="0">
                          <a:solidFill>
                            <a:schemeClr val="tx1"/>
                          </a:solidFill>
                          <a:effectLst/>
                        </a:rPr>
                        <a:t>Metrological data*</a:t>
                      </a:r>
                      <a:endParaRPr lang="en-US" sz="800" dirty="0">
                        <a:solidFill>
                          <a:schemeClr val="tx1"/>
                        </a:solidFill>
                        <a:effectLst/>
                        <a:latin typeface="Helvetica" charset="0"/>
                        <a:ea typeface="ＭＳ 明朝" charset="-128"/>
                        <a:cs typeface="Times New Roman" charset="0"/>
                      </a:endParaRPr>
                    </a:p>
                  </a:txBody>
                  <a:tcPr marL="59552" marR="59552" marT="0" marB="0">
                    <a:solidFill>
                      <a:schemeClr val="accent1">
                        <a:lumMod val="20000"/>
                        <a:lumOff val="80000"/>
                      </a:schemeClr>
                    </a:solidFill>
                  </a:tcPr>
                </a:tc>
                <a:tc>
                  <a:txBody>
                    <a:bodyPr/>
                    <a:lstStyle/>
                    <a:p>
                      <a:pPr>
                        <a:spcAft>
                          <a:spcPts val="0"/>
                        </a:spcAft>
                      </a:pPr>
                      <a:r>
                        <a:rPr lang="en-US" sz="1000" dirty="0">
                          <a:effectLst/>
                        </a:rPr>
                        <a:t>5 years</a:t>
                      </a:r>
                      <a:endParaRPr lang="en-US" sz="1000" dirty="0">
                        <a:effectLst/>
                        <a:latin typeface="Tahoma" charset="0"/>
                        <a:ea typeface="ＭＳ 明朝" charset="-128"/>
                        <a:cs typeface="Times New Roman" charset="0"/>
                      </a:endParaRPr>
                    </a:p>
                  </a:txBody>
                  <a:tcPr marL="59552" marR="59552" marT="0" marB="0">
                    <a:solidFill>
                      <a:schemeClr val="accent1">
                        <a:lumMod val="20000"/>
                        <a:lumOff val="80000"/>
                      </a:schemeClr>
                    </a:solidFill>
                  </a:tcPr>
                </a:tc>
              </a:tr>
            </a:tbl>
          </a:graphicData>
        </a:graphic>
      </p:graphicFrame>
    </p:spTree>
    <p:extLst>
      <p:ext uri="{BB962C8B-B14F-4D97-AF65-F5344CB8AC3E}">
        <p14:creationId xmlns:p14="http://schemas.microsoft.com/office/powerpoint/2010/main" val="3310720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51115BC-487E-4422-894C-CB7CD3E79223}" type="slidenum">
              <a:rPr lang="sv-SE" smtClean="0"/>
              <a:t>13</a:t>
            </a:fld>
            <a:endParaRPr lang="sv-SE" dirty="0"/>
          </a:p>
        </p:txBody>
      </p:sp>
      <p:sp>
        <p:nvSpPr>
          <p:cNvPr id="7" name="Title 1"/>
          <p:cNvSpPr>
            <a:spLocks noGrp="1"/>
          </p:cNvSpPr>
          <p:nvPr>
            <p:ph type="title"/>
          </p:nvPr>
        </p:nvSpPr>
        <p:spPr>
          <a:xfrm>
            <a:off x="457200" y="274638"/>
            <a:ext cx="7139136" cy="1143000"/>
          </a:xfrm>
        </p:spPr>
        <p:txBody>
          <a:bodyPr>
            <a:normAutofit/>
          </a:bodyPr>
          <a:lstStyle/>
          <a:p>
            <a:r>
              <a:rPr lang="en-US" dirty="0" smtClean="0"/>
              <a:t>Access</a:t>
            </a:r>
            <a:endParaRPr lang="en-US" dirty="0"/>
          </a:p>
        </p:txBody>
      </p:sp>
      <p:sp>
        <p:nvSpPr>
          <p:cNvPr id="2" name="Rectangle 1"/>
          <p:cNvSpPr/>
          <p:nvPr/>
        </p:nvSpPr>
        <p:spPr>
          <a:xfrm>
            <a:off x="755576" y="1665235"/>
            <a:ext cx="7488832" cy="707886"/>
          </a:xfrm>
          <a:prstGeom prst="rect">
            <a:avLst/>
          </a:prstGeom>
        </p:spPr>
        <p:txBody>
          <a:bodyPr wrap="square">
            <a:spAutoFit/>
          </a:bodyPr>
          <a:lstStyle/>
          <a:p>
            <a:r>
              <a:rPr lang="en-US" sz="2000" dirty="0"/>
              <a:t> </a:t>
            </a:r>
          </a:p>
          <a:p>
            <a:endParaRPr lang="en-US" sz="2000" b="1" dirty="0">
              <a:solidFill>
                <a:srgbClr val="0094CA"/>
              </a:solidFill>
            </a:endParaRPr>
          </a:p>
        </p:txBody>
      </p:sp>
      <p:sp>
        <p:nvSpPr>
          <p:cNvPr id="3" name="TextBox 2"/>
          <p:cNvSpPr txBox="1"/>
          <p:nvPr/>
        </p:nvSpPr>
        <p:spPr>
          <a:xfrm>
            <a:off x="2983610" y="4345057"/>
            <a:ext cx="184666" cy="369332"/>
          </a:xfrm>
          <a:prstGeom prst="rect">
            <a:avLst/>
          </a:prstGeom>
          <a:noFill/>
        </p:spPr>
        <p:txBody>
          <a:bodyPr wrap="none" rtlCol="0">
            <a:spAutoFit/>
          </a:bodyPr>
          <a:lstStyle/>
          <a:p>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705418372"/>
              </p:ext>
            </p:extLst>
          </p:nvPr>
        </p:nvGraphicFramePr>
        <p:xfrm>
          <a:off x="1760220" y="2857341"/>
          <a:ext cx="5623560" cy="2179320"/>
        </p:xfrm>
        <a:graphic>
          <a:graphicData uri="http://schemas.openxmlformats.org/drawingml/2006/table">
            <a:tbl>
              <a:tblPr firstRow="1" firstCol="1" bandRow="1">
                <a:tableStyleId>{5C22544A-7EE6-4342-B048-85BDC9FD1C3A}</a:tableStyleId>
              </a:tblPr>
              <a:tblGrid>
                <a:gridCol w="4318635"/>
                <a:gridCol w="1304925"/>
              </a:tblGrid>
              <a:tr h="0">
                <a:tc>
                  <a:txBody>
                    <a:bodyPr/>
                    <a:lstStyle/>
                    <a:p>
                      <a:pPr algn="ctr">
                        <a:spcAft>
                          <a:spcPts val="0"/>
                        </a:spcAft>
                      </a:pPr>
                      <a:r>
                        <a:rPr lang="en-US" sz="1100">
                          <a:effectLst/>
                        </a:rPr>
                        <a:t>Document type</a:t>
                      </a:r>
                      <a:endParaRPr lang="en-US" sz="900">
                        <a:effectLst/>
                        <a:latin typeface="Helvetica" charset="0"/>
                        <a:ea typeface="ＭＳ 明朝" charset="-128"/>
                        <a:cs typeface="Times New Roman" charset="0"/>
                      </a:endParaRPr>
                    </a:p>
                  </a:txBody>
                  <a:tcPr marL="68580" marR="68580" marT="0" marB="0"/>
                </a:tc>
                <a:tc>
                  <a:txBody>
                    <a:bodyPr/>
                    <a:lstStyle/>
                    <a:p>
                      <a:pPr>
                        <a:spcAft>
                          <a:spcPts val="0"/>
                        </a:spcAft>
                      </a:pPr>
                      <a:r>
                        <a:rPr lang="en-US" sz="1100">
                          <a:effectLst/>
                        </a:rPr>
                        <a:t>Required for access control</a:t>
                      </a:r>
                      <a:endParaRPr lang="en-US" sz="1100">
                        <a:effectLst/>
                        <a:latin typeface="Tahoma" charset="0"/>
                        <a:ea typeface="ＭＳ 明朝" charset="-128"/>
                        <a:cs typeface="Times New Roman" charset="0"/>
                      </a:endParaRPr>
                    </a:p>
                  </a:txBody>
                  <a:tcPr marL="68580" marR="68580" marT="0" marB="0"/>
                </a:tc>
              </a:tr>
              <a:tr h="0">
                <a:tc>
                  <a:txBody>
                    <a:bodyPr/>
                    <a:lstStyle/>
                    <a:p>
                      <a:pPr>
                        <a:spcAft>
                          <a:spcPts val="0"/>
                        </a:spcAft>
                      </a:pPr>
                      <a:r>
                        <a:rPr lang="en-US" sz="1100" dirty="0">
                          <a:solidFill>
                            <a:schemeClr val="tx1"/>
                          </a:solidFill>
                          <a:effectLst/>
                        </a:rPr>
                        <a:t>Medical records for individuals (ESS and visitors)</a:t>
                      </a:r>
                      <a:endParaRPr lang="en-US" sz="900" dirty="0">
                        <a:solidFill>
                          <a:schemeClr val="tx1"/>
                        </a:solidFill>
                        <a:effectLst/>
                        <a:latin typeface="Helvetica" charset="0"/>
                        <a:ea typeface="ＭＳ 明朝" charset="-128"/>
                        <a:cs typeface="Times New Roman" charset="0"/>
                      </a:endParaRPr>
                    </a:p>
                  </a:txBody>
                  <a:tcPr marL="68580" marR="68580" marT="0" marB="0">
                    <a:solidFill>
                      <a:schemeClr val="accent1">
                        <a:lumMod val="40000"/>
                        <a:lumOff val="60000"/>
                      </a:schemeClr>
                    </a:solidFill>
                  </a:tcPr>
                </a:tc>
                <a:tc>
                  <a:txBody>
                    <a:bodyPr/>
                    <a:lstStyle/>
                    <a:p>
                      <a:pPr>
                        <a:spcAft>
                          <a:spcPts val="0"/>
                        </a:spcAft>
                      </a:pPr>
                      <a:r>
                        <a:rPr lang="en-US" sz="1100" dirty="0">
                          <a:solidFill>
                            <a:schemeClr val="tx1"/>
                          </a:solidFill>
                          <a:effectLst/>
                        </a:rPr>
                        <a:t>X</a:t>
                      </a:r>
                      <a:endParaRPr lang="en-US" sz="1100" dirty="0">
                        <a:solidFill>
                          <a:schemeClr val="tx1"/>
                        </a:solidFill>
                        <a:effectLst/>
                        <a:latin typeface="Tahoma" charset="0"/>
                        <a:ea typeface="ＭＳ 明朝" charset="-128"/>
                        <a:cs typeface="Times New Roman" charset="0"/>
                      </a:endParaRPr>
                    </a:p>
                  </a:txBody>
                  <a:tcPr marL="68580" marR="68580" marT="0" marB="0">
                    <a:solidFill>
                      <a:schemeClr val="accent1">
                        <a:lumMod val="40000"/>
                        <a:lumOff val="60000"/>
                      </a:schemeClr>
                    </a:solidFill>
                  </a:tcPr>
                </a:tc>
              </a:tr>
              <a:tr h="153035">
                <a:tc>
                  <a:txBody>
                    <a:bodyPr/>
                    <a:lstStyle/>
                    <a:p>
                      <a:pPr>
                        <a:spcAft>
                          <a:spcPts val="0"/>
                        </a:spcAft>
                      </a:pPr>
                      <a:r>
                        <a:rPr lang="en-US" sz="1100" dirty="0">
                          <a:solidFill>
                            <a:schemeClr val="tx1"/>
                          </a:solidFill>
                          <a:effectLst/>
                        </a:rPr>
                        <a:t>Training records for individuals</a:t>
                      </a:r>
                      <a:endParaRPr lang="en-US" sz="900" dirty="0">
                        <a:solidFill>
                          <a:schemeClr val="tx1"/>
                        </a:solidFill>
                        <a:effectLst/>
                        <a:latin typeface="Helvetica" charset="0"/>
                        <a:ea typeface="ＭＳ 明朝" charset="-128"/>
                        <a:cs typeface="Times New Roman" charset="0"/>
                      </a:endParaRPr>
                    </a:p>
                  </a:txBody>
                  <a:tcPr marL="68580" marR="68580" marT="0" marB="0">
                    <a:solidFill>
                      <a:schemeClr val="accent1">
                        <a:lumMod val="20000"/>
                        <a:lumOff val="80000"/>
                      </a:schemeClr>
                    </a:solidFill>
                  </a:tcPr>
                </a:tc>
                <a:tc>
                  <a:txBody>
                    <a:bodyPr/>
                    <a:lstStyle/>
                    <a:p>
                      <a:pPr>
                        <a:spcAft>
                          <a:spcPts val="0"/>
                        </a:spcAft>
                      </a:pPr>
                      <a:r>
                        <a:rPr lang="en-US" sz="1100" dirty="0">
                          <a:solidFill>
                            <a:schemeClr val="tx1"/>
                          </a:solidFill>
                          <a:effectLst/>
                        </a:rPr>
                        <a:t>X</a:t>
                      </a:r>
                      <a:endParaRPr lang="en-US" sz="1100" dirty="0">
                        <a:solidFill>
                          <a:schemeClr val="tx1"/>
                        </a:solidFill>
                        <a:effectLst/>
                        <a:latin typeface="Tahoma" charset="0"/>
                        <a:ea typeface="ＭＳ 明朝" charset="-128"/>
                        <a:cs typeface="Times New Roman" charset="0"/>
                      </a:endParaRPr>
                    </a:p>
                  </a:txBody>
                  <a:tcPr marL="68580" marR="68580" marT="0" marB="0">
                    <a:solidFill>
                      <a:schemeClr val="accent1">
                        <a:lumMod val="20000"/>
                        <a:lumOff val="80000"/>
                      </a:schemeClr>
                    </a:solidFill>
                  </a:tcPr>
                </a:tc>
              </a:tr>
              <a:tr h="153035">
                <a:tc>
                  <a:txBody>
                    <a:bodyPr/>
                    <a:lstStyle/>
                    <a:p>
                      <a:pPr>
                        <a:spcAft>
                          <a:spcPts val="0"/>
                        </a:spcAft>
                      </a:pPr>
                      <a:r>
                        <a:rPr lang="en-US" sz="1100" dirty="0">
                          <a:solidFill>
                            <a:schemeClr val="tx1"/>
                          </a:solidFill>
                          <a:effectLst/>
                        </a:rPr>
                        <a:t>Annual effective dose and equivalent dose to extremities (current status)</a:t>
                      </a:r>
                      <a:endParaRPr lang="en-US" sz="900" dirty="0">
                        <a:solidFill>
                          <a:schemeClr val="tx1"/>
                        </a:solidFill>
                        <a:effectLst/>
                        <a:latin typeface="Helvetica" charset="0"/>
                        <a:ea typeface="ＭＳ 明朝" charset="-128"/>
                        <a:cs typeface="Times New Roman" charset="0"/>
                      </a:endParaRPr>
                    </a:p>
                  </a:txBody>
                  <a:tcPr marL="68580" marR="68580" marT="0" marB="0">
                    <a:solidFill>
                      <a:schemeClr val="accent1">
                        <a:lumMod val="40000"/>
                        <a:lumOff val="60000"/>
                      </a:schemeClr>
                    </a:solidFill>
                  </a:tcPr>
                </a:tc>
                <a:tc>
                  <a:txBody>
                    <a:bodyPr/>
                    <a:lstStyle/>
                    <a:p>
                      <a:pPr>
                        <a:spcAft>
                          <a:spcPts val="0"/>
                        </a:spcAft>
                      </a:pPr>
                      <a:r>
                        <a:rPr lang="en-US" sz="1100" dirty="0">
                          <a:solidFill>
                            <a:schemeClr val="tx1"/>
                          </a:solidFill>
                          <a:effectLst/>
                        </a:rPr>
                        <a:t>X</a:t>
                      </a:r>
                      <a:endParaRPr lang="en-US" sz="1100" dirty="0">
                        <a:solidFill>
                          <a:schemeClr val="tx1"/>
                        </a:solidFill>
                        <a:effectLst/>
                        <a:latin typeface="Tahoma" charset="0"/>
                        <a:ea typeface="ＭＳ 明朝" charset="-128"/>
                        <a:cs typeface="Times New Roman" charset="0"/>
                      </a:endParaRPr>
                    </a:p>
                  </a:txBody>
                  <a:tcPr marL="68580" marR="68580" marT="0" marB="0">
                    <a:solidFill>
                      <a:schemeClr val="accent1">
                        <a:lumMod val="40000"/>
                        <a:lumOff val="60000"/>
                      </a:schemeClr>
                    </a:solidFill>
                  </a:tcPr>
                </a:tc>
              </a:tr>
              <a:tr h="153035">
                <a:tc>
                  <a:txBody>
                    <a:bodyPr/>
                    <a:lstStyle/>
                    <a:p>
                      <a:pPr>
                        <a:spcAft>
                          <a:spcPts val="0"/>
                        </a:spcAft>
                      </a:pPr>
                      <a:r>
                        <a:rPr lang="en-US" sz="1100" dirty="0">
                          <a:solidFill>
                            <a:schemeClr val="tx1"/>
                          </a:solidFill>
                          <a:effectLst/>
                        </a:rPr>
                        <a:t>Re-classification of zones</a:t>
                      </a:r>
                      <a:endParaRPr lang="en-US" sz="900" dirty="0">
                        <a:solidFill>
                          <a:schemeClr val="tx1"/>
                        </a:solidFill>
                        <a:effectLst/>
                        <a:latin typeface="Helvetica" charset="0"/>
                        <a:ea typeface="ＭＳ 明朝" charset="-128"/>
                        <a:cs typeface="Times New Roman" charset="0"/>
                      </a:endParaRPr>
                    </a:p>
                  </a:txBody>
                  <a:tcPr marL="68580" marR="68580" marT="0" marB="0">
                    <a:solidFill>
                      <a:schemeClr val="accent1">
                        <a:lumMod val="20000"/>
                        <a:lumOff val="80000"/>
                      </a:schemeClr>
                    </a:solidFill>
                  </a:tcPr>
                </a:tc>
                <a:tc>
                  <a:txBody>
                    <a:bodyPr/>
                    <a:lstStyle/>
                    <a:p>
                      <a:pPr>
                        <a:spcAft>
                          <a:spcPts val="0"/>
                        </a:spcAft>
                      </a:pPr>
                      <a:r>
                        <a:rPr lang="en-US" sz="1100" dirty="0">
                          <a:solidFill>
                            <a:schemeClr val="tx1"/>
                          </a:solidFill>
                          <a:effectLst/>
                        </a:rPr>
                        <a:t> </a:t>
                      </a:r>
                      <a:endParaRPr lang="en-US" sz="1100" dirty="0">
                        <a:solidFill>
                          <a:schemeClr val="tx1"/>
                        </a:solidFill>
                        <a:effectLst/>
                        <a:latin typeface="Tahoma" charset="0"/>
                        <a:ea typeface="ＭＳ 明朝" charset="-128"/>
                        <a:cs typeface="Times New Roman" charset="0"/>
                      </a:endParaRPr>
                    </a:p>
                  </a:txBody>
                  <a:tcPr marL="68580" marR="68580" marT="0" marB="0">
                    <a:solidFill>
                      <a:schemeClr val="accent1">
                        <a:lumMod val="20000"/>
                        <a:lumOff val="80000"/>
                      </a:schemeClr>
                    </a:solidFill>
                  </a:tcPr>
                </a:tc>
              </a:tr>
              <a:tr h="153035">
                <a:tc>
                  <a:txBody>
                    <a:bodyPr/>
                    <a:lstStyle/>
                    <a:p>
                      <a:pPr>
                        <a:spcAft>
                          <a:spcPts val="0"/>
                        </a:spcAft>
                      </a:pPr>
                      <a:r>
                        <a:rPr lang="en-US" sz="1100" dirty="0">
                          <a:solidFill>
                            <a:schemeClr val="tx1"/>
                          </a:solidFill>
                          <a:effectLst/>
                        </a:rPr>
                        <a:t>Access authorization by area manager</a:t>
                      </a:r>
                      <a:endParaRPr lang="en-US" sz="900" dirty="0">
                        <a:solidFill>
                          <a:schemeClr val="tx1"/>
                        </a:solidFill>
                        <a:effectLst/>
                        <a:latin typeface="Helvetica" charset="0"/>
                        <a:ea typeface="ＭＳ 明朝" charset="-128"/>
                        <a:cs typeface="Times New Roman" charset="0"/>
                      </a:endParaRPr>
                    </a:p>
                  </a:txBody>
                  <a:tcPr marL="68580" marR="68580" marT="0" marB="0">
                    <a:solidFill>
                      <a:schemeClr val="accent1">
                        <a:lumMod val="40000"/>
                        <a:lumOff val="60000"/>
                      </a:schemeClr>
                    </a:solidFill>
                  </a:tcPr>
                </a:tc>
                <a:tc>
                  <a:txBody>
                    <a:bodyPr/>
                    <a:lstStyle/>
                    <a:p>
                      <a:pPr>
                        <a:spcAft>
                          <a:spcPts val="0"/>
                        </a:spcAft>
                      </a:pPr>
                      <a:r>
                        <a:rPr lang="en-US" sz="1100" dirty="0">
                          <a:solidFill>
                            <a:schemeClr val="tx1"/>
                          </a:solidFill>
                          <a:effectLst/>
                        </a:rPr>
                        <a:t>X</a:t>
                      </a:r>
                      <a:endParaRPr lang="en-US" sz="1100" dirty="0">
                        <a:solidFill>
                          <a:schemeClr val="tx1"/>
                        </a:solidFill>
                        <a:effectLst/>
                        <a:latin typeface="Tahoma" charset="0"/>
                        <a:ea typeface="ＭＳ 明朝" charset="-128"/>
                        <a:cs typeface="Times New Roman" charset="0"/>
                      </a:endParaRPr>
                    </a:p>
                  </a:txBody>
                  <a:tcPr marL="68580" marR="68580" marT="0" marB="0">
                    <a:solidFill>
                      <a:schemeClr val="accent1">
                        <a:lumMod val="40000"/>
                        <a:lumOff val="60000"/>
                      </a:schemeClr>
                    </a:solidFill>
                  </a:tcPr>
                </a:tc>
              </a:tr>
              <a:tr h="153035">
                <a:tc>
                  <a:txBody>
                    <a:bodyPr/>
                    <a:lstStyle/>
                    <a:p>
                      <a:pPr>
                        <a:spcAft>
                          <a:spcPts val="0"/>
                        </a:spcAft>
                      </a:pPr>
                      <a:r>
                        <a:rPr lang="en-US" sz="1100" dirty="0">
                          <a:solidFill>
                            <a:schemeClr val="tx1"/>
                          </a:solidFill>
                          <a:effectLst/>
                        </a:rPr>
                        <a:t>Work permits</a:t>
                      </a:r>
                      <a:endParaRPr lang="en-US" sz="900" dirty="0">
                        <a:solidFill>
                          <a:schemeClr val="tx1"/>
                        </a:solidFill>
                        <a:effectLst/>
                        <a:latin typeface="Helvetica" charset="0"/>
                        <a:ea typeface="ＭＳ 明朝" charset="-128"/>
                        <a:cs typeface="Times New Roman" charset="0"/>
                      </a:endParaRPr>
                    </a:p>
                  </a:txBody>
                  <a:tcPr marL="68580" marR="68580" marT="0" marB="0">
                    <a:solidFill>
                      <a:schemeClr val="accent1">
                        <a:lumMod val="20000"/>
                        <a:lumOff val="80000"/>
                      </a:schemeClr>
                    </a:solidFill>
                  </a:tcPr>
                </a:tc>
                <a:tc>
                  <a:txBody>
                    <a:bodyPr/>
                    <a:lstStyle/>
                    <a:p>
                      <a:pPr>
                        <a:spcAft>
                          <a:spcPts val="0"/>
                        </a:spcAft>
                      </a:pPr>
                      <a:r>
                        <a:rPr lang="en-US" sz="1100" dirty="0">
                          <a:solidFill>
                            <a:schemeClr val="tx1"/>
                          </a:solidFill>
                          <a:effectLst/>
                        </a:rPr>
                        <a:t>X</a:t>
                      </a:r>
                      <a:endParaRPr lang="en-US" sz="1100" dirty="0">
                        <a:solidFill>
                          <a:schemeClr val="tx1"/>
                        </a:solidFill>
                        <a:effectLst/>
                        <a:latin typeface="Tahoma" charset="0"/>
                        <a:ea typeface="ＭＳ 明朝" charset="-128"/>
                        <a:cs typeface="Times New Roman" charset="0"/>
                      </a:endParaRPr>
                    </a:p>
                  </a:txBody>
                  <a:tcPr marL="68580" marR="68580" marT="0" marB="0">
                    <a:solidFill>
                      <a:schemeClr val="accent1">
                        <a:lumMod val="20000"/>
                        <a:lumOff val="80000"/>
                      </a:schemeClr>
                    </a:solidFill>
                  </a:tcPr>
                </a:tc>
              </a:tr>
              <a:tr h="153035">
                <a:tc>
                  <a:txBody>
                    <a:bodyPr/>
                    <a:lstStyle/>
                    <a:p>
                      <a:pPr>
                        <a:spcAft>
                          <a:spcPts val="0"/>
                        </a:spcAft>
                      </a:pPr>
                      <a:r>
                        <a:rPr lang="en-US" sz="1100" dirty="0">
                          <a:solidFill>
                            <a:schemeClr val="tx1"/>
                          </a:solidFill>
                          <a:effectLst/>
                        </a:rPr>
                        <a:t>Area Hazard analysis and Job hazard analysis</a:t>
                      </a:r>
                      <a:endParaRPr lang="en-US" sz="900" dirty="0">
                        <a:solidFill>
                          <a:schemeClr val="tx1"/>
                        </a:solidFill>
                        <a:effectLst/>
                        <a:latin typeface="Helvetica" charset="0"/>
                        <a:ea typeface="ＭＳ 明朝" charset="-128"/>
                        <a:cs typeface="Times New Roman" charset="0"/>
                      </a:endParaRPr>
                    </a:p>
                  </a:txBody>
                  <a:tcPr marL="68580" marR="68580" marT="0" marB="0">
                    <a:solidFill>
                      <a:schemeClr val="accent1">
                        <a:lumMod val="40000"/>
                        <a:lumOff val="60000"/>
                      </a:schemeClr>
                    </a:solidFill>
                  </a:tcPr>
                </a:tc>
                <a:tc>
                  <a:txBody>
                    <a:bodyPr/>
                    <a:lstStyle/>
                    <a:p>
                      <a:pPr>
                        <a:spcAft>
                          <a:spcPts val="0"/>
                        </a:spcAft>
                      </a:pPr>
                      <a:r>
                        <a:rPr lang="en-US" sz="1100" dirty="0">
                          <a:solidFill>
                            <a:schemeClr val="tx1"/>
                          </a:solidFill>
                          <a:effectLst/>
                        </a:rPr>
                        <a:t> </a:t>
                      </a:r>
                      <a:endParaRPr lang="en-US" sz="1100" dirty="0">
                        <a:solidFill>
                          <a:schemeClr val="tx1"/>
                        </a:solidFill>
                        <a:effectLst/>
                        <a:latin typeface="Tahoma" charset="0"/>
                        <a:ea typeface="ＭＳ 明朝" charset="-128"/>
                        <a:cs typeface="Times New Roman" charset="0"/>
                      </a:endParaRPr>
                    </a:p>
                  </a:txBody>
                  <a:tcPr marL="68580" marR="68580" marT="0" marB="0">
                    <a:solidFill>
                      <a:schemeClr val="accent1">
                        <a:lumMod val="40000"/>
                        <a:lumOff val="60000"/>
                      </a:schemeClr>
                    </a:solidFill>
                  </a:tcPr>
                </a:tc>
              </a:tr>
              <a:tr h="153035">
                <a:tc>
                  <a:txBody>
                    <a:bodyPr/>
                    <a:lstStyle/>
                    <a:p>
                      <a:pPr>
                        <a:spcAft>
                          <a:spcPts val="0"/>
                        </a:spcAft>
                      </a:pPr>
                      <a:r>
                        <a:rPr lang="en-US" sz="1100" dirty="0">
                          <a:solidFill>
                            <a:schemeClr val="tx1"/>
                          </a:solidFill>
                          <a:effectLst/>
                        </a:rPr>
                        <a:t>Safety Manuals and Local Rules</a:t>
                      </a:r>
                      <a:endParaRPr lang="en-US" sz="900" dirty="0">
                        <a:solidFill>
                          <a:schemeClr val="tx1"/>
                        </a:solidFill>
                        <a:effectLst/>
                        <a:latin typeface="Helvetica" charset="0"/>
                        <a:ea typeface="ＭＳ 明朝" charset="-128"/>
                        <a:cs typeface="Times New Roman" charset="0"/>
                      </a:endParaRPr>
                    </a:p>
                  </a:txBody>
                  <a:tcPr marL="68580" marR="68580" marT="0" marB="0">
                    <a:solidFill>
                      <a:schemeClr val="accent1">
                        <a:lumMod val="20000"/>
                        <a:lumOff val="80000"/>
                      </a:schemeClr>
                    </a:solidFill>
                  </a:tcPr>
                </a:tc>
                <a:tc>
                  <a:txBody>
                    <a:bodyPr/>
                    <a:lstStyle/>
                    <a:p>
                      <a:pPr>
                        <a:spcAft>
                          <a:spcPts val="0"/>
                        </a:spcAft>
                      </a:pPr>
                      <a:r>
                        <a:rPr lang="en-US" sz="1100" dirty="0">
                          <a:solidFill>
                            <a:schemeClr val="tx1"/>
                          </a:solidFill>
                          <a:effectLst/>
                        </a:rPr>
                        <a:t> </a:t>
                      </a:r>
                      <a:endParaRPr lang="en-US" sz="1100" dirty="0">
                        <a:solidFill>
                          <a:schemeClr val="tx1"/>
                        </a:solidFill>
                        <a:effectLst/>
                        <a:latin typeface="Tahoma" charset="0"/>
                        <a:ea typeface="ＭＳ 明朝" charset="-128"/>
                        <a:cs typeface="Times New Roman" charset="0"/>
                      </a:endParaRPr>
                    </a:p>
                  </a:txBody>
                  <a:tcPr marL="68580" marR="68580" marT="0" marB="0">
                    <a:solidFill>
                      <a:schemeClr val="accent1">
                        <a:lumMod val="20000"/>
                        <a:lumOff val="80000"/>
                      </a:schemeClr>
                    </a:solidFill>
                  </a:tcPr>
                </a:tc>
              </a:tr>
              <a:tr h="153035">
                <a:tc>
                  <a:txBody>
                    <a:bodyPr/>
                    <a:lstStyle/>
                    <a:p>
                      <a:pPr>
                        <a:spcAft>
                          <a:spcPts val="0"/>
                        </a:spcAft>
                      </a:pPr>
                      <a:r>
                        <a:rPr lang="en-US" sz="1100" dirty="0">
                          <a:solidFill>
                            <a:schemeClr val="tx1"/>
                          </a:solidFill>
                          <a:effectLst/>
                        </a:rPr>
                        <a:t>Radioactive Materials Inventory</a:t>
                      </a:r>
                      <a:endParaRPr lang="en-US" sz="900" dirty="0">
                        <a:solidFill>
                          <a:schemeClr val="tx1"/>
                        </a:solidFill>
                        <a:effectLst/>
                        <a:latin typeface="Helvetica" charset="0"/>
                        <a:ea typeface="ＭＳ 明朝" charset="-128"/>
                        <a:cs typeface="Times New Roman" charset="0"/>
                      </a:endParaRPr>
                    </a:p>
                  </a:txBody>
                  <a:tcPr marL="68580" marR="68580" marT="0" marB="0">
                    <a:solidFill>
                      <a:schemeClr val="accent1">
                        <a:lumMod val="40000"/>
                        <a:lumOff val="60000"/>
                      </a:schemeClr>
                    </a:solidFill>
                  </a:tcPr>
                </a:tc>
                <a:tc>
                  <a:txBody>
                    <a:bodyPr/>
                    <a:lstStyle/>
                    <a:p>
                      <a:pPr>
                        <a:spcAft>
                          <a:spcPts val="0"/>
                        </a:spcAft>
                      </a:pPr>
                      <a:r>
                        <a:rPr lang="en-US" sz="1100" dirty="0">
                          <a:solidFill>
                            <a:schemeClr val="tx1"/>
                          </a:solidFill>
                          <a:effectLst/>
                        </a:rPr>
                        <a:t> </a:t>
                      </a:r>
                      <a:endParaRPr lang="en-US" sz="1100" dirty="0">
                        <a:solidFill>
                          <a:schemeClr val="tx1"/>
                        </a:solidFill>
                        <a:effectLst/>
                        <a:latin typeface="Tahoma" charset="0"/>
                        <a:ea typeface="ＭＳ 明朝" charset="-128"/>
                        <a:cs typeface="Times New Roman" charset="0"/>
                      </a:endParaRPr>
                    </a:p>
                  </a:txBody>
                  <a:tcPr marL="68580" marR="68580" marT="0" marB="0">
                    <a:solidFill>
                      <a:schemeClr val="accent1">
                        <a:lumMod val="40000"/>
                        <a:lumOff val="60000"/>
                      </a:schemeClr>
                    </a:solidFill>
                  </a:tcPr>
                </a:tc>
              </a:tr>
              <a:tr h="153035">
                <a:tc>
                  <a:txBody>
                    <a:bodyPr/>
                    <a:lstStyle/>
                    <a:p>
                      <a:pPr>
                        <a:spcAft>
                          <a:spcPts val="0"/>
                        </a:spcAft>
                      </a:pPr>
                      <a:r>
                        <a:rPr lang="en-US" sz="1100" dirty="0">
                          <a:solidFill>
                            <a:schemeClr val="tx1"/>
                          </a:solidFill>
                          <a:effectLst/>
                        </a:rPr>
                        <a:t>Radiation Instruments Database with calibration dates</a:t>
                      </a:r>
                      <a:endParaRPr lang="en-US" sz="900" dirty="0">
                        <a:solidFill>
                          <a:schemeClr val="tx1"/>
                        </a:solidFill>
                        <a:effectLst/>
                        <a:latin typeface="Helvetica" charset="0"/>
                        <a:ea typeface="ＭＳ 明朝" charset="-128"/>
                        <a:cs typeface="Times New Roman" charset="0"/>
                      </a:endParaRPr>
                    </a:p>
                  </a:txBody>
                  <a:tcPr marL="68580" marR="68580" marT="0" marB="0">
                    <a:solidFill>
                      <a:schemeClr val="accent1">
                        <a:lumMod val="20000"/>
                        <a:lumOff val="80000"/>
                      </a:schemeClr>
                    </a:solidFill>
                  </a:tcPr>
                </a:tc>
                <a:tc>
                  <a:txBody>
                    <a:bodyPr/>
                    <a:lstStyle/>
                    <a:p>
                      <a:pPr>
                        <a:spcAft>
                          <a:spcPts val="0"/>
                        </a:spcAft>
                      </a:pPr>
                      <a:r>
                        <a:rPr lang="en-US" sz="1100" dirty="0">
                          <a:solidFill>
                            <a:schemeClr val="tx1"/>
                          </a:solidFill>
                          <a:effectLst/>
                        </a:rPr>
                        <a:t> </a:t>
                      </a:r>
                      <a:endParaRPr lang="en-US" sz="1100" dirty="0">
                        <a:solidFill>
                          <a:schemeClr val="tx1"/>
                        </a:solidFill>
                        <a:effectLst/>
                        <a:latin typeface="Tahoma" charset="0"/>
                        <a:ea typeface="ＭＳ 明朝" charset="-128"/>
                        <a:cs typeface="Times New Roman" charset="0"/>
                      </a:endParaRPr>
                    </a:p>
                  </a:txBody>
                  <a:tcPr marL="68580" marR="68580" marT="0" marB="0">
                    <a:solidFill>
                      <a:schemeClr val="accent1">
                        <a:lumMod val="20000"/>
                        <a:lumOff val="80000"/>
                      </a:schemeClr>
                    </a:solidFill>
                  </a:tcPr>
                </a:tc>
              </a:tr>
            </a:tbl>
          </a:graphicData>
        </a:graphic>
      </p:graphicFrame>
      <p:sp>
        <p:nvSpPr>
          <p:cNvPr id="6" name="TextBox 5"/>
          <p:cNvSpPr txBox="1"/>
          <p:nvPr/>
        </p:nvSpPr>
        <p:spPr>
          <a:xfrm>
            <a:off x="1323474" y="2057400"/>
            <a:ext cx="2691058" cy="369332"/>
          </a:xfrm>
          <a:prstGeom prst="rect">
            <a:avLst/>
          </a:prstGeom>
          <a:noFill/>
        </p:spPr>
        <p:txBody>
          <a:bodyPr wrap="none" rtlCol="0">
            <a:spAutoFit/>
          </a:bodyPr>
          <a:lstStyle/>
          <a:p>
            <a:r>
              <a:rPr lang="en-US" dirty="0" smtClean="0"/>
              <a:t>Identified operational data</a:t>
            </a:r>
            <a:endParaRPr lang="en-US" dirty="0"/>
          </a:p>
        </p:txBody>
      </p:sp>
    </p:spTree>
    <p:extLst>
      <p:ext uri="{BB962C8B-B14F-4D97-AF65-F5344CB8AC3E}">
        <p14:creationId xmlns:p14="http://schemas.microsoft.com/office/powerpoint/2010/main" val="1917430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Title 1"/>
          <p:cNvSpPr>
            <a:spLocks noGrp="1"/>
          </p:cNvSpPr>
          <p:nvPr>
            <p:ph type="title"/>
          </p:nvPr>
        </p:nvSpPr>
        <p:spPr>
          <a:xfrm>
            <a:off x="457200" y="274638"/>
            <a:ext cx="7139136" cy="1143000"/>
          </a:xfrm>
        </p:spPr>
        <p:txBody>
          <a:bodyPr/>
          <a:lstStyle/>
          <a:p>
            <a:r>
              <a:rPr lang="en-US" dirty="0" smtClean="0"/>
              <a:t>Access Interface Safety &amp; Security </a:t>
            </a:r>
            <a:endParaRPr lang="en-US" dirty="0"/>
          </a:p>
        </p:txBody>
      </p:sp>
      <p:graphicFrame>
        <p:nvGraphicFramePr>
          <p:cNvPr id="2" name="Diagram 1"/>
          <p:cNvGraphicFramePr/>
          <p:nvPr>
            <p:extLst/>
          </p:nvPr>
        </p:nvGraphicFramePr>
        <p:xfrm>
          <a:off x="79513" y="1663352"/>
          <a:ext cx="6716455" cy="441142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ankebubbla 2"/>
          <p:cNvSpPr/>
          <p:nvPr/>
        </p:nvSpPr>
        <p:spPr>
          <a:xfrm>
            <a:off x="5958875" y="1481758"/>
            <a:ext cx="2138901" cy="731520"/>
          </a:xfrm>
          <a:prstGeom prst="cloudCallou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lang="sv-SE"/>
          </a:p>
        </p:txBody>
      </p:sp>
      <p:sp>
        <p:nvSpPr>
          <p:cNvPr id="4" name="textruta 3"/>
          <p:cNvSpPr txBox="1"/>
          <p:nvPr/>
        </p:nvSpPr>
        <p:spPr>
          <a:xfrm>
            <a:off x="6538816" y="1631048"/>
            <a:ext cx="985961" cy="369332"/>
          </a:xfrm>
          <a:prstGeom prst="rect">
            <a:avLst/>
          </a:prstGeom>
          <a:noFill/>
        </p:spPr>
        <p:txBody>
          <a:bodyPr wrap="square" rtlCol="0">
            <a:spAutoFit/>
          </a:bodyPr>
          <a:lstStyle/>
          <a:p>
            <a:r>
              <a:rPr lang="sv-SE" dirty="0" smtClean="0"/>
              <a:t>Internet</a:t>
            </a:r>
            <a:endParaRPr lang="sv-SE" dirty="0"/>
          </a:p>
        </p:txBody>
      </p:sp>
      <p:sp>
        <p:nvSpPr>
          <p:cNvPr id="5" name="Streckad höger 4"/>
          <p:cNvSpPr/>
          <p:nvPr/>
        </p:nvSpPr>
        <p:spPr>
          <a:xfrm rot="10528923">
            <a:off x="4265893" y="1828262"/>
            <a:ext cx="1383527" cy="184666"/>
          </a:xfrm>
          <a:prstGeom prst="stripedRightArrow">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lang="sv-SE"/>
          </a:p>
        </p:txBody>
      </p:sp>
      <p:sp>
        <p:nvSpPr>
          <p:cNvPr id="8" name="Streckad höger 7"/>
          <p:cNvSpPr/>
          <p:nvPr/>
        </p:nvSpPr>
        <p:spPr>
          <a:xfrm rot="9189377">
            <a:off x="5375756" y="2575119"/>
            <a:ext cx="1166239" cy="160966"/>
          </a:xfrm>
          <a:prstGeom prst="stripedRightArrow">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lang="sv-SE"/>
          </a:p>
        </p:txBody>
      </p:sp>
      <p:sp>
        <p:nvSpPr>
          <p:cNvPr id="7" name="textruta 6"/>
          <p:cNvSpPr txBox="1"/>
          <p:nvPr/>
        </p:nvSpPr>
        <p:spPr>
          <a:xfrm>
            <a:off x="5886045" y="2604468"/>
            <a:ext cx="1077217" cy="307777"/>
          </a:xfrm>
          <a:prstGeom prst="rect">
            <a:avLst/>
          </a:prstGeom>
          <a:noFill/>
        </p:spPr>
        <p:txBody>
          <a:bodyPr wrap="square" rtlCol="0">
            <a:spAutoFit/>
          </a:bodyPr>
          <a:lstStyle/>
          <a:p>
            <a:r>
              <a:rPr lang="sv-SE" sz="1400" b="1" dirty="0"/>
              <a:t>E-</a:t>
            </a:r>
            <a:r>
              <a:rPr lang="sv-SE" sz="1400" b="1" dirty="0" err="1"/>
              <a:t>learning</a:t>
            </a:r>
            <a:endParaRPr lang="sv-SE" sz="1400" b="1" dirty="0"/>
          </a:p>
        </p:txBody>
      </p:sp>
      <p:grpSp>
        <p:nvGrpSpPr>
          <p:cNvPr id="11" name="Grupp 10"/>
          <p:cNvGrpSpPr/>
          <p:nvPr/>
        </p:nvGrpSpPr>
        <p:grpSpPr>
          <a:xfrm>
            <a:off x="7214992" y="5341013"/>
            <a:ext cx="1388319" cy="1077217"/>
            <a:chOff x="3470005" y="2957873"/>
            <a:chExt cx="1077217" cy="1077217"/>
          </a:xfrm>
          <a:solidFill>
            <a:schemeClr val="accent4"/>
          </a:solidFill>
        </p:grpSpPr>
        <p:sp>
          <p:nvSpPr>
            <p:cNvPr id="12" name="Ellips 11"/>
            <p:cNvSpPr/>
            <p:nvPr/>
          </p:nvSpPr>
          <p:spPr>
            <a:xfrm>
              <a:off x="3470005" y="2957873"/>
              <a:ext cx="1077217" cy="1077217"/>
            </a:xfrm>
            <a:prstGeom prst="ellipse">
              <a:avLst/>
            </a:prstGeom>
          </p:spPr>
          <p:style>
            <a:lnRef idx="1">
              <a:schemeClr val="accent3"/>
            </a:lnRef>
            <a:fillRef idx="3">
              <a:schemeClr val="accent3"/>
            </a:fillRef>
            <a:effectRef idx="2">
              <a:schemeClr val="accent3"/>
            </a:effectRef>
            <a:fontRef idx="minor">
              <a:schemeClr val="lt1"/>
            </a:fontRef>
          </p:style>
        </p:sp>
        <p:sp>
          <p:nvSpPr>
            <p:cNvPr id="13" name="Ellips 4"/>
            <p:cNvSpPr/>
            <p:nvPr/>
          </p:nvSpPr>
          <p:spPr>
            <a:xfrm>
              <a:off x="3627760" y="3115628"/>
              <a:ext cx="761707" cy="761707"/>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sv-SE" sz="1000" b="1" kern="1200" dirty="0" err="1" smtClean="0"/>
                <a:t>Security</a:t>
              </a:r>
              <a:r>
                <a:rPr lang="sv-SE" sz="1000" b="1" kern="1200" dirty="0" smtClean="0"/>
                <a:t/>
              </a:r>
              <a:br>
                <a:rPr lang="sv-SE" sz="1000" b="1" kern="1200" dirty="0" smtClean="0"/>
              </a:br>
              <a:r>
                <a:rPr lang="sv-SE" sz="1000" b="1" kern="1200" dirty="0" smtClean="0"/>
                <a:t>Access </a:t>
              </a:r>
              <a:r>
                <a:rPr lang="sv-SE" sz="1000" b="1" kern="1200" dirty="0" err="1" smtClean="0"/>
                <a:t>control</a:t>
              </a:r>
              <a:r>
                <a:rPr lang="sv-SE" sz="1000" b="1" kern="1200" dirty="0" smtClean="0"/>
                <a:t/>
              </a:r>
              <a:br>
                <a:rPr lang="sv-SE" sz="1000" b="1" kern="1200" dirty="0" smtClean="0"/>
              </a:br>
              <a:r>
                <a:rPr lang="sv-SE" sz="1000" b="1" dirty="0" err="1" smtClean="0"/>
                <a:t>Databace</a:t>
              </a:r>
              <a:r>
                <a:rPr lang="sv-SE" sz="1000" b="1" dirty="0" smtClean="0"/>
                <a:t/>
              </a:r>
              <a:br>
                <a:rPr lang="sv-SE" sz="1000" b="1" dirty="0" smtClean="0"/>
              </a:br>
              <a:r>
                <a:rPr lang="sv-SE" sz="1000" b="1" dirty="0" smtClean="0"/>
                <a:t>CF</a:t>
              </a:r>
              <a:endParaRPr lang="sv-SE" sz="1000" b="1" kern="1200" dirty="0"/>
            </a:p>
          </p:txBody>
        </p:sp>
      </p:grpSp>
      <p:sp>
        <p:nvSpPr>
          <p:cNvPr id="10" name="textruta 9"/>
          <p:cNvSpPr txBox="1"/>
          <p:nvPr/>
        </p:nvSpPr>
        <p:spPr>
          <a:xfrm>
            <a:off x="4086990" y="1539741"/>
            <a:ext cx="1741335" cy="307777"/>
          </a:xfrm>
          <a:prstGeom prst="rect">
            <a:avLst/>
          </a:prstGeom>
          <a:noFill/>
        </p:spPr>
        <p:txBody>
          <a:bodyPr wrap="square" rtlCol="0">
            <a:spAutoFit/>
          </a:bodyPr>
          <a:lstStyle/>
          <a:p>
            <a:r>
              <a:rPr lang="sv-SE" sz="1400" b="1" dirty="0" smtClean="0"/>
              <a:t>On-line </a:t>
            </a:r>
            <a:r>
              <a:rPr lang="sv-SE" sz="1400" b="1" dirty="0" err="1" smtClean="0"/>
              <a:t>registering</a:t>
            </a:r>
            <a:endParaRPr lang="sv-SE" sz="1400" b="1" dirty="0"/>
          </a:p>
        </p:txBody>
      </p:sp>
      <p:sp>
        <p:nvSpPr>
          <p:cNvPr id="14" name="Ellips 13"/>
          <p:cNvSpPr/>
          <p:nvPr/>
        </p:nvSpPr>
        <p:spPr>
          <a:xfrm>
            <a:off x="7119580" y="5269454"/>
            <a:ext cx="1603005" cy="1234715"/>
          </a:xfrm>
          <a:prstGeom prst="ellipse">
            <a:avLst/>
          </a:prstGeom>
          <a:noFill/>
          <a:ln w="28575">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p>
        </p:txBody>
      </p:sp>
      <p:sp>
        <p:nvSpPr>
          <p:cNvPr id="15" name="textruta 14"/>
          <p:cNvSpPr txBox="1"/>
          <p:nvPr/>
        </p:nvSpPr>
        <p:spPr>
          <a:xfrm>
            <a:off x="6795968" y="6504169"/>
            <a:ext cx="2226365" cy="276999"/>
          </a:xfrm>
          <a:prstGeom prst="rect">
            <a:avLst/>
          </a:prstGeom>
          <a:noFill/>
        </p:spPr>
        <p:txBody>
          <a:bodyPr wrap="square" rtlCol="0">
            <a:spAutoFit/>
          </a:bodyPr>
          <a:lstStyle/>
          <a:p>
            <a:r>
              <a:rPr lang="sv-SE" sz="1200" b="1" dirty="0"/>
              <a:t>Interface </a:t>
            </a:r>
            <a:r>
              <a:rPr lang="sv-SE" sz="1200" b="1" dirty="0" err="1"/>
              <a:t>physically</a:t>
            </a:r>
            <a:r>
              <a:rPr lang="sv-SE" sz="1200" b="1" dirty="0"/>
              <a:t> </a:t>
            </a:r>
            <a:r>
              <a:rPr lang="sv-SE" sz="1200" b="1" dirty="0" smtClean="0"/>
              <a:t>separated</a:t>
            </a:r>
            <a:endParaRPr lang="sv-SE" sz="1200" dirty="0"/>
          </a:p>
        </p:txBody>
      </p:sp>
      <p:sp>
        <p:nvSpPr>
          <p:cNvPr id="16" name="textruta 15"/>
          <p:cNvSpPr txBox="1"/>
          <p:nvPr/>
        </p:nvSpPr>
        <p:spPr>
          <a:xfrm>
            <a:off x="4599852" y="5920479"/>
            <a:ext cx="2456946" cy="461665"/>
          </a:xfrm>
          <a:prstGeom prst="rect">
            <a:avLst/>
          </a:prstGeom>
          <a:noFill/>
        </p:spPr>
        <p:txBody>
          <a:bodyPr wrap="square" rtlCol="0">
            <a:spAutoFit/>
          </a:bodyPr>
          <a:lstStyle/>
          <a:p>
            <a:r>
              <a:rPr lang="en-US" sz="1200" b="1" dirty="0"/>
              <a:t>Information can </a:t>
            </a:r>
            <a:r>
              <a:rPr lang="en-US" sz="1200" b="1" dirty="0" smtClean="0"/>
              <a:t>maybe </a:t>
            </a:r>
            <a:r>
              <a:rPr lang="en-US" sz="1200" b="1" dirty="0"/>
              <a:t>transferred via QR </a:t>
            </a:r>
            <a:r>
              <a:rPr lang="en-US" sz="1200" b="1" dirty="0" smtClean="0"/>
              <a:t>code</a:t>
            </a:r>
            <a:r>
              <a:rPr lang="sv-SE" sz="1200" dirty="0" smtClean="0"/>
              <a:t> </a:t>
            </a:r>
            <a:r>
              <a:rPr lang="sv-SE" sz="1200" b="1" dirty="0" smtClean="0"/>
              <a:t>??</a:t>
            </a:r>
            <a:endParaRPr lang="en-US" sz="1200" b="1" dirty="0"/>
          </a:p>
        </p:txBody>
      </p:sp>
      <p:grpSp>
        <p:nvGrpSpPr>
          <p:cNvPr id="20" name="Grupp 19"/>
          <p:cNvGrpSpPr/>
          <p:nvPr/>
        </p:nvGrpSpPr>
        <p:grpSpPr>
          <a:xfrm>
            <a:off x="1054784" y="5655871"/>
            <a:ext cx="1070926" cy="1070926"/>
            <a:chOff x="2822764" y="3338082"/>
            <a:chExt cx="1070926" cy="1070926"/>
          </a:xfrm>
        </p:grpSpPr>
        <p:sp>
          <p:nvSpPr>
            <p:cNvPr id="21" name="Ellips 20"/>
            <p:cNvSpPr/>
            <p:nvPr/>
          </p:nvSpPr>
          <p:spPr>
            <a:xfrm>
              <a:off x="2822764" y="3338082"/>
              <a:ext cx="1070926" cy="1070926"/>
            </a:xfrm>
            <a:prstGeom prst="ellipse">
              <a:avLst/>
            </a:prstGeom>
          </p:spPr>
          <p:style>
            <a:lnRef idx="0">
              <a:schemeClr val="accent2"/>
            </a:lnRef>
            <a:fillRef idx="3">
              <a:schemeClr val="accent2"/>
            </a:fillRef>
            <a:effectRef idx="3">
              <a:schemeClr val="accent2"/>
            </a:effectRef>
            <a:fontRef idx="minor">
              <a:schemeClr val="lt1"/>
            </a:fontRef>
          </p:style>
        </p:sp>
        <p:sp>
          <p:nvSpPr>
            <p:cNvPr id="22" name="Ellips 4"/>
            <p:cNvSpPr/>
            <p:nvPr/>
          </p:nvSpPr>
          <p:spPr>
            <a:xfrm>
              <a:off x="2979597" y="3494915"/>
              <a:ext cx="757260" cy="75726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sv-SE" sz="1000" b="1" kern="1200" dirty="0" smtClean="0"/>
                <a:t/>
              </a:r>
              <a:br>
                <a:rPr lang="sv-SE" sz="1000" b="1" kern="1200" dirty="0" smtClean="0"/>
              </a:br>
              <a:r>
                <a:rPr lang="sv-SE" sz="1000" b="1" kern="1200" dirty="0" smtClean="0"/>
                <a:t>PSS system</a:t>
              </a:r>
              <a:br>
                <a:rPr lang="sv-SE" sz="1000" b="1" kern="1200" dirty="0" smtClean="0"/>
              </a:br>
              <a:r>
                <a:rPr lang="sv-SE" sz="1000" b="1" kern="1200" dirty="0" err="1" smtClean="0"/>
                <a:t>Databace</a:t>
              </a:r>
              <a:r>
                <a:rPr lang="sv-SE" sz="1000" b="1" kern="1200" dirty="0" smtClean="0"/>
                <a:t/>
              </a:r>
              <a:br>
                <a:rPr lang="sv-SE" sz="1000" b="1" kern="1200" dirty="0" smtClean="0"/>
              </a:br>
              <a:r>
                <a:rPr lang="sv-SE" sz="1000" b="1" kern="1200" dirty="0" smtClean="0"/>
                <a:t>ICS</a:t>
              </a:r>
              <a:endParaRPr lang="sv-SE" sz="1000" b="1" kern="1200" dirty="0"/>
            </a:p>
          </p:txBody>
        </p:sp>
      </p:grpSp>
      <p:sp>
        <p:nvSpPr>
          <p:cNvPr id="17" name="Vänster-uppåtvinklad 16"/>
          <p:cNvSpPr/>
          <p:nvPr/>
        </p:nvSpPr>
        <p:spPr>
          <a:xfrm>
            <a:off x="2186610" y="6119775"/>
            <a:ext cx="1296056" cy="378630"/>
          </a:xfrm>
          <a:prstGeom prst="leftUp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p>
        </p:txBody>
      </p:sp>
      <p:pic>
        <p:nvPicPr>
          <p:cNvPr id="1028" name="Picture 4" descr="Bildresultat för qr code">
            <a:hlinkClick r:id="rId8"/>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5937131" y="5314750"/>
            <a:ext cx="471691" cy="471691"/>
          </a:xfrm>
          <a:prstGeom prst="rect">
            <a:avLst/>
          </a:prstGeom>
          <a:noFill/>
          <a:extLst>
            <a:ext uri="{909E8E84-426E-40DD-AFC4-6F175D3DCCD1}">
              <a14:hiddenFill xmlns:a14="http://schemas.microsoft.com/office/drawing/2010/main">
                <a:solidFill>
                  <a:srgbClr val="FFFFFF"/>
                </a:solidFill>
              </a14:hiddenFill>
            </a:ext>
          </a:extLst>
        </p:spPr>
      </p:pic>
      <p:sp>
        <p:nvSpPr>
          <p:cNvPr id="18" name="Höger 17"/>
          <p:cNvSpPr/>
          <p:nvPr/>
        </p:nvSpPr>
        <p:spPr>
          <a:xfrm rot="999163">
            <a:off x="6460849" y="5614846"/>
            <a:ext cx="603672" cy="231451"/>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p>
        </p:txBody>
      </p:sp>
      <p:sp>
        <p:nvSpPr>
          <p:cNvPr id="26" name="Höger 25"/>
          <p:cNvSpPr/>
          <p:nvPr/>
        </p:nvSpPr>
        <p:spPr>
          <a:xfrm rot="1755478">
            <a:off x="5312956" y="5153727"/>
            <a:ext cx="603672" cy="231451"/>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p>
        </p:txBody>
      </p:sp>
      <p:grpSp>
        <p:nvGrpSpPr>
          <p:cNvPr id="27" name="Grupp 26"/>
          <p:cNvGrpSpPr/>
          <p:nvPr/>
        </p:nvGrpSpPr>
        <p:grpSpPr>
          <a:xfrm>
            <a:off x="7217880" y="2990725"/>
            <a:ext cx="1529895" cy="1529895"/>
            <a:chOff x="2593279" y="1440766"/>
            <a:chExt cx="1529895" cy="1529895"/>
          </a:xfrm>
        </p:grpSpPr>
        <p:sp>
          <p:nvSpPr>
            <p:cNvPr id="28" name="Ellips 27"/>
            <p:cNvSpPr/>
            <p:nvPr/>
          </p:nvSpPr>
          <p:spPr>
            <a:xfrm>
              <a:off x="2593279" y="1440766"/>
              <a:ext cx="1529895" cy="1529895"/>
            </a:xfrm>
            <a:prstGeom prst="ellipse">
              <a:avLst/>
            </a:prstGeom>
            <a:ln/>
          </p:spPr>
          <p:style>
            <a:lnRef idx="1">
              <a:schemeClr val="accent2"/>
            </a:lnRef>
            <a:fillRef idx="3">
              <a:schemeClr val="accent2"/>
            </a:fillRef>
            <a:effectRef idx="2">
              <a:schemeClr val="accent2"/>
            </a:effectRef>
            <a:fontRef idx="minor">
              <a:schemeClr val="lt1"/>
            </a:fontRef>
          </p:style>
        </p:sp>
        <p:sp>
          <p:nvSpPr>
            <p:cNvPr id="29" name="Ellips 4"/>
            <p:cNvSpPr/>
            <p:nvPr/>
          </p:nvSpPr>
          <p:spPr>
            <a:xfrm>
              <a:off x="2702605" y="1664814"/>
              <a:ext cx="1335091" cy="1081799"/>
            </a:xfrm>
            <a:prstGeom prst="rect">
              <a:avLst/>
            </a:prstGeom>
            <a:ln/>
          </p:spPr>
          <p:style>
            <a:lnRef idx="1">
              <a:schemeClr val="accent2"/>
            </a:lnRef>
            <a:fillRef idx="3">
              <a:schemeClr val="accent2"/>
            </a:fillRef>
            <a:effectRef idx="2">
              <a:schemeClr val="accent2"/>
            </a:effectRef>
            <a:fontRef idx="minor">
              <a:schemeClr val="lt1"/>
            </a:fontRef>
          </p:style>
          <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r>
                <a:rPr lang="sv-SE" sz="2100" dirty="0" smtClean="0"/>
                <a:t>Supervised </a:t>
              </a:r>
              <a:r>
                <a:rPr lang="sv-SE" sz="2100" dirty="0"/>
                <a:t>area</a:t>
              </a:r>
              <a:endParaRPr lang="sv-SE" sz="2100" kern="1200" dirty="0"/>
            </a:p>
          </p:txBody>
        </p:sp>
      </p:grpSp>
      <p:sp>
        <p:nvSpPr>
          <p:cNvPr id="24" name="Höger 23"/>
          <p:cNvSpPr/>
          <p:nvPr/>
        </p:nvSpPr>
        <p:spPr>
          <a:xfrm>
            <a:off x="5220031" y="3554238"/>
            <a:ext cx="1994961" cy="615118"/>
          </a:xfrm>
          <a:prstGeom prst="right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sv-SE"/>
          </a:p>
        </p:txBody>
      </p:sp>
      <p:sp>
        <p:nvSpPr>
          <p:cNvPr id="25" name="textruta 24"/>
          <p:cNvSpPr txBox="1"/>
          <p:nvPr/>
        </p:nvSpPr>
        <p:spPr>
          <a:xfrm>
            <a:off x="5220031" y="3625791"/>
            <a:ext cx="1840491" cy="461665"/>
          </a:xfrm>
          <a:prstGeom prst="rect">
            <a:avLst/>
          </a:prstGeom>
          <a:noFill/>
        </p:spPr>
        <p:txBody>
          <a:bodyPr wrap="square" rtlCol="0">
            <a:spAutoFit/>
          </a:bodyPr>
          <a:lstStyle/>
          <a:p>
            <a:r>
              <a:rPr lang="sv-SE" sz="1200" b="1" dirty="0"/>
              <a:t>RFI </a:t>
            </a:r>
            <a:r>
              <a:rPr lang="sv-SE" sz="1200" b="1" dirty="0" err="1"/>
              <a:t>technology</a:t>
            </a:r>
            <a:r>
              <a:rPr lang="sv-SE" sz="1200" b="1" dirty="0"/>
              <a:t> – </a:t>
            </a:r>
            <a:r>
              <a:rPr lang="sv-SE" sz="1200" b="1" dirty="0" smtClean="0"/>
              <a:t>common</a:t>
            </a:r>
            <a:endParaRPr lang="sv-SE" sz="1200" b="1" dirty="0"/>
          </a:p>
          <a:p>
            <a:r>
              <a:rPr lang="sv-SE" sz="1200" b="1" dirty="0" err="1"/>
              <a:t>Identity</a:t>
            </a:r>
            <a:r>
              <a:rPr lang="sv-SE" sz="1200" b="1" dirty="0"/>
              <a:t> </a:t>
            </a:r>
            <a:r>
              <a:rPr lang="sv-SE" sz="1200" b="1" dirty="0" err="1" smtClean="0"/>
              <a:t>verification</a:t>
            </a:r>
            <a:endParaRPr lang="sv-SE" sz="1200" b="1" dirty="0"/>
          </a:p>
        </p:txBody>
      </p:sp>
    </p:spTree>
    <p:extLst>
      <p:ext uri="{BB962C8B-B14F-4D97-AF65-F5344CB8AC3E}">
        <p14:creationId xmlns:p14="http://schemas.microsoft.com/office/powerpoint/2010/main" val="141181615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p:cNvSpPr>
            <a:spLocks noGrp="1"/>
          </p:cNvSpPr>
          <p:nvPr>
            <p:ph type="title"/>
          </p:nvPr>
        </p:nvSpPr>
        <p:spPr/>
        <p:txBody>
          <a:bodyPr/>
          <a:lstStyle/>
          <a:p>
            <a:r>
              <a:rPr lang="en-US" dirty="0" smtClean="0"/>
              <a:t>Posting of Rad Zones</a:t>
            </a:r>
            <a:endParaRPr lang="en-US" dirty="0"/>
          </a:p>
        </p:txBody>
      </p:sp>
      <p:pic>
        <p:nvPicPr>
          <p:cNvPr id="15" name="Picture 1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04048" y="4194709"/>
            <a:ext cx="3744416" cy="2640378"/>
          </a:xfrm>
          <a:prstGeom prst="rect">
            <a:avLst/>
          </a:prstGeom>
        </p:spPr>
      </p:pic>
      <p:pic>
        <p:nvPicPr>
          <p:cNvPr id="16" name="Picture 1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5576" y="4227635"/>
            <a:ext cx="3672408" cy="2585741"/>
          </a:xfrm>
          <a:prstGeom prst="rect">
            <a:avLst/>
          </a:prstGeom>
        </p:spPr>
      </p:pic>
      <p:pic>
        <p:nvPicPr>
          <p:cNvPr id="17" name="Picture 1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999148" y="1414096"/>
            <a:ext cx="3749316" cy="2639893"/>
          </a:xfrm>
          <a:prstGeom prst="rect">
            <a:avLst/>
          </a:prstGeom>
        </p:spPr>
      </p:pic>
      <p:pic>
        <p:nvPicPr>
          <p:cNvPr id="18" name="Picture 1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09691" y="1408742"/>
            <a:ext cx="3718293" cy="2633239"/>
          </a:xfrm>
          <a:prstGeom prst="rect">
            <a:avLst/>
          </a:prstGeom>
        </p:spPr>
      </p:pic>
    </p:spTree>
    <p:extLst>
      <p:ext uri="{BB962C8B-B14F-4D97-AF65-F5344CB8AC3E}">
        <p14:creationId xmlns:p14="http://schemas.microsoft.com/office/powerpoint/2010/main" val="14085572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RP Roles</a:t>
            </a:r>
            <a:endParaRPr lang="en-US" dirty="0"/>
          </a:p>
        </p:txBody>
      </p:sp>
      <p:sp>
        <p:nvSpPr>
          <p:cNvPr id="3" name="Content Placeholder 2"/>
          <p:cNvSpPr>
            <a:spLocks noGrp="1"/>
          </p:cNvSpPr>
          <p:nvPr>
            <p:ph idx="1"/>
          </p:nvPr>
        </p:nvSpPr>
        <p:spPr/>
        <p:txBody>
          <a:bodyPr>
            <a:normAutofit fontScale="55000" lnSpcReduction="20000"/>
          </a:bodyPr>
          <a:lstStyle/>
          <a:p>
            <a:pPr marL="0" indent="0">
              <a:buNone/>
            </a:pPr>
            <a:r>
              <a:rPr lang="en-US" u="sng" dirty="0"/>
              <a:t>Operational Radiation </a:t>
            </a:r>
            <a:r>
              <a:rPr lang="en-US" u="sng" dirty="0" smtClean="0"/>
              <a:t>Protection</a:t>
            </a:r>
            <a:endParaRPr lang="en-US" dirty="0"/>
          </a:p>
          <a:p>
            <a:pPr marL="0" indent="0">
              <a:buNone/>
            </a:pPr>
            <a:r>
              <a:rPr lang="en-US" dirty="0"/>
              <a:t> </a:t>
            </a:r>
          </a:p>
          <a:p>
            <a:pPr marL="0" indent="0">
              <a:buNone/>
            </a:pPr>
            <a:r>
              <a:rPr lang="en-US" dirty="0"/>
              <a:t>RPS	</a:t>
            </a:r>
            <a:r>
              <a:rPr lang="en-US" dirty="0" smtClean="0"/>
              <a:t>Radiation </a:t>
            </a:r>
            <a:r>
              <a:rPr lang="en-US" dirty="0"/>
              <a:t>Protection Supervisor (Additional Role)</a:t>
            </a:r>
          </a:p>
          <a:p>
            <a:pPr marL="0" indent="0">
              <a:buNone/>
            </a:pPr>
            <a:r>
              <a:rPr lang="en-US" dirty="0"/>
              <a:t>Member of staff trained in Radiation Protection (does not have to be from ES&amp;H) that is closely involved in the work being done. Will have a supervisory role in ensuring that the local rules and radiation zoning requirements are fulfilled. Prepares documentation on changes and occurrences with regards to radiation protection in the work </a:t>
            </a:r>
            <a:r>
              <a:rPr lang="en-US" dirty="0" smtClean="0"/>
              <a:t>area (review and approval by ES&amp;H). </a:t>
            </a:r>
            <a:endParaRPr lang="en-US" dirty="0"/>
          </a:p>
          <a:p>
            <a:pPr marL="0" indent="0">
              <a:buNone/>
            </a:pPr>
            <a:r>
              <a:rPr lang="en-US" dirty="0"/>
              <a:t> </a:t>
            </a:r>
          </a:p>
          <a:p>
            <a:pPr marL="0" indent="0">
              <a:buNone/>
            </a:pPr>
            <a:r>
              <a:rPr lang="en-US" dirty="0"/>
              <a:t>RPT	Radiation Protection Technicians. (Core role)</a:t>
            </a:r>
          </a:p>
          <a:p>
            <a:pPr marL="0" indent="0">
              <a:buNone/>
            </a:pPr>
            <a:r>
              <a:rPr lang="en-US" dirty="0"/>
              <a:t>Sits under ES&amp;H in the </a:t>
            </a:r>
            <a:r>
              <a:rPr lang="en-US" dirty="0" err="1"/>
              <a:t>organisation</a:t>
            </a:r>
            <a:r>
              <a:rPr lang="en-US" dirty="0"/>
              <a:t> and is </a:t>
            </a:r>
            <a:r>
              <a:rPr lang="en-US" dirty="0" smtClean="0"/>
              <a:t>assigned </a:t>
            </a:r>
            <a:r>
              <a:rPr lang="en-US" dirty="0"/>
              <a:t>to specific work or areas within ESS. Could also be longer term </a:t>
            </a:r>
            <a:r>
              <a:rPr lang="en-US" dirty="0" smtClean="0"/>
              <a:t>assignment. </a:t>
            </a:r>
            <a:r>
              <a:rPr lang="en-US" dirty="0"/>
              <a:t>Full-time role.</a:t>
            </a:r>
          </a:p>
          <a:p>
            <a:pPr marL="0" indent="0">
              <a:buNone/>
            </a:pPr>
            <a:r>
              <a:rPr lang="en-US" dirty="0"/>
              <a:t> </a:t>
            </a:r>
          </a:p>
          <a:p>
            <a:pPr marL="0" indent="0">
              <a:buNone/>
            </a:pPr>
            <a:r>
              <a:rPr lang="en-US" dirty="0"/>
              <a:t>RPE	Radiation Protection Expert. (Core role)</a:t>
            </a:r>
          </a:p>
          <a:p>
            <a:pPr marL="0" indent="0">
              <a:buNone/>
            </a:pPr>
            <a:r>
              <a:rPr lang="en-US" dirty="0"/>
              <a:t>Legally required RP expert that will have advisory input to most aspects related to Radiation Protection at ESS. Not a </a:t>
            </a:r>
            <a:r>
              <a:rPr lang="en-US" dirty="0" smtClean="0"/>
              <a:t>“in-the-field” </a:t>
            </a:r>
            <a:r>
              <a:rPr lang="en-US" dirty="0"/>
              <a:t>role. Full time. </a:t>
            </a:r>
          </a:p>
          <a:p>
            <a:pPr marL="0" indent="0">
              <a:buNone/>
            </a:pPr>
            <a:r>
              <a:rPr lang="en-US" dirty="0"/>
              <a:t> </a:t>
            </a:r>
          </a:p>
          <a:p>
            <a:pPr marL="0" indent="0">
              <a:buNone/>
            </a:pPr>
            <a:r>
              <a:rPr lang="en-US" dirty="0"/>
              <a:t>Line manager	</a:t>
            </a:r>
            <a:endParaRPr lang="en-US" dirty="0" smtClean="0"/>
          </a:p>
          <a:p>
            <a:pPr marL="0" indent="0">
              <a:buNone/>
            </a:pPr>
            <a:r>
              <a:rPr lang="en-US" dirty="0" smtClean="0"/>
              <a:t>Ensure </a:t>
            </a:r>
            <a:r>
              <a:rPr lang="en-US" dirty="0"/>
              <a:t>that employee is working in a safe environment and has relevant training and medical examination (etc.). Has legal responsibility for </a:t>
            </a:r>
            <a:r>
              <a:rPr lang="en-US" dirty="0" smtClean="0"/>
              <a:t>employee’s </a:t>
            </a:r>
            <a:r>
              <a:rPr lang="en-US" dirty="0"/>
              <a:t>safety.</a:t>
            </a:r>
          </a:p>
          <a:p>
            <a:endParaRPr lang="en-US" dirty="0"/>
          </a:p>
        </p:txBody>
      </p:sp>
      <p:sp>
        <p:nvSpPr>
          <p:cNvPr id="4" name="Slide Number Placeholder 3"/>
          <p:cNvSpPr>
            <a:spLocks noGrp="1"/>
          </p:cNvSpPr>
          <p:nvPr>
            <p:ph type="sldNum" sz="quarter" idx="12"/>
          </p:nvPr>
        </p:nvSpPr>
        <p:spPr/>
        <p:txBody>
          <a:bodyPr/>
          <a:lstStyle/>
          <a:p>
            <a:fld id="{551115BC-487E-4422-894C-CB7CD3E79223}" type="slidenum">
              <a:rPr lang="sv-SE" smtClean="0"/>
              <a:t>16</a:t>
            </a:fld>
            <a:endParaRPr lang="sv-SE" dirty="0"/>
          </a:p>
        </p:txBody>
      </p:sp>
    </p:spTree>
    <p:extLst>
      <p:ext uri="{BB962C8B-B14F-4D97-AF65-F5344CB8AC3E}">
        <p14:creationId xmlns:p14="http://schemas.microsoft.com/office/powerpoint/2010/main" val="10491492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Radiation Protection – other</a:t>
            </a:r>
            <a:endParaRPr lang="en-US" dirty="0"/>
          </a:p>
        </p:txBody>
      </p:sp>
      <p:sp>
        <p:nvSpPr>
          <p:cNvPr id="3" name="Content Placeholder 2"/>
          <p:cNvSpPr>
            <a:spLocks noGrp="1"/>
          </p:cNvSpPr>
          <p:nvPr>
            <p:ph idx="1"/>
          </p:nvPr>
        </p:nvSpPr>
        <p:spPr/>
        <p:txBody>
          <a:bodyPr/>
          <a:lstStyle/>
          <a:p>
            <a:pPr marL="0" indent="0">
              <a:buNone/>
            </a:pPr>
            <a:r>
              <a:rPr lang="en-US" dirty="0" smtClean="0">
                <a:solidFill>
                  <a:schemeClr val="tx2"/>
                </a:solidFill>
              </a:rPr>
              <a:t>“Orphan scope” to be addressed:</a:t>
            </a:r>
          </a:p>
          <a:p>
            <a:pPr marL="400050" lvl="1" indent="0">
              <a:buNone/>
            </a:pPr>
            <a:r>
              <a:rPr lang="en-US" dirty="0" err="1" smtClean="0"/>
              <a:t>Radioanalytical</a:t>
            </a:r>
            <a:r>
              <a:rPr lang="en-US" dirty="0" smtClean="0"/>
              <a:t> Laboratory</a:t>
            </a:r>
          </a:p>
          <a:p>
            <a:pPr marL="400050" lvl="1" indent="0">
              <a:buNone/>
            </a:pPr>
            <a:r>
              <a:rPr lang="en-US" dirty="0" smtClean="0"/>
              <a:t>Radiation </a:t>
            </a:r>
            <a:r>
              <a:rPr lang="en-US" dirty="0"/>
              <a:t>Protection Studies (shielding and activation calculations) </a:t>
            </a:r>
            <a:r>
              <a:rPr lang="en-US" sz="1600" dirty="0"/>
              <a:t>competencies available at ESS, but no role within ES&amp;H </a:t>
            </a:r>
            <a:r>
              <a:rPr lang="en-US" sz="1600" dirty="0" smtClean="0"/>
              <a:t>yet. To </a:t>
            </a:r>
            <a:endParaRPr lang="en-US" sz="1600" dirty="0"/>
          </a:p>
          <a:p>
            <a:pPr marL="400050" lvl="1" indent="0">
              <a:buNone/>
            </a:pPr>
            <a:r>
              <a:rPr lang="en-US" dirty="0" smtClean="0"/>
              <a:t>Database for RP data and access</a:t>
            </a:r>
          </a:p>
          <a:p>
            <a:pPr marL="0" indent="0">
              <a:buNone/>
            </a:pPr>
            <a:r>
              <a:rPr lang="en-US" dirty="0" smtClean="0">
                <a:solidFill>
                  <a:schemeClr val="tx2"/>
                </a:solidFill>
              </a:rPr>
              <a:t>Practicalities:</a:t>
            </a:r>
          </a:p>
          <a:p>
            <a:pPr marL="400050" lvl="1" indent="0">
              <a:buNone/>
            </a:pPr>
            <a:r>
              <a:rPr lang="en-US" dirty="0" smtClean="0"/>
              <a:t>RP space at facility</a:t>
            </a:r>
          </a:p>
          <a:p>
            <a:pPr marL="400050" lvl="1" indent="0">
              <a:buNone/>
            </a:pPr>
            <a:r>
              <a:rPr lang="en-US" dirty="0" smtClean="0"/>
              <a:t>Review of Handbook by Experts ?</a:t>
            </a:r>
            <a:endParaRPr lang="en-US" dirty="0"/>
          </a:p>
          <a:p>
            <a:endParaRPr lang="en-US" dirty="0"/>
          </a:p>
        </p:txBody>
      </p:sp>
      <p:sp>
        <p:nvSpPr>
          <p:cNvPr id="4" name="Slide Number Placeholder 3"/>
          <p:cNvSpPr>
            <a:spLocks noGrp="1"/>
          </p:cNvSpPr>
          <p:nvPr>
            <p:ph type="sldNum" sz="quarter" idx="12"/>
          </p:nvPr>
        </p:nvSpPr>
        <p:spPr/>
        <p:txBody>
          <a:bodyPr/>
          <a:lstStyle/>
          <a:p>
            <a:fld id="{551115BC-487E-4422-894C-CB7CD3E79223}" type="slidenum">
              <a:rPr lang="sv-SE" smtClean="0"/>
              <a:t>17</a:t>
            </a:fld>
            <a:endParaRPr lang="sv-SE" dirty="0"/>
          </a:p>
        </p:txBody>
      </p:sp>
    </p:spTree>
    <p:extLst>
      <p:ext uri="{BB962C8B-B14F-4D97-AF65-F5344CB8AC3E}">
        <p14:creationId xmlns:p14="http://schemas.microsoft.com/office/powerpoint/2010/main" val="10081263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ctr">
              <a:buNone/>
            </a:pPr>
            <a:endParaRPr lang="en-US" dirty="0" smtClean="0"/>
          </a:p>
          <a:p>
            <a:pPr marL="0" indent="0" algn="ctr">
              <a:buNone/>
            </a:pPr>
            <a:endParaRPr lang="en-US" dirty="0"/>
          </a:p>
          <a:p>
            <a:pPr marL="0" indent="0" algn="ctr">
              <a:buNone/>
            </a:pPr>
            <a:endParaRPr lang="en-US" dirty="0" smtClean="0"/>
          </a:p>
          <a:p>
            <a:pPr marL="0" indent="0" algn="ctr">
              <a:buNone/>
            </a:pPr>
            <a:endParaRPr lang="en-US" dirty="0"/>
          </a:p>
          <a:p>
            <a:pPr marL="0" indent="0" algn="ctr">
              <a:buNone/>
            </a:pPr>
            <a:r>
              <a:rPr lang="en-US" i="1" dirty="0" smtClean="0"/>
              <a:t>Thank you!</a:t>
            </a:r>
            <a:endParaRPr lang="en-US" i="1" dirty="0"/>
          </a:p>
        </p:txBody>
      </p:sp>
      <p:sp>
        <p:nvSpPr>
          <p:cNvPr id="4" name="Slide Number Placeholder 3"/>
          <p:cNvSpPr>
            <a:spLocks noGrp="1"/>
          </p:cNvSpPr>
          <p:nvPr>
            <p:ph type="sldNum" sz="quarter" idx="12"/>
          </p:nvPr>
        </p:nvSpPr>
        <p:spPr/>
        <p:txBody>
          <a:bodyPr/>
          <a:lstStyle/>
          <a:p>
            <a:fld id="{551115BC-487E-4422-894C-CB7CD3E79223}" type="slidenum">
              <a:rPr lang="sv-SE" smtClean="0"/>
              <a:t>18</a:t>
            </a:fld>
            <a:endParaRPr lang="sv-SE" dirty="0"/>
          </a:p>
        </p:txBody>
      </p:sp>
    </p:spTree>
    <p:extLst>
      <p:ext uri="{BB962C8B-B14F-4D97-AF65-F5344CB8AC3E}">
        <p14:creationId xmlns:p14="http://schemas.microsoft.com/office/powerpoint/2010/main" val="10459631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51115BC-487E-4422-894C-CB7CD3E79223}" type="slidenum">
              <a:rPr lang="sv-SE" smtClean="0"/>
              <a:t>19</a:t>
            </a:fld>
            <a:endParaRPr lang="sv-SE" dirty="0"/>
          </a:p>
        </p:txBody>
      </p:sp>
      <p:sp>
        <p:nvSpPr>
          <p:cNvPr id="11" name="Title 1"/>
          <p:cNvSpPr>
            <a:spLocks noGrp="1"/>
          </p:cNvSpPr>
          <p:nvPr>
            <p:ph type="title"/>
          </p:nvPr>
        </p:nvSpPr>
        <p:spPr>
          <a:xfrm>
            <a:off x="457200" y="274638"/>
            <a:ext cx="7139136" cy="1143000"/>
          </a:xfrm>
        </p:spPr>
        <p:txBody>
          <a:bodyPr>
            <a:normAutofit/>
          </a:bodyPr>
          <a:lstStyle/>
          <a:p>
            <a:r>
              <a:rPr lang="en-US" dirty="0" smtClean="0"/>
              <a:t>Radiation Zones within ESS </a:t>
            </a:r>
            <a:endParaRPr lang="en-US" dirty="0"/>
          </a:p>
        </p:txBody>
      </p:sp>
      <p:graphicFrame>
        <p:nvGraphicFramePr>
          <p:cNvPr id="6" name="Group 17"/>
          <p:cNvGraphicFramePr>
            <a:graphicFrameLocks noGrp="1"/>
          </p:cNvGraphicFramePr>
          <p:nvPr>
            <p:extLst/>
          </p:nvPr>
        </p:nvGraphicFramePr>
        <p:xfrm>
          <a:off x="35496" y="1484785"/>
          <a:ext cx="9011419" cy="5205984"/>
        </p:xfrm>
        <a:graphic>
          <a:graphicData uri="http://schemas.openxmlformats.org/drawingml/2006/table">
            <a:tbl>
              <a:tblPr/>
              <a:tblGrid>
                <a:gridCol w="1662533"/>
                <a:gridCol w="1696332"/>
                <a:gridCol w="2455293"/>
                <a:gridCol w="1580223"/>
                <a:gridCol w="1617038"/>
              </a:tblGrid>
              <a:tr h="5184576">
                <a:tc>
                  <a:txBody>
                    <a:bodyPr/>
                    <a:lstStyle/>
                    <a:p>
                      <a:pPr marL="0" marR="0" lvl="0" indent="0" algn="ctr" defTabSz="914400" rtl="0" eaLnBrk="0" fontAlgn="base" latinLnBrk="0" hangingPunct="0">
                        <a:lnSpc>
                          <a:spcPct val="100000"/>
                        </a:lnSpc>
                        <a:spcBef>
                          <a:spcPct val="20000"/>
                        </a:spcBef>
                        <a:spcAft>
                          <a:spcPts val="100"/>
                        </a:spcAft>
                        <a:buClrTx/>
                        <a:buSzTx/>
                        <a:buFont typeface="Arial" charset="0"/>
                        <a:buNone/>
                        <a:tabLst/>
                      </a:pPr>
                      <a:r>
                        <a:rPr kumimoji="0" lang="en-GB" sz="1000" b="1" i="0" u="none" strike="noStrike" cap="none" normalizeH="0" baseline="0" dirty="0" smtClean="0">
                          <a:ln>
                            <a:noFill/>
                          </a:ln>
                          <a:solidFill>
                            <a:schemeClr val="tx1"/>
                          </a:solidFill>
                          <a:effectLst/>
                          <a:latin typeface="Arial"/>
                          <a:ea typeface="ＭＳ Ｐゴシック" charset="0"/>
                          <a:cs typeface="Arial"/>
                        </a:rPr>
                        <a:t>Public area</a:t>
                      </a:r>
                    </a:p>
                    <a:p>
                      <a:pPr marL="0" marR="0" lvl="0" indent="0" algn="l" defTabSz="914400" rtl="0" eaLnBrk="0" fontAlgn="base" latinLnBrk="0" hangingPunct="0">
                        <a:lnSpc>
                          <a:spcPct val="100000"/>
                        </a:lnSpc>
                        <a:spcBef>
                          <a:spcPct val="20000"/>
                        </a:spcBef>
                        <a:spcAft>
                          <a:spcPts val="100"/>
                        </a:spcAft>
                        <a:buClrTx/>
                        <a:buSzTx/>
                        <a:buFont typeface="Arial" charset="0"/>
                        <a:buNone/>
                        <a:tabLst/>
                        <a:defRPr/>
                      </a:pPr>
                      <a:r>
                        <a:rPr kumimoji="0" lang="en-GB" sz="1000" b="0" i="0" u="none" strike="noStrike" cap="none" normalizeH="0" baseline="0" dirty="0" smtClean="0">
                          <a:ln>
                            <a:noFill/>
                          </a:ln>
                          <a:solidFill>
                            <a:schemeClr val="tx1"/>
                          </a:solidFill>
                          <a:effectLst/>
                          <a:latin typeface="Arial"/>
                          <a:ea typeface="ＭＳ Ｐゴシック" charset="0"/>
                          <a:cs typeface="Arial"/>
                        </a:rPr>
                        <a:t> </a:t>
                      </a:r>
                    </a:p>
                    <a:p>
                      <a:pPr marL="0" marR="0" lvl="0" indent="0" algn="l" defTabSz="914400" rtl="0" eaLnBrk="0" fontAlgn="base" latinLnBrk="0" hangingPunct="0">
                        <a:lnSpc>
                          <a:spcPct val="100000"/>
                        </a:lnSpc>
                        <a:spcBef>
                          <a:spcPct val="20000"/>
                        </a:spcBef>
                        <a:spcAft>
                          <a:spcPts val="100"/>
                        </a:spcAft>
                        <a:buClrTx/>
                        <a:buSzTx/>
                        <a:buFont typeface="Arial" charset="0"/>
                        <a:buNone/>
                        <a:tabLst/>
                        <a:defRPr/>
                      </a:pPr>
                      <a:r>
                        <a:rPr kumimoji="0" lang="en-GB" sz="1000" b="0" i="0" u="none" strike="noStrike" cap="none" normalizeH="0" baseline="0" dirty="0" smtClean="0">
                          <a:ln>
                            <a:noFill/>
                          </a:ln>
                          <a:solidFill>
                            <a:schemeClr val="tx1"/>
                          </a:solidFill>
                          <a:effectLst/>
                          <a:latin typeface="Arial"/>
                          <a:ea typeface="ＭＳ Ｐゴシック" charset="0"/>
                          <a:cs typeface="Arial"/>
                        </a:rPr>
                        <a:t>External whole body dose rate in none permanently occupied areas: </a:t>
                      </a:r>
                    </a:p>
                    <a:p>
                      <a:pPr marL="0" marR="0" lvl="0" indent="0" algn="l" defTabSz="914400" rtl="0" eaLnBrk="0" fontAlgn="base" latinLnBrk="0" hangingPunct="0">
                        <a:lnSpc>
                          <a:spcPct val="100000"/>
                        </a:lnSpc>
                        <a:spcBef>
                          <a:spcPct val="20000"/>
                        </a:spcBef>
                        <a:spcAft>
                          <a:spcPts val="100"/>
                        </a:spcAft>
                        <a:buClrTx/>
                        <a:buSzTx/>
                        <a:buFont typeface="Arial" charset="0"/>
                        <a:buNone/>
                        <a:tabLst/>
                        <a:defRPr/>
                      </a:pPr>
                      <a:r>
                        <a:rPr kumimoji="0" lang="fr-FR" sz="1000" b="0" i="0" u="none" strike="noStrike" cap="none" normalizeH="0" baseline="0" dirty="0" smtClean="0">
                          <a:ln>
                            <a:noFill/>
                          </a:ln>
                          <a:solidFill>
                            <a:schemeClr val="tx1"/>
                          </a:solidFill>
                          <a:effectLst/>
                          <a:latin typeface="Arial"/>
                          <a:ea typeface="ＭＳ Ｐゴシック" charset="0"/>
                          <a:cs typeface="Arial"/>
                        </a:rPr>
                        <a:t>EWB</a:t>
                      </a:r>
                      <a:r>
                        <a:rPr kumimoji="0" lang="en-GB" sz="1000" b="0" i="0" u="none" strike="noStrike" cap="none" normalizeH="0" baseline="0" dirty="0" smtClean="0">
                          <a:ln>
                            <a:noFill/>
                          </a:ln>
                          <a:solidFill>
                            <a:schemeClr val="tx1"/>
                          </a:solidFill>
                          <a:effectLst/>
                          <a:latin typeface="Arial"/>
                          <a:ea typeface="ＭＳ Ｐゴシック" charset="0"/>
                          <a:cs typeface="Arial"/>
                        </a:rPr>
                        <a:t>DR &lt; 0.5 </a:t>
                      </a:r>
                      <a:r>
                        <a:rPr kumimoji="0" lang="el-GR" sz="1000" b="0" i="0" u="none" strike="noStrike" cap="none" normalizeH="0" baseline="0" dirty="0" smtClean="0">
                          <a:ln>
                            <a:noFill/>
                          </a:ln>
                          <a:solidFill>
                            <a:schemeClr val="tx1"/>
                          </a:solidFill>
                          <a:effectLst/>
                          <a:latin typeface="Arial"/>
                          <a:ea typeface="ＭＳ Ｐゴシック" charset="0"/>
                          <a:cs typeface="Arial"/>
                        </a:rPr>
                        <a:t>μ</a:t>
                      </a:r>
                      <a:r>
                        <a:rPr kumimoji="0" lang="fr-FR" sz="1000" b="0" i="0" u="none" strike="noStrike" cap="none" normalizeH="0" baseline="0" dirty="0" smtClean="0">
                          <a:ln>
                            <a:noFill/>
                          </a:ln>
                          <a:solidFill>
                            <a:schemeClr val="tx1"/>
                          </a:solidFill>
                          <a:effectLst/>
                          <a:latin typeface="Arial"/>
                          <a:ea typeface="ＭＳ Ｐゴシック" charset="0"/>
                          <a:cs typeface="Arial"/>
                        </a:rPr>
                        <a:t>Sv/h</a:t>
                      </a:r>
                    </a:p>
                    <a:p>
                      <a:pPr marL="0" marR="0" lvl="0" indent="0" algn="l" defTabSz="914400" rtl="0" eaLnBrk="0" fontAlgn="base" latinLnBrk="0" hangingPunct="0">
                        <a:lnSpc>
                          <a:spcPct val="100000"/>
                        </a:lnSpc>
                        <a:spcBef>
                          <a:spcPct val="20000"/>
                        </a:spcBef>
                        <a:spcAft>
                          <a:spcPts val="100"/>
                        </a:spcAft>
                        <a:buClrTx/>
                        <a:buSzTx/>
                        <a:buFont typeface="Arial" charset="0"/>
                        <a:buNone/>
                        <a:tabLst/>
                        <a:defRPr/>
                      </a:pPr>
                      <a:endParaRPr kumimoji="0" lang="fr-FR" sz="1000" b="0" i="0" u="none" strike="noStrike" cap="none" normalizeH="0" baseline="0" dirty="0" smtClean="0">
                        <a:ln>
                          <a:noFill/>
                        </a:ln>
                        <a:solidFill>
                          <a:schemeClr val="tx1"/>
                        </a:solidFill>
                        <a:effectLst/>
                        <a:latin typeface="Arial"/>
                        <a:ea typeface="ＭＳ Ｐゴシック" charset="0"/>
                        <a:cs typeface="Arial"/>
                      </a:endParaRPr>
                    </a:p>
                    <a:p>
                      <a:pPr marL="0" marR="0" lvl="0" indent="0" algn="l" defTabSz="914400" rtl="0" eaLnBrk="0" fontAlgn="base" latinLnBrk="0" hangingPunct="0">
                        <a:lnSpc>
                          <a:spcPct val="100000"/>
                        </a:lnSpc>
                        <a:spcBef>
                          <a:spcPct val="20000"/>
                        </a:spcBef>
                        <a:spcAft>
                          <a:spcPts val="100"/>
                        </a:spcAft>
                        <a:buClrTx/>
                        <a:buSzTx/>
                        <a:buFont typeface="Arial" charset="0"/>
                        <a:buNone/>
                        <a:tabLst/>
                        <a:defRPr/>
                      </a:pPr>
                      <a:r>
                        <a:rPr kumimoji="0" lang="en-GB" sz="1000" b="0" i="0" u="none" strike="noStrike" cap="none" normalizeH="0" baseline="0" dirty="0" smtClean="0">
                          <a:ln>
                            <a:noFill/>
                          </a:ln>
                          <a:solidFill>
                            <a:schemeClr val="tx1"/>
                          </a:solidFill>
                          <a:effectLst/>
                          <a:latin typeface="Arial"/>
                          <a:ea typeface="ＭＳ Ｐゴシック" charset="0"/>
                          <a:cs typeface="Arial"/>
                        </a:rPr>
                        <a:t>External whole body dose rate in permanently occupied areas: </a:t>
                      </a:r>
                    </a:p>
                    <a:p>
                      <a:pPr marL="0" marR="0" lvl="0" indent="0" algn="l" defTabSz="914400" rtl="0" eaLnBrk="0" fontAlgn="base" latinLnBrk="0" hangingPunct="0">
                        <a:lnSpc>
                          <a:spcPct val="100000"/>
                        </a:lnSpc>
                        <a:spcBef>
                          <a:spcPct val="20000"/>
                        </a:spcBef>
                        <a:spcAft>
                          <a:spcPts val="100"/>
                        </a:spcAft>
                        <a:buClrTx/>
                        <a:buSzTx/>
                        <a:buFont typeface="Arial" charset="0"/>
                        <a:buNone/>
                        <a:tabLst/>
                        <a:defRPr/>
                      </a:pPr>
                      <a:r>
                        <a:rPr kumimoji="0" lang="fr-FR" sz="1000" b="0" i="0" u="none" strike="noStrike" cap="none" normalizeH="0" baseline="0" dirty="0" smtClean="0">
                          <a:ln>
                            <a:noFill/>
                          </a:ln>
                          <a:solidFill>
                            <a:schemeClr val="tx1"/>
                          </a:solidFill>
                          <a:effectLst/>
                          <a:latin typeface="Arial"/>
                          <a:ea typeface="ＭＳ Ｐゴシック" charset="0"/>
                          <a:cs typeface="Arial"/>
                        </a:rPr>
                        <a:t>EWB</a:t>
                      </a:r>
                      <a:r>
                        <a:rPr kumimoji="0" lang="en-GB" sz="1000" b="0" i="0" u="none" strike="noStrike" cap="none" normalizeH="0" baseline="0" dirty="0" smtClean="0">
                          <a:ln>
                            <a:noFill/>
                          </a:ln>
                          <a:solidFill>
                            <a:schemeClr val="tx1"/>
                          </a:solidFill>
                          <a:effectLst/>
                          <a:latin typeface="Arial"/>
                          <a:ea typeface="ＭＳ Ｐゴシック" charset="0"/>
                          <a:cs typeface="Arial"/>
                        </a:rPr>
                        <a:t>DR &lt; 0. 025 </a:t>
                      </a:r>
                      <a:r>
                        <a:rPr kumimoji="0" lang="el-GR" sz="1000" b="0" i="0" u="none" strike="noStrike" cap="none" normalizeH="0" baseline="0" dirty="0" smtClean="0">
                          <a:ln>
                            <a:noFill/>
                          </a:ln>
                          <a:solidFill>
                            <a:schemeClr val="tx1"/>
                          </a:solidFill>
                          <a:effectLst/>
                          <a:latin typeface="Arial"/>
                          <a:ea typeface="ＭＳ Ｐゴシック" charset="0"/>
                          <a:cs typeface="Arial"/>
                        </a:rPr>
                        <a:t>μ</a:t>
                      </a:r>
                      <a:r>
                        <a:rPr kumimoji="0" lang="fr-FR" sz="1000" b="0" i="0" u="none" strike="noStrike" cap="none" normalizeH="0" baseline="0" dirty="0" smtClean="0">
                          <a:ln>
                            <a:noFill/>
                          </a:ln>
                          <a:solidFill>
                            <a:schemeClr val="tx1"/>
                          </a:solidFill>
                          <a:effectLst/>
                          <a:latin typeface="Arial"/>
                          <a:ea typeface="ＭＳ Ｐゴシック" charset="0"/>
                          <a:cs typeface="Arial"/>
                        </a:rPr>
                        <a:t>Sv/h</a:t>
                      </a:r>
                    </a:p>
                    <a:p>
                      <a:pPr marL="0" marR="0" lvl="0" indent="0" algn="l" defTabSz="914400" rtl="0" eaLnBrk="0" fontAlgn="base" latinLnBrk="0" hangingPunct="0">
                        <a:lnSpc>
                          <a:spcPct val="100000"/>
                        </a:lnSpc>
                        <a:spcBef>
                          <a:spcPct val="20000"/>
                        </a:spcBef>
                        <a:spcAft>
                          <a:spcPts val="100"/>
                        </a:spcAft>
                        <a:buClrTx/>
                        <a:buSzTx/>
                        <a:buFont typeface="Arial" charset="0"/>
                        <a:buNone/>
                        <a:tabLst/>
                        <a:defRPr/>
                      </a:pPr>
                      <a:endParaRPr kumimoji="0" lang="fr-FR" sz="1000" b="0" i="0" u="none" strike="noStrike" cap="none" normalizeH="0" baseline="0" dirty="0" smtClean="0">
                        <a:ln>
                          <a:noFill/>
                        </a:ln>
                        <a:solidFill>
                          <a:schemeClr val="tx1"/>
                        </a:solidFill>
                        <a:effectLst/>
                        <a:latin typeface="Arial"/>
                        <a:ea typeface="ＭＳ Ｐゴシック" charset="0"/>
                        <a:cs typeface="Arial"/>
                      </a:endParaRPr>
                    </a:p>
                    <a:p>
                      <a:pPr marL="0" marR="0" lvl="0" indent="0" algn="l" defTabSz="914400" rtl="0" eaLnBrk="0" fontAlgn="base" latinLnBrk="0" hangingPunct="0">
                        <a:lnSpc>
                          <a:spcPct val="100000"/>
                        </a:lnSpc>
                        <a:spcBef>
                          <a:spcPct val="20000"/>
                        </a:spcBef>
                        <a:spcAft>
                          <a:spcPts val="100"/>
                        </a:spcAft>
                        <a:buClrTx/>
                        <a:buSzTx/>
                        <a:buFont typeface="Arial" charset="0"/>
                        <a:buNone/>
                        <a:tabLst/>
                        <a:defRPr/>
                      </a:pPr>
                      <a:r>
                        <a:rPr kumimoji="0" lang="fr-FR" sz="1000" b="0" i="0" u="none" strike="noStrike" cap="none" normalizeH="0" baseline="0" dirty="0" err="1" smtClean="0">
                          <a:ln>
                            <a:noFill/>
                          </a:ln>
                          <a:solidFill>
                            <a:schemeClr val="tx1"/>
                          </a:solidFill>
                          <a:effectLst/>
                          <a:latin typeface="Arial"/>
                          <a:ea typeface="ＭＳ Ｐゴシック" charset="0"/>
                          <a:cs typeface="Arial"/>
                        </a:rPr>
                        <a:t>Airborne</a:t>
                      </a:r>
                      <a:r>
                        <a:rPr kumimoji="0" lang="fr-FR" sz="1000" b="0" i="0" u="none" strike="noStrike" cap="none" normalizeH="0" baseline="0" dirty="0" smtClean="0">
                          <a:ln>
                            <a:noFill/>
                          </a:ln>
                          <a:solidFill>
                            <a:schemeClr val="tx1"/>
                          </a:solidFill>
                          <a:effectLst/>
                          <a:latin typeface="Arial"/>
                          <a:ea typeface="ＭＳ Ｐゴシック" charset="0"/>
                          <a:cs typeface="Arial"/>
                        </a:rPr>
                        <a:t> contamination</a:t>
                      </a:r>
                    </a:p>
                    <a:p>
                      <a:pPr marL="0" marR="0" lvl="0" indent="0" algn="l" defTabSz="914400" rtl="0" eaLnBrk="0" fontAlgn="base" latinLnBrk="0" hangingPunct="0">
                        <a:lnSpc>
                          <a:spcPct val="100000"/>
                        </a:lnSpc>
                        <a:spcBef>
                          <a:spcPct val="20000"/>
                        </a:spcBef>
                        <a:spcAft>
                          <a:spcPts val="100"/>
                        </a:spcAft>
                        <a:buClrTx/>
                        <a:buSzTx/>
                        <a:buFont typeface="Arial" charset="0"/>
                        <a:buNone/>
                        <a:tabLst/>
                        <a:defRPr/>
                      </a:pPr>
                      <a:r>
                        <a:rPr kumimoji="0" lang="fr-FR" sz="1000" b="0" i="0" u="none" strike="noStrike" cap="none" normalizeH="0" baseline="0" dirty="0" smtClean="0">
                          <a:ln>
                            <a:noFill/>
                          </a:ln>
                          <a:solidFill>
                            <a:schemeClr val="tx1"/>
                          </a:solidFill>
                          <a:effectLst/>
                          <a:latin typeface="Arial"/>
                          <a:ea typeface="ＭＳ Ｐゴシック" charset="0"/>
                          <a:cs typeface="Arial"/>
                        </a:rPr>
                        <a:t>No</a:t>
                      </a:r>
                    </a:p>
                    <a:p>
                      <a:pPr marL="0" marR="0" lvl="0" indent="0" algn="l" defTabSz="914400" rtl="0" eaLnBrk="0" fontAlgn="base" latinLnBrk="0" hangingPunct="0">
                        <a:lnSpc>
                          <a:spcPct val="100000"/>
                        </a:lnSpc>
                        <a:spcBef>
                          <a:spcPct val="20000"/>
                        </a:spcBef>
                        <a:spcAft>
                          <a:spcPts val="100"/>
                        </a:spcAft>
                        <a:buClrTx/>
                        <a:buSzTx/>
                        <a:buFont typeface="Arial" charset="0"/>
                        <a:buNone/>
                        <a:tabLst/>
                        <a:defRPr/>
                      </a:pPr>
                      <a:endParaRPr kumimoji="0" lang="fr-FR" sz="1000" b="0" i="0" u="none" strike="noStrike" cap="none" normalizeH="0" baseline="0" dirty="0" smtClean="0">
                        <a:ln>
                          <a:noFill/>
                        </a:ln>
                        <a:solidFill>
                          <a:schemeClr val="tx1"/>
                        </a:solidFill>
                        <a:effectLst/>
                        <a:latin typeface="Arial"/>
                        <a:ea typeface="ＭＳ Ｐゴシック" charset="0"/>
                        <a:cs typeface="Arial"/>
                      </a:endParaRPr>
                    </a:p>
                    <a:p>
                      <a:pPr marL="0" marR="0" lvl="0" indent="0" algn="l" defTabSz="914400" rtl="0" eaLnBrk="0" fontAlgn="base" latinLnBrk="0" hangingPunct="0">
                        <a:lnSpc>
                          <a:spcPct val="100000"/>
                        </a:lnSpc>
                        <a:spcBef>
                          <a:spcPct val="20000"/>
                        </a:spcBef>
                        <a:spcAft>
                          <a:spcPts val="100"/>
                        </a:spcAft>
                        <a:buClrTx/>
                        <a:buSzTx/>
                        <a:buFont typeface="Arial" charset="0"/>
                        <a:buNone/>
                        <a:tabLst/>
                        <a:defRPr/>
                      </a:pPr>
                      <a:r>
                        <a:rPr kumimoji="0" lang="fr-FR" sz="1000" b="0" i="0" u="none" strike="noStrike" cap="none" normalizeH="0" baseline="0" dirty="0" smtClean="0">
                          <a:ln>
                            <a:noFill/>
                          </a:ln>
                          <a:solidFill>
                            <a:schemeClr val="tx1"/>
                          </a:solidFill>
                          <a:effectLst/>
                          <a:latin typeface="Arial"/>
                          <a:ea typeface="ＭＳ Ｐゴシック" charset="0"/>
                          <a:cs typeface="Arial"/>
                        </a:rPr>
                        <a:t>Surface contamination</a:t>
                      </a:r>
                    </a:p>
                    <a:p>
                      <a:pPr marL="0" marR="0" lvl="0" indent="0" algn="l" defTabSz="914400" rtl="0" eaLnBrk="0" fontAlgn="base" latinLnBrk="0" hangingPunct="0">
                        <a:lnSpc>
                          <a:spcPct val="100000"/>
                        </a:lnSpc>
                        <a:spcBef>
                          <a:spcPct val="20000"/>
                        </a:spcBef>
                        <a:spcAft>
                          <a:spcPts val="100"/>
                        </a:spcAft>
                        <a:buClrTx/>
                        <a:buSzTx/>
                        <a:buFont typeface="Arial" charset="0"/>
                        <a:buNone/>
                        <a:tabLst/>
                        <a:defRPr/>
                      </a:pPr>
                      <a:r>
                        <a:rPr kumimoji="0" lang="en-US" sz="1000" b="0" i="0" u="none" strike="noStrike" cap="none" normalizeH="0" baseline="0" dirty="0" smtClean="0">
                          <a:ln>
                            <a:noFill/>
                          </a:ln>
                          <a:solidFill>
                            <a:schemeClr val="tx1"/>
                          </a:solidFill>
                          <a:effectLst/>
                          <a:latin typeface="Symbol" charset="2"/>
                          <a:ea typeface="ＭＳ Ｐゴシック" charset="0"/>
                          <a:cs typeface="Symbol" charset="2"/>
                        </a:rPr>
                        <a:t>No</a:t>
                      </a:r>
                    </a:p>
                    <a:p>
                      <a:pPr marL="0" marR="0" lvl="0" indent="0" algn="l" defTabSz="914400" rtl="0" eaLnBrk="0" fontAlgn="base" latinLnBrk="0" hangingPunct="0">
                        <a:lnSpc>
                          <a:spcPct val="100000"/>
                        </a:lnSpc>
                        <a:spcBef>
                          <a:spcPct val="20000"/>
                        </a:spcBef>
                        <a:spcAft>
                          <a:spcPts val="100"/>
                        </a:spcAft>
                        <a:buClrTx/>
                        <a:buSzTx/>
                        <a:buFont typeface="Arial" charset="0"/>
                        <a:buNone/>
                        <a:tabLst/>
                        <a:defRPr/>
                      </a:pPr>
                      <a:endParaRPr kumimoji="0" lang="fr-FR" sz="1000" b="0" i="0" u="none" strike="noStrike" cap="none" normalizeH="0" baseline="0" dirty="0" smtClean="0">
                        <a:ln>
                          <a:noFill/>
                        </a:ln>
                        <a:solidFill>
                          <a:schemeClr val="tx1"/>
                        </a:solidFill>
                        <a:effectLst/>
                        <a:latin typeface="Arial"/>
                        <a:ea typeface="ＭＳ Ｐゴシック" charset="0"/>
                        <a:cs typeface="Arial"/>
                      </a:endParaRPr>
                    </a:p>
                    <a:p>
                      <a:pPr marL="0" marR="0" lvl="0" indent="0" algn="l" defTabSz="914400" rtl="0" eaLnBrk="0" fontAlgn="base" latinLnBrk="0" hangingPunct="0">
                        <a:lnSpc>
                          <a:spcPct val="100000"/>
                        </a:lnSpc>
                        <a:spcBef>
                          <a:spcPct val="20000"/>
                        </a:spcBef>
                        <a:spcAft>
                          <a:spcPts val="100"/>
                        </a:spcAft>
                        <a:buClrTx/>
                        <a:buSzTx/>
                        <a:buFont typeface="Arial" charset="0"/>
                        <a:buNone/>
                        <a:tabLst/>
                        <a:defRPr/>
                      </a:pPr>
                      <a:r>
                        <a:rPr kumimoji="0" lang="fr-FR" sz="1000" b="0" i="0" u="none" strike="noStrike" cap="none" normalizeH="0" baseline="0" dirty="0" err="1" smtClean="0">
                          <a:ln>
                            <a:noFill/>
                          </a:ln>
                          <a:solidFill>
                            <a:schemeClr val="tx1"/>
                          </a:solidFill>
                          <a:effectLst/>
                          <a:latin typeface="Arial"/>
                          <a:ea typeface="ＭＳ Ｐゴシック" charset="0"/>
                          <a:cs typeface="Arial"/>
                        </a:rPr>
                        <a:t>Temporary</a:t>
                      </a:r>
                      <a:r>
                        <a:rPr kumimoji="0" lang="fr-FR" sz="1000" b="0" i="0" u="none" strike="noStrike" cap="none" normalizeH="0" baseline="0" dirty="0" smtClean="0">
                          <a:ln>
                            <a:noFill/>
                          </a:ln>
                          <a:solidFill>
                            <a:schemeClr val="tx1"/>
                          </a:solidFill>
                          <a:effectLst/>
                          <a:latin typeface="Arial"/>
                          <a:ea typeface="ＭＳ Ｐゴシック" charset="0"/>
                          <a:cs typeface="Arial"/>
                        </a:rPr>
                        <a:t> </a:t>
                      </a:r>
                      <a:r>
                        <a:rPr kumimoji="0" lang="fr-FR" sz="1000" b="0" i="0" u="none" strike="noStrike" cap="none" normalizeH="0" baseline="0" dirty="0" err="1" smtClean="0">
                          <a:ln>
                            <a:noFill/>
                          </a:ln>
                          <a:solidFill>
                            <a:schemeClr val="tx1"/>
                          </a:solidFill>
                          <a:effectLst/>
                          <a:latin typeface="Arial"/>
                          <a:ea typeface="ＭＳ Ｐゴシック" charset="0"/>
                          <a:cs typeface="Arial"/>
                        </a:rPr>
                        <a:t>hotspots</a:t>
                      </a:r>
                      <a:endParaRPr kumimoji="0" lang="fr-FR" sz="1000" b="0" i="0" u="none" strike="noStrike" cap="none" normalizeH="0" baseline="0" dirty="0" smtClean="0">
                        <a:ln>
                          <a:noFill/>
                        </a:ln>
                        <a:solidFill>
                          <a:schemeClr val="tx1"/>
                        </a:solidFill>
                        <a:effectLst/>
                        <a:latin typeface="Arial"/>
                        <a:ea typeface="ＭＳ Ｐゴシック" charset="0"/>
                        <a:cs typeface="Arial"/>
                      </a:endParaRPr>
                    </a:p>
                    <a:p>
                      <a:pPr marL="0" marR="0" lvl="0" indent="0" algn="l" defTabSz="914400" rtl="0" eaLnBrk="0" fontAlgn="base" latinLnBrk="0" hangingPunct="0">
                        <a:lnSpc>
                          <a:spcPct val="100000"/>
                        </a:lnSpc>
                        <a:spcBef>
                          <a:spcPct val="20000"/>
                        </a:spcBef>
                        <a:spcAft>
                          <a:spcPts val="100"/>
                        </a:spcAft>
                        <a:buClrTx/>
                        <a:buSzTx/>
                        <a:buFont typeface="Arial" charset="0"/>
                        <a:buNone/>
                        <a:tabLst/>
                        <a:defRPr/>
                      </a:pPr>
                      <a:r>
                        <a:rPr kumimoji="0" lang="fr-FR" sz="1000" b="0" i="0" u="none" strike="noStrike" cap="none" normalizeH="0" baseline="0" dirty="0" smtClean="0">
                          <a:ln>
                            <a:noFill/>
                          </a:ln>
                          <a:solidFill>
                            <a:schemeClr val="tx1"/>
                          </a:solidFill>
                          <a:effectLst/>
                          <a:latin typeface="Arial"/>
                          <a:ea typeface="ＭＳ Ｐゴシック" charset="0"/>
                          <a:cs typeface="Arial"/>
                        </a:rPr>
                        <a:t>No</a:t>
                      </a:r>
                      <a:endParaRPr kumimoji="0" lang="en-GB" sz="1000" b="0" i="0" u="none" strike="noStrike" cap="none" normalizeH="0" baseline="0" dirty="0" smtClean="0">
                        <a:ln>
                          <a:noFill/>
                        </a:ln>
                        <a:solidFill>
                          <a:schemeClr val="tx1"/>
                        </a:solidFill>
                        <a:effectLst/>
                        <a:latin typeface="Arial"/>
                        <a:ea typeface="ＭＳ Ｐゴシック" charset="0"/>
                        <a:cs typeface="Arial"/>
                      </a:endParaRPr>
                    </a:p>
                    <a:p>
                      <a:pPr marL="0" marR="0" lvl="0" indent="0" algn="l" defTabSz="914400" rtl="0" eaLnBrk="0" fontAlgn="base" latinLnBrk="0" hangingPunct="0">
                        <a:lnSpc>
                          <a:spcPct val="100000"/>
                        </a:lnSpc>
                        <a:spcBef>
                          <a:spcPct val="20000"/>
                        </a:spcBef>
                        <a:spcAft>
                          <a:spcPts val="100"/>
                        </a:spcAft>
                        <a:buClrTx/>
                        <a:buSzTx/>
                        <a:buFont typeface="Arial" charset="0"/>
                        <a:buNone/>
                        <a:tabLst/>
                        <a:defRPr/>
                      </a:pPr>
                      <a:endParaRPr kumimoji="0" lang="fr-FR" sz="1000" b="0" i="0" u="none" strike="noStrike" cap="none" normalizeH="0" baseline="0" dirty="0" smtClean="0">
                        <a:ln>
                          <a:noFill/>
                        </a:ln>
                        <a:solidFill>
                          <a:schemeClr val="tx1"/>
                        </a:solidFill>
                        <a:effectLst/>
                        <a:latin typeface="Arial"/>
                        <a:ea typeface="ＭＳ Ｐゴシック" charset="0"/>
                        <a:cs typeface="Arial"/>
                      </a:endParaRPr>
                    </a:p>
                    <a:p>
                      <a:pPr marL="0" marR="0" lvl="0" indent="0" algn="l" defTabSz="914400" rtl="0" eaLnBrk="0" fontAlgn="base" latinLnBrk="0" hangingPunct="0">
                        <a:lnSpc>
                          <a:spcPct val="100000"/>
                        </a:lnSpc>
                        <a:spcBef>
                          <a:spcPct val="20000"/>
                        </a:spcBef>
                        <a:spcAft>
                          <a:spcPts val="100"/>
                        </a:spcAft>
                        <a:buClrTx/>
                        <a:buSzTx/>
                        <a:buFont typeface="Arial" charset="0"/>
                        <a:buNone/>
                        <a:tabLst/>
                        <a:defRPr/>
                      </a:pPr>
                      <a:endParaRPr kumimoji="0" lang="fr-FR" sz="1000" b="0" i="0" u="none" strike="noStrike" cap="none" normalizeH="0" baseline="0" dirty="0" smtClean="0">
                        <a:ln>
                          <a:noFill/>
                        </a:ln>
                        <a:solidFill>
                          <a:schemeClr val="tx1"/>
                        </a:solidFill>
                        <a:effectLst/>
                        <a:latin typeface="Arial"/>
                        <a:ea typeface="ＭＳ Ｐゴシック" charset="0"/>
                        <a:cs typeface="Arial"/>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ts val="100"/>
                        </a:spcAft>
                        <a:buClrTx/>
                        <a:buSzTx/>
                        <a:buFont typeface="Arial" charset="0"/>
                        <a:buNone/>
                        <a:tabLst/>
                      </a:pPr>
                      <a:r>
                        <a:rPr kumimoji="0" lang="en-GB" sz="1000" b="1" i="0" u="none" strike="noStrike" cap="none" normalizeH="0" baseline="0" dirty="0" smtClean="0">
                          <a:ln>
                            <a:noFill/>
                          </a:ln>
                          <a:solidFill>
                            <a:schemeClr val="tx1"/>
                          </a:solidFill>
                          <a:effectLst/>
                          <a:latin typeface="Arial"/>
                          <a:ea typeface="ＭＳ Ｐゴシック" charset="0"/>
                          <a:cs typeface="Arial"/>
                        </a:rPr>
                        <a:t>Supervised area</a:t>
                      </a:r>
                    </a:p>
                    <a:p>
                      <a:pPr marL="0" marR="0" lvl="0" indent="0" algn="l" defTabSz="914400" rtl="0" eaLnBrk="0" fontAlgn="base" latinLnBrk="0" hangingPunct="0">
                        <a:lnSpc>
                          <a:spcPct val="100000"/>
                        </a:lnSpc>
                        <a:spcBef>
                          <a:spcPct val="20000"/>
                        </a:spcBef>
                        <a:spcAft>
                          <a:spcPts val="100"/>
                        </a:spcAft>
                        <a:buClrTx/>
                        <a:buSzTx/>
                        <a:buFont typeface="Arial" charset="0"/>
                        <a:buNone/>
                        <a:tabLst/>
                        <a:defRPr/>
                      </a:pPr>
                      <a:r>
                        <a:rPr kumimoji="0" lang="en-GB" sz="1000" b="0" i="0" u="none" strike="noStrike" cap="none" normalizeH="0" baseline="0" dirty="0" smtClean="0">
                          <a:ln>
                            <a:noFill/>
                          </a:ln>
                          <a:solidFill>
                            <a:schemeClr val="tx1"/>
                          </a:solidFill>
                          <a:effectLst/>
                          <a:latin typeface="Arial"/>
                          <a:ea typeface="ＭＳ Ｐゴシック" charset="0"/>
                          <a:cs typeface="Arial"/>
                        </a:rPr>
                        <a:t> </a:t>
                      </a:r>
                    </a:p>
                    <a:p>
                      <a:pPr marL="0" marR="0" lvl="0" indent="0" algn="l" defTabSz="914400" rtl="0" eaLnBrk="0" fontAlgn="base" latinLnBrk="0" hangingPunct="0">
                        <a:lnSpc>
                          <a:spcPct val="100000"/>
                        </a:lnSpc>
                        <a:spcBef>
                          <a:spcPct val="20000"/>
                        </a:spcBef>
                        <a:spcAft>
                          <a:spcPts val="100"/>
                        </a:spcAft>
                        <a:buClrTx/>
                        <a:buSzTx/>
                        <a:buFont typeface="Arial" charset="0"/>
                        <a:buNone/>
                        <a:tabLst/>
                        <a:defRPr/>
                      </a:pPr>
                      <a:r>
                        <a:rPr kumimoji="0" lang="en-GB" sz="1000" b="0" i="0" u="none" strike="noStrike" cap="none" normalizeH="0" baseline="0" dirty="0" smtClean="0">
                          <a:ln>
                            <a:noFill/>
                          </a:ln>
                          <a:solidFill>
                            <a:schemeClr val="tx1"/>
                          </a:solidFill>
                          <a:effectLst/>
                          <a:latin typeface="Arial"/>
                          <a:ea typeface="ＭＳ Ｐゴシック" charset="0"/>
                          <a:cs typeface="Arial"/>
                        </a:rPr>
                        <a:t>External whole body dose rate: </a:t>
                      </a:r>
                    </a:p>
                    <a:p>
                      <a:pPr marL="0" marR="0" lvl="0" indent="0" algn="l" defTabSz="914400" rtl="0" eaLnBrk="0" fontAlgn="base" latinLnBrk="0" hangingPunct="0">
                        <a:lnSpc>
                          <a:spcPct val="100000"/>
                        </a:lnSpc>
                        <a:spcBef>
                          <a:spcPct val="20000"/>
                        </a:spcBef>
                        <a:spcAft>
                          <a:spcPts val="100"/>
                        </a:spcAft>
                        <a:buClrTx/>
                        <a:buSzTx/>
                        <a:buFont typeface="Arial" charset="0"/>
                        <a:buNone/>
                        <a:tabLst/>
                        <a:defRPr/>
                      </a:pPr>
                      <a:r>
                        <a:rPr kumimoji="0" lang="fr-FR" sz="1000" b="0" i="0" u="none" strike="noStrike" cap="none" normalizeH="0" baseline="0" dirty="0" smtClean="0">
                          <a:ln>
                            <a:noFill/>
                          </a:ln>
                          <a:solidFill>
                            <a:schemeClr val="tx1"/>
                          </a:solidFill>
                          <a:effectLst/>
                          <a:latin typeface="Arial"/>
                          <a:ea typeface="ＭＳ Ｐゴシック" charset="0"/>
                          <a:cs typeface="Arial"/>
                        </a:rPr>
                        <a:t>EWB</a:t>
                      </a:r>
                      <a:r>
                        <a:rPr kumimoji="0" lang="en-GB" sz="1000" b="0" i="0" u="none" strike="noStrike" cap="none" normalizeH="0" baseline="0" dirty="0" smtClean="0">
                          <a:ln>
                            <a:noFill/>
                          </a:ln>
                          <a:solidFill>
                            <a:schemeClr val="tx1"/>
                          </a:solidFill>
                          <a:effectLst/>
                          <a:latin typeface="Arial"/>
                          <a:ea typeface="ＭＳ Ｐゴシック" charset="0"/>
                          <a:cs typeface="Arial"/>
                        </a:rPr>
                        <a:t>DR &lt; 3 </a:t>
                      </a:r>
                      <a:r>
                        <a:rPr kumimoji="0" lang="el-GR" sz="1000" b="0" i="0" u="none" strike="noStrike" cap="none" normalizeH="0" baseline="0" dirty="0" smtClean="0">
                          <a:ln>
                            <a:noFill/>
                          </a:ln>
                          <a:solidFill>
                            <a:schemeClr val="tx1"/>
                          </a:solidFill>
                          <a:effectLst/>
                          <a:latin typeface="Arial"/>
                          <a:ea typeface="ＭＳ Ｐゴシック" charset="0"/>
                          <a:cs typeface="Arial"/>
                        </a:rPr>
                        <a:t>μ</a:t>
                      </a:r>
                      <a:r>
                        <a:rPr kumimoji="0" lang="fr-FR" sz="1000" b="0" i="0" u="none" strike="noStrike" cap="none" normalizeH="0" baseline="0" dirty="0" smtClean="0">
                          <a:ln>
                            <a:noFill/>
                          </a:ln>
                          <a:solidFill>
                            <a:schemeClr val="tx1"/>
                          </a:solidFill>
                          <a:effectLst/>
                          <a:latin typeface="Arial"/>
                          <a:ea typeface="ＭＳ Ｐゴシック" charset="0"/>
                          <a:cs typeface="Arial"/>
                        </a:rPr>
                        <a:t>Sv/h</a:t>
                      </a:r>
                    </a:p>
                    <a:p>
                      <a:pPr marL="0" marR="0" lvl="0" indent="0" algn="l" defTabSz="914400" rtl="0" eaLnBrk="0" fontAlgn="base" latinLnBrk="0" hangingPunct="0">
                        <a:lnSpc>
                          <a:spcPct val="100000"/>
                        </a:lnSpc>
                        <a:spcBef>
                          <a:spcPct val="20000"/>
                        </a:spcBef>
                        <a:spcAft>
                          <a:spcPts val="100"/>
                        </a:spcAft>
                        <a:buClrTx/>
                        <a:buSzTx/>
                        <a:buFont typeface="Arial" charset="0"/>
                        <a:buNone/>
                        <a:tabLst/>
                        <a:defRPr/>
                      </a:pPr>
                      <a:endParaRPr kumimoji="0" lang="fr-FR" sz="1000" b="0" i="0" u="none" strike="noStrike" cap="none" normalizeH="0" baseline="0" dirty="0" smtClean="0">
                        <a:ln>
                          <a:noFill/>
                        </a:ln>
                        <a:solidFill>
                          <a:schemeClr val="tx1"/>
                        </a:solidFill>
                        <a:effectLst/>
                        <a:latin typeface="Arial"/>
                        <a:ea typeface="ＭＳ Ｐゴシック" charset="0"/>
                        <a:cs typeface="Arial"/>
                      </a:endParaRPr>
                    </a:p>
                    <a:p>
                      <a:pPr marL="0" marR="0" lvl="0" indent="0" algn="l" defTabSz="914400" rtl="0" eaLnBrk="0" fontAlgn="base" latinLnBrk="0" hangingPunct="0">
                        <a:lnSpc>
                          <a:spcPct val="100000"/>
                        </a:lnSpc>
                        <a:spcBef>
                          <a:spcPct val="20000"/>
                        </a:spcBef>
                        <a:spcAft>
                          <a:spcPts val="100"/>
                        </a:spcAft>
                        <a:buClrTx/>
                        <a:buSzTx/>
                        <a:buFont typeface="Arial" charset="0"/>
                        <a:buNone/>
                        <a:tabLst/>
                        <a:defRPr/>
                      </a:pPr>
                      <a:r>
                        <a:rPr kumimoji="0" lang="fr-FR" sz="1000" b="0" i="0" u="none" strike="noStrike" cap="none" normalizeH="0" baseline="0" dirty="0" err="1" smtClean="0">
                          <a:ln>
                            <a:noFill/>
                          </a:ln>
                          <a:solidFill>
                            <a:schemeClr val="tx1"/>
                          </a:solidFill>
                          <a:effectLst/>
                          <a:latin typeface="Arial"/>
                          <a:ea typeface="ＭＳ Ｐゴシック" charset="0"/>
                          <a:cs typeface="Arial"/>
                        </a:rPr>
                        <a:t>Airborne</a:t>
                      </a:r>
                      <a:r>
                        <a:rPr kumimoji="0" lang="fr-FR" sz="1000" b="0" i="0" u="none" strike="noStrike" cap="none" normalizeH="0" baseline="0" dirty="0" smtClean="0">
                          <a:ln>
                            <a:noFill/>
                          </a:ln>
                          <a:solidFill>
                            <a:schemeClr val="tx1"/>
                          </a:solidFill>
                          <a:effectLst/>
                          <a:latin typeface="Arial"/>
                          <a:ea typeface="ＭＳ Ｐゴシック" charset="0"/>
                          <a:cs typeface="Arial"/>
                        </a:rPr>
                        <a:t> contamination</a:t>
                      </a:r>
                    </a:p>
                    <a:p>
                      <a:pPr marL="0" marR="0" lvl="0" indent="0" algn="l" defTabSz="914400" rtl="0" eaLnBrk="0" fontAlgn="base" latinLnBrk="0" hangingPunct="0">
                        <a:lnSpc>
                          <a:spcPct val="100000"/>
                        </a:lnSpc>
                        <a:spcBef>
                          <a:spcPct val="20000"/>
                        </a:spcBef>
                        <a:spcAft>
                          <a:spcPts val="100"/>
                        </a:spcAft>
                        <a:buClrTx/>
                        <a:buSzTx/>
                        <a:buFont typeface="Arial" charset="0"/>
                        <a:buNone/>
                        <a:tabLst/>
                        <a:defRPr/>
                      </a:pPr>
                      <a:r>
                        <a:rPr kumimoji="0" lang="fr-FR" sz="1000" b="0" i="0" u="none" strike="noStrike" cap="none" normalizeH="0" baseline="0" dirty="0" smtClean="0">
                          <a:ln>
                            <a:noFill/>
                          </a:ln>
                          <a:solidFill>
                            <a:schemeClr val="tx1"/>
                          </a:solidFill>
                          <a:effectLst/>
                          <a:latin typeface="Arial"/>
                          <a:ea typeface="ＭＳ Ｐゴシック" charset="0"/>
                          <a:cs typeface="Arial"/>
                        </a:rPr>
                        <a:t>No</a:t>
                      </a:r>
                    </a:p>
                    <a:p>
                      <a:pPr marL="0" marR="0" lvl="0" indent="0" algn="l" defTabSz="914400" rtl="0" eaLnBrk="0" fontAlgn="base" latinLnBrk="0" hangingPunct="0">
                        <a:lnSpc>
                          <a:spcPct val="100000"/>
                        </a:lnSpc>
                        <a:spcBef>
                          <a:spcPct val="20000"/>
                        </a:spcBef>
                        <a:spcAft>
                          <a:spcPts val="100"/>
                        </a:spcAft>
                        <a:buClrTx/>
                        <a:buSzTx/>
                        <a:buFont typeface="Arial" charset="0"/>
                        <a:buNone/>
                        <a:tabLst/>
                        <a:defRPr/>
                      </a:pPr>
                      <a:endParaRPr kumimoji="0" lang="fr-FR" sz="1000" b="0" i="0" u="none" strike="noStrike" cap="none" normalizeH="0" baseline="0" dirty="0" smtClean="0">
                        <a:ln>
                          <a:noFill/>
                        </a:ln>
                        <a:solidFill>
                          <a:schemeClr val="tx1"/>
                        </a:solidFill>
                        <a:effectLst/>
                        <a:latin typeface="Arial"/>
                        <a:ea typeface="ＭＳ Ｐゴシック" charset="0"/>
                        <a:cs typeface="Arial"/>
                      </a:endParaRPr>
                    </a:p>
                    <a:p>
                      <a:pPr marL="0" marR="0" lvl="0" indent="0" algn="l" defTabSz="914400" rtl="0" eaLnBrk="0" fontAlgn="base" latinLnBrk="0" hangingPunct="0">
                        <a:lnSpc>
                          <a:spcPct val="110000"/>
                        </a:lnSpc>
                        <a:spcBef>
                          <a:spcPct val="20000"/>
                        </a:spcBef>
                        <a:spcAft>
                          <a:spcPts val="100"/>
                        </a:spcAft>
                        <a:buClrTx/>
                        <a:buSzTx/>
                        <a:buFont typeface="Arial" charset="0"/>
                        <a:buNone/>
                        <a:tabLst/>
                        <a:defRPr/>
                      </a:pPr>
                      <a:r>
                        <a:rPr kumimoji="0" lang="en-GB" sz="1000" b="1" i="0" u="none" strike="noStrike" cap="none" normalizeH="0" baseline="0" dirty="0" smtClean="0">
                          <a:ln>
                            <a:noFill/>
                          </a:ln>
                          <a:solidFill>
                            <a:schemeClr val="tx1"/>
                          </a:solidFill>
                          <a:effectLst/>
                          <a:latin typeface="Arial"/>
                          <a:ea typeface="ＭＳ Ｐゴシック" charset="0"/>
                          <a:cs typeface="Arial"/>
                        </a:rPr>
                        <a:t>Combination:</a:t>
                      </a:r>
                    </a:p>
                    <a:p>
                      <a:pPr marL="0" marR="0" lvl="0" indent="0" algn="l" defTabSz="914400" rtl="0" eaLnBrk="0" fontAlgn="base" latinLnBrk="0" hangingPunct="0">
                        <a:lnSpc>
                          <a:spcPct val="110000"/>
                        </a:lnSpc>
                        <a:spcBef>
                          <a:spcPct val="20000"/>
                        </a:spcBef>
                        <a:spcAft>
                          <a:spcPts val="100"/>
                        </a:spcAft>
                        <a:buClrTx/>
                        <a:buSzTx/>
                        <a:buFont typeface="Arial" charset="0"/>
                        <a:buNone/>
                        <a:tabLst/>
                        <a:defRPr/>
                      </a:pPr>
                      <a:r>
                        <a:rPr kumimoji="0" lang="en-GB" sz="1000" b="1" i="0" u="none" strike="noStrike" cap="none" normalizeH="0" baseline="0" dirty="0" smtClean="0">
                          <a:ln>
                            <a:noFill/>
                          </a:ln>
                          <a:solidFill>
                            <a:schemeClr val="tx1"/>
                          </a:solidFill>
                          <a:effectLst/>
                          <a:latin typeface="Arial"/>
                          <a:ea typeface="ＭＳ Ｐゴシック" charset="0"/>
                          <a:cs typeface="Arial"/>
                        </a:rPr>
                        <a:t>(EWBDR/3 </a:t>
                      </a:r>
                      <a:r>
                        <a:rPr kumimoji="0" lang="el-GR" sz="1000" b="1" i="0" u="none" strike="noStrike" cap="none" normalizeH="0" baseline="0" dirty="0" smtClean="0">
                          <a:ln>
                            <a:noFill/>
                          </a:ln>
                          <a:solidFill>
                            <a:schemeClr val="tx1"/>
                          </a:solidFill>
                          <a:effectLst/>
                          <a:latin typeface="Arial"/>
                          <a:ea typeface="ＭＳ Ｐゴシック" charset="0"/>
                          <a:cs typeface="Arial"/>
                        </a:rPr>
                        <a:t>μ</a:t>
                      </a:r>
                      <a:r>
                        <a:rPr kumimoji="0" lang="fr-FR" sz="1000" b="1" i="0" u="none" strike="noStrike" cap="none" normalizeH="0" baseline="0" dirty="0" smtClean="0">
                          <a:ln>
                            <a:noFill/>
                          </a:ln>
                          <a:solidFill>
                            <a:schemeClr val="tx1"/>
                          </a:solidFill>
                          <a:effectLst/>
                          <a:latin typeface="Arial"/>
                          <a:ea typeface="ＭＳ Ｐゴシック" charset="0"/>
                          <a:cs typeface="Arial"/>
                        </a:rPr>
                        <a:t>Sv/h</a:t>
                      </a:r>
                      <a:r>
                        <a:rPr kumimoji="0" lang="en-GB" sz="1000" b="1" i="0" u="none" strike="noStrike" cap="none" normalizeH="0" baseline="0" dirty="0" smtClean="0">
                          <a:ln>
                            <a:noFill/>
                          </a:ln>
                          <a:solidFill>
                            <a:schemeClr val="tx1"/>
                          </a:solidFill>
                          <a:effectLst/>
                          <a:latin typeface="Arial"/>
                          <a:ea typeface="ＭＳ Ｐゴシック" charset="0"/>
                          <a:cs typeface="Arial"/>
                        </a:rPr>
                        <a:t>) &lt; 1 </a:t>
                      </a:r>
                    </a:p>
                    <a:p>
                      <a:pPr marL="0" marR="0" lvl="0" indent="0" algn="l" defTabSz="914400" rtl="0" eaLnBrk="0" fontAlgn="base" latinLnBrk="0" hangingPunct="0">
                        <a:lnSpc>
                          <a:spcPct val="100000"/>
                        </a:lnSpc>
                        <a:spcBef>
                          <a:spcPct val="20000"/>
                        </a:spcBef>
                        <a:spcAft>
                          <a:spcPts val="100"/>
                        </a:spcAft>
                        <a:buClrTx/>
                        <a:buSzTx/>
                        <a:buFont typeface="Arial" charset="0"/>
                        <a:buNone/>
                        <a:tabLst/>
                        <a:defRPr/>
                      </a:pPr>
                      <a:endParaRPr kumimoji="0" lang="fr-FR" sz="1000" b="0" i="0" u="none" strike="noStrike" cap="none" normalizeH="0" baseline="0" dirty="0" smtClean="0">
                        <a:ln>
                          <a:noFill/>
                        </a:ln>
                        <a:solidFill>
                          <a:schemeClr val="tx1"/>
                        </a:solidFill>
                        <a:effectLst/>
                        <a:latin typeface="Arial"/>
                        <a:ea typeface="ＭＳ Ｐゴシック" charset="0"/>
                        <a:cs typeface="Arial"/>
                      </a:endParaRPr>
                    </a:p>
                    <a:p>
                      <a:pPr marL="0" marR="0" lvl="0" indent="0" algn="l" defTabSz="914400" rtl="0" eaLnBrk="0" fontAlgn="base" latinLnBrk="0" hangingPunct="0">
                        <a:lnSpc>
                          <a:spcPct val="100000"/>
                        </a:lnSpc>
                        <a:spcBef>
                          <a:spcPct val="20000"/>
                        </a:spcBef>
                        <a:spcAft>
                          <a:spcPts val="100"/>
                        </a:spcAft>
                        <a:buClrTx/>
                        <a:buSzTx/>
                        <a:buFont typeface="Arial" charset="0"/>
                        <a:buNone/>
                        <a:tabLst/>
                        <a:defRPr/>
                      </a:pPr>
                      <a:r>
                        <a:rPr kumimoji="0" lang="fr-FR" sz="1000" b="0" i="0" u="none" strike="noStrike" cap="none" normalizeH="0" baseline="0" dirty="0" smtClean="0">
                          <a:ln>
                            <a:noFill/>
                          </a:ln>
                          <a:solidFill>
                            <a:schemeClr val="tx1"/>
                          </a:solidFill>
                          <a:effectLst/>
                          <a:latin typeface="Arial"/>
                          <a:ea typeface="ＭＳ Ｐゴシック" charset="0"/>
                          <a:cs typeface="Arial"/>
                        </a:rPr>
                        <a:t>Surface contamination</a:t>
                      </a:r>
                    </a:p>
                    <a:p>
                      <a:pPr marL="0" marR="0" lvl="0" indent="0" algn="l" defTabSz="914400" rtl="0" eaLnBrk="0" fontAlgn="base" latinLnBrk="0" hangingPunct="0">
                        <a:lnSpc>
                          <a:spcPct val="100000"/>
                        </a:lnSpc>
                        <a:spcBef>
                          <a:spcPct val="20000"/>
                        </a:spcBef>
                        <a:spcAft>
                          <a:spcPts val="100"/>
                        </a:spcAft>
                        <a:buClrTx/>
                        <a:buSzTx/>
                        <a:buFont typeface="Arial" charset="0"/>
                        <a:buNone/>
                        <a:tabLst/>
                        <a:defRPr/>
                      </a:pPr>
                      <a:r>
                        <a:rPr kumimoji="0" lang="en-US" sz="1000" b="0" i="0" u="none" strike="noStrike" cap="none" normalizeH="0" baseline="0" dirty="0" smtClean="0">
                          <a:ln>
                            <a:noFill/>
                          </a:ln>
                          <a:solidFill>
                            <a:schemeClr val="tx1"/>
                          </a:solidFill>
                          <a:effectLst/>
                          <a:latin typeface="Symbol" charset="2"/>
                          <a:ea typeface="ＭＳ Ｐゴシック" charset="0"/>
                          <a:cs typeface="Symbol" charset="2"/>
                        </a:rPr>
                        <a:t>b</a:t>
                      </a:r>
                      <a:r>
                        <a:rPr kumimoji="0" lang="en-US" sz="1000" b="0" i="0" u="none" strike="noStrike" cap="none" normalizeH="0" baseline="0" dirty="0" smtClean="0">
                          <a:ln>
                            <a:noFill/>
                          </a:ln>
                          <a:solidFill>
                            <a:schemeClr val="tx1"/>
                          </a:solidFill>
                          <a:effectLst/>
                          <a:latin typeface="Arial"/>
                          <a:ea typeface="ＭＳ Ｐゴシック" charset="0"/>
                          <a:cs typeface="Arial"/>
                        </a:rPr>
                        <a:t>,</a:t>
                      </a:r>
                      <a:r>
                        <a:rPr kumimoji="0" lang="fr-FR" sz="1000" b="0" i="0" u="none" strike="noStrike" cap="none" normalizeH="0" baseline="0" dirty="0" smtClean="0">
                          <a:ln>
                            <a:noFill/>
                          </a:ln>
                          <a:solidFill>
                            <a:schemeClr val="tx1"/>
                          </a:solidFill>
                          <a:effectLst/>
                          <a:latin typeface="Arial"/>
                          <a:ea typeface="ＭＳ Ｐゴシック" charset="0"/>
                          <a:cs typeface="Arial"/>
                        </a:rPr>
                        <a:t> γ   &lt; 4 Bq/cm</a:t>
                      </a:r>
                      <a:r>
                        <a:rPr kumimoji="0" lang="fr-FR" sz="1000" b="0" i="0" u="none" strike="noStrike" cap="none" normalizeH="0" baseline="30000" dirty="0" smtClean="0">
                          <a:ln>
                            <a:noFill/>
                          </a:ln>
                          <a:solidFill>
                            <a:schemeClr val="tx1"/>
                          </a:solidFill>
                          <a:effectLst/>
                          <a:latin typeface="Arial"/>
                          <a:ea typeface="ＭＳ Ｐゴシック" charset="0"/>
                          <a:cs typeface="Arial"/>
                        </a:rPr>
                        <a:t>2 </a:t>
                      </a:r>
                      <a:endParaRPr kumimoji="0" lang="fr-FR" sz="1000" b="0" i="0" u="none" strike="noStrike" cap="none" normalizeH="0" baseline="0" dirty="0" smtClean="0">
                        <a:ln>
                          <a:noFill/>
                        </a:ln>
                        <a:solidFill>
                          <a:schemeClr val="tx1"/>
                        </a:solidFill>
                        <a:effectLst/>
                        <a:latin typeface="Arial"/>
                        <a:ea typeface="ＭＳ Ｐゴシック" charset="0"/>
                        <a:cs typeface="Arial"/>
                      </a:endParaRPr>
                    </a:p>
                    <a:p>
                      <a:pPr marL="0" marR="0" lvl="0" indent="0" algn="l" defTabSz="914400" rtl="0" eaLnBrk="0" fontAlgn="base" latinLnBrk="0" hangingPunct="0">
                        <a:lnSpc>
                          <a:spcPct val="100000"/>
                        </a:lnSpc>
                        <a:spcBef>
                          <a:spcPct val="20000"/>
                        </a:spcBef>
                        <a:spcAft>
                          <a:spcPts val="100"/>
                        </a:spcAft>
                        <a:buClrTx/>
                        <a:buSzTx/>
                        <a:buFont typeface="Arial" charset="0"/>
                        <a:buNone/>
                        <a:tabLst/>
                        <a:defRPr/>
                      </a:pPr>
                      <a:r>
                        <a:rPr kumimoji="0" lang="fr-FR" sz="1000" b="0" i="0" u="none" strike="noStrike" cap="none" normalizeH="0" baseline="0" dirty="0" smtClean="0">
                          <a:ln>
                            <a:noFill/>
                          </a:ln>
                          <a:solidFill>
                            <a:schemeClr val="tx1"/>
                          </a:solidFill>
                          <a:effectLst/>
                          <a:latin typeface="Arial"/>
                          <a:ea typeface="ＭＳ Ｐゴシック" charset="0"/>
                          <a:cs typeface="Arial"/>
                        </a:rPr>
                        <a:t>α      &lt; 0.4 Bq/cm</a:t>
                      </a:r>
                      <a:r>
                        <a:rPr kumimoji="0" lang="fr-FR" sz="1000" b="0" i="0" u="none" strike="noStrike" cap="none" normalizeH="0" baseline="30000" dirty="0" smtClean="0">
                          <a:ln>
                            <a:noFill/>
                          </a:ln>
                          <a:solidFill>
                            <a:schemeClr val="tx1"/>
                          </a:solidFill>
                          <a:effectLst/>
                          <a:latin typeface="Arial"/>
                          <a:ea typeface="ＭＳ Ｐゴシック" charset="0"/>
                          <a:cs typeface="Arial"/>
                        </a:rPr>
                        <a:t>2 </a:t>
                      </a:r>
                      <a:endParaRPr kumimoji="0" lang="fr-FR" sz="1000" b="0" i="0" u="none" strike="noStrike" cap="none" normalizeH="0" baseline="0" dirty="0" smtClean="0">
                        <a:ln>
                          <a:noFill/>
                        </a:ln>
                        <a:solidFill>
                          <a:schemeClr val="tx1"/>
                        </a:solidFill>
                        <a:effectLst/>
                        <a:latin typeface="Arial"/>
                        <a:ea typeface="ＭＳ Ｐゴシック" charset="0"/>
                        <a:cs typeface="Arial"/>
                      </a:endParaRPr>
                    </a:p>
                    <a:p>
                      <a:pPr marL="0" marR="0" lvl="0" indent="0" algn="l" defTabSz="914400" rtl="0" eaLnBrk="0" fontAlgn="base" latinLnBrk="0" hangingPunct="0">
                        <a:lnSpc>
                          <a:spcPct val="100000"/>
                        </a:lnSpc>
                        <a:spcBef>
                          <a:spcPct val="20000"/>
                        </a:spcBef>
                        <a:spcAft>
                          <a:spcPts val="100"/>
                        </a:spcAft>
                        <a:buClrTx/>
                        <a:buSzTx/>
                        <a:buFont typeface="Arial" charset="0"/>
                        <a:buNone/>
                        <a:tabLst/>
                        <a:defRPr/>
                      </a:pPr>
                      <a:endParaRPr kumimoji="0" lang="fr-FR" sz="800" b="0" i="0" u="none" strike="noStrike" cap="none" normalizeH="0" baseline="0" dirty="0" smtClean="0">
                        <a:ln>
                          <a:noFill/>
                        </a:ln>
                        <a:solidFill>
                          <a:schemeClr val="tx1"/>
                        </a:solidFill>
                        <a:effectLst/>
                        <a:latin typeface="Arial"/>
                        <a:ea typeface="ＭＳ Ｐゴシック" charset="0"/>
                        <a:cs typeface="Arial"/>
                      </a:endParaRPr>
                    </a:p>
                    <a:p>
                      <a:pPr marL="0" marR="0" lvl="0" indent="0" algn="l" defTabSz="914400" rtl="0" eaLnBrk="0" fontAlgn="base" latinLnBrk="0" hangingPunct="0">
                        <a:lnSpc>
                          <a:spcPct val="100000"/>
                        </a:lnSpc>
                        <a:spcBef>
                          <a:spcPct val="20000"/>
                        </a:spcBef>
                        <a:spcAft>
                          <a:spcPts val="100"/>
                        </a:spcAft>
                        <a:buClrTx/>
                        <a:buSzTx/>
                        <a:buFont typeface="Arial" charset="0"/>
                        <a:buNone/>
                        <a:tabLst/>
                        <a:defRPr/>
                      </a:pPr>
                      <a:r>
                        <a:rPr kumimoji="0" lang="fr-FR" sz="1000" b="0" i="0" u="none" strike="noStrike" cap="none" normalizeH="0" baseline="0" dirty="0" err="1" smtClean="0">
                          <a:ln>
                            <a:noFill/>
                          </a:ln>
                          <a:solidFill>
                            <a:schemeClr val="tx1"/>
                          </a:solidFill>
                          <a:effectLst/>
                          <a:latin typeface="Arial"/>
                          <a:ea typeface="ＭＳ Ｐゴシック" charset="0"/>
                          <a:cs typeface="Arial"/>
                        </a:rPr>
                        <a:t>Temporary</a:t>
                      </a:r>
                      <a:r>
                        <a:rPr kumimoji="0" lang="fr-FR" sz="1000" b="0" i="0" u="none" strike="noStrike" cap="none" normalizeH="0" baseline="0" dirty="0" smtClean="0">
                          <a:ln>
                            <a:noFill/>
                          </a:ln>
                          <a:solidFill>
                            <a:schemeClr val="tx1"/>
                          </a:solidFill>
                          <a:effectLst/>
                          <a:latin typeface="Arial"/>
                          <a:ea typeface="ＭＳ Ｐゴシック" charset="0"/>
                          <a:cs typeface="Arial"/>
                        </a:rPr>
                        <a:t> </a:t>
                      </a:r>
                      <a:r>
                        <a:rPr kumimoji="0" lang="fr-FR" sz="1000" b="0" i="0" u="none" strike="noStrike" cap="none" normalizeH="0" baseline="0" dirty="0" err="1" smtClean="0">
                          <a:ln>
                            <a:noFill/>
                          </a:ln>
                          <a:solidFill>
                            <a:schemeClr val="tx1"/>
                          </a:solidFill>
                          <a:effectLst/>
                          <a:latin typeface="Arial"/>
                          <a:ea typeface="ＭＳ Ｐゴシック" charset="0"/>
                          <a:cs typeface="Arial"/>
                        </a:rPr>
                        <a:t>hotspots</a:t>
                      </a:r>
                      <a:endParaRPr kumimoji="0" lang="fr-FR" sz="1000" b="0" i="0" u="none" strike="noStrike" cap="none" normalizeH="0" baseline="0" dirty="0" smtClean="0">
                        <a:ln>
                          <a:noFill/>
                        </a:ln>
                        <a:solidFill>
                          <a:schemeClr val="tx1"/>
                        </a:solidFill>
                        <a:effectLst/>
                        <a:latin typeface="Arial"/>
                        <a:ea typeface="ＭＳ Ｐゴシック" charset="0"/>
                        <a:cs typeface="Arial"/>
                      </a:endParaRPr>
                    </a:p>
                    <a:p>
                      <a:pPr marL="0" marR="0" lvl="0" indent="0" algn="l" defTabSz="914400" rtl="0" eaLnBrk="0" fontAlgn="base" latinLnBrk="0" hangingPunct="0">
                        <a:lnSpc>
                          <a:spcPct val="100000"/>
                        </a:lnSpc>
                        <a:spcBef>
                          <a:spcPct val="20000"/>
                        </a:spcBef>
                        <a:spcAft>
                          <a:spcPts val="100"/>
                        </a:spcAft>
                        <a:buClrTx/>
                        <a:buSzTx/>
                        <a:buFont typeface="Arial" charset="0"/>
                        <a:buNone/>
                        <a:tabLst/>
                        <a:defRPr/>
                      </a:pPr>
                      <a:endParaRPr kumimoji="0" lang="fr-FR" sz="400" b="0" i="0" u="none" strike="noStrike" cap="none" normalizeH="0" baseline="0" dirty="0" smtClean="0">
                        <a:ln>
                          <a:noFill/>
                        </a:ln>
                        <a:solidFill>
                          <a:schemeClr val="tx1"/>
                        </a:solidFill>
                        <a:effectLst/>
                        <a:latin typeface="Arial"/>
                        <a:ea typeface="ＭＳ Ｐゴシック" charset="0"/>
                        <a:cs typeface="Arial"/>
                      </a:endParaRPr>
                    </a:p>
                    <a:p>
                      <a:pPr marL="0" marR="0" lvl="0" indent="0" algn="l" defTabSz="914400" rtl="0" eaLnBrk="0" fontAlgn="base" latinLnBrk="0" hangingPunct="0">
                        <a:lnSpc>
                          <a:spcPct val="100000"/>
                        </a:lnSpc>
                        <a:spcBef>
                          <a:spcPct val="20000"/>
                        </a:spcBef>
                        <a:spcAft>
                          <a:spcPts val="100"/>
                        </a:spcAft>
                        <a:buClrTx/>
                        <a:buSzTx/>
                        <a:buFont typeface="Arial" charset="0"/>
                        <a:buNone/>
                        <a:tabLst/>
                        <a:defRPr/>
                      </a:pPr>
                      <a:r>
                        <a:rPr kumimoji="0" lang="fr-FR" sz="1000" b="0" i="0" u="none" strike="noStrike" cap="none" normalizeH="0" baseline="0" dirty="0" smtClean="0">
                          <a:ln>
                            <a:noFill/>
                          </a:ln>
                          <a:solidFill>
                            <a:schemeClr val="tx1"/>
                          </a:solidFill>
                          <a:effectLst/>
                          <a:latin typeface="Arial"/>
                          <a:ea typeface="ＭＳ Ｐゴシック" charset="0"/>
                          <a:cs typeface="Arial"/>
                        </a:rPr>
                        <a:t>3 </a:t>
                      </a:r>
                      <a:r>
                        <a:rPr kumimoji="0" lang="fr-FR" sz="1000" b="0" i="0" u="none" strike="noStrike" cap="none" normalizeH="0" baseline="0" dirty="0" err="1" smtClean="0">
                          <a:ln>
                            <a:noFill/>
                          </a:ln>
                          <a:solidFill>
                            <a:schemeClr val="tx1"/>
                          </a:solidFill>
                          <a:effectLst/>
                          <a:latin typeface="Symbol" charset="2"/>
                          <a:ea typeface="ＭＳ Ｐゴシック" charset="0"/>
                          <a:cs typeface="Symbol" charset="2"/>
                        </a:rPr>
                        <a:t>m</a:t>
                      </a:r>
                      <a:r>
                        <a:rPr kumimoji="0" lang="fr-FR" sz="1000" b="0" i="0" u="none" strike="noStrike" cap="none" normalizeH="0" baseline="0" dirty="0" err="1" smtClean="0">
                          <a:ln>
                            <a:noFill/>
                          </a:ln>
                          <a:solidFill>
                            <a:schemeClr val="tx1"/>
                          </a:solidFill>
                          <a:effectLst/>
                          <a:latin typeface="Arial"/>
                          <a:ea typeface="ＭＳ Ｐゴシック" charset="0"/>
                          <a:cs typeface="Arial"/>
                        </a:rPr>
                        <a:t>Sv</a:t>
                      </a:r>
                      <a:r>
                        <a:rPr kumimoji="0" lang="fr-FR" sz="1000" b="0" i="0" u="none" strike="noStrike" cap="none" normalizeH="0" baseline="0" dirty="0" smtClean="0">
                          <a:ln>
                            <a:noFill/>
                          </a:ln>
                          <a:solidFill>
                            <a:schemeClr val="tx1"/>
                          </a:solidFill>
                          <a:effectLst/>
                          <a:latin typeface="Arial"/>
                          <a:ea typeface="ＭＳ Ｐゴシック" charset="0"/>
                          <a:cs typeface="Arial"/>
                        </a:rPr>
                        <a:t> </a:t>
                      </a:r>
                      <a:r>
                        <a:rPr kumimoji="0" lang="fr-FR" sz="1000" b="0" i="0" u="none" strike="noStrike" cap="none" normalizeH="0" baseline="0" dirty="0" err="1" smtClean="0">
                          <a:ln>
                            <a:noFill/>
                          </a:ln>
                          <a:solidFill>
                            <a:schemeClr val="tx1"/>
                          </a:solidFill>
                          <a:effectLst/>
                          <a:latin typeface="Arial"/>
                          <a:ea typeface="ＭＳ Ｐゴシック" charset="0"/>
                          <a:cs typeface="Arial"/>
                        </a:rPr>
                        <a:t>integrated</a:t>
                      </a:r>
                      <a:r>
                        <a:rPr kumimoji="0" lang="fr-FR" sz="1000" b="0" i="0" u="none" strike="noStrike" cap="none" normalizeH="0" baseline="0" dirty="0" smtClean="0">
                          <a:ln>
                            <a:noFill/>
                          </a:ln>
                          <a:solidFill>
                            <a:schemeClr val="tx1"/>
                          </a:solidFill>
                          <a:effectLst/>
                          <a:latin typeface="Arial"/>
                          <a:ea typeface="ＭＳ Ｐゴシック" charset="0"/>
                          <a:cs typeface="Arial"/>
                        </a:rPr>
                        <a:t> dose over </a:t>
                      </a:r>
                      <a:r>
                        <a:rPr kumimoji="0" lang="fr-FR" sz="1000" b="0" i="0" u="none" strike="noStrike" cap="none" normalizeH="0" baseline="0" dirty="0" err="1" smtClean="0">
                          <a:ln>
                            <a:noFill/>
                          </a:ln>
                          <a:solidFill>
                            <a:schemeClr val="tx1"/>
                          </a:solidFill>
                          <a:effectLst/>
                          <a:latin typeface="Arial"/>
                          <a:ea typeface="ＭＳ Ｐゴシック" charset="0"/>
                          <a:cs typeface="Arial"/>
                        </a:rPr>
                        <a:t>any</a:t>
                      </a:r>
                      <a:r>
                        <a:rPr kumimoji="0" lang="fr-FR" sz="1000" b="0" i="0" u="none" strike="noStrike" cap="none" normalizeH="0" baseline="0" dirty="0" smtClean="0">
                          <a:ln>
                            <a:noFill/>
                          </a:ln>
                          <a:solidFill>
                            <a:schemeClr val="tx1"/>
                          </a:solidFill>
                          <a:effectLst/>
                          <a:latin typeface="Arial"/>
                          <a:ea typeface="ＭＳ Ｐゴシック" charset="0"/>
                          <a:cs typeface="Arial"/>
                        </a:rPr>
                        <a:t> one-</a:t>
                      </a:r>
                      <a:r>
                        <a:rPr kumimoji="0" lang="fr-FR" sz="1000" b="0" i="0" u="none" strike="noStrike" cap="none" normalizeH="0" baseline="0" dirty="0" err="1" smtClean="0">
                          <a:ln>
                            <a:noFill/>
                          </a:ln>
                          <a:solidFill>
                            <a:schemeClr val="tx1"/>
                          </a:solidFill>
                          <a:effectLst/>
                          <a:latin typeface="Arial"/>
                          <a:ea typeface="ＭＳ Ｐゴシック" charset="0"/>
                          <a:cs typeface="Arial"/>
                        </a:rPr>
                        <a:t>hour</a:t>
                      </a:r>
                      <a:r>
                        <a:rPr kumimoji="0" lang="fr-FR" sz="1000" b="0" i="0" u="none" strike="noStrike" cap="none" normalizeH="0" baseline="0" dirty="0" smtClean="0">
                          <a:ln>
                            <a:noFill/>
                          </a:ln>
                          <a:solidFill>
                            <a:schemeClr val="tx1"/>
                          </a:solidFill>
                          <a:effectLst/>
                          <a:latin typeface="Arial"/>
                          <a:ea typeface="ＭＳ Ｐゴシック" charset="0"/>
                          <a:cs typeface="Arial"/>
                        </a:rPr>
                        <a:t> </a:t>
                      </a:r>
                      <a:r>
                        <a:rPr kumimoji="0" lang="fr-FR" sz="1000" b="0" i="0" u="none" strike="noStrike" cap="none" normalizeH="0" baseline="0" dirty="0" err="1" smtClean="0">
                          <a:ln>
                            <a:noFill/>
                          </a:ln>
                          <a:solidFill>
                            <a:schemeClr val="tx1"/>
                          </a:solidFill>
                          <a:effectLst/>
                          <a:latin typeface="Arial"/>
                          <a:ea typeface="ＭＳ Ｐゴシック" charset="0"/>
                          <a:cs typeface="Arial"/>
                        </a:rPr>
                        <a:t>period</a:t>
                      </a:r>
                      <a:endParaRPr kumimoji="0" lang="fr-FR" sz="1000" b="0" i="0" u="none" strike="noStrike" cap="none" normalizeH="0" baseline="0" dirty="0" smtClean="0">
                        <a:ln>
                          <a:noFill/>
                        </a:ln>
                        <a:solidFill>
                          <a:schemeClr val="tx1"/>
                        </a:solidFill>
                        <a:effectLst/>
                        <a:latin typeface="Arial"/>
                        <a:ea typeface="ＭＳ Ｐゴシック" charset="0"/>
                        <a:cs typeface="Arial"/>
                      </a:endParaRPr>
                    </a:p>
                    <a:p>
                      <a:pPr marL="0" marR="0" lvl="0" indent="0" algn="l" defTabSz="914400" rtl="0" eaLnBrk="0" fontAlgn="base" latinLnBrk="0" hangingPunct="0">
                        <a:lnSpc>
                          <a:spcPct val="100000"/>
                        </a:lnSpc>
                        <a:spcBef>
                          <a:spcPct val="20000"/>
                        </a:spcBef>
                        <a:spcAft>
                          <a:spcPts val="100"/>
                        </a:spcAft>
                        <a:buClrTx/>
                        <a:buSzTx/>
                        <a:buFont typeface="Arial" charset="0"/>
                        <a:buNone/>
                        <a:tabLst/>
                        <a:defRPr/>
                      </a:pPr>
                      <a:endParaRPr kumimoji="0" lang="fr-FR" sz="1000" b="0" i="0" u="none" strike="noStrike" cap="none" normalizeH="0" baseline="0" dirty="0" smtClean="0">
                        <a:ln>
                          <a:noFill/>
                        </a:ln>
                        <a:solidFill>
                          <a:schemeClr val="tx1"/>
                        </a:solidFill>
                        <a:effectLst/>
                        <a:latin typeface="Arial"/>
                        <a:ea typeface="ＭＳ Ｐゴシック" charset="0"/>
                        <a:cs typeface="Arial"/>
                      </a:endParaRPr>
                    </a:p>
                    <a:p>
                      <a:pPr marL="0" marR="0" lvl="0" indent="0" algn="l" defTabSz="914400" rtl="0" eaLnBrk="0" fontAlgn="base" latinLnBrk="0" hangingPunct="0">
                        <a:lnSpc>
                          <a:spcPct val="100000"/>
                        </a:lnSpc>
                        <a:spcBef>
                          <a:spcPct val="20000"/>
                        </a:spcBef>
                        <a:spcAft>
                          <a:spcPts val="100"/>
                        </a:spcAft>
                        <a:buClrTx/>
                        <a:buSzTx/>
                        <a:buFont typeface="Arial" charset="0"/>
                        <a:buNone/>
                        <a:tabLst/>
                        <a:defRPr/>
                      </a:pPr>
                      <a:r>
                        <a:rPr kumimoji="0" lang="fr-FR" sz="1000" b="0" i="0" u="none" strike="noStrike" cap="none" normalizeH="0" baseline="0" dirty="0" smtClean="0">
                          <a:ln>
                            <a:noFill/>
                          </a:ln>
                          <a:solidFill>
                            <a:schemeClr val="tx1"/>
                          </a:solidFill>
                          <a:effectLst/>
                          <a:latin typeface="Arial"/>
                          <a:ea typeface="ＭＳ Ｐゴシック" charset="0"/>
                          <a:cs typeface="Arial"/>
                        </a:rPr>
                        <a:t>H2 dose to </a:t>
                      </a:r>
                      <a:r>
                        <a:rPr kumimoji="0" lang="fr-FR" sz="1000" b="0" i="0" u="none" strike="noStrike" cap="none" normalizeH="0" baseline="0" dirty="0" err="1" smtClean="0">
                          <a:ln>
                            <a:noFill/>
                          </a:ln>
                          <a:solidFill>
                            <a:schemeClr val="tx1"/>
                          </a:solidFill>
                          <a:effectLst/>
                          <a:latin typeface="Arial"/>
                          <a:ea typeface="ＭＳ Ｐゴシック" charset="0"/>
                          <a:cs typeface="Arial"/>
                        </a:rPr>
                        <a:t>worker</a:t>
                      </a:r>
                      <a:r>
                        <a:rPr kumimoji="0" lang="fr-FR" sz="1000" b="0" i="0" u="none" strike="noStrike" cap="none" normalizeH="0" baseline="0" dirty="0" smtClean="0">
                          <a:ln>
                            <a:noFill/>
                          </a:ln>
                          <a:solidFill>
                            <a:schemeClr val="tx1"/>
                          </a:solidFill>
                          <a:effectLst/>
                          <a:latin typeface="Arial"/>
                          <a:ea typeface="ＭＳ Ｐゴシック" charset="0"/>
                          <a:cs typeface="Arial"/>
                        </a:rPr>
                        <a:t> &lt; 2 </a:t>
                      </a:r>
                      <a:r>
                        <a:rPr kumimoji="0" lang="fr-FR" sz="1000" b="0" i="0" u="none" strike="noStrike" cap="none" normalizeH="0" baseline="0" dirty="0" err="1" smtClean="0">
                          <a:ln>
                            <a:noFill/>
                          </a:ln>
                          <a:solidFill>
                            <a:schemeClr val="tx1"/>
                          </a:solidFill>
                          <a:effectLst/>
                          <a:latin typeface="Arial"/>
                          <a:ea typeface="ＭＳ Ｐゴシック" charset="0"/>
                          <a:cs typeface="Arial"/>
                        </a:rPr>
                        <a:t>mSv</a:t>
                      </a:r>
                      <a:r>
                        <a:rPr kumimoji="0" lang="fr-FR" sz="1000" b="0" i="0" u="none" strike="noStrike" cap="none" normalizeH="0" baseline="0" dirty="0" smtClean="0">
                          <a:ln>
                            <a:noFill/>
                          </a:ln>
                          <a:solidFill>
                            <a:schemeClr val="tx1"/>
                          </a:solidFill>
                          <a:effectLst/>
                          <a:latin typeface="Arial"/>
                          <a:ea typeface="ＭＳ Ｐゴシック" charset="0"/>
                          <a:cs typeface="Arial"/>
                        </a:rPr>
                        <a:t>/</a:t>
                      </a:r>
                      <a:r>
                        <a:rPr kumimoji="0" lang="fr-FR" sz="1000" b="0" i="0" u="none" strike="noStrike" cap="none" normalizeH="0" baseline="0" dirty="0" err="1" smtClean="0">
                          <a:ln>
                            <a:noFill/>
                          </a:ln>
                          <a:solidFill>
                            <a:schemeClr val="tx1"/>
                          </a:solidFill>
                          <a:effectLst/>
                          <a:latin typeface="Arial"/>
                          <a:ea typeface="ＭＳ Ｐゴシック" charset="0"/>
                          <a:cs typeface="Arial"/>
                        </a:rPr>
                        <a:t>event</a:t>
                      </a:r>
                      <a:r>
                        <a:rPr kumimoji="0" lang="fr-FR" sz="1000" b="0" i="0" u="none" strike="noStrike" cap="none" normalizeH="0" baseline="0" dirty="0" smtClean="0">
                          <a:ln>
                            <a:noFill/>
                          </a:ln>
                          <a:solidFill>
                            <a:schemeClr val="tx1"/>
                          </a:solidFill>
                          <a:effectLst/>
                          <a:latin typeface="Arial"/>
                          <a:ea typeface="ＭＳ Ｐゴシック" charset="0"/>
                          <a:cs typeface="Arial"/>
                        </a:rPr>
                        <a:t>  </a:t>
                      </a:r>
                    </a:p>
                    <a:p>
                      <a:pPr marL="0" marR="0" lvl="0" indent="0" algn="l" defTabSz="914400" rtl="0" eaLnBrk="0" fontAlgn="base" latinLnBrk="0" hangingPunct="0">
                        <a:lnSpc>
                          <a:spcPct val="100000"/>
                        </a:lnSpc>
                        <a:spcBef>
                          <a:spcPct val="20000"/>
                        </a:spcBef>
                        <a:spcAft>
                          <a:spcPts val="100"/>
                        </a:spcAft>
                        <a:buClrTx/>
                        <a:buSzTx/>
                        <a:buFont typeface="Arial" charset="0"/>
                        <a:buNone/>
                        <a:tabLst/>
                        <a:defRPr/>
                      </a:pPr>
                      <a:endParaRPr kumimoji="0" lang="fr-FR" sz="400" b="0" i="0" u="none" strike="noStrike" cap="none" normalizeH="0" baseline="0" dirty="0" smtClean="0">
                        <a:ln>
                          <a:noFill/>
                        </a:ln>
                        <a:solidFill>
                          <a:schemeClr val="tx1"/>
                        </a:solidFill>
                        <a:effectLst/>
                        <a:latin typeface="Arial"/>
                        <a:ea typeface="ＭＳ Ｐゴシック" charset="0"/>
                        <a:cs typeface="Arial"/>
                      </a:endParaRPr>
                    </a:p>
                    <a:p>
                      <a:pPr marL="0" marR="0" lvl="0" indent="0" algn="l" defTabSz="914400" rtl="0" eaLnBrk="0" fontAlgn="base" latinLnBrk="0" hangingPunct="0">
                        <a:lnSpc>
                          <a:spcPct val="100000"/>
                        </a:lnSpc>
                        <a:spcBef>
                          <a:spcPct val="20000"/>
                        </a:spcBef>
                        <a:spcAft>
                          <a:spcPts val="100"/>
                        </a:spcAft>
                        <a:buClrTx/>
                        <a:buSzTx/>
                        <a:buFont typeface="Arial" charset="0"/>
                        <a:buNone/>
                        <a:tabLst/>
                        <a:defRPr/>
                      </a:pPr>
                      <a:r>
                        <a:rPr kumimoji="0" lang="fr-FR" sz="1000" b="0" i="0" u="none" strike="noStrike" cap="none" normalizeH="0" baseline="0" dirty="0" err="1" smtClean="0">
                          <a:ln>
                            <a:noFill/>
                          </a:ln>
                          <a:solidFill>
                            <a:schemeClr val="tx1"/>
                          </a:solidFill>
                          <a:effectLst/>
                          <a:latin typeface="Arial"/>
                          <a:ea typeface="ＭＳ Ｐゴシック" charset="0"/>
                          <a:cs typeface="Arial"/>
                        </a:rPr>
                        <a:t>Worker</a:t>
                      </a:r>
                      <a:r>
                        <a:rPr kumimoji="0" lang="fr-FR" sz="1000" b="0" i="0" u="none" strike="noStrike" cap="none" normalizeH="0" baseline="0" dirty="0" smtClean="0">
                          <a:ln>
                            <a:noFill/>
                          </a:ln>
                          <a:solidFill>
                            <a:schemeClr val="tx1"/>
                          </a:solidFill>
                          <a:effectLst/>
                          <a:latin typeface="Arial"/>
                          <a:ea typeface="ＭＳ Ｐゴシック" charset="0"/>
                          <a:cs typeface="Arial"/>
                        </a:rPr>
                        <a:t> </a:t>
                      </a:r>
                      <a:r>
                        <a:rPr kumimoji="0" lang="fr-FR" sz="1000" b="0" i="0" u="none" strike="noStrike" cap="none" normalizeH="0" baseline="0" dirty="0" err="1" smtClean="0">
                          <a:ln>
                            <a:noFill/>
                          </a:ln>
                          <a:solidFill>
                            <a:schemeClr val="tx1"/>
                          </a:solidFill>
                          <a:effectLst/>
                          <a:latin typeface="Arial"/>
                          <a:ea typeface="ＭＳ Ｐゴシック" charset="0"/>
                          <a:cs typeface="Arial"/>
                        </a:rPr>
                        <a:t>will</a:t>
                      </a:r>
                      <a:r>
                        <a:rPr kumimoji="0" lang="fr-FR" sz="1000" b="0" i="0" u="none" strike="noStrike" cap="none" normalizeH="0" baseline="0" dirty="0" smtClean="0">
                          <a:ln>
                            <a:noFill/>
                          </a:ln>
                          <a:solidFill>
                            <a:schemeClr val="tx1"/>
                          </a:solidFill>
                          <a:effectLst/>
                          <a:latin typeface="Arial"/>
                          <a:ea typeface="ＭＳ Ｐゴシック" charset="0"/>
                          <a:cs typeface="Arial"/>
                        </a:rPr>
                        <a:t> not </a:t>
                      </a:r>
                      <a:r>
                        <a:rPr kumimoji="0" lang="fr-FR" sz="1000" b="0" i="0" u="none" strike="noStrike" cap="none" normalizeH="0" baseline="0" dirty="0" err="1" smtClean="0">
                          <a:ln>
                            <a:noFill/>
                          </a:ln>
                          <a:solidFill>
                            <a:schemeClr val="tx1"/>
                          </a:solidFill>
                          <a:effectLst/>
                          <a:latin typeface="Arial"/>
                          <a:ea typeface="ＭＳ Ｐゴシック" charset="0"/>
                          <a:cs typeface="Arial"/>
                        </a:rPr>
                        <a:t>be</a:t>
                      </a:r>
                      <a:r>
                        <a:rPr kumimoji="0" lang="fr-FR" sz="1000" b="0" i="0" u="none" strike="noStrike" cap="none" normalizeH="0" baseline="0" dirty="0" smtClean="0">
                          <a:ln>
                            <a:noFill/>
                          </a:ln>
                          <a:solidFill>
                            <a:schemeClr val="tx1"/>
                          </a:solidFill>
                          <a:effectLst/>
                          <a:latin typeface="Arial"/>
                          <a:ea typeface="ＭＳ Ｐゴシック" charset="0"/>
                          <a:cs typeface="Arial"/>
                        </a:rPr>
                        <a:t> </a:t>
                      </a:r>
                      <a:r>
                        <a:rPr kumimoji="0" lang="fr-FR" sz="1000" b="0" i="0" u="none" strike="noStrike" cap="none" normalizeH="0" baseline="0" dirty="0" err="1" smtClean="0">
                          <a:ln>
                            <a:noFill/>
                          </a:ln>
                          <a:solidFill>
                            <a:schemeClr val="tx1"/>
                          </a:solidFill>
                          <a:effectLst/>
                          <a:latin typeface="Arial"/>
                          <a:ea typeface="ＭＳ Ｐゴシック" charset="0"/>
                          <a:cs typeface="Arial"/>
                        </a:rPr>
                        <a:t>allowed</a:t>
                      </a:r>
                      <a:r>
                        <a:rPr kumimoji="0" lang="fr-FR" sz="1000" b="0" i="0" u="none" strike="noStrike" cap="none" normalizeH="0" baseline="0" dirty="0" smtClean="0">
                          <a:ln>
                            <a:noFill/>
                          </a:ln>
                          <a:solidFill>
                            <a:schemeClr val="tx1"/>
                          </a:solidFill>
                          <a:effectLst/>
                          <a:latin typeface="Arial"/>
                          <a:ea typeface="ＭＳ Ｐゴシック" charset="0"/>
                          <a:cs typeface="Arial"/>
                        </a:rPr>
                        <a:t> to enter if </a:t>
                      </a:r>
                      <a:r>
                        <a:rPr kumimoji="0" lang="fr-FR" sz="1000" b="0" i="0" u="none" strike="noStrike" cap="none" normalizeH="0" baseline="0" dirty="0" err="1" smtClean="0">
                          <a:ln>
                            <a:noFill/>
                          </a:ln>
                          <a:solidFill>
                            <a:schemeClr val="tx1"/>
                          </a:solidFill>
                          <a:effectLst/>
                          <a:latin typeface="Arial"/>
                          <a:ea typeface="ＭＳ Ｐゴシック" charset="0"/>
                          <a:cs typeface="Arial"/>
                        </a:rPr>
                        <a:t>annual</a:t>
                      </a:r>
                      <a:r>
                        <a:rPr kumimoji="0" lang="fr-FR" sz="1000" b="0" i="0" u="none" strike="noStrike" cap="none" normalizeH="0" baseline="0" dirty="0" smtClean="0">
                          <a:ln>
                            <a:noFill/>
                          </a:ln>
                          <a:solidFill>
                            <a:schemeClr val="tx1"/>
                          </a:solidFill>
                          <a:effectLst/>
                          <a:latin typeface="Arial"/>
                          <a:ea typeface="ＭＳ Ｐゴシック" charset="0"/>
                          <a:cs typeface="Arial"/>
                        </a:rPr>
                        <a:t> dose of the </a:t>
                      </a:r>
                      <a:r>
                        <a:rPr kumimoji="0" lang="fr-FR" sz="1000" b="0" i="0" u="none" strike="noStrike" cap="none" normalizeH="0" baseline="0" dirty="0" err="1" smtClean="0">
                          <a:ln>
                            <a:noFill/>
                          </a:ln>
                          <a:solidFill>
                            <a:schemeClr val="tx1"/>
                          </a:solidFill>
                          <a:effectLst/>
                          <a:latin typeface="Arial"/>
                          <a:ea typeface="ＭＳ Ｐゴシック" charset="0"/>
                          <a:cs typeface="Arial"/>
                        </a:rPr>
                        <a:t>worker</a:t>
                      </a:r>
                      <a:r>
                        <a:rPr kumimoji="0" lang="fr-FR" sz="1000" b="0" i="0" u="none" strike="noStrike" cap="none" normalizeH="0" baseline="0" dirty="0" smtClean="0">
                          <a:ln>
                            <a:noFill/>
                          </a:ln>
                          <a:solidFill>
                            <a:schemeClr val="tx1"/>
                          </a:solidFill>
                          <a:effectLst/>
                          <a:latin typeface="Arial"/>
                          <a:ea typeface="ＭＳ Ｐゴシック" charset="0"/>
                          <a:cs typeface="Arial"/>
                        </a:rPr>
                        <a:t> has </a:t>
                      </a:r>
                      <a:r>
                        <a:rPr kumimoji="0" lang="fr-FR" sz="1000" b="0" i="0" u="none" strike="noStrike" cap="none" normalizeH="0" baseline="0" dirty="0" err="1" smtClean="0">
                          <a:ln>
                            <a:noFill/>
                          </a:ln>
                          <a:solidFill>
                            <a:schemeClr val="tx1"/>
                          </a:solidFill>
                          <a:effectLst/>
                          <a:latin typeface="Arial"/>
                          <a:ea typeface="ＭＳ Ｐゴシック" charset="0"/>
                          <a:cs typeface="Arial"/>
                        </a:rPr>
                        <a:t>reached</a:t>
                      </a:r>
                      <a:r>
                        <a:rPr kumimoji="0" lang="fr-FR" sz="1000" b="0" i="0" u="none" strike="noStrike" cap="none" normalizeH="0" baseline="0" dirty="0" smtClean="0">
                          <a:ln>
                            <a:noFill/>
                          </a:ln>
                          <a:solidFill>
                            <a:schemeClr val="tx1"/>
                          </a:solidFill>
                          <a:effectLst/>
                          <a:latin typeface="Arial"/>
                          <a:ea typeface="ＭＳ Ｐゴシック" charset="0"/>
                          <a:cs typeface="Arial"/>
                        </a:rPr>
                        <a:t> 3.5 </a:t>
                      </a:r>
                      <a:r>
                        <a:rPr kumimoji="0" lang="fr-FR" sz="1000" b="0" i="0" u="none" strike="noStrike" cap="none" normalizeH="0" baseline="0" dirty="0" err="1" smtClean="0">
                          <a:ln>
                            <a:noFill/>
                          </a:ln>
                          <a:solidFill>
                            <a:schemeClr val="tx1"/>
                          </a:solidFill>
                          <a:effectLst/>
                          <a:latin typeface="Arial"/>
                          <a:ea typeface="ＭＳ Ｐゴシック" charset="0"/>
                          <a:cs typeface="Arial"/>
                        </a:rPr>
                        <a:t>mSv</a:t>
                      </a:r>
                      <a:r>
                        <a:rPr kumimoji="0" lang="fr-FR" sz="1000" b="0" i="0" u="none" strike="noStrike" cap="none" normalizeH="0" baseline="0" dirty="0" smtClean="0">
                          <a:ln>
                            <a:noFill/>
                          </a:ln>
                          <a:solidFill>
                            <a:schemeClr val="tx1"/>
                          </a:solidFill>
                          <a:effectLst/>
                          <a:latin typeface="Arial"/>
                          <a:ea typeface="ＭＳ Ｐゴシック" charset="0"/>
                          <a:cs typeface="Arial"/>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solidFill>
                  </a:tcPr>
                </a:tc>
                <a:tc>
                  <a:txBody>
                    <a:bodyPr/>
                    <a:lstStyle/>
                    <a:p>
                      <a:pPr marL="0" marR="0" lvl="0" indent="0" algn="ctr" defTabSz="914400" rtl="0" eaLnBrk="0" fontAlgn="base" latinLnBrk="0" hangingPunct="0">
                        <a:lnSpc>
                          <a:spcPct val="100000"/>
                        </a:lnSpc>
                        <a:spcBef>
                          <a:spcPct val="20000"/>
                        </a:spcBef>
                        <a:spcAft>
                          <a:spcPts val="100"/>
                        </a:spcAft>
                        <a:buClrTx/>
                        <a:buSzTx/>
                        <a:buFont typeface="Arial" charset="0"/>
                        <a:buNone/>
                        <a:tabLst/>
                      </a:pPr>
                      <a:r>
                        <a:rPr kumimoji="0" lang="en-GB" sz="1000" b="1" i="0" u="none" strike="noStrike" cap="none" normalizeH="0" baseline="0" dirty="0" smtClean="0">
                          <a:ln>
                            <a:noFill/>
                          </a:ln>
                          <a:solidFill>
                            <a:schemeClr val="tx1"/>
                          </a:solidFill>
                          <a:effectLst/>
                          <a:latin typeface="Arial"/>
                          <a:ea typeface="ＭＳ Ｐゴシック" charset="0"/>
                          <a:cs typeface="Arial"/>
                        </a:rPr>
                        <a:t>Unrestricted Controlled area</a:t>
                      </a:r>
                    </a:p>
                    <a:p>
                      <a:pPr marL="0" marR="0" lvl="0" indent="0" algn="ctr" defTabSz="914400" rtl="0" eaLnBrk="0" fontAlgn="base" latinLnBrk="0" hangingPunct="0">
                        <a:lnSpc>
                          <a:spcPct val="100000"/>
                        </a:lnSpc>
                        <a:spcBef>
                          <a:spcPct val="20000"/>
                        </a:spcBef>
                        <a:spcAft>
                          <a:spcPts val="100"/>
                        </a:spcAft>
                        <a:buClrTx/>
                        <a:buSzTx/>
                        <a:buFont typeface="Arial" charset="0"/>
                        <a:buNone/>
                        <a:tabLst/>
                        <a:defRPr/>
                      </a:pPr>
                      <a:endParaRPr kumimoji="0" lang="en-GB" sz="1000" b="0" i="0" u="none" strike="noStrike" cap="none" normalizeH="0" baseline="0" dirty="0" smtClean="0">
                        <a:ln>
                          <a:noFill/>
                        </a:ln>
                        <a:solidFill>
                          <a:schemeClr val="tx1"/>
                        </a:solidFill>
                        <a:effectLst/>
                        <a:latin typeface="Arial"/>
                        <a:ea typeface="ＭＳ Ｐゴシック" charset="0"/>
                        <a:cs typeface="Arial"/>
                      </a:endParaRPr>
                    </a:p>
                    <a:p>
                      <a:pPr marL="0" marR="0" lvl="0" indent="0" algn="l" defTabSz="914400" rtl="0" eaLnBrk="0" fontAlgn="base" latinLnBrk="0" hangingPunct="0">
                        <a:lnSpc>
                          <a:spcPct val="100000"/>
                        </a:lnSpc>
                        <a:spcBef>
                          <a:spcPct val="20000"/>
                        </a:spcBef>
                        <a:spcAft>
                          <a:spcPts val="100"/>
                        </a:spcAft>
                        <a:buClrTx/>
                        <a:buSzTx/>
                        <a:buFont typeface="Arial" charset="0"/>
                        <a:buNone/>
                        <a:tabLst/>
                        <a:defRPr/>
                      </a:pPr>
                      <a:r>
                        <a:rPr kumimoji="0" lang="en-GB" sz="1000" b="0" i="0" u="none" strike="noStrike" cap="none" normalizeH="0" baseline="0" dirty="0" smtClean="0">
                          <a:ln>
                            <a:noFill/>
                          </a:ln>
                          <a:solidFill>
                            <a:schemeClr val="tx1"/>
                          </a:solidFill>
                          <a:effectLst/>
                          <a:latin typeface="Arial"/>
                          <a:ea typeface="ＭＳ Ｐゴシック" charset="0"/>
                          <a:cs typeface="Arial"/>
                        </a:rPr>
                        <a:t>External whole body dose rate (without airborne contamination): </a:t>
                      </a:r>
                    </a:p>
                    <a:p>
                      <a:pPr marL="0" marR="0" lvl="0" indent="0" algn="l" defTabSz="914400" rtl="0" eaLnBrk="0" fontAlgn="base" latinLnBrk="0" hangingPunct="0">
                        <a:lnSpc>
                          <a:spcPct val="100000"/>
                        </a:lnSpc>
                        <a:spcBef>
                          <a:spcPct val="20000"/>
                        </a:spcBef>
                        <a:spcAft>
                          <a:spcPts val="100"/>
                        </a:spcAft>
                        <a:buClrTx/>
                        <a:buSzTx/>
                        <a:buFont typeface="Arial" charset="0"/>
                        <a:buNone/>
                        <a:tabLst/>
                        <a:defRPr/>
                      </a:pPr>
                      <a:r>
                        <a:rPr kumimoji="0" lang="fr-FR" sz="1000" b="0" i="0" u="none" strike="noStrike" cap="none" normalizeH="0" baseline="0" dirty="0" smtClean="0">
                          <a:ln>
                            <a:noFill/>
                          </a:ln>
                          <a:solidFill>
                            <a:schemeClr val="tx1"/>
                          </a:solidFill>
                          <a:effectLst/>
                          <a:latin typeface="Arial"/>
                          <a:ea typeface="ＭＳ Ｐゴシック" charset="0"/>
                          <a:cs typeface="Arial"/>
                        </a:rPr>
                        <a:t>EWB</a:t>
                      </a:r>
                      <a:r>
                        <a:rPr kumimoji="0" lang="en-GB" sz="1000" b="0" i="0" u="none" strike="noStrike" cap="none" normalizeH="0" baseline="0" dirty="0" smtClean="0">
                          <a:ln>
                            <a:noFill/>
                          </a:ln>
                          <a:solidFill>
                            <a:schemeClr val="tx1"/>
                          </a:solidFill>
                          <a:effectLst/>
                          <a:latin typeface="Arial"/>
                          <a:ea typeface="ＭＳ Ｐゴシック" charset="0"/>
                          <a:cs typeface="Arial"/>
                        </a:rPr>
                        <a:t>DR &lt; 25 </a:t>
                      </a:r>
                      <a:r>
                        <a:rPr kumimoji="0" lang="el-GR" sz="1000" b="0" i="0" u="none" strike="noStrike" cap="none" normalizeH="0" baseline="0" dirty="0" smtClean="0">
                          <a:ln>
                            <a:noFill/>
                          </a:ln>
                          <a:solidFill>
                            <a:schemeClr val="tx1"/>
                          </a:solidFill>
                          <a:effectLst/>
                          <a:latin typeface="Arial"/>
                          <a:ea typeface="ＭＳ Ｐゴシック" charset="0"/>
                          <a:cs typeface="Arial"/>
                        </a:rPr>
                        <a:t>μ</a:t>
                      </a:r>
                      <a:r>
                        <a:rPr kumimoji="0" lang="fr-FR" sz="1000" b="0" i="0" u="none" strike="noStrike" cap="none" normalizeH="0" baseline="0" dirty="0" smtClean="0">
                          <a:ln>
                            <a:noFill/>
                          </a:ln>
                          <a:solidFill>
                            <a:schemeClr val="tx1"/>
                          </a:solidFill>
                          <a:effectLst/>
                          <a:latin typeface="Arial"/>
                          <a:ea typeface="ＭＳ Ｐゴシック" charset="0"/>
                          <a:cs typeface="Arial"/>
                        </a:rPr>
                        <a:t>Sv/h</a:t>
                      </a:r>
                    </a:p>
                    <a:p>
                      <a:pPr marL="0" marR="0" lvl="0" indent="0" algn="l" defTabSz="914400" rtl="0" eaLnBrk="0" fontAlgn="base" latinLnBrk="0" hangingPunct="0">
                        <a:lnSpc>
                          <a:spcPct val="100000"/>
                        </a:lnSpc>
                        <a:spcBef>
                          <a:spcPct val="20000"/>
                        </a:spcBef>
                        <a:spcAft>
                          <a:spcPts val="100"/>
                        </a:spcAft>
                        <a:buClrTx/>
                        <a:buSzTx/>
                        <a:buFont typeface="Arial" charset="0"/>
                        <a:buNone/>
                        <a:tabLst/>
                        <a:defRPr/>
                      </a:pPr>
                      <a:endParaRPr kumimoji="0" lang="fr-FR" sz="1000" b="0" i="0" u="none" strike="noStrike" cap="none" normalizeH="0" baseline="0" dirty="0" smtClean="0">
                        <a:ln>
                          <a:noFill/>
                        </a:ln>
                        <a:solidFill>
                          <a:schemeClr val="tx1"/>
                        </a:solidFill>
                        <a:effectLst/>
                        <a:latin typeface="Arial"/>
                        <a:ea typeface="ＭＳ Ｐゴシック" charset="0"/>
                        <a:cs typeface="Arial"/>
                      </a:endParaRPr>
                    </a:p>
                    <a:p>
                      <a:pPr marL="0" marR="0" lvl="0" indent="0" algn="l" defTabSz="914400" rtl="0" eaLnBrk="0" fontAlgn="base" latinLnBrk="0" hangingPunct="0">
                        <a:lnSpc>
                          <a:spcPct val="100000"/>
                        </a:lnSpc>
                        <a:spcBef>
                          <a:spcPct val="20000"/>
                        </a:spcBef>
                        <a:spcAft>
                          <a:spcPts val="100"/>
                        </a:spcAft>
                        <a:buClrTx/>
                        <a:buSzTx/>
                        <a:buFont typeface="Arial" charset="0"/>
                        <a:buNone/>
                        <a:tabLst/>
                        <a:defRPr/>
                      </a:pPr>
                      <a:r>
                        <a:rPr kumimoji="0" lang="fr-FR" sz="1000" b="0" i="0" u="none" strike="noStrike" cap="none" normalizeH="0" baseline="0" dirty="0" err="1" smtClean="0">
                          <a:ln>
                            <a:noFill/>
                          </a:ln>
                          <a:solidFill>
                            <a:schemeClr val="tx1"/>
                          </a:solidFill>
                          <a:effectLst/>
                          <a:latin typeface="Arial"/>
                          <a:ea typeface="ＭＳ Ｐゴシック" charset="0"/>
                          <a:cs typeface="Arial"/>
                        </a:rPr>
                        <a:t>Airborne</a:t>
                      </a:r>
                      <a:r>
                        <a:rPr kumimoji="0" lang="fr-FR" sz="1000" b="0" i="0" u="none" strike="noStrike" cap="none" normalizeH="0" baseline="0" dirty="0" smtClean="0">
                          <a:ln>
                            <a:noFill/>
                          </a:ln>
                          <a:solidFill>
                            <a:schemeClr val="tx1"/>
                          </a:solidFill>
                          <a:effectLst/>
                          <a:latin typeface="Arial"/>
                          <a:ea typeface="ＭＳ Ｐゴシック" charset="0"/>
                          <a:cs typeface="Arial"/>
                        </a:rPr>
                        <a:t> contamination (</a:t>
                      </a:r>
                      <a:r>
                        <a:rPr kumimoji="0" lang="fr-FR" sz="1000" b="0" i="0" u="none" strike="noStrike" cap="none" normalizeH="0" baseline="0" dirty="0" err="1" smtClean="0">
                          <a:ln>
                            <a:noFill/>
                          </a:ln>
                          <a:solidFill>
                            <a:schemeClr val="tx1"/>
                          </a:solidFill>
                          <a:effectLst/>
                          <a:latin typeface="Arial"/>
                          <a:ea typeface="ＭＳ Ｐゴシック" charset="0"/>
                          <a:cs typeface="Arial"/>
                        </a:rPr>
                        <a:t>without</a:t>
                      </a:r>
                      <a:r>
                        <a:rPr kumimoji="0" lang="fr-FR" sz="1000" b="0" i="0" u="none" strike="noStrike" cap="none" normalizeH="0" baseline="0" dirty="0" smtClean="0">
                          <a:ln>
                            <a:noFill/>
                          </a:ln>
                          <a:solidFill>
                            <a:schemeClr val="tx1"/>
                          </a:solidFill>
                          <a:effectLst/>
                          <a:latin typeface="Arial"/>
                          <a:ea typeface="ＭＳ Ｐゴシック" charset="0"/>
                          <a:cs typeface="Arial"/>
                        </a:rPr>
                        <a:t> </a:t>
                      </a:r>
                      <a:r>
                        <a:rPr kumimoji="0" lang="fr-FR" sz="1000" b="0" i="0" u="none" strike="noStrike" cap="none" normalizeH="0" baseline="0" dirty="0" err="1" smtClean="0">
                          <a:ln>
                            <a:noFill/>
                          </a:ln>
                          <a:solidFill>
                            <a:schemeClr val="tx1"/>
                          </a:solidFill>
                          <a:effectLst/>
                          <a:latin typeface="Arial"/>
                          <a:ea typeface="ＭＳ Ｐゴシック" charset="0"/>
                          <a:cs typeface="Arial"/>
                        </a:rPr>
                        <a:t>external</a:t>
                      </a:r>
                      <a:r>
                        <a:rPr kumimoji="0" lang="fr-FR" sz="1000" b="0" i="0" u="none" strike="noStrike" cap="none" normalizeH="0" baseline="0" dirty="0" smtClean="0">
                          <a:ln>
                            <a:noFill/>
                          </a:ln>
                          <a:solidFill>
                            <a:schemeClr val="tx1"/>
                          </a:solidFill>
                          <a:effectLst/>
                          <a:latin typeface="Arial"/>
                          <a:ea typeface="ＭＳ Ｐゴシック" charset="0"/>
                          <a:cs typeface="Arial"/>
                        </a:rPr>
                        <a:t> radiation)</a:t>
                      </a:r>
                    </a:p>
                    <a:p>
                      <a:pPr marL="0" marR="0" lvl="0" indent="0" algn="l" defTabSz="914400" rtl="0" eaLnBrk="0" fontAlgn="base" latinLnBrk="0" hangingPunct="0">
                        <a:lnSpc>
                          <a:spcPct val="100000"/>
                        </a:lnSpc>
                        <a:spcBef>
                          <a:spcPct val="20000"/>
                        </a:spcBef>
                        <a:spcAft>
                          <a:spcPts val="100"/>
                        </a:spcAft>
                        <a:buClrTx/>
                        <a:buSzTx/>
                        <a:buFont typeface="Arial" charset="0"/>
                        <a:buNone/>
                        <a:tabLst/>
                        <a:defRPr/>
                      </a:pPr>
                      <a:r>
                        <a:rPr kumimoji="0" lang="fr-FR" sz="1000" b="0" i="0" u="none" strike="noStrike" cap="none" normalizeH="0" baseline="0" dirty="0" err="1" smtClean="0">
                          <a:ln>
                            <a:noFill/>
                          </a:ln>
                          <a:solidFill>
                            <a:schemeClr val="tx1"/>
                          </a:solidFill>
                          <a:effectLst/>
                          <a:latin typeface="Arial"/>
                          <a:ea typeface="ＭＳ Ｐゴシック" charset="0"/>
                          <a:cs typeface="Arial"/>
                        </a:rPr>
                        <a:t>Ac</a:t>
                      </a:r>
                      <a:r>
                        <a:rPr kumimoji="0" lang="fr-FR" sz="1000" b="0" i="0" u="none" strike="noStrike" cap="none" normalizeH="0" baseline="0" dirty="0" smtClean="0">
                          <a:ln>
                            <a:noFill/>
                          </a:ln>
                          <a:solidFill>
                            <a:schemeClr val="tx1"/>
                          </a:solidFill>
                          <a:effectLst/>
                          <a:latin typeface="Arial"/>
                          <a:ea typeface="ＭＳ Ｐゴシック" charset="0"/>
                          <a:cs typeface="Arial"/>
                        </a:rPr>
                        <a:t> &lt; 2.5 DAC</a:t>
                      </a:r>
                    </a:p>
                    <a:p>
                      <a:pPr marL="0" marR="0" lvl="0" indent="0" algn="l" defTabSz="914400" rtl="0" eaLnBrk="0" fontAlgn="base" latinLnBrk="0" hangingPunct="0">
                        <a:lnSpc>
                          <a:spcPct val="100000"/>
                        </a:lnSpc>
                        <a:spcBef>
                          <a:spcPct val="20000"/>
                        </a:spcBef>
                        <a:spcAft>
                          <a:spcPts val="100"/>
                        </a:spcAft>
                        <a:buClrTx/>
                        <a:buSzTx/>
                        <a:buFont typeface="Arial" charset="0"/>
                        <a:buNone/>
                        <a:tabLst/>
                        <a:defRPr/>
                      </a:pPr>
                      <a:endParaRPr kumimoji="0" lang="fr-FR" sz="1000" b="0" i="0" u="none" strike="noStrike" cap="none" normalizeH="0" baseline="0" dirty="0" smtClean="0">
                        <a:ln>
                          <a:noFill/>
                        </a:ln>
                        <a:solidFill>
                          <a:schemeClr val="tx1"/>
                        </a:solidFill>
                        <a:effectLst/>
                        <a:latin typeface="Arial"/>
                        <a:ea typeface="ＭＳ Ｐゴシック" charset="0"/>
                        <a:cs typeface="Arial"/>
                      </a:endParaRPr>
                    </a:p>
                    <a:p>
                      <a:pPr marL="0" marR="0" lvl="0" indent="0" algn="l" defTabSz="914400" rtl="0" eaLnBrk="0" fontAlgn="base" latinLnBrk="0" hangingPunct="0">
                        <a:lnSpc>
                          <a:spcPct val="110000"/>
                        </a:lnSpc>
                        <a:spcBef>
                          <a:spcPct val="20000"/>
                        </a:spcBef>
                        <a:spcAft>
                          <a:spcPts val="100"/>
                        </a:spcAft>
                        <a:buClrTx/>
                        <a:buSzTx/>
                        <a:buFont typeface="Arial" charset="0"/>
                        <a:buNone/>
                        <a:tabLst/>
                        <a:defRPr/>
                      </a:pPr>
                      <a:r>
                        <a:rPr kumimoji="0" lang="en-GB" sz="1000" b="1" i="0" u="none" strike="noStrike" cap="none" normalizeH="0" baseline="0" dirty="0" smtClean="0">
                          <a:ln>
                            <a:noFill/>
                          </a:ln>
                          <a:solidFill>
                            <a:schemeClr val="tx1"/>
                          </a:solidFill>
                          <a:effectLst/>
                          <a:latin typeface="Arial"/>
                          <a:ea typeface="ＭＳ Ｐゴシック" charset="0"/>
                          <a:cs typeface="Arial"/>
                        </a:rPr>
                        <a:t>Combination:</a:t>
                      </a:r>
                    </a:p>
                    <a:p>
                      <a:pPr marL="0" marR="0" lvl="0" indent="0" algn="l" defTabSz="914400" rtl="0" eaLnBrk="0" fontAlgn="base" latinLnBrk="0" hangingPunct="0">
                        <a:lnSpc>
                          <a:spcPct val="110000"/>
                        </a:lnSpc>
                        <a:spcBef>
                          <a:spcPct val="20000"/>
                        </a:spcBef>
                        <a:spcAft>
                          <a:spcPts val="100"/>
                        </a:spcAft>
                        <a:buClrTx/>
                        <a:buSzTx/>
                        <a:buFont typeface="Arial" charset="0"/>
                        <a:buNone/>
                        <a:tabLst/>
                        <a:defRPr/>
                      </a:pPr>
                      <a:r>
                        <a:rPr kumimoji="0" lang="en-GB" sz="1000" b="1" i="0" u="none" strike="noStrike" cap="none" normalizeH="0" baseline="0" dirty="0" smtClean="0">
                          <a:ln>
                            <a:noFill/>
                          </a:ln>
                          <a:solidFill>
                            <a:schemeClr val="tx1"/>
                          </a:solidFill>
                          <a:effectLst/>
                          <a:latin typeface="Arial"/>
                          <a:ea typeface="ＭＳ Ｐゴシック" charset="0"/>
                          <a:cs typeface="Arial"/>
                        </a:rPr>
                        <a:t>(EWBDR/25 </a:t>
                      </a:r>
                      <a:r>
                        <a:rPr kumimoji="0" lang="el-GR" sz="1000" b="1" i="0" u="none" strike="noStrike" cap="none" normalizeH="0" baseline="0" dirty="0" smtClean="0">
                          <a:ln>
                            <a:noFill/>
                          </a:ln>
                          <a:solidFill>
                            <a:schemeClr val="tx1"/>
                          </a:solidFill>
                          <a:effectLst/>
                          <a:latin typeface="Arial"/>
                          <a:ea typeface="ＭＳ Ｐゴシック" charset="0"/>
                          <a:cs typeface="Arial"/>
                        </a:rPr>
                        <a:t>μ</a:t>
                      </a:r>
                      <a:r>
                        <a:rPr kumimoji="0" lang="fr-FR" sz="1000" b="1" i="0" u="none" strike="noStrike" cap="none" normalizeH="0" baseline="0" dirty="0" smtClean="0">
                          <a:ln>
                            <a:noFill/>
                          </a:ln>
                          <a:solidFill>
                            <a:schemeClr val="tx1"/>
                          </a:solidFill>
                          <a:effectLst/>
                          <a:latin typeface="Arial"/>
                          <a:ea typeface="ＭＳ Ｐゴシック" charset="0"/>
                          <a:cs typeface="Arial"/>
                        </a:rPr>
                        <a:t>Sv/h</a:t>
                      </a:r>
                      <a:r>
                        <a:rPr kumimoji="0" lang="en-GB" sz="1000" b="1" i="0" u="none" strike="noStrike" cap="none" normalizeH="0" baseline="0" dirty="0" smtClean="0">
                          <a:ln>
                            <a:noFill/>
                          </a:ln>
                          <a:solidFill>
                            <a:schemeClr val="tx1"/>
                          </a:solidFill>
                          <a:effectLst/>
                          <a:latin typeface="Arial"/>
                          <a:ea typeface="ＭＳ Ｐゴシック" charset="0"/>
                          <a:cs typeface="Arial"/>
                        </a:rPr>
                        <a:t>) + (Ac/2.5 DAC) &lt; 1 </a:t>
                      </a:r>
                    </a:p>
                    <a:p>
                      <a:pPr marL="0" marR="0" lvl="0" indent="0" algn="l" defTabSz="914400" rtl="0" eaLnBrk="0" fontAlgn="base" latinLnBrk="0" hangingPunct="0">
                        <a:lnSpc>
                          <a:spcPct val="100000"/>
                        </a:lnSpc>
                        <a:spcBef>
                          <a:spcPct val="20000"/>
                        </a:spcBef>
                        <a:spcAft>
                          <a:spcPts val="100"/>
                        </a:spcAft>
                        <a:buClrTx/>
                        <a:buSzTx/>
                        <a:buFont typeface="Arial" charset="0"/>
                        <a:buNone/>
                        <a:tabLst/>
                        <a:defRPr/>
                      </a:pPr>
                      <a:endParaRPr kumimoji="0" lang="fr-FR" sz="1000" b="0" i="0" u="none" strike="noStrike" cap="none" normalizeH="0" baseline="0" dirty="0" smtClean="0">
                        <a:ln>
                          <a:noFill/>
                        </a:ln>
                        <a:solidFill>
                          <a:schemeClr val="tx1"/>
                        </a:solidFill>
                        <a:effectLst/>
                        <a:latin typeface="Arial"/>
                        <a:ea typeface="ＭＳ Ｐゴシック" charset="0"/>
                        <a:cs typeface="Arial"/>
                      </a:endParaRPr>
                    </a:p>
                    <a:p>
                      <a:pPr marL="0" marR="0" lvl="0" indent="0" algn="l" defTabSz="914400" rtl="0" eaLnBrk="0" fontAlgn="base" latinLnBrk="0" hangingPunct="0">
                        <a:lnSpc>
                          <a:spcPct val="100000"/>
                        </a:lnSpc>
                        <a:spcBef>
                          <a:spcPct val="20000"/>
                        </a:spcBef>
                        <a:spcAft>
                          <a:spcPts val="100"/>
                        </a:spcAft>
                        <a:buClrTx/>
                        <a:buSzTx/>
                        <a:buFont typeface="Arial" charset="0"/>
                        <a:buNone/>
                        <a:tabLst/>
                        <a:defRPr/>
                      </a:pPr>
                      <a:r>
                        <a:rPr kumimoji="0" lang="fr-FR" sz="1000" b="0" i="0" u="none" strike="noStrike" cap="none" normalizeH="0" baseline="0" dirty="0" smtClean="0">
                          <a:ln>
                            <a:noFill/>
                          </a:ln>
                          <a:solidFill>
                            <a:schemeClr val="tx1"/>
                          </a:solidFill>
                          <a:effectLst/>
                          <a:latin typeface="Arial"/>
                          <a:ea typeface="ＭＳ Ｐゴシック" charset="0"/>
                          <a:cs typeface="Arial"/>
                        </a:rPr>
                        <a:t>Surface contamination</a:t>
                      </a:r>
                    </a:p>
                    <a:p>
                      <a:pPr marL="0" marR="0" lvl="0" indent="0" algn="l" defTabSz="914400" rtl="0" eaLnBrk="0" fontAlgn="base" latinLnBrk="0" hangingPunct="0">
                        <a:lnSpc>
                          <a:spcPct val="100000"/>
                        </a:lnSpc>
                        <a:spcBef>
                          <a:spcPct val="20000"/>
                        </a:spcBef>
                        <a:spcAft>
                          <a:spcPts val="100"/>
                        </a:spcAft>
                        <a:buClrTx/>
                        <a:buSzTx/>
                        <a:buFont typeface="Arial" charset="0"/>
                        <a:buNone/>
                        <a:tabLst/>
                        <a:defRPr/>
                      </a:pPr>
                      <a:r>
                        <a:rPr kumimoji="0" lang="en-US" sz="1000" b="0" i="0" u="none" strike="noStrike" cap="none" normalizeH="0" baseline="0" dirty="0" smtClean="0">
                          <a:ln>
                            <a:noFill/>
                          </a:ln>
                          <a:solidFill>
                            <a:schemeClr val="tx1"/>
                          </a:solidFill>
                          <a:effectLst/>
                          <a:latin typeface="Symbol" charset="2"/>
                          <a:ea typeface="ＭＳ Ｐゴシック" charset="0"/>
                          <a:cs typeface="Symbol" charset="2"/>
                        </a:rPr>
                        <a:t>b,</a:t>
                      </a:r>
                      <a:r>
                        <a:rPr kumimoji="0" lang="fr-FR" sz="1000" b="0" i="0" u="none" strike="noStrike" cap="none" normalizeH="0" baseline="0" dirty="0" err="1" smtClean="0">
                          <a:ln>
                            <a:noFill/>
                          </a:ln>
                          <a:solidFill>
                            <a:schemeClr val="tx1"/>
                          </a:solidFill>
                          <a:effectLst/>
                          <a:latin typeface="Arial"/>
                          <a:ea typeface="ＭＳ Ｐゴシック" charset="0"/>
                          <a:cs typeface="Arial"/>
                        </a:rPr>
                        <a:t>γ</a:t>
                      </a:r>
                      <a:r>
                        <a:rPr kumimoji="0" lang="fr-FR" sz="1000" b="0" i="0" u="none" strike="noStrike" cap="none" normalizeH="0" baseline="0" dirty="0" smtClean="0">
                          <a:ln>
                            <a:noFill/>
                          </a:ln>
                          <a:solidFill>
                            <a:schemeClr val="tx1"/>
                          </a:solidFill>
                          <a:effectLst/>
                          <a:latin typeface="Arial"/>
                          <a:ea typeface="ＭＳ Ｐゴシック" charset="0"/>
                          <a:cs typeface="Arial"/>
                        </a:rPr>
                        <a:t> &lt; 40 Bq/cm</a:t>
                      </a:r>
                      <a:r>
                        <a:rPr kumimoji="0" lang="fr-FR" sz="1000" b="0" i="0" u="none" strike="noStrike" cap="none" normalizeH="0" baseline="30000" dirty="0" smtClean="0">
                          <a:ln>
                            <a:noFill/>
                          </a:ln>
                          <a:solidFill>
                            <a:schemeClr val="tx1"/>
                          </a:solidFill>
                          <a:effectLst/>
                          <a:latin typeface="Arial"/>
                          <a:ea typeface="ＭＳ Ｐゴシック" charset="0"/>
                          <a:cs typeface="Arial"/>
                        </a:rPr>
                        <a:t>2</a:t>
                      </a:r>
                    </a:p>
                    <a:p>
                      <a:pPr marL="0" marR="0" lvl="0" indent="0" algn="l" defTabSz="914400" rtl="0" eaLnBrk="0" fontAlgn="base" latinLnBrk="0" hangingPunct="0">
                        <a:lnSpc>
                          <a:spcPct val="100000"/>
                        </a:lnSpc>
                        <a:spcBef>
                          <a:spcPct val="20000"/>
                        </a:spcBef>
                        <a:spcAft>
                          <a:spcPts val="100"/>
                        </a:spcAft>
                        <a:buClrTx/>
                        <a:buSzTx/>
                        <a:buFont typeface="Arial" charset="0"/>
                        <a:buNone/>
                        <a:tabLst/>
                        <a:defRPr/>
                      </a:pPr>
                      <a:r>
                        <a:rPr kumimoji="0" lang="fr-FR" sz="1000" b="0" i="0" u="none" strike="noStrike" cap="none" normalizeH="0" baseline="0" dirty="0" smtClean="0">
                          <a:ln>
                            <a:noFill/>
                          </a:ln>
                          <a:solidFill>
                            <a:schemeClr val="tx1"/>
                          </a:solidFill>
                          <a:effectLst/>
                          <a:latin typeface="Arial"/>
                          <a:ea typeface="ＭＳ Ｐゴシック" charset="0"/>
                          <a:cs typeface="Arial"/>
                        </a:rPr>
                        <a:t>α &lt; 4 Bq/cm</a:t>
                      </a:r>
                      <a:r>
                        <a:rPr kumimoji="0" lang="fr-FR" sz="1000" b="0" i="0" u="none" strike="noStrike" cap="none" normalizeH="0" baseline="30000" dirty="0" smtClean="0">
                          <a:ln>
                            <a:noFill/>
                          </a:ln>
                          <a:solidFill>
                            <a:schemeClr val="tx1"/>
                          </a:solidFill>
                          <a:effectLst/>
                          <a:latin typeface="Arial"/>
                          <a:ea typeface="ＭＳ Ｐゴシック" charset="0"/>
                          <a:cs typeface="Arial"/>
                        </a:rPr>
                        <a:t>2</a:t>
                      </a:r>
                      <a:endParaRPr kumimoji="0" lang="fr-FR" sz="1000" b="0" i="0" u="none" strike="noStrike" cap="none" normalizeH="0" baseline="0" dirty="0" smtClean="0">
                        <a:ln>
                          <a:noFill/>
                        </a:ln>
                        <a:solidFill>
                          <a:schemeClr val="tx1"/>
                        </a:solidFill>
                        <a:effectLst/>
                        <a:latin typeface="Arial"/>
                        <a:ea typeface="ＭＳ Ｐゴシック" charset="0"/>
                        <a:cs typeface="Arial"/>
                      </a:endParaRPr>
                    </a:p>
                    <a:p>
                      <a:pPr marL="0" marR="0" lvl="0" indent="0" algn="l" defTabSz="914400" rtl="0" eaLnBrk="0" fontAlgn="base" latinLnBrk="0" hangingPunct="0">
                        <a:lnSpc>
                          <a:spcPct val="100000"/>
                        </a:lnSpc>
                        <a:spcBef>
                          <a:spcPct val="20000"/>
                        </a:spcBef>
                        <a:spcAft>
                          <a:spcPts val="100"/>
                        </a:spcAft>
                        <a:buClrTx/>
                        <a:buSzTx/>
                        <a:buFont typeface="Arial" charset="0"/>
                        <a:buNone/>
                        <a:tabLst/>
                        <a:defRPr/>
                      </a:pPr>
                      <a:endParaRPr kumimoji="0" lang="fr-FR" sz="1000" b="0" i="0" u="none" strike="noStrike" cap="none" normalizeH="0" baseline="0" dirty="0" smtClean="0">
                        <a:ln>
                          <a:noFill/>
                        </a:ln>
                        <a:solidFill>
                          <a:schemeClr val="tx1"/>
                        </a:solidFill>
                        <a:effectLst/>
                        <a:latin typeface="Arial"/>
                        <a:ea typeface="ＭＳ Ｐゴシック" charset="0"/>
                        <a:cs typeface="Arial"/>
                      </a:endParaRPr>
                    </a:p>
                    <a:p>
                      <a:pPr marL="0" marR="0" lvl="0" indent="0" algn="l" defTabSz="914400" rtl="0" eaLnBrk="0" fontAlgn="base" latinLnBrk="0" hangingPunct="0">
                        <a:lnSpc>
                          <a:spcPct val="100000"/>
                        </a:lnSpc>
                        <a:spcBef>
                          <a:spcPct val="20000"/>
                        </a:spcBef>
                        <a:spcAft>
                          <a:spcPts val="100"/>
                        </a:spcAft>
                        <a:buClrTx/>
                        <a:buSzTx/>
                        <a:buFont typeface="Arial" charset="0"/>
                        <a:buNone/>
                        <a:tabLst/>
                        <a:defRPr/>
                      </a:pPr>
                      <a:r>
                        <a:rPr kumimoji="0" lang="fr-FR" sz="1000" b="0" i="0" u="none" strike="noStrike" cap="none" normalizeH="0" baseline="0" dirty="0" err="1" smtClean="0">
                          <a:ln>
                            <a:noFill/>
                          </a:ln>
                          <a:solidFill>
                            <a:schemeClr val="tx1"/>
                          </a:solidFill>
                          <a:effectLst/>
                          <a:latin typeface="Arial"/>
                          <a:ea typeface="ＭＳ Ｐゴシック" charset="0"/>
                          <a:cs typeface="Arial"/>
                        </a:rPr>
                        <a:t>Temporary</a:t>
                      </a:r>
                      <a:r>
                        <a:rPr kumimoji="0" lang="fr-FR" sz="1000" b="0" i="0" u="none" strike="noStrike" cap="none" normalizeH="0" baseline="0" dirty="0" smtClean="0">
                          <a:ln>
                            <a:noFill/>
                          </a:ln>
                          <a:solidFill>
                            <a:schemeClr val="tx1"/>
                          </a:solidFill>
                          <a:effectLst/>
                          <a:latin typeface="Arial"/>
                          <a:ea typeface="ＭＳ Ｐゴシック" charset="0"/>
                          <a:cs typeface="Arial"/>
                        </a:rPr>
                        <a:t> </a:t>
                      </a:r>
                      <a:r>
                        <a:rPr kumimoji="0" lang="fr-FR" sz="1000" b="0" i="0" u="none" strike="noStrike" cap="none" normalizeH="0" baseline="0" dirty="0" err="1" smtClean="0">
                          <a:ln>
                            <a:noFill/>
                          </a:ln>
                          <a:solidFill>
                            <a:schemeClr val="tx1"/>
                          </a:solidFill>
                          <a:effectLst/>
                          <a:latin typeface="Arial"/>
                          <a:ea typeface="ＭＳ Ｐゴシック" charset="0"/>
                          <a:cs typeface="Arial"/>
                        </a:rPr>
                        <a:t>hotspots</a:t>
                      </a:r>
                      <a:r>
                        <a:rPr kumimoji="0" lang="fr-FR" sz="1000" b="0" i="0" u="none" strike="noStrike" cap="none" normalizeH="0" baseline="0" dirty="0" smtClean="0">
                          <a:ln>
                            <a:noFill/>
                          </a:ln>
                          <a:solidFill>
                            <a:schemeClr val="tx1"/>
                          </a:solidFill>
                          <a:effectLst/>
                          <a:latin typeface="Arial"/>
                          <a:ea typeface="ＭＳ Ｐゴシック" charset="0"/>
                          <a:cs typeface="Arial"/>
                        </a:rPr>
                        <a:t>:</a:t>
                      </a:r>
                    </a:p>
                    <a:p>
                      <a:pPr marL="0" marR="0" lvl="0" indent="0" algn="l" defTabSz="914400" rtl="0" eaLnBrk="0" fontAlgn="base" latinLnBrk="0" hangingPunct="0">
                        <a:lnSpc>
                          <a:spcPct val="100000"/>
                        </a:lnSpc>
                        <a:spcBef>
                          <a:spcPct val="20000"/>
                        </a:spcBef>
                        <a:spcAft>
                          <a:spcPts val="100"/>
                        </a:spcAft>
                        <a:buClrTx/>
                        <a:buSzTx/>
                        <a:buFont typeface="Arial" charset="0"/>
                        <a:buNone/>
                        <a:tabLst/>
                        <a:defRPr/>
                      </a:pPr>
                      <a:endParaRPr kumimoji="0" lang="fr-FR" sz="400" b="0" i="0" u="none" strike="noStrike" cap="none" normalizeH="0" baseline="0" dirty="0" smtClean="0">
                        <a:ln>
                          <a:noFill/>
                        </a:ln>
                        <a:solidFill>
                          <a:schemeClr val="tx1"/>
                        </a:solidFill>
                        <a:effectLst/>
                        <a:latin typeface="Arial"/>
                        <a:ea typeface="ＭＳ Ｐゴシック" charset="0"/>
                        <a:cs typeface="Arial"/>
                      </a:endParaRPr>
                    </a:p>
                    <a:p>
                      <a:pPr marL="0" marR="0" lvl="0" indent="0" algn="l" defTabSz="914400" rtl="0" eaLnBrk="0" fontAlgn="base" latinLnBrk="0" hangingPunct="0">
                        <a:lnSpc>
                          <a:spcPct val="100000"/>
                        </a:lnSpc>
                        <a:spcBef>
                          <a:spcPct val="20000"/>
                        </a:spcBef>
                        <a:spcAft>
                          <a:spcPts val="100"/>
                        </a:spcAft>
                        <a:buClrTx/>
                        <a:buSzTx/>
                        <a:buFont typeface="Arial" charset="0"/>
                        <a:buNone/>
                        <a:tabLst/>
                        <a:defRPr/>
                      </a:pPr>
                      <a:r>
                        <a:rPr kumimoji="0" lang="fr-FR" sz="1000" b="0" i="0" u="none" strike="noStrike" cap="none" normalizeH="0" baseline="0" dirty="0" smtClean="0">
                          <a:ln>
                            <a:noFill/>
                          </a:ln>
                          <a:solidFill>
                            <a:schemeClr val="tx1"/>
                          </a:solidFill>
                          <a:effectLst/>
                          <a:latin typeface="Arial"/>
                          <a:ea typeface="ＭＳ Ｐゴシック" charset="0"/>
                          <a:cs typeface="Arial"/>
                        </a:rPr>
                        <a:t>25 </a:t>
                      </a:r>
                      <a:r>
                        <a:rPr kumimoji="0" lang="fr-FR" sz="1000" b="0" i="0" u="none" strike="noStrike" cap="none" normalizeH="0" baseline="0" dirty="0" err="1" smtClean="0">
                          <a:ln>
                            <a:noFill/>
                          </a:ln>
                          <a:solidFill>
                            <a:schemeClr val="tx1"/>
                          </a:solidFill>
                          <a:effectLst/>
                          <a:latin typeface="Symbol" charset="2"/>
                          <a:ea typeface="ＭＳ Ｐゴシック" charset="0"/>
                          <a:cs typeface="Symbol" charset="2"/>
                        </a:rPr>
                        <a:t>m</a:t>
                      </a:r>
                      <a:r>
                        <a:rPr kumimoji="0" lang="fr-FR" sz="1000" b="0" i="0" u="none" strike="noStrike" cap="none" normalizeH="0" baseline="0" dirty="0" err="1" smtClean="0">
                          <a:ln>
                            <a:noFill/>
                          </a:ln>
                          <a:solidFill>
                            <a:schemeClr val="tx1"/>
                          </a:solidFill>
                          <a:effectLst/>
                          <a:latin typeface="Arial"/>
                          <a:ea typeface="ＭＳ Ｐゴシック" charset="0"/>
                          <a:cs typeface="Arial"/>
                        </a:rPr>
                        <a:t>Sv</a:t>
                      </a:r>
                      <a:r>
                        <a:rPr kumimoji="0" lang="fr-FR" sz="1000" b="0" i="0" u="none" strike="noStrike" cap="none" normalizeH="0" baseline="0" dirty="0" smtClean="0">
                          <a:ln>
                            <a:noFill/>
                          </a:ln>
                          <a:solidFill>
                            <a:schemeClr val="tx1"/>
                          </a:solidFill>
                          <a:effectLst/>
                          <a:latin typeface="Arial"/>
                          <a:ea typeface="ＭＳ Ｐゴシック" charset="0"/>
                          <a:cs typeface="Arial"/>
                        </a:rPr>
                        <a:t> </a:t>
                      </a:r>
                      <a:r>
                        <a:rPr kumimoji="0" lang="fr-FR" sz="1000" b="0" i="0" u="none" strike="noStrike" cap="none" normalizeH="0" baseline="0" dirty="0" err="1" smtClean="0">
                          <a:ln>
                            <a:noFill/>
                          </a:ln>
                          <a:solidFill>
                            <a:schemeClr val="tx1"/>
                          </a:solidFill>
                          <a:effectLst/>
                          <a:latin typeface="Arial"/>
                          <a:ea typeface="ＭＳ Ｐゴシック" charset="0"/>
                          <a:cs typeface="Arial"/>
                        </a:rPr>
                        <a:t>integrated</a:t>
                      </a:r>
                      <a:r>
                        <a:rPr kumimoji="0" lang="fr-FR" sz="1000" b="0" i="0" u="none" strike="noStrike" cap="none" normalizeH="0" baseline="0" dirty="0" smtClean="0">
                          <a:ln>
                            <a:noFill/>
                          </a:ln>
                          <a:solidFill>
                            <a:schemeClr val="tx1"/>
                          </a:solidFill>
                          <a:effectLst/>
                          <a:latin typeface="Arial"/>
                          <a:ea typeface="ＭＳ Ｐゴシック" charset="0"/>
                          <a:cs typeface="Arial"/>
                        </a:rPr>
                        <a:t> dose over </a:t>
                      </a:r>
                      <a:r>
                        <a:rPr kumimoji="0" lang="fr-FR" sz="1000" b="0" i="0" u="none" strike="noStrike" cap="none" normalizeH="0" baseline="0" dirty="0" err="1" smtClean="0">
                          <a:ln>
                            <a:noFill/>
                          </a:ln>
                          <a:solidFill>
                            <a:schemeClr val="tx1"/>
                          </a:solidFill>
                          <a:effectLst/>
                          <a:latin typeface="Arial"/>
                          <a:ea typeface="ＭＳ Ｐゴシック" charset="0"/>
                          <a:cs typeface="Arial"/>
                        </a:rPr>
                        <a:t>any</a:t>
                      </a:r>
                      <a:r>
                        <a:rPr kumimoji="0" lang="fr-FR" sz="1000" b="0" i="0" u="none" strike="noStrike" cap="none" normalizeH="0" baseline="0" dirty="0" smtClean="0">
                          <a:ln>
                            <a:noFill/>
                          </a:ln>
                          <a:solidFill>
                            <a:schemeClr val="tx1"/>
                          </a:solidFill>
                          <a:effectLst/>
                          <a:latin typeface="Arial"/>
                          <a:ea typeface="ＭＳ Ｐゴシック" charset="0"/>
                          <a:cs typeface="Arial"/>
                        </a:rPr>
                        <a:t> one-</a:t>
                      </a:r>
                      <a:r>
                        <a:rPr kumimoji="0" lang="fr-FR" sz="1000" b="0" i="0" u="none" strike="noStrike" cap="none" normalizeH="0" baseline="0" dirty="0" err="1" smtClean="0">
                          <a:ln>
                            <a:noFill/>
                          </a:ln>
                          <a:solidFill>
                            <a:schemeClr val="tx1"/>
                          </a:solidFill>
                          <a:effectLst/>
                          <a:latin typeface="Arial"/>
                          <a:ea typeface="ＭＳ Ｐゴシック" charset="0"/>
                          <a:cs typeface="Arial"/>
                        </a:rPr>
                        <a:t>hour</a:t>
                      </a:r>
                      <a:r>
                        <a:rPr kumimoji="0" lang="fr-FR" sz="1000" b="0" i="0" u="none" strike="noStrike" cap="none" normalizeH="0" baseline="0" dirty="0" smtClean="0">
                          <a:ln>
                            <a:noFill/>
                          </a:ln>
                          <a:solidFill>
                            <a:schemeClr val="tx1"/>
                          </a:solidFill>
                          <a:effectLst/>
                          <a:latin typeface="Arial"/>
                          <a:ea typeface="ＭＳ Ｐゴシック" charset="0"/>
                          <a:cs typeface="Arial"/>
                        </a:rPr>
                        <a:t> </a:t>
                      </a:r>
                      <a:r>
                        <a:rPr kumimoji="0" lang="fr-FR" sz="1000" b="0" i="0" u="none" strike="noStrike" cap="none" normalizeH="0" baseline="0" dirty="0" err="1" smtClean="0">
                          <a:ln>
                            <a:noFill/>
                          </a:ln>
                          <a:solidFill>
                            <a:schemeClr val="tx1"/>
                          </a:solidFill>
                          <a:effectLst/>
                          <a:latin typeface="Arial"/>
                          <a:ea typeface="ＭＳ Ｐゴシック" charset="0"/>
                          <a:cs typeface="Arial"/>
                        </a:rPr>
                        <a:t>period</a:t>
                      </a:r>
                      <a:endParaRPr kumimoji="0" lang="fr-FR" sz="1000" b="0" i="0" u="none" strike="noStrike" cap="none" normalizeH="0" baseline="0" dirty="0" smtClean="0">
                        <a:ln>
                          <a:noFill/>
                        </a:ln>
                        <a:solidFill>
                          <a:schemeClr val="tx1"/>
                        </a:solidFill>
                        <a:effectLst/>
                        <a:latin typeface="Arial"/>
                        <a:ea typeface="ＭＳ Ｐゴシック" charset="0"/>
                        <a:cs typeface="Arial"/>
                      </a:endParaRPr>
                    </a:p>
                    <a:p>
                      <a:pPr marL="0" marR="0" lvl="0" indent="0" algn="l" defTabSz="914400" rtl="0" eaLnBrk="0" fontAlgn="base" latinLnBrk="0" hangingPunct="0">
                        <a:lnSpc>
                          <a:spcPct val="100000"/>
                        </a:lnSpc>
                        <a:spcBef>
                          <a:spcPct val="20000"/>
                        </a:spcBef>
                        <a:spcAft>
                          <a:spcPts val="100"/>
                        </a:spcAft>
                        <a:buClrTx/>
                        <a:buSzTx/>
                        <a:buFont typeface="Arial" charset="0"/>
                        <a:buNone/>
                        <a:tabLst/>
                        <a:defRPr/>
                      </a:pPr>
                      <a:endParaRPr kumimoji="0" lang="fr-FR" sz="800" b="0" i="0" u="none" strike="noStrike" cap="none" normalizeH="0" baseline="0" dirty="0" smtClean="0">
                        <a:ln>
                          <a:noFill/>
                        </a:ln>
                        <a:solidFill>
                          <a:schemeClr val="tx1"/>
                        </a:solidFill>
                        <a:effectLst/>
                        <a:latin typeface="Arial"/>
                        <a:ea typeface="ＭＳ Ｐゴシック" charset="0"/>
                        <a:cs typeface="Arial"/>
                      </a:endParaRPr>
                    </a:p>
                    <a:p>
                      <a:pPr marL="0" marR="0" lvl="0" indent="0" algn="l" defTabSz="914400" rtl="0" eaLnBrk="0" fontAlgn="base" latinLnBrk="0" hangingPunct="0">
                        <a:lnSpc>
                          <a:spcPct val="100000"/>
                        </a:lnSpc>
                        <a:spcBef>
                          <a:spcPct val="20000"/>
                        </a:spcBef>
                        <a:spcAft>
                          <a:spcPts val="100"/>
                        </a:spcAft>
                        <a:buClrTx/>
                        <a:buSzTx/>
                        <a:buFont typeface="Arial" charset="0"/>
                        <a:buNone/>
                        <a:tabLst/>
                        <a:defRPr/>
                      </a:pPr>
                      <a:r>
                        <a:rPr kumimoji="0" lang="fr-FR" sz="1000" b="0" i="0" u="none" strike="noStrike" cap="none" normalizeH="0" baseline="0" dirty="0" smtClean="0">
                          <a:ln>
                            <a:noFill/>
                          </a:ln>
                          <a:solidFill>
                            <a:schemeClr val="tx1"/>
                          </a:solidFill>
                          <a:effectLst/>
                          <a:latin typeface="Arial"/>
                          <a:ea typeface="ＭＳ Ｐゴシック" charset="0"/>
                          <a:cs typeface="Arial"/>
                        </a:rPr>
                        <a:t>H2 dose to </a:t>
                      </a:r>
                      <a:r>
                        <a:rPr kumimoji="0" lang="fr-FR" sz="1000" b="0" i="0" u="none" strike="noStrike" cap="none" normalizeH="0" baseline="0" dirty="0" err="1" smtClean="0">
                          <a:ln>
                            <a:noFill/>
                          </a:ln>
                          <a:solidFill>
                            <a:schemeClr val="tx1"/>
                          </a:solidFill>
                          <a:effectLst/>
                          <a:latin typeface="Arial"/>
                          <a:ea typeface="ＭＳ Ｐゴシック" charset="0"/>
                          <a:cs typeface="Arial"/>
                        </a:rPr>
                        <a:t>worker</a:t>
                      </a:r>
                      <a:r>
                        <a:rPr kumimoji="0" lang="fr-FR" sz="1000" b="0" i="0" u="none" strike="noStrike" cap="none" normalizeH="0" baseline="0" dirty="0" smtClean="0">
                          <a:ln>
                            <a:noFill/>
                          </a:ln>
                          <a:solidFill>
                            <a:schemeClr val="tx1"/>
                          </a:solidFill>
                          <a:effectLst/>
                          <a:latin typeface="Arial"/>
                          <a:ea typeface="ＭＳ Ｐゴシック" charset="0"/>
                          <a:cs typeface="Arial"/>
                        </a:rPr>
                        <a:t> &lt; 20 </a:t>
                      </a:r>
                      <a:r>
                        <a:rPr kumimoji="0" lang="fr-FR" sz="1000" b="0" i="0" u="none" strike="noStrike" cap="none" normalizeH="0" baseline="0" dirty="0" err="1" smtClean="0">
                          <a:ln>
                            <a:noFill/>
                          </a:ln>
                          <a:solidFill>
                            <a:schemeClr val="tx1"/>
                          </a:solidFill>
                          <a:effectLst/>
                          <a:latin typeface="Arial"/>
                          <a:ea typeface="ＭＳ Ｐゴシック" charset="0"/>
                          <a:cs typeface="Arial"/>
                        </a:rPr>
                        <a:t>mSv</a:t>
                      </a:r>
                      <a:r>
                        <a:rPr kumimoji="0" lang="fr-FR" sz="1000" b="0" i="0" u="none" strike="noStrike" cap="none" normalizeH="0" baseline="0" dirty="0" smtClean="0">
                          <a:ln>
                            <a:noFill/>
                          </a:ln>
                          <a:solidFill>
                            <a:schemeClr val="tx1"/>
                          </a:solidFill>
                          <a:effectLst/>
                          <a:latin typeface="Arial"/>
                          <a:ea typeface="ＭＳ Ｐゴシック" charset="0"/>
                          <a:cs typeface="Arial"/>
                        </a:rPr>
                        <a:t>/</a:t>
                      </a:r>
                      <a:r>
                        <a:rPr kumimoji="0" lang="fr-FR" sz="1000" b="0" i="0" u="none" strike="noStrike" cap="none" normalizeH="0" baseline="0" dirty="0" err="1" smtClean="0">
                          <a:ln>
                            <a:noFill/>
                          </a:ln>
                          <a:solidFill>
                            <a:schemeClr val="tx1"/>
                          </a:solidFill>
                          <a:effectLst/>
                          <a:latin typeface="Arial"/>
                          <a:ea typeface="ＭＳ Ｐゴシック" charset="0"/>
                          <a:cs typeface="Arial"/>
                        </a:rPr>
                        <a:t>event</a:t>
                      </a:r>
                      <a:r>
                        <a:rPr kumimoji="0" lang="fr-FR" sz="1000" b="0" i="0" u="none" strike="noStrike" cap="none" normalizeH="0" baseline="0" dirty="0" smtClean="0">
                          <a:ln>
                            <a:noFill/>
                          </a:ln>
                          <a:solidFill>
                            <a:schemeClr val="tx1"/>
                          </a:solidFill>
                          <a:effectLst/>
                          <a:latin typeface="Arial"/>
                          <a:ea typeface="ＭＳ Ｐゴシック" charset="0"/>
                          <a:cs typeface="Arial"/>
                        </a:rPr>
                        <a:t>  </a:t>
                      </a:r>
                    </a:p>
                    <a:p>
                      <a:pPr marL="0" marR="0" lvl="0" indent="0" algn="l" defTabSz="914400" rtl="0" eaLnBrk="0" fontAlgn="base" latinLnBrk="0" hangingPunct="0">
                        <a:lnSpc>
                          <a:spcPct val="100000"/>
                        </a:lnSpc>
                        <a:spcBef>
                          <a:spcPct val="20000"/>
                        </a:spcBef>
                        <a:spcAft>
                          <a:spcPts val="100"/>
                        </a:spcAft>
                        <a:buClrTx/>
                        <a:buSzTx/>
                        <a:buFont typeface="Arial" charset="0"/>
                        <a:buNone/>
                        <a:tabLst/>
                        <a:defRPr/>
                      </a:pPr>
                      <a:endParaRPr kumimoji="0" lang="fr-FR" sz="400" b="0" i="0" u="none" strike="noStrike" cap="none" normalizeH="0" baseline="0" dirty="0" smtClean="0">
                        <a:ln>
                          <a:noFill/>
                        </a:ln>
                        <a:solidFill>
                          <a:schemeClr val="tx1"/>
                        </a:solidFill>
                        <a:effectLst/>
                        <a:latin typeface="Arial"/>
                        <a:ea typeface="ＭＳ Ｐゴシック" charset="0"/>
                        <a:cs typeface="Arial"/>
                      </a:endParaRPr>
                    </a:p>
                    <a:p>
                      <a:pPr marL="0" marR="0" lvl="0" indent="0" algn="l" defTabSz="914400" rtl="0" eaLnBrk="0" fontAlgn="base" latinLnBrk="0" hangingPunct="0">
                        <a:lnSpc>
                          <a:spcPct val="100000"/>
                        </a:lnSpc>
                        <a:spcBef>
                          <a:spcPct val="20000"/>
                        </a:spcBef>
                        <a:spcAft>
                          <a:spcPts val="100"/>
                        </a:spcAft>
                        <a:buClrTx/>
                        <a:buSzTx/>
                        <a:buFont typeface="Arial" charset="0"/>
                        <a:buNone/>
                        <a:tabLst/>
                        <a:defRPr/>
                      </a:pPr>
                      <a:r>
                        <a:rPr kumimoji="0" lang="fr-FR" sz="1000" b="0" i="0" u="none" strike="noStrike" cap="none" normalizeH="0" baseline="0" dirty="0" err="1" smtClean="0">
                          <a:ln>
                            <a:noFill/>
                          </a:ln>
                          <a:solidFill>
                            <a:schemeClr val="tx1"/>
                          </a:solidFill>
                          <a:effectLst/>
                          <a:latin typeface="Arial"/>
                          <a:ea typeface="ＭＳ Ｐゴシック" charset="0"/>
                          <a:cs typeface="Arial"/>
                        </a:rPr>
                        <a:t>Worker</a:t>
                      </a:r>
                      <a:r>
                        <a:rPr kumimoji="0" lang="fr-FR" sz="1000" b="0" i="0" u="none" strike="noStrike" cap="none" normalizeH="0" baseline="0" dirty="0" smtClean="0">
                          <a:ln>
                            <a:noFill/>
                          </a:ln>
                          <a:solidFill>
                            <a:schemeClr val="tx1"/>
                          </a:solidFill>
                          <a:effectLst/>
                          <a:latin typeface="Arial"/>
                          <a:ea typeface="ＭＳ Ｐゴシック" charset="0"/>
                          <a:cs typeface="Arial"/>
                        </a:rPr>
                        <a:t> </a:t>
                      </a:r>
                      <a:r>
                        <a:rPr kumimoji="0" lang="fr-FR" sz="1000" b="0" i="0" u="none" strike="noStrike" cap="none" normalizeH="0" baseline="0" dirty="0" err="1" smtClean="0">
                          <a:ln>
                            <a:noFill/>
                          </a:ln>
                          <a:solidFill>
                            <a:schemeClr val="tx1"/>
                          </a:solidFill>
                          <a:effectLst/>
                          <a:latin typeface="Arial"/>
                          <a:ea typeface="ＭＳ Ｐゴシック" charset="0"/>
                          <a:cs typeface="Arial"/>
                        </a:rPr>
                        <a:t>will</a:t>
                      </a:r>
                      <a:r>
                        <a:rPr kumimoji="0" lang="fr-FR" sz="1000" b="0" i="0" u="none" strike="noStrike" cap="none" normalizeH="0" baseline="0" dirty="0" smtClean="0">
                          <a:ln>
                            <a:noFill/>
                          </a:ln>
                          <a:solidFill>
                            <a:schemeClr val="tx1"/>
                          </a:solidFill>
                          <a:effectLst/>
                          <a:latin typeface="Arial"/>
                          <a:ea typeface="ＭＳ Ｐゴシック" charset="0"/>
                          <a:cs typeface="Arial"/>
                        </a:rPr>
                        <a:t> not </a:t>
                      </a:r>
                      <a:r>
                        <a:rPr kumimoji="0" lang="fr-FR" sz="1000" b="0" i="0" u="none" strike="noStrike" cap="none" normalizeH="0" baseline="0" dirty="0" err="1" smtClean="0">
                          <a:ln>
                            <a:noFill/>
                          </a:ln>
                          <a:solidFill>
                            <a:schemeClr val="tx1"/>
                          </a:solidFill>
                          <a:effectLst/>
                          <a:latin typeface="Arial"/>
                          <a:ea typeface="ＭＳ Ｐゴシック" charset="0"/>
                          <a:cs typeface="Arial"/>
                        </a:rPr>
                        <a:t>be</a:t>
                      </a:r>
                      <a:r>
                        <a:rPr kumimoji="0" lang="fr-FR" sz="1000" b="0" i="0" u="none" strike="noStrike" cap="none" normalizeH="0" baseline="0" dirty="0" smtClean="0">
                          <a:ln>
                            <a:noFill/>
                          </a:ln>
                          <a:solidFill>
                            <a:schemeClr val="tx1"/>
                          </a:solidFill>
                          <a:effectLst/>
                          <a:latin typeface="Arial"/>
                          <a:ea typeface="ＭＳ Ｐゴシック" charset="0"/>
                          <a:cs typeface="Arial"/>
                        </a:rPr>
                        <a:t> </a:t>
                      </a:r>
                      <a:r>
                        <a:rPr kumimoji="0" lang="fr-FR" sz="1000" b="0" i="0" u="none" strike="noStrike" cap="none" normalizeH="0" baseline="0" dirty="0" err="1" smtClean="0">
                          <a:ln>
                            <a:noFill/>
                          </a:ln>
                          <a:solidFill>
                            <a:schemeClr val="tx1"/>
                          </a:solidFill>
                          <a:effectLst/>
                          <a:latin typeface="Arial"/>
                          <a:ea typeface="ＭＳ Ｐゴシック" charset="0"/>
                          <a:cs typeface="Arial"/>
                        </a:rPr>
                        <a:t>allowed</a:t>
                      </a:r>
                      <a:r>
                        <a:rPr kumimoji="0" lang="fr-FR" sz="1000" b="0" i="0" u="none" strike="noStrike" cap="none" normalizeH="0" baseline="0" dirty="0" smtClean="0">
                          <a:ln>
                            <a:noFill/>
                          </a:ln>
                          <a:solidFill>
                            <a:schemeClr val="tx1"/>
                          </a:solidFill>
                          <a:effectLst/>
                          <a:latin typeface="Arial"/>
                          <a:ea typeface="ＭＳ Ｐゴシック" charset="0"/>
                          <a:cs typeface="Arial"/>
                        </a:rPr>
                        <a:t> to enter if </a:t>
                      </a:r>
                      <a:r>
                        <a:rPr kumimoji="0" lang="fr-FR" sz="1000" b="0" i="0" u="none" strike="noStrike" cap="none" normalizeH="0" baseline="0" dirty="0" err="1" smtClean="0">
                          <a:ln>
                            <a:noFill/>
                          </a:ln>
                          <a:solidFill>
                            <a:schemeClr val="tx1"/>
                          </a:solidFill>
                          <a:effectLst/>
                          <a:latin typeface="Arial"/>
                          <a:ea typeface="ＭＳ Ｐゴシック" charset="0"/>
                          <a:cs typeface="Arial"/>
                        </a:rPr>
                        <a:t>annual</a:t>
                      </a:r>
                      <a:r>
                        <a:rPr kumimoji="0" lang="fr-FR" sz="1000" b="0" i="0" u="none" strike="noStrike" cap="none" normalizeH="0" baseline="0" dirty="0" smtClean="0">
                          <a:ln>
                            <a:noFill/>
                          </a:ln>
                          <a:solidFill>
                            <a:schemeClr val="tx1"/>
                          </a:solidFill>
                          <a:effectLst/>
                          <a:latin typeface="Arial"/>
                          <a:ea typeface="ＭＳ Ｐゴシック" charset="0"/>
                          <a:cs typeface="Arial"/>
                        </a:rPr>
                        <a:t> dose of the </a:t>
                      </a:r>
                      <a:r>
                        <a:rPr kumimoji="0" lang="fr-FR" sz="1000" b="0" i="0" u="none" strike="noStrike" cap="none" normalizeH="0" baseline="0" dirty="0" err="1" smtClean="0">
                          <a:ln>
                            <a:noFill/>
                          </a:ln>
                          <a:solidFill>
                            <a:schemeClr val="tx1"/>
                          </a:solidFill>
                          <a:effectLst/>
                          <a:latin typeface="Arial"/>
                          <a:ea typeface="ＭＳ Ｐゴシック" charset="0"/>
                          <a:cs typeface="Arial"/>
                        </a:rPr>
                        <a:t>worker</a:t>
                      </a:r>
                      <a:r>
                        <a:rPr kumimoji="0" lang="fr-FR" sz="1000" b="0" i="0" u="none" strike="noStrike" cap="none" normalizeH="0" baseline="0" dirty="0" smtClean="0">
                          <a:ln>
                            <a:noFill/>
                          </a:ln>
                          <a:solidFill>
                            <a:schemeClr val="tx1"/>
                          </a:solidFill>
                          <a:effectLst/>
                          <a:latin typeface="Arial"/>
                          <a:ea typeface="ＭＳ Ｐゴシック" charset="0"/>
                          <a:cs typeface="Arial"/>
                        </a:rPr>
                        <a:t> has </a:t>
                      </a:r>
                      <a:r>
                        <a:rPr kumimoji="0" lang="fr-FR" sz="1000" b="0" i="0" u="none" strike="noStrike" cap="none" normalizeH="0" baseline="0" dirty="0" err="1" smtClean="0">
                          <a:ln>
                            <a:noFill/>
                          </a:ln>
                          <a:solidFill>
                            <a:schemeClr val="tx1"/>
                          </a:solidFill>
                          <a:effectLst/>
                          <a:latin typeface="Arial"/>
                          <a:ea typeface="ＭＳ Ｐゴシック" charset="0"/>
                          <a:cs typeface="Arial"/>
                        </a:rPr>
                        <a:t>reached</a:t>
                      </a:r>
                      <a:r>
                        <a:rPr kumimoji="0" lang="fr-FR" sz="1000" b="0" i="0" u="none" strike="noStrike" cap="none" normalizeH="0" baseline="0" dirty="0" smtClean="0">
                          <a:ln>
                            <a:noFill/>
                          </a:ln>
                          <a:solidFill>
                            <a:schemeClr val="tx1"/>
                          </a:solidFill>
                          <a:effectLst/>
                          <a:latin typeface="Arial"/>
                          <a:ea typeface="ＭＳ Ｐゴシック" charset="0"/>
                          <a:cs typeface="Arial"/>
                        </a:rPr>
                        <a:t> 10 </a:t>
                      </a:r>
                      <a:r>
                        <a:rPr kumimoji="0" lang="fr-FR" sz="1000" b="0" i="0" u="none" strike="noStrike" cap="none" normalizeH="0" baseline="0" dirty="0" err="1" smtClean="0">
                          <a:ln>
                            <a:noFill/>
                          </a:ln>
                          <a:solidFill>
                            <a:schemeClr val="tx1"/>
                          </a:solidFill>
                          <a:effectLst/>
                          <a:latin typeface="Arial"/>
                          <a:ea typeface="ＭＳ Ｐゴシック" charset="0"/>
                          <a:cs typeface="Arial"/>
                        </a:rPr>
                        <a:t>mSv</a:t>
                      </a:r>
                      <a:r>
                        <a:rPr kumimoji="0" lang="fr-FR" sz="1000" b="0" i="0" u="none" strike="noStrike" cap="none" normalizeH="0" baseline="0" dirty="0" smtClean="0">
                          <a:ln>
                            <a:noFill/>
                          </a:ln>
                          <a:solidFill>
                            <a:schemeClr val="tx1"/>
                          </a:solidFill>
                          <a:effectLst/>
                          <a:latin typeface="Arial"/>
                          <a:ea typeface="ＭＳ Ｐゴシック" charset="0"/>
                          <a:cs typeface="Arial"/>
                        </a:rPr>
                        <a:t>.</a:t>
                      </a:r>
                    </a:p>
                    <a:p>
                      <a:pPr marL="0" marR="0" lvl="0" indent="0" algn="l" defTabSz="914400" rtl="0" eaLnBrk="0" fontAlgn="base" latinLnBrk="0" hangingPunct="0">
                        <a:lnSpc>
                          <a:spcPct val="100000"/>
                        </a:lnSpc>
                        <a:spcBef>
                          <a:spcPct val="20000"/>
                        </a:spcBef>
                        <a:spcAft>
                          <a:spcPts val="100"/>
                        </a:spcAft>
                        <a:buClrTx/>
                        <a:buSzTx/>
                        <a:buFont typeface="Arial" charset="0"/>
                        <a:buNone/>
                        <a:tabLst/>
                        <a:defRPr/>
                      </a:pPr>
                      <a:endParaRPr kumimoji="0" lang="fr-FR" sz="1000" b="0" i="0" u="none" strike="noStrike" cap="none" normalizeH="0" baseline="0" dirty="0" smtClean="0">
                        <a:ln>
                          <a:noFill/>
                        </a:ln>
                        <a:solidFill>
                          <a:schemeClr val="tx1"/>
                        </a:solidFill>
                        <a:effectLst/>
                        <a:latin typeface="Arial"/>
                        <a:ea typeface="ＭＳ Ｐゴシック" charset="0"/>
                        <a:cs typeface="Arial"/>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lumMod val="60000"/>
                        <a:lumOff val="40000"/>
                      </a:schemeClr>
                    </a:solidFill>
                  </a:tcPr>
                </a:tc>
                <a:tc>
                  <a:txBody>
                    <a:bodyPr/>
                    <a:lstStyle/>
                    <a:p>
                      <a:pPr marL="0" marR="0" lvl="0" indent="0" algn="ctr" defTabSz="914400" rtl="0" eaLnBrk="0" fontAlgn="base" latinLnBrk="0" hangingPunct="0">
                        <a:lnSpc>
                          <a:spcPct val="100000"/>
                        </a:lnSpc>
                        <a:spcBef>
                          <a:spcPct val="20000"/>
                        </a:spcBef>
                        <a:spcAft>
                          <a:spcPts val="100"/>
                        </a:spcAft>
                        <a:buClrTx/>
                        <a:buSzTx/>
                        <a:buFont typeface="Arial" charset="0"/>
                        <a:buNone/>
                        <a:tabLst/>
                      </a:pPr>
                      <a:r>
                        <a:rPr kumimoji="0" lang="en-GB" sz="1000" b="1" i="0" u="none" strike="noStrike" cap="none" normalizeH="0" baseline="0" dirty="0" smtClean="0">
                          <a:ln>
                            <a:noFill/>
                          </a:ln>
                          <a:solidFill>
                            <a:schemeClr val="tx1"/>
                          </a:solidFill>
                          <a:effectLst/>
                          <a:latin typeface="Arial"/>
                          <a:ea typeface="ＭＳ Ｐゴシック" charset="0"/>
                          <a:cs typeface="Arial"/>
                        </a:rPr>
                        <a:t>Restricted controlled area</a:t>
                      </a:r>
                    </a:p>
                    <a:p>
                      <a:pPr marL="0" marR="0" lvl="0" indent="0" algn="ctr" defTabSz="914400" rtl="0" eaLnBrk="0" fontAlgn="base" latinLnBrk="0" hangingPunct="0">
                        <a:lnSpc>
                          <a:spcPct val="100000"/>
                        </a:lnSpc>
                        <a:spcBef>
                          <a:spcPct val="20000"/>
                        </a:spcBef>
                        <a:spcAft>
                          <a:spcPts val="100"/>
                        </a:spcAft>
                        <a:buClrTx/>
                        <a:buSzTx/>
                        <a:buFont typeface="Arial" charset="0"/>
                        <a:buNone/>
                        <a:tabLst/>
                        <a:defRPr/>
                      </a:pPr>
                      <a:endParaRPr kumimoji="0" lang="en-GB" sz="1000" b="0" i="0" u="none" strike="noStrike" cap="none" normalizeH="0" baseline="0" dirty="0" smtClean="0">
                        <a:ln>
                          <a:noFill/>
                        </a:ln>
                        <a:solidFill>
                          <a:schemeClr val="tx1"/>
                        </a:solidFill>
                        <a:effectLst/>
                        <a:latin typeface="Arial"/>
                        <a:ea typeface="ＭＳ Ｐゴシック" charset="0"/>
                        <a:cs typeface="Arial"/>
                      </a:endParaRPr>
                    </a:p>
                    <a:p>
                      <a:pPr marL="0" marR="0" lvl="0" indent="0" algn="l" defTabSz="914400" rtl="0" eaLnBrk="0" fontAlgn="base" latinLnBrk="0" hangingPunct="0">
                        <a:lnSpc>
                          <a:spcPct val="100000"/>
                        </a:lnSpc>
                        <a:spcBef>
                          <a:spcPct val="20000"/>
                        </a:spcBef>
                        <a:spcAft>
                          <a:spcPts val="100"/>
                        </a:spcAft>
                        <a:buClrTx/>
                        <a:buSzTx/>
                        <a:buFont typeface="Arial" charset="0"/>
                        <a:buNone/>
                        <a:tabLst/>
                        <a:defRPr/>
                      </a:pPr>
                      <a:r>
                        <a:rPr kumimoji="0" lang="en-GB" sz="1000" b="0" i="0" u="none" strike="noStrike" cap="none" normalizeH="0" baseline="0" dirty="0" smtClean="0">
                          <a:ln>
                            <a:noFill/>
                          </a:ln>
                          <a:solidFill>
                            <a:schemeClr val="tx1"/>
                          </a:solidFill>
                          <a:effectLst/>
                          <a:latin typeface="Arial"/>
                          <a:ea typeface="ＭＳ Ｐゴシック" charset="0"/>
                          <a:cs typeface="Arial"/>
                        </a:rPr>
                        <a:t>External whole body dose rate (without airborne contamination): </a:t>
                      </a:r>
                    </a:p>
                    <a:p>
                      <a:pPr marL="0" marR="0" lvl="0" indent="0" algn="l" defTabSz="914400" rtl="0" eaLnBrk="0" fontAlgn="base" latinLnBrk="0" hangingPunct="0">
                        <a:lnSpc>
                          <a:spcPct val="100000"/>
                        </a:lnSpc>
                        <a:spcBef>
                          <a:spcPct val="20000"/>
                        </a:spcBef>
                        <a:spcAft>
                          <a:spcPts val="100"/>
                        </a:spcAft>
                        <a:buClrTx/>
                        <a:buSzTx/>
                        <a:buFont typeface="Arial" charset="0"/>
                        <a:buNone/>
                        <a:tabLst/>
                        <a:defRPr/>
                      </a:pPr>
                      <a:r>
                        <a:rPr kumimoji="0" lang="fr-FR" sz="1000" b="0" i="0" u="none" strike="noStrike" cap="none" normalizeH="0" baseline="0" dirty="0" smtClean="0">
                          <a:ln>
                            <a:noFill/>
                          </a:ln>
                          <a:solidFill>
                            <a:schemeClr val="tx1"/>
                          </a:solidFill>
                          <a:effectLst/>
                          <a:latin typeface="Arial"/>
                          <a:ea typeface="ＭＳ Ｐゴシック" charset="0"/>
                          <a:cs typeface="Arial"/>
                        </a:rPr>
                        <a:t>EWB</a:t>
                      </a:r>
                      <a:r>
                        <a:rPr kumimoji="0" lang="en-GB" sz="1000" b="0" i="0" u="none" strike="noStrike" cap="none" normalizeH="0" baseline="0" dirty="0" smtClean="0">
                          <a:ln>
                            <a:noFill/>
                          </a:ln>
                          <a:solidFill>
                            <a:schemeClr val="tx1"/>
                          </a:solidFill>
                          <a:effectLst/>
                          <a:latin typeface="Arial"/>
                          <a:ea typeface="ＭＳ Ｐゴシック" charset="0"/>
                          <a:cs typeface="Arial"/>
                        </a:rPr>
                        <a:t>DR &lt; 2.5 </a:t>
                      </a:r>
                      <a:r>
                        <a:rPr kumimoji="0" lang="en-US" sz="1000" b="0" i="0" u="none" strike="noStrike" cap="none" normalizeH="0" baseline="0" dirty="0" smtClean="0">
                          <a:ln>
                            <a:noFill/>
                          </a:ln>
                          <a:solidFill>
                            <a:schemeClr val="tx1"/>
                          </a:solidFill>
                          <a:effectLst/>
                          <a:latin typeface="Arial"/>
                          <a:ea typeface="ＭＳ Ｐゴシック" charset="0"/>
                          <a:cs typeface="Arial"/>
                        </a:rPr>
                        <a:t>m</a:t>
                      </a:r>
                      <a:r>
                        <a:rPr kumimoji="0" lang="fr-FR" sz="1000" b="0" i="0" u="none" strike="noStrike" cap="none" normalizeH="0" baseline="0" dirty="0" smtClean="0">
                          <a:ln>
                            <a:noFill/>
                          </a:ln>
                          <a:solidFill>
                            <a:schemeClr val="tx1"/>
                          </a:solidFill>
                          <a:effectLst/>
                          <a:latin typeface="Arial"/>
                          <a:ea typeface="ＭＳ Ｐゴシック" charset="0"/>
                          <a:cs typeface="Arial"/>
                        </a:rPr>
                        <a:t>Sv/h</a:t>
                      </a:r>
                    </a:p>
                    <a:p>
                      <a:pPr marL="0" marR="0" lvl="0" indent="0" algn="l" defTabSz="914400" rtl="0" eaLnBrk="0" fontAlgn="base" latinLnBrk="0" hangingPunct="0">
                        <a:lnSpc>
                          <a:spcPct val="100000"/>
                        </a:lnSpc>
                        <a:spcBef>
                          <a:spcPct val="20000"/>
                        </a:spcBef>
                        <a:spcAft>
                          <a:spcPts val="100"/>
                        </a:spcAft>
                        <a:buClrTx/>
                        <a:buSzTx/>
                        <a:buFont typeface="Arial" charset="0"/>
                        <a:buNone/>
                        <a:tabLst/>
                        <a:defRPr/>
                      </a:pPr>
                      <a:endParaRPr kumimoji="0" lang="fr-FR" sz="1000" b="0" i="0" u="none" strike="noStrike" cap="none" normalizeH="0" baseline="0" dirty="0" smtClean="0">
                        <a:ln>
                          <a:noFill/>
                        </a:ln>
                        <a:solidFill>
                          <a:schemeClr val="tx1"/>
                        </a:solidFill>
                        <a:effectLst/>
                        <a:latin typeface="Arial"/>
                        <a:ea typeface="ＭＳ Ｐゴシック" charset="0"/>
                        <a:cs typeface="Arial"/>
                      </a:endParaRPr>
                    </a:p>
                    <a:p>
                      <a:pPr marL="0" marR="0" lvl="0" indent="0" algn="l" defTabSz="914400" rtl="0" eaLnBrk="0" fontAlgn="base" latinLnBrk="0" hangingPunct="0">
                        <a:lnSpc>
                          <a:spcPct val="100000"/>
                        </a:lnSpc>
                        <a:spcBef>
                          <a:spcPct val="20000"/>
                        </a:spcBef>
                        <a:spcAft>
                          <a:spcPts val="100"/>
                        </a:spcAft>
                        <a:buClrTx/>
                        <a:buSzTx/>
                        <a:buFont typeface="Arial" charset="0"/>
                        <a:buNone/>
                        <a:tabLst/>
                        <a:defRPr/>
                      </a:pPr>
                      <a:r>
                        <a:rPr kumimoji="0" lang="fr-FR" sz="1000" b="0" i="0" u="none" strike="noStrike" cap="none" normalizeH="0" baseline="0" dirty="0" err="1" smtClean="0">
                          <a:ln>
                            <a:noFill/>
                          </a:ln>
                          <a:solidFill>
                            <a:schemeClr val="tx1"/>
                          </a:solidFill>
                          <a:effectLst/>
                          <a:latin typeface="Arial"/>
                          <a:ea typeface="ＭＳ Ｐゴシック" charset="0"/>
                          <a:cs typeface="Arial"/>
                        </a:rPr>
                        <a:t>Airborne</a:t>
                      </a:r>
                      <a:r>
                        <a:rPr kumimoji="0" lang="fr-FR" sz="1000" b="0" i="0" u="none" strike="noStrike" cap="none" normalizeH="0" baseline="0" dirty="0" smtClean="0">
                          <a:ln>
                            <a:noFill/>
                          </a:ln>
                          <a:solidFill>
                            <a:schemeClr val="tx1"/>
                          </a:solidFill>
                          <a:effectLst/>
                          <a:latin typeface="Arial"/>
                          <a:ea typeface="ＭＳ Ｐゴシック" charset="0"/>
                          <a:cs typeface="Arial"/>
                        </a:rPr>
                        <a:t> contamination (</a:t>
                      </a:r>
                      <a:r>
                        <a:rPr kumimoji="0" lang="fr-FR" sz="1000" b="0" i="0" u="none" strike="noStrike" cap="none" normalizeH="0" baseline="0" dirty="0" err="1" smtClean="0">
                          <a:ln>
                            <a:noFill/>
                          </a:ln>
                          <a:solidFill>
                            <a:schemeClr val="tx1"/>
                          </a:solidFill>
                          <a:effectLst/>
                          <a:latin typeface="Arial"/>
                          <a:ea typeface="ＭＳ Ｐゴシック" charset="0"/>
                          <a:cs typeface="Arial"/>
                        </a:rPr>
                        <a:t>without</a:t>
                      </a:r>
                      <a:r>
                        <a:rPr kumimoji="0" lang="fr-FR" sz="1000" b="0" i="0" u="none" strike="noStrike" cap="none" normalizeH="0" baseline="0" dirty="0" smtClean="0">
                          <a:ln>
                            <a:noFill/>
                          </a:ln>
                          <a:solidFill>
                            <a:schemeClr val="tx1"/>
                          </a:solidFill>
                          <a:effectLst/>
                          <a:latin typeface="Arial"/>
                          <a:ea typeface="ＭＳ Ｐゴシック" charset="0"/>
                          <a:cs typeface="Arial"/>
                        </a:rPr>
                        <a:t> </a:t>
                      </a:r>
                      <a:r>
                        <a:rPr kumimoji="0" lang="fr-FR" sz="1000" b="0" i="0" u="none" strike="noStrike" cap="none" normalizeH="0" baseline="0" dirty="0" err="1" smtClean="0">
                          <a:ln>
                            <a:noFill/>
                          </a:ln>
                          <a:solidFill>
                            <a:schemeClr val="tx1"/>
                          </a:solidFill>
                          <a:effectLst/>
                          <a:latin typeface="Arial"/>
                          <a:ea typeface="ＭＳ Ｐゴシック" charset="0"/>
                          <a:cs typeface="Arial"/>
                        </a:rPr>
                        <a:t>external</a:t>
                      </a:r>
                      <a:r>
                        <a:rPr kumimoji="0" lang="fr-FR" sz="1000" b="0" i="0" u="none" strike="noStrike" cap="none" normalizeH="0" baseline="0" dirty="0" smtClean="0">
                          <a:ln>
                            <a:noFill/>
                          </a:ln>
                          <a:solidFill>
                            <a:schemeClr val="tx1"/>
                          </a:solidFill>
                          <a:effectLst/>
                          <a:latin typeface="Arial"/>
                          <a:ea typeface="ＭＳ Ｐゴシック" charset="0"/>
                          <a:cs typeface="Arial"/>
                        </a:rPr>
                        <a:t> radiation)</a:t>
                      </a:r>
                    </a:p>
                    <a:p>
                      <a:pPr marL="0" marR="0" lvl="0" indent="0" algn="l" defTabSz="914400" rtl="0" eaLnBrk="0" fontAlgn="base" latinLnBrk="0" hangingPunct="0">
                        <a:lnSpc>
                          <a:spcPct val="100000"/>
                        </a:lnSpc>
                        <a:spcBef>
                          <a:spcPct val="20000"/>
                        </a:spcBef>
                        <a:spcAft>
                          <a:spcPts val="100"/>
                        </a:spcAft>
                        <a:buClrTx/>
                        <a:buSzTx/>
                        <a:buFont typeface="Arial" charset="0"/>
                        <a:buNone/>
                        <a:tabLst/>
                        <a:defRPr/>
                      </a:pPr>
                      <a:r>
                        <a:rPr kumimoji="0" lang="fr-FR" sz="1000" b="0" i="0" u="none" strike="noStrike" cap="none" normalizeH="0" baseline="0" dirty="0" err="1" smtClean="0">
                          <a:ln>
                            <a:noFill/>
                          </a:ln>
                          <a:solidFill>
                            <a:schemeClr val="tx1"/>
                          </a:solidFill>
                          <a:effectLst/>
                          <a:latin typeface="Arial"/>
                          <a:ea typeface="ＭＳ Ｐゴシック" charset="0"/>
                          <a:cs typeface="Arial"/>
                        </a:rPr>
                        <a:t>Ac</a:t>
                      </a:r>
                      <a:r>
                        <a:rPr kumimoji="0" lang="fr-FR" sz="1000" b="0" i="0" u="none" strike="noStrike" cap="none" normalizeH="0" baseline="0" dirty="0" smtClean="0">
                          <a:ln>
                            <a:noFill/>
                          </a:ln>
                          <a:solidFill>
                            <a:schemeClr val="tx1"/>
                          </a:solidFill>
                          <a:effectLst/>
                          <a:latin typeface="Arial"/>
                          <a:ea typeface="ＭＳ Ｐゴシック" charset="0"/>
                          <a:cs typeface="Arial"/>
                        </a:rPr>
                        <a:t> &lt; 250 DAC</a:t>
                      </a:r>
                    </a:p>
                    <a:p>
                      <a:pPr marL="0" marR="0" lvl="0" indent="0" algn="l" defTabSz="914400" rtl="0" eaLnBrk="0" fontAlgn="base" latinLnBrk="0" hangingPunct="0">
                        <a:lnSpc>
                          <a:spcPct val="100000"/>
                        </a:lnSpc>
                        <a:spcBef>
                          <a:spcPct val="20000"/>
                        </a:spcBef>
                        <a:spcAft>
                          <a:spcPts val="100"/>
                        </a:spcAft>
                        <a:buClrTx/>
                        <a:buSzTx/>
                        <a:buFont typeface="Arial" charset="0"/>
                        <a:buNone/>
                        <a:tabLst/>
                        <a:defRPr/>
                      </a:pPr>
                      <a:endParaRPr kumimoji="0" lang="fr-FR" sz="1000" b="0" i="0" u="none" strike="noStrike" cap="none" normalizeH="0" baseline="0" dirty="0" smtClean="0">
                        <a:ln>
                          <a:noFill/>
                        </a:ln>
                        <a:solidFill>
                          <a:schemeClr val="tx1"/>
                        </a:solidFill>
                        <a:effectLst/>
                        <a:latin typeface="Arial"/>
                        <a:ea typeface="ＭＳ Ｐゴシック" charset="0"/>
                        <a:cs typeface="Arial"/>
                      </a:endParaRPr>
                    </a:p>
                    <a:p>
                      <a:pPr marL="0" marR="0" lvl="0" indent="0" algn="l" defTabSz="914400" rtl="0" eaLnBrk="0" fontAlgn="base" latinLnBrk="0" hangingPunct="0">
                        <a:lnSpc>
                          <a:spcPct val="110000"/>
                        </a:lnSpc>
                        <a:spcBef>
                          <a:spcPct val="20000"/>
                        </a:spcBef>
                        <a:spcAft>
                          <a:spcPts val="100"/>
                        </a:spcAft>
                        <a:buClrTx/>
                        <a:buSzTx/>
                        <a:buFont typeface="Arial" charset="0"/>
                        <a:buNone/>
                        <a:tabLst/>
                        <a:defRPr/>
                      </a:pPr>
                      <a:r>
                        <a:rPr kumimoji="0" lang="en-GB" sz="1000" b="1" i="0" u="none" strike="noStrike" cap="none" normalizeH="0" baseline="0" dirty="0" smtClean="0">
                          <a:ln>
                            <a:noFill/>
                          </a:ln>
                          <a:solidFill>
                            <a:schemeClr val="tx1"/>
                          </a:solidFill>
                          <a:effectLst/>
                          <a:latin typeface="Arial"/>
                          <a:ea typeface="ＭＳ Ｐゴシック" charset="0"/>
                          <a:cs typeface="Arial"/>
                        </a:rPr>
                        <a:t>Combination</a:t>
                      </a:r>
                    </a:p>
                    <a:p>
                      <a:pPr marL="0" marR="0" lvl="0" indent="0" algn="l" defTabSz="914400" rtl="0" eaLnBrk="0" fontAlgn="base" latinLnBrk="0" hangingPunct="0">
                        <a:lnSpc>
                          <a:spcPct val="110000"/>
                        </a:lnSpc>
                        <a:spcBef>
                          <a:spcPct val="20000"/>
                        </a:spcBef>
                        <a:spcAft>
                          <a:spcPts val="100"/>
                        </a:spcAft>
                        <a:buClrTx/>
                        <a:buSzTx/>
                        <a:buFont typeface="Arial" charset="0"/>
                        <a:buNone/>
                        <a:tabLst/>
                        <a:defRPr/>
                      </a:pPr>
                      <a:r>
                        <a:rPr kumimoji="0" lang="en-GB" sz="1000" b="1" i="0" u="none" strike="noStrike" cap="none" normalizeH="0" baseline="0" dirty="0" smtClean="0">
                          <a:ln>
                            <a:noFill/>
                          </a:ln>
                          <a:solidFill>
                            <a:schemeClr val="tx1"/>
                          </a:solidFill>
                          <a:effectLst/>
                          <a:latin typeface="Arial"/>
                          <a:ea typeface="ＭＳ Ｐゴシック" charset="0"/>
                          <a:cs typeface="Arial"/>
                        </a:rPr>
                        <a:t>(EWBDR/2.5 </a:t>
                      </a:r>
                      <a:r>
                        <a:rPr kumimoji="0" lang="en-US" sz="1000" b="1" i="0" u="none" strike="noStrike" cap="none" normalizeH="0" baseline="0" dirty="0" smtClean="0">
                          <a:ln>
                            <a:noFill/>
                          </a:ln>
                          <a:solidFill>
                            <a:schemeClr val="tx1"/>
                          </a:solidFill>
                          <a:effectLst/>
                          <a:latin typeface="Arial"/>
                          <a:ea typeface="ＭＳ Ｐゴシック" charset="0"/>
                          <a:cs typeface="Arial"/>
                        </a:rPr>
                        <a:t>m</a:t>
                      </a:r>
                      <a:r>
                        <a:rPr kumimoji="0" lang="fr-FR" sz="1000" b="1" i="0" u="none" strike="noStrike" cap="none" normalizeH="0" baseline="0" dirty="0" smtClean="0">
                          <a:ln>
                            <a:noFill/>
                          </a:ln>
                          <a:solidFill>
                            <a:schemeClr val="tx1"/>
                          </a:solidFill>
                          <a:effectLst/>
                          <a:latin typeface="Arial"/>
                          <a:ea typeface="ＭＳ Ｐゴシック" charset="0"/>
                          <a:cs typeface="Arial"/>
                        </a:rPr>
                        <a:t>Sv/h</a:t>
                      </a:r>
                      <a:r>
                        <a:rPr kumimoji="0" lang="en-GB" sz="1000" b="1" i="0" u="none" strike="noStrike" cap="none" normalizeH="0" baseline="0" dirty="0" smtClean="0">
                          <a:ln>
                            <a:noFill/>
                          </a:ln>
                          <a:solidFill>
                            <a:schemeClr val="tx1"/>
                          </a:solidFill>
                          <a:effectLst/>
                          <a:latin typeface="Arial"/>
                          <a:ea typeface="ＭＳ Ｐゴシック" charset="0"/>
                          <a:cs typeface="Arial"/>
                        </a:rPr>
                        <a:t>) + (Ac/250 DAC) &lt; 1 </a:t>
                      </a:r>
                    </a:p>
                    <a:p>
                      <a:pPr marL="0" marR="0" lvl="0" indent="0" algn="l" defTabSz="914400" rtl="0" eaLnBrk="0" fontAlgn="base" latinLnBrk="0" hangingPunct="0">
                        <a:lnSpc>
                          <a:spcPct val="100000"/>
                        </a:lnSpc>
                        <a:spcBef>
                          <a:spcPct val="20000"/>
                        </a:spcBef>
                        <a:spcAft>
                          <a:spcPts val="100"/>
                        </a:spcAft>
                        <a:buClrTx/>
                        <a:buSzTx/>
                        <a:buFont typeface="Arial" charset="0"/>
                        <a:buNone/>
                        <a:tabLst/>
                        <a:defRPr/>
                      </a:pPr>
                      <a:endParaRPr kumimoji="0" lang="fr-FR" sz="400" b="0" i="0" u="none" strike="noStrike" cap="none" normalizeH="0" baseline="0" dirty="0" smtClean="0">
                        <a:ln>
                          <a:noFill/>
                        </a:ln>
                        <a:solidFill>
                          <a:schemeClr val="tx1"/>
                        </a:solidFill>
                        <a:effectLst/>
                        <a:latin typeface="Arial"/>
                        <a:ea typeface="ＭＳ Ｐゴシック" charset="0"/>
                        <a:cs typeface="Arial"/>
                      </a:endParaRPr>
                    </a:p>
                    <a:p>
                      <a:pPr marL="0" marR="0" lvl="0" indent="0" algn="l" defTabSz="914400" rtl="0" eaLnBrk="0" fontAlgn="base" latinLnBrk="0" hangingPunct="0">
                        <a:lnSpc>
                          <a:spcPct val="100000"/>
                        </a:lnSpc>
                        <a:spcBef>
                          <a:spcPct val="20000"/>
                        </a:spcBef>
                        <a:spcAft>
                          <a:spcPts val="100"/>
                        </a:spcAft>
                        <a:buClrTx/>
                        <a:buSzTx/>
                        <a:buFont typeface="Arial" charset="0"/>
                        <a:buNone/>
                        <a:tabLst/>
                        <a:defRPr/>
                      </a:pPr>
                      <a:r>
                        <a:rPr kumimoji="0" lang="fr-FR" sz="1000" b="0" i="0" u="none" strike="noStrike" cap="none" normalizeH="0" baseline="0" dirty="0" smtClean="0">
                          <a:ln>
                            <a:noFill/>
                          </a:ln>
                          <a:solidFill>
                            <a:schemeClr val="tx1"/>
                          </a:solidFill>
                          <a:effectLst/>
                          <a:latin typeface="Arial"/>
                          <a:ea typeface="ＭＳ Ｐゴシック" charset="0"/>
                          <a:cs typeface="Arial"/>
                        </a:rPr>
                        <a:t>Surface contamination</a:t>
                      </a:r>
                    </a:p>
                    <a:p>
                      <a:pPr marL="0" marR="0" lvl="0" indent="0" algn="l" defTabSz="914400" rtl="0" eaLnBrk="0" fontAlgn="base" latinLnBrk="0" hangingPunct="0">
                        <a:lnSpc>
                          <a:spcPct val="100000"/>
                        </a:lnSpc>
                        <a:spcBef>
                          <a:spcPct val="20000"/>
                        </a:spcBef>
                        <a:spcAft>
                          <a:spcPts val="100"/>
                        </a:spcAft>
                        <a:buClrTx/>
                        <a:buSzTx/>
                        <a:buFont typeface="Arial" charset="0"/>
                        <a:buNone/>
                        <a:tabLst/>
                        <a:defRPr/>
                      </a:pPr>
                      <a:r>
                        <a:rPr kumimoji="0" lang="en-US" sz="1000" b="0" i="0" u="none" strike="noStrike" cap="none" normalizeH="0" baseline="0" dirty="0" smtClean="0">
                          <a:ln>
                            <a:noFill/>
                          </a:ln>
                          <a:solidFill>
                            <a:schemeClr val="tx1"/>
                          </a:solidFill>
                          <a:effectLst/>
                          <a:latin typeface="Symbol" charset="2"/>
                          <a:ea typeface="ＭＳ Ｐゴシック" charset="0"/>
                          <a:cs typeface="Symbol" charset="2"/>
                        </a:rPr>
                        <a:t>b,</a:t>
                      </a:r>
                      <a:r>
                        <a:rPr kumimoji="0" lang="fr-FR" sz="1000" b="0" i="0" u="none" strike="noStrike" cap="none" normalizeH="0" baseline="0" dirty="0" err="1" smtClean="0">
                          <a:ln>
                            <a:noFill/>
                          </a:ln>
                          <a:solidFill>
                            <a:schemeClr val="tx1"/>
                          </a:solidFill>
                          <a:effectLst/>
                          <a:latin typeface="Arial"/>
                          <a:ea typeface="ＭＳ Ｐゴシック" charset="0"/>
                          <a:cs typeface="Arial"/>
                        </a:rPr>
                        <a:t>γ</a:t>
                      </a:r>
                      <a:r>
                        <a:rPr kumimoji="0" lang="fr-FR" sz="1000" b="0" i="0" u="none" strike="noStrike" cap="none" normalizeH="0" baseline="0" dirty="0" smtClean="0">
                          <a:ln>
                            <a:noFill/>
                          </a:ln>
                          <a:solidFill>
                            <a:schemeClr val="tx1"/>
                          </a:solidFill>
                          <a:effectLst/>
                          <a:latin typeface="Arial"/>
                          <a:ea typeface="ＭＳ Ｐゴシック" charset="0"/>
                          <a:cs typeface="Arial"/>
                        </a:rPr>
                        <a:t> &lt; 100 Bq/cm</a:t>
                      </a:r>
                      <a:r>
                        <a:rPr kumimoji="0" lang="fr-FR" sz="1000" b="0" i="0" u="none" strike="noStrike" cap="none" normalizeH="0" baseline="30000" dirty="0" smtClean="0">
                          <a:ln>
                            <a:noFill/>
                          </a:ln>
                          <a:solidFill>
                            <a:schemeClr val="tx1"/>
                          </a:solidFill>
                          <a:effectLst/>
                          <a:latin typeface="Arial"/>
                          <a:ea typeface="ＭＳ Ｐゴシック" charset="0"/>
                          <a:cs typeface="Arial"/>
                        </a:rPr>
                        <a:t>2</a:t>
                      </a:r>
                    </a:p>
                    <a:p>
                      <a:pPr marL="0" marR="0" lvl="0" indent="0" algn="l" defTabSz="914400" rtl="0" eaLnBrk="0" fontAlgn="base" latinLnBrk="0" hangingPunct="0">
                        <a:lnSpc>
                          <a:spcPct val="100000"/>
                        </a:lnSpc>
                        <a:spcBef>
                          <a:spcPct val="20000"/>
                        </a:spcBef>
                        <a:spcAft>
                          <a:spcPts val="100"/>
                        </a:spcAft>
                        <a:buClrTx/>
                        <a:buSzTx/>
                        <a:buFont typeface="Arial" charset="0"/>
                        <a:buNone/>
                        <a:tabLst/>
                        <a:defRPr/>
                      </a:pPr>
                      <a:r>
                        <a:rPr kumimoji="0" lang="fr-FR" sz="1000" b="0" i="0" u="none" strike="noStrike" cap="none" normalizeH="0" baseline="0" dirty="0" smtClean="0">
                          <a:ln>
                            <a:noFill/>
                          </a:ln>
                          <a:solidFill>
                            <a:schemeClr val="tx1"/>
                          </a:solidFill>
                          <a:effectLst/>
                          <a:latin typeface="Arial"/>
                          <a:ea typeface="ＭＳ Ｐゴシック" charset="0"/>
                          <a:cs typeface="Arial"/>
                        </a:rPr>
                        <a:t>α &lt; 10 Bq/cm</a:t>
                      </a:r>
                      <a:r>
                        <a:rPr kumimoji="0" lang="fr-FR" sz="1000" b="0" i="0" u="none" strike="noStrike" cap="none" normalizeH="0" baseline="30000" dirty="0" smtClean="0">
                          <a:ln>
                            <a:noFill/>
                          </a:ln>
                          <a:solidFill>
                            <a:schemeClr val="tx1"/>
                          </a:solidFill>
                          <a:effectLst/>
                          <a:latin typeface="Arial"/>
                          <a:ea typeface="ＭＳ Ｐゴシック" charset="0"/>
                          <a:cs typeface="Arial"/>
                        </a:rPr>
                        <a:t>2</a:t>
                      </a:r>
                    </a:p>
                    <a:p>
                      <a:pPr marL="0" marR="0" lvl="0" indent="0" algn="l" defTabSz="914400" rtl="0" eaLnBrk="0" fontAlgn="base" latinLnBrk="0" hangingPunct="0">
                        <a:lnSpc>
                          <a:spcPct val="100000"/>
                        </a:lnSpc>
                        <a:spcBef>
                          <a:spcPct val="20000"/>
                        </a:spcBef>
                        <a:spcAft>
                          <a:spcPts val="100"/>
                        </a:spcAft>
                        <a:buClrTx/>
                        <a:buSzTx/>
                        <a:buFont typeface="Arial" charset="0"/>
                        <a:buNone/>
                        <a:tabLst/>
                        <a:defRPr/>
                      </a:pPr>
                      <a:endParaRPr kumimoji="0" lang="fr-FR" sz="1000" b="0" i="0" u="none" strike="noStrike" cap="none" normalizeH="0" baseline="30000" dirty="0" smtClean="0">
                        <a:ln>
                          <a:noFill/>
                        </a:ln>
                        <a:solidFill>
                          <a:schemeClr val="tx1"/>
                        </a:solidFill>
                        <a:effectLst/>
                        <a:latin typeface="Arial"/>
                        <a:ea typeface="ＭＳ Ｐゴシック" charset="0"/>
                        <a:cs typeface="Arial"/>
                      </a:endParaRPr>
                    </a:p>
                    <a:p>
                      <a:pPr marL="0" marR="0" lvl="0" indent="0" algn="l" defTabSz="914400" rtl="0" eaLnBrk="0" fontAlgn="base" latinLnBrk="0" hangingPunct="0">
                        <a:lnSpc>
                          <a:spcPct val="100000"/>
                        </a:lnSpc>
                        <a:spcBef>
                          <a:spcPct val="20000"/>
                        </a:spcBef>
                        <a:spcAft>
                          <a:spcPts val="100"/>
                        </a:spcAft>
                        <a:buClrTx/>
                        <a:buSzTx/>
                        <a:buFont typeface="Arial" charset="0"/>
                        <a:buNone/>
                        <a:tabLst/>
                        <a:defRPr/>
                      </a:pPr>
                      <a:r>
                        <a:rPr kumimoji="0" lang="fr-FR" sz="1000" b="0" i="0" u="none" strike="noStrike" cap="none" normalizeH="0" baseline="0" dirty="0" smtClean="0">
                          <a:ln>
                            <a:noFill/>
                          </a:ln>
                          <a:solidFill>
                            <a:schemeClr val="tx1"/>
                          </a:solidFill>
                          <a:effectLst/>
                          <a:latin typeface="Arial"/>
                          <a:ea typeface="ＭＳ Ｐゴシック" charset="0"/>
                          <a:cs typeface="Arial"/>
                        </a:rPr>
                        <a:t>H2 dose to </a:t>
                      </a:r>
                      <a:r>
                        <a:rPr kumimoji="0" lang="fr-FR" sz="1000" b="0" i="0" u="none" strike="noStrike" cap="none" normalizeH="0" baseline="0" dirty="0" err="1" smtClean="0">
                          <a:ln>
                            <a:noFill/>
                          </a:ln>
                          <a:solidFill>
                            <a:schemeClr val="tx1"/>
                          </a:solidFill>
                          <a:effectLst/>
                          <a:latin typeface="Arial"/>
                          <a:ea typeface="ＭＳ Ｐゴシック" charset="0"/>
                          <a:cs typeface="Arial"/>
                        </a:rPr>
                        <a:t>worker</a:t>
                      </a:r>
                      <a:r>
                        <a:rPr kumimoji="0" lang="fr-FR" sz="1000" b="0" i="0" u="none" strike="noStrike" cap="none" normalizeH="0" baseline="0" dirty="0" smtClean="0">
                          <a:ln>
                            <a:noFill/>
                          </a:ln>
                          <a:solidFill>
                            <a:schemeClr val="tx1"/>
                          </a:solidFill>
                          <a:effectLst/>
                          <a:latin typeface="Arial"/>
                          <a:ea typeface="ＭＳ Ｐゴシック" charset="0"/>
                          <a:cs typeface="Arial"/>
                        </a:rPr>
                        <a:t> &lt; 20 </a:t>
                      </a:r>
                      <a:r>
                        <a:rPr kumimoji="0" lang="fr-FR" sz="1000" b="0" i="0" u="none" strike="noStrike" cap="none" normalizeH="0" baseline="0" dirty="0" err="1" smtClean="0">
                          <a:ln>
                            <a:noFill/>
                          </a:ln>
                          <a:solidFill>
                            <a:schemeClr val="tx1"/>
                          </a:solidFill>
                          <a:effectLst/>
                          <a:latin typeface="Arial"/>
                          <a:ea typeface="ＭＳ Ｐゴシック" charset="0"/>
                          <a:cs typeface="Arial"/>
                        </a:rPr>
                        <a:t>mSv</a:t>
                      </a:r>
                      <a:r>
                        <a:rPr kumimoji="0" lang="fr-FR" sz="1000" b="0" i="0" u="none" strike="noStrike" cap="none" normalizeH="0" baseline="0" dirty="0" smtClean="0">
                          <a:ln>
                            <a:noFill/>
                          </a:ln>
                          <a:solidFill>
                            <a:schemeClr val="tx1"/>
                          </a:solidFill>
                          <a:effectLst/>
                          <a:latin typeface="Arial"/>
                          <a:ea typeface="ＭＳ Ｐゴシック" charset="0"/>
                          <a:cs typeface="Arial"/>
                        </a:rPr>
                        <a:t>/</a:t>
                      </a:r>
                      <a:r>
                        <a:rPr kumimoji="0" lang="fr-FR" sz="1000" b="0" i="0" u="none" strike="noStrike" cap="none" normalizeH="0" baseline="0" dirty="0" err="1" smtClean="0">
                          <a:ln>
                            <a:noFill/>
                          </a:ln>
                          <a:solidFill>
                            <a:schemeClr val="tx1"/>
                          </a:solidFill>
                          <a:effectLst/>
                          <a:latin typeface="Arial"/>
                          <a:ea typeface="ＭＳ Ｐゴシック" charset="0"/>
                          <a:cs typeface="Arial"/>
                        </a:rPr>
                        <a:t>event</a:t>
                      </a:r>
                      <a:r>
                        <a:rPr kumimoji="0" lang="fr-FR" sz="1000" b="0" i="0" u="none" strike="noStrike" cap="none" normalizeH="0" baseline="0" dirty="0" smtClean="0">
                          <a:ln>
                            <a:noFill/>
                          </a:ln>
                          <a:solidFill>
                            <a:schemeClr val="tx1"/>
                          </a:solidFill>
                          <a:effectLst/>
                          <a:latin typeface="Arial"/>
                          <a:ea typeface="ＭＳ Ｐゴシック" charset="0"/>
                          <a:cs typeface="Arial"/>
                        </a:rPr>
                        <a:t>  </a:t>
                      </a:r>
                    </a:p>
                    <a:p>
                      <a:pPr marL="0" marR="0" lvl="0" indent="0" algn="l" defTabSz="914400" rtl="0" eaLnBrk="0" fontAlgn="base" latinLnBrk="0" hangingPunct="0">
                        <a:lnSpc>
                          <a:spcPct val="100000"/>
                        </a:lnSpc>
                        <a:spcBef>
                          <a:spcPct val="20000"/>
                        </a:spcBef>
                        <a:spcAft>
                          <a:spcPts val="100"/>
                        </a:spcAft>
                        <a:buClrTx/>
                        <a:buSzTx/>
                        <a:buFont typeface="Arial" charset="0"/>
                        <a:buNone/>
                        <a:tabLst/>
                        <a:defRPr/>
                      </a:pPr>
                      <a:endParaRPr kumimoji="0" lang="en-GB" sz="400" b="0" i="0" u="none" strike="noStrike" cap="none" normalizeH="0" baseline="0" dirty="0" smtClean="0">
                        <a:ln>
                          <a:noFill/>
                        </a:ln>
                        <a:solidFill>
                          <a:schemeClr val="tx1"/>
                        </a:solidFill>
                        <a:effectLst/>
                        <a:latin typeface="Arial"/>
                        <a:ea typeface="ＭＳ Ｐゴシック" charset="0"/>
                        <a:cs typeface="Arial"/>
                      </a:endParaRPr>
                    </a:p>
                    <a:p>
                      <a:pPr marL="0" marR="0" lvl="0" indent="0" algn="l" defTabSz="914400" rtl="0" eaLnBrk="0" fontAlgn="base" latinLnBrk="0" hangingPunct="0">
                        <a:lnSpc>
                          <a:spcPct val="100000"/>
                        </a:lnSpc>
                        <a:spcBef>
                          <a:spcPct val="20000"/>
                        </a:spcBef>
                        <a:spcAft>
                          <a:spcPts val="100"/>
                        </a:spcAft>
                        <a:buClrTx/>
                        <a:buSzTx/>
                        <a:buFont typeface="Arial" charset="0"/>
                        <a:buNone/>
                        <a:tabLst/>
                        <a:defRPr/>
                      </a:pPr>
                      <a:r>
                        <a:rPr kumimoji="0" lang="fr-FR" sz="1000" b="0" i="0" u="none" strike="noStrike" cap="none" normalizeH="0" baseline="0" dirty="0" err="1" smtClean="0">
                          <a:ln>
                            <a:noFill/>
                          </a:ln>
                          <a:solidFill>
                            <a:schemeClr val="tx1"/>
                          </a:solidFill>
                          <a:effectLst/>
                          <a:latin typeface="Arial"/>
                          <a:ea typeface="ＭＳ Ｐゴシック" charset="0"/>
                          <a:cs typeface="Arial"/>
                        </a:rPr>
                        <a:t>Worker</a:t>
                      </a:r>
                      <a:r>
                        <a:rPr kumimoji="0" lang="fr-FR" sz="1000" b="0" i="0" u="none" strike="noStrike" cap="none" normalizeH="0" baseline="0" dirty="0" smtClean="0">
                          <a:ln>
                            <a:noFill/>
                          </a:ln>
                          <a:solidFill>
                            <a:schemeClr val="tx1"/>
                          </a:solidFill>
                          <a:effectLst/>
                          <a:latin typeface="Arial"/>
                          <a:ea typeface="ＭＳ Ｐゴシック" charset="0"/>
                          <a:cs typeface="Arial"/>
                        </a:rPr>
                        <a:t> </a:t>
                      </a:r>
                      <a:r>
                        <a:rPr kumimoji="0" lang="fr-FR" sz="1000" b="0" i="0" u="none" strike="noStrike" cap="none" normalizeH="0" baseline="0" dirty="0" err="1" smtClean="0">
                          <a:ln>
                            <a:noFill/>
                          </a:ln>
                          <a:solidFill>
                            <a:schemeClr val="tx1"/>
                          </a:solidFill>
                          <a:effectLst/>
                          <a:latin typeface="Arial"/>
                          <a:ea typeface="ＭＳ Ｐゴシック" charset="0"/>
                          <a:cs typeface="Arial"/>
                        </a:rPr>
                        <a:t>will</a:t>
                      </a:r>
                      <a:r>
                        <a:rPr kumimoji="0" lang="fr-FR" sz="1000" b="0" i="0" u="none" strike="noStrike" cap="none" normalizeH="0" baseline="0" dirty="0" smtClean="0">
                          <a:ln>
                            <a:noFill/>
                          </a:ln>
                          <a:solidFill>
                            <a:schemeClr val="tx1"/>
                          </a:solidFill>
                          <a:effectLst/>
                          <a:latin typeface="Arial"/>
                          <a:ea typeface="ＭＳ Ｐゴシック" charset="0"/>
                          <a:cs typeface="Arial"/>
                        </a:rPr>
                        <a:t> not </a:t>
                      </a:r>
                      <a:r>
                        <a:rPr kumimoji="0" lang="fr-FR" sz="1000" b="0" i="0" u="none" strike="noStrike" cap="none" normalizeH="0" baseline="0" dirty="0" err="1" smtClean="0">
                          <a:ln>
                            <a:noFill/>
                          </a:ln>
                          <a:solidFill>
                            <a:schemeClr val="tx1"/>
                          </a:solidFill>
                          <a:effectLst/>
                          <a:latin typeface="Arial"/>
                          <a:ea typeface="ＭＳ Ｐゴシック" charset="0"/>
                          <a:cs typeface="Arial"/>
                        </a:rPr>
                        <a:t>be</a:t>
                      </a:r>
                      <a:r>
                        <a:rPr kumimoji="0" lang="fr-FR" sz="1000" b="0" i="0" u="none" strike="noStrike" cap="none" normalizeH="0" baseline="0" dirty="0" smtClean="0">
                          <a:ln>
                            <a:noFill/>
                          </a:ln>
                          <a:solidFill>
                            <a:schemeClr val="tx1"/>
                          </a:solidFill>
                          <a:effectLst/>
                          <a:latin typeface="Arial"/>
                          <a:ea typeface="ＭＳ Ｐゴシック" charset="0"/>
                          <a:cs typeface="Arial"/>
                        </a:rPr>
                        <a:t> </a:t>
                      </a:r>
                      <a:r>
                        <a:rPr kumimoji="0" lang="fr-FR" sz="1000" b="0" i="0" u="none" strike="noStrike" cap="none" normalizeH="0" baseline="0" dirty="0" err="1" smtClean="0">
                          <a:ln>
                            <a:noFill/>
                          </a:ln>
                          <a:solidFill>
                            <a:schemeClr val="tx1"/>
                          </a:solidFill>
                          <a:effectLst/>
                          <a:latin typeface="Arial"/>
                          <a:ea typeface="ＭＳ Ｐゴシック" charset="0"/>
                          <a:cs typeface="Arial"/>
                        </a:rPr>
                        <a:t>allowed</a:t>
                      </a:r>
                      <a:r>
                        <a:rPr kumimoji="0" lang="fr-FR" sz="1000" b="0" i="0" u="none" strike="noStrike" cap="none" normalizeH="0" baseline="0" dirty="0" smtClean="0">
                          <a:ln>
                            <a:noFill/>
                          </a:ln>
                          <a:solidFill>
                            <a:schemeClr val="tx1"/>
                          </a:solidFill>
                          <a:effectLst/>
                          <a:latin typeface="Arial"/>
                          <a:ea typeface="ＭＳ Ｐゴシック" charset="0"/>
                          <a:cs typeface="Arial"/>
                        </a:rPr>
                        <a:t> to enter if </a:t>
                      </a:r>
                      <a:r>
                        <a:rPr kumimoji="0" lang="fr-FR" sz="1000" b="0" i="0" u="none" strike="noStrike" cap="none" normalizeH="0" baseline="0" dirty="0" err="1" smtClean="0">
                          <a:ln>
                            <a:noFill/>
                          </a:ln>
                          <a:solidFill>
                            <a:schemeClr val="tx1"/>
                          </a:solidFill>
                          <a:effectLst/>
                          <a:latin typeface="Arial"/>
                          <a:ea typeface="ＭＳ Ｐゴシック" charset="0"/>
                          <a:cs typeface="Arial"/>
                        </a:rPr>
                        <a:t>annual</a:t>
                      </a:r>
                      <a:r>
                        <a:rPr kumimoji="0" lang="fr-FR" sz="1000" b="0" i="0" u="none" strike="noStrike" cap="none" normalizeH="0" baseline="0" dirty="0" smtClean="0">
                          <a:ln>
                            <a:noFill/>
                          </a:ln>
                          <a:solidFill>
                            <a:schemeClr val="tx1"/>
                          </a:solidFill>
                          <a:effectLst/>
                          <a:latin typeface="Arial"/>
                          <a:ea typeface="ＭＳ Ｐゴシック" charset="0"/>
                          <a:cs typeface="Arial"/>
                        </a:rPr>
                        <a:t> dose of the </a:t>
                      </a:r>
                      <a:r>
                        <a:rPr kumimoji="0" lang="fr-FR" sz="1000" b="0" i="0" u="none" strike="noStrike" cap="none" normalizeH="0" baseline="0" dirty="0" err="1" smtClean="0">
                          <a:ln>
                            <a:noFill/>
                          </a:ln>
                          <a:solidFill>
                            <a:schemeClr val="tx1"/>
                          </a:solidFill>
                          <a:effectLst/>
                          <a:latin typeface="Arial"/>
                          <a:ea typeface="ＭＳ Ｐゴシック" charset="0"/>
                          <a:cs typeface="Arial"/>
                        </a:rPr>
                        <a:t>worker</a:t>
                      </a:r>
                      <a:r>
                        <a:rPr kumimoji="0" lang="fr-FR" sz="1000" b="0" i="0" u="none" strike="noStrike" cap="none" normalizeH="0" baseline="0" dirty="0" smtClean="0">
                          <a:ln>
                            <a:noFill/>
                          </a:ln>
                          <a:solidFill>
                            <a:schemeClr val="tx1"/>
                          </a:solidFill>
                          <a:effectLst/>
                          <a:latin typeface="Arial"/>
                          <a:ea typeface="ＭＳ Ｐゴシック" charset="0"/>
                          <a:cs typeface="Arial"/>
                        </a:rPr>
                        <a:t> has </a:t>
                      </a:r>
                      <a:r>
                        <a:rPr kumimoji="0" lang="fr-FR" sz="1000" b="0" i="0" u="none" strike="noStrike" cap="none" normalizeH="0" baseline="0" dirty="0" err="1" smtClean="0">
                          <a:ln>
                            <a:noFill/>
                          </a:ln>
                          <a:solidFill>
                            <a:schemeClr val="tx1"/>
                          </a:solidFill>
                          <a:effectLst/>
                          <a:latin typeface="Arial"/>
                          <a:ea typeface="ＭＳ Ｐゴシック" charset="0"/>
                          <a:cs typeface="Arial"/>
                        </a:rPr>
                        <a:t>reached</a:t>
                      </a:r>
                      <a:r>
                        <a:rPr kumimoji="0" lang="fr-FR" sz="1000" b="0" i="0" u="none" strike="noStrike" cap="none" normalizeH="0" baseline="0" dirty="0" smtClean="0">
                          <a:ln>
                            <a:noFill/>
                          </a:ln>
                          <a:solidFill>
                            <a:schemeClr val="tx1"/>
                          </a:solidFill>
                          <a:effectLst/>
                          <a:latin typeface="Arial"/>
                          <a:ea typeface="ＭＳ Ｐゴシック" charset="0"/>
                          <a:cs typeface="Arial"/>
                        </a:rPr>
                        <a:t> 10 </a:t>
                      </a:r>
                      <a:r>
                        <a:rPr kumimoji="0" lang="fr-FR" sz="1000" b="0" i="0" u="none" strike="noStrike" cap="none" normalizeH="0" baseline="0" dirty="0" err="1" smtClean="0">
                          <a:ln>
                            <a:noFill/>
                          </a:ln>
                          <a:solidFill>
                            <a:schemeClr val="tx1"/>
                          </a:solidFill>
                          <a:effectLst/>
                          <a:latin typeface="Arial"/>
                          <a:ea typeface="ＭＳ Ｐゴシック" charset="0"/>
                          <a:cs typeface="Arial"/>
                        </a:rPr>
                        <a:t>mSv</a:t>
                      </a:r>
                      <a:r>
                        <a:rPr kumimoji="0" lang="fr-FR" sz="1000" b="0" i="0" u="none" strike="noStrike" cap="none" normalizeH="0" baseline="0" dirty="0" smtClean="0">
                          <a:ln>
                            <a:noFill/>
                          </a:ln>
                          <a:solidFill>
                            <a:schemeClr val="tx1"/>
                          </a:solidFill>
                          <a:effectLst/>
                          <a:latin typeface="Arial"/>
                          <a:ea typeface="ＭＳ Ｐゴシック" charset="0"/>
                          <a:cs typeface="Arial"/>
                        </a:rPr>
                        <a:t>.</a:t>
                      </a:r>
                    </a:p>
                    <a:p>
                      <a:pPr marL="0" marR="0" lvl="0" indent="0" algn="l" defTabSz="914400" rtl="0" eaLnBrk="0" fontAlgn="base" latinLnBrk="0" hangingPunct="0">
                        <a:lnSpc>
                          <a:spcPct val="100000"/>
                        </a:lnSpc>
                        <a:spcBef>
                          <a:spcPct val="20000"/>
                        </a:spcBef>
                        <a:spcAft>
                          <a:spcPts val="100"/>
                        </a:spcAft>
                        <a:buClrTx/>
                        <a:buSzTx/>
                        <a:buFont typeface="Arial" charset="0"/>
                        <a:buNone/>
                        <a:tabLst/>
                        <a:defRPr/>
                      </a:pPr>
                      <a:endParaRPr kumimoji="0" lang="en-GB" sz="1000" b="0" i="0" u="none" strike="noStrike" cap="none" normalizeH="0" baseline="0" dirty="0" smtClean="0">
                        <a:ln>
                          <a:noFill/>
                        </a:ln>
                        <a:solidFill>
                          <a:schemeClr val="tx1"/>
                        </a:solidFill>
                        <a:effectLst/>
                        <a:latin typeface="Arial"/>
                        <a:ea typeface="ＭＳ Ｐゴシック" charset="0"/>
                        <a:cs typeface="Arial"/>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66"/>
                    </a:solidFill>
                  </a:tcPr>
                </a:tc>
                <a:tc>
                  <a:txBody>
                    <a:bodyPr/>
                    <a:lstStyle/>
                    <a:p>
                      <a:pPr marL="0" marR="0" lvl="0" indent="0" algn="ctr" defTabSz="914400" rtl="0" eaLnBrk="0" fontAlgn="base" latinLnBrk="0" hangingPunct="0">
                        <a:lnSpc>
                          <a:spcPct val="100000"/>
                        </a:lnSpc>
                        <a:spcBef>
                          <a:spcPct val="20000"/>
                        </a:spcBef>
                        <a:spcAft>
                          <a:spcPts val="100"/>
                        </a:spcAft>
                        <a:buClrTx/>
                        <a:buSzTx/>
                        <a:buFont typeface="Arial" charset="0"/>
                        <a:buNone/>
                        <a:tabLst/>
                      </a:pPr>
                      <a:r>
                        <a:rPr kumimoji="0" lang="en-GB" sz="1000" b="1" i="0" u="none" strike="noStrike" cap="none" normalizeH="0" baseline="0" dirty="0" smtClean="0">
                          <a:ln>
                            <a:noFill/>
                          </a:ln>
                          <a:solidFill>
                            <a:schemeClr val="tx1"/>
                          </a:solidFill>
                          <a:effectLst/>
                          <a:latin typeface="Arial"/>
                          <a:ea typeface="ＭＳ Ｐゴシック" charset="0"/>
                          <a:cs typeface="Arial"/>
                        </a:rPr>
                        <a:t>Highly restricted controlled area</a:t>
                      </a:r>
                    </a:p>
                    <a:p>
                      <a:pPr marL="0" marR="0" lvl="0" indent="0" algn="ctr" defTabSz="914400" rtl="0" eaLnBrk="0" fontAlgn="base" latinLnBrk="0" hangingPunct="0">
                        <a:lnSpc>
                          <a:spcPct val="100000"/>
                        </a:lnSpc>
                        <a:spcBef>
                          <a:spcPct val="20000"/>
                        </a:spcBef>
                        <a:spcAft>
                          <a:spcPts val="100"/>
                        </a:spcAft>
                        <a:buClrTx/>
                        <a:buSzTx/>
                        <a:buFont typeface="Arial" charset="0"/>
                        <a:buNone/>
                        <a:tabLst/>
                        <a:defRPr/>
                      </a:pPr>
                      <a:endParaRPr kumimoji="0" lang="en-GB" sz="800" b="1" i="0" u="none" strike="noStrike" cap="none" normalizeH="0" baseline="0" dirty="0" smtClean="0">
                        <a:ln>
                          <a:noFill/>
                        </a:ln>
                        <a:solidFill>
                          <a:schemeClr val="tx1"/>
                        </a:solidFill>
                        <a:effectLst/>
                        <a:latin typeface="Arial"/>
                        <a:ea typeface="ＭＳ Ｐゴシック" charset="0"/>
                        <a:cs typeface="Arial"/>
                      </a:endParaRPr>
                    </a:p>
                    <a:p>
                      <a:pPr marL="0" marR="0" lvl="0" indent="0" algn="l" defTabSz="914400" rtl="0" eaLnBrk="0" fontAlgn="base" latinLnBrk="0" hangingPunct="0">
                        <a:lnSpc>
                          <a:spcPct val="100000"/>
                        </a:lnSpc>
                        <a:spcBef>
                          <a:spcPct val="20000"/>
                        </a:spcBef>
                        <a:spcAft>
                          <a:spcPts val="100"/>
                        </a:spcAft>
                        <a:buClrTx/>
                        <a:buSzTx/>
                        <a:buFont typeface="Arial" charset="0"/>
                        <a:buNone/>
                        <a:tabLst/>
                        <a:defRPr/>
                      </a:pPr>
                      <a:r>
                        <a:rPr kumimoji="0" lang="en-GB" sz="1000" b="0" i="0" u="none" strike="noStrike" cap="none" normalizeH="0" baseline="0" dirty="0" smtClean="0">
                          <a:ln>
                            <a:noFill/>
                          </a:ln>
                          <a:solidFill>
                            <a:schemeClr val="tx1"/>
                          </a:solidFill>
                          <a:effectLst/>
                          <a:latin typeface="Arial"/>
                          <a:ea typeface="ＭＳ Ｐゴシック" charset="0"/>
                          <a:cs typeface="Arial"/>
                        </a:rPr>
                        <a:t>External whole body dose rate (without airborne contamination): </a:t>
                      </a:r>
                    </a:p>
                    <a:p>
                      <a:pPr marL="0" marR="0" lvl="0" indent="0" algn="l" defTabSz="914400" rtl="0" eaLnBrk="0" fontAlgn="base" latinLnBrk="0" hangingPunct="0">
                        <a:lnSpc>
                          <a:spcPct val="100000"/>
                        </a:lnSpc>
                        <a:spcBef>
                          <a:spcPct val="20000"/>
                        </a:spcBef>
                        <a:spcAft>
                          <a:spcPts val="100"/>
                        </a:spcAft>
                        <a:buClrTx/>
                        <a:buSzTx/>
                        <a:buFont typeface="Arial" charset="0"/>
                        <a:buNone/>
                        <a:tabLst/>
                        <a:defRPr/>
                      </a:pPr>
                      <a:r>
                        <a:rPr kumimoji="0" lang="fr-FR" sz="1000" b="0" i="0" u="none" strike="noStrike" cap="none" normalizeH="0" baseline="0" dirty="0" smtClean="0">
                          <a:ln>
                            <a:noFill/>
                          </a:ln>
                          <a:solidFill>
                            <a:schemeClr val="tx1"/>
                          </a:solidFill>
                          <a:effectLst/>
                          <a:latin typeface="Arial"/>
                          <a:ea typeface="ＭＳ Ｐゴシック" charset="0"/>
                          <a:cs typeface="Arial"/>
                        </a:rPr>
                        <a:t>EWB</a:t>
                      </a:r>
                      <a:r>
                        <a:rPr kumimoji="0" lang="en-GB" sz="1000" b="0" i="0" u="none" strike="noStrike" cap="none" normalizeH="0" baseline="0" dirty="0" smtClean="0">
                          <a:ln>
                            <a:noFill/>
                          </a:ln>
                          <a:solidFill>
                            <a:schemeClr val="tx1"/>
                          </a:solidFill>
                          <a:effectLst/>
                          <a:latin typeface="Arial"/>
                          <a:ea typeface="ＭＳ Ｐゴシック" charset="0"/>
                          <a:cs typeface="Arial"/>
                        </a:rPr>
                        <a:t>DR &gt; 2.5 </a:t>
                      </a:r>
                      <a:r>
                        <a:rPr kumimoji="0" lang="en-US" sz="1000" b="0" i="0" u="none" strike="noStrike" cap="none" normalizeH="0" baseline="0" dirty="0" smtClean="0">
                          <a:ln>
                            <a:noFill/>
                          </a:ln>
                          <a:solidFill>
                            <a:schemeClr val="tx1"/>
                          </a:solidFill>
                          <a:effectLst/>
                          <a:latin typeface="Arial"/>
                          <a:ea typeface="ＭＳ Ｐゴシック" charset="0"/>
                          <a:cs typeface="Arial"/>
                        </a:rPr>
                        <a:t>m</a:t>
                      </a:r>
                      <a:r>
                        <a:rPr kumimoji="0" lang="fr-FR" sz="1000" b="0" i="0" u="none" strike="noStrike" cap="none" normalizeH="0" baseline="0" dirty="0" smtClean="0">
                          <a:ln>
                            <a:noFill/>
                          </a:ln>
                          <a:solidFill>
                            <a:schemeClr val="tx1"/>
                          </a:solidFill>
                          <a:effectLst/>
                          <a:latin typeface="Arial"/>
                          <a:ea typeface="ＭＳ Ｐゴシック" charset="0"/>
                          <a:cs typeface="Arial"/>
                        </a:rPr>
                        <a:t>Sv/h</a:t>
                      </a:r>
                    </a:p>
                    <a:p>
                      <a:pPr marL="0" marR="0" lvl="0" indent="0" algn="l" defTabSz="914400" rtl="0" eaLnBrk="0" fontAlgn="base" latinLnBrk="0" hangingPunct="0">
                        <a:lnSpc>
                          <a:spcPct val="100000"/>
                        </a:lnSpc>
                        <a:spcBef>
                          <a:spcPct val="20000"/>
                        </a:spcBef>
                        <a:spcAft>
                          <a:spcPts val="100"/>
                        </a:spcAft>
                        <a:buClrTx/>
                        <a:buSzTx/>
                        <a:buFont typeface="Arial" charset="0"/>
                        <a:buNone/>
                        <a:tabLst/>
                        <a:defRPr/>
                      </a:pPr>
                      <a:endParaRPr kumimoji="0" lang="fr-FR" sz="1000" b="0" i="0" u="none" strike="noStrike" cap="none" normalizeH="0" baseline="0" dirty="0" smtClean="0">
                        <a:ln>
                          <a:noFill/>
                        </a:ln>
                        <a:solidFill>
                          <a:schemeClr val="tx1"/>
                        </a:solidFill>
                        <a:effectLst/>
                        <a:latin typeface="Arial"/>
                        <a:ea typeface="ＭＳ Ｐゴシック" charset="0"/>
                        <a:cs typeface="Arial"/>
                      </a:endParaRPr>
                    </a:p>
                    <a:p>
                      <a:pPr marL="0" marR="0" lvl="0" indent="0" algn="l" defTabSz="914400" rtl="0" eaLnBrk="0" fontAlgn="base" latinLnBrk="0" hangingPunct="0">
                        <a:lnSpc>
                          <a:spcPct val="100000"/>
                        </a:lnSpc>
                        <a:spcBef>
                          <a:spcPct val="20000"/>
                        </a:spcBef>
                        <a:spcAft>
                          <a:spcPts val="100"/>
                        </a:spcAft>
                        <a:buClrTx/>
                        <a:buSzTx/>
                        <a:buFont typeface="Arial" charset="0"/>
                        <a:buNone/>
                        <a:tabLst/>
                        <a:defRPr/>
                      </a:pPr>
                      <a:r>
                        <a:rPr kumimoji="0" lang="fr-FR" sz="1000" b="0" i="0" u="none" strike="noStrike" cap="none" normalizeH="0" baseline="0" dirty="0" err="1" smtClean="0">
                          <a:ln>
                            <a:noFill/>
                          </a:ln>
                          <a:solidFill>
                            <a:schemeClr val="tx1"/>
                          </a:solidFill>
                          <a:effectLst/>
                          <a:latin typeface="Arial"/>
                          <a:ea typeface="ＭＳ Ｐゴシック" charset="0"/>
                          <a:cs typeface="Arial"/>
                        </a:rPr>
                        <a:t>Airborne</a:t>
                      </a:r>
                      <a:r>
                        <a:rPr kumimoji="0" lang="fr-FR" sz="1000" b="0" i="0" u="none" strike="noStrike" cap="none" normalizeH="0" baseline="0" dirty="0" smtClean="0">
                          <a:ln>
                            <a:noFill/>
                          </a:ln>
                          <a:solidFill>
                            <a:schemeClr val="tx1"/>
                          </a:solidFill>
                          <a:effectLst/>
                          <a:latin typeface="Arial"/>
                          <a:ea typeface="ＭＳ Ｐゴシック" charset="0"/>
                          <a:cs typeface="Arial"/>
                        </a:rPr>
                        <a:t> contamination (</a:t>
                      </a:r>
                      <a:r>
                        <a:rPr kumimoji="0" lang="fr-FR" sz="1000" b="0" i="0" u="none" strike="noStrike" cap="none" normalizeH="0" baseline="0" dirty="0" err="1" smtClean="0">
                          <a:ln>
                            <a:noFill/>
                          </a:ln>
                          <a:solidFill>
                            <a:schemeClr val="tx1"/>
                          </a:solidFill>
                          <a:effectLst/>
                          <a:latin typeface="Arial"/>
                          <a:ea typeface="ＭＳ Ｐゴシック" charset="0"/>
                          <a:cs typeface="Arial"/>
                        </a:rPr>
                        <a:t>without</a:t>
                      </a:r>
                      <a:r>
                        <a:rPr kumimoji="0" lang="fr-FR" sz="1000" b="0" i="0" u="none" strike="noStrike" cap="none" normalizeH="0" baseline="0" dirty="0" smtClean="0">
                          <a:ln>
                            <a:noFill/>
                          </a:ln>
                          <a:solidFill>
                            <a:schemeClr val="tx1"/>
                          </a:solidFill>
                          <a:effectLst/>
                          <a:latin typeface="Arial"/>
                          <a:ea typeface="ＭＳ Ｐゴシック" charset="0"/>
                          <a:cs typeface="Arial"/>
                        </a:rPr>
                        <a:t> </a:t>
                      </a:r>
                      <a:r>
                        <a:rPr kumimoji="0" lang="fr-FR" sz="1000" b="0" i="0" u="none" strike="noStrike" cap="none" normalizeH="0" baseline="0" dirty="0" err="1" smtClean="0">
                          <a:ln>
                            <a:noFill/>
                          </a:ln>
                          <a:solidFill>
                            <a:schemeClr val="tx1"/>
                          </a:solidFill>
                          <a:effectLst/>
                          <a:latin typeface="Arial"/>
                          <a:ea typeface="ＭＳ Ｐゴシック" charset="0"/>
                          <a:cs typeface="Arial"/>
                        </a:rPr>
                        <a:t>external</a:t>
                      </a:r>
                      <a:r>
                        <a:rPr kumimoji="0" lang="fr-FR" sz="1000" b="0" i="0" u="none" strike="noStrike" cap="none" normalizeH="0" baseline="0" dirty="0" smtClean="0">
                          <a:ln>
                            <a:noFill/>
                          </a:ln>
                          <a:solidFill>
                            <a:schemeClr val="tx1"/>
                          </a:solidFill>
                          <a:effectLst/>
                          <a:latin typeface="Arial"/>
                          <a:ea typeface="ＭＳ Ｐゴシック" charset="0"/>
                          <a:cs typeface="Arial"/>
                        </a:rPr>
                        <a:t> radiation)</a:t>
                      </a:r>
                    </a:p>
                    <a:p>
                      <a:pPr marL="0" marR="0" lvl="0" indent="0" algn="l" defTabSz="914400" rtl="0" eaLnBrk="0" fontAlgn="base" latinLnBrk="0" hangingPunct="0">
                        <a:lnSpc>
                          <a:spcPct val="100000"/>
                        </a:lnSpc>
                        <a:spcBef>
                          <a:spcPct val="20000"/>
                        </a:spcBef>
                        <a:spcAft>
                          <a:spcPts val="100"/>
                        </a:spcAft>
                        <a:buClrTx/>
                        <a:buSzTx/>
                        <a:buFont typeface="Arial" charset="0"/>
                        <a:buNone/>
                        <a:tabLst/>
                        <a:defRPr/>
                      </a:pPr>
                      <a:r>
                        <a:rPr kumimoji="0" lang="fr-FR" sz="1000" b="0" i="0" u="none" strike="noStrike" cap="none" normalizeH="0" baseline="0" dirty="0" err="1" smtClean="0">
                          <a:ln>
                            <a:noFill/>
                          </a:ln>
                          <a:solidFill>
                            <a:schemeClr val="tx1"/>
                          </a:solidFill>
                          <a:effectLst/>
                          <a:latin typeface="Arial"/>
                          <a:ea typeface="ＭＳ Ｐゴシック" charset="0"/>
                          <a:cs typeface="Arial"/>
                        </a:rPr>
                        <a:t>Ac</a:t>
                      </a:r>
                      <a:r>
                        <a:rPr kumimoji="0" lang="fr-FR" sz="1000" b="0" i="0" u="none" strike="noStrike" cap="none" normalizeH="0" baseline="0" dirty="0" smtClean="0">
                          <a:ln>
                            <a:noFill/>
                          </a:ln>
                          <a:solidFill>
                            <a:schemeClr val="tx1"/>
                          </a:solidFill>
                          <a:effectLst/>
                          <a:latin typeface="Arial"/>
                          <a:ea typeface="ＭＳ Ｐゴシック" charset="0"/>
                          <a:cs typeface="Arial"/>
                        </a:rPr>
                        <a:t> &gt; 250 DAC</a:t>
                      </a:r>
                    </a:p>
                    <a:p>
                      <a:pPr marL="0" marR="0" lvl="0" indent="0" algn="l" defTabSz="914400" rtl="0" eaLnBrk="0" fontAlgn="base" latinLnBrk="0" hangingPunct="0">
                        <a:lnSpc>
                          <a:spcPct val="100000"/>
                        </a:lnSpc>
                        <a:spcBef>
                          <a:spcPct val="20000"/>
                        </a:spcBef>
                        <a:spcAft>
                          <a:spcPts val="100"/>
                        </a:spcAft>
                        <a:buClrTx/>
                        <a:buSzTx/>
                        <a:buFont typeface="Arial" charset="0"/>
                        <a:buNone/>
                        <a:tabLst/>
                        <a:defRPr/>
                      </a:pPr>
                      <a:endParaRPr kumimoji="0" lang="fr-FR" sz="1000" b="0" i="0" u="none" strike="noStrike" cap="none" normalizeH="0" baseline="0" dirty="0" smtClean="0">
                        <a:ln>
                          <a:noFill/>
                        </a:ln>
                        <a:solidFill>
                          <a:schemeClr val="tx1"/>
                        </a:solidFill>
                        <a:effectLst/>
                        <a:latin typeface="Arial"/>
                        <a:ea typeface="ＭＳ Ｐゴシック" charset="0"/>
                        <a:cs typeface="Arial"/>
                      </a:endParaRPr>
                    </a:p>
                    <a:p>
                      <a:pPr marL="0" marR="0" lvl="0" indent="0" algn="l" defTabSz="914400" rtl="0" eaLnBrk="0" fontAlgn="base" latinLnBrk="0" hangingPunct="0">
                        <a:lnSpc>
                          <a:spcPct val="110000"/>
                        </a:lnSpc>
                        <a:spcBef>
                          <a:spcPct val="20000"/>
                        </a:spcBef>
                        <a:spcAft>
                          <a:spcPts val="100"/>
                        </a:spcAft>
                        <a:buClrTx/>
                        <a:buSzTx/>
                        <a:buFont typeface="Arial" charset="0"/>
                        <a:buNone/>
                        <a:tabLst/>
                        <a:defRPr/>
                      </a:pPr>
                      <a:r>
                        <a:rPr kumimoji="0" lang="en-GB" sz="1000" b="1" i="0" u="none" strike="noStrike" cap="none" normalizeH="0" baseline="0" dirty="0" smtClean="0">
                          <a:ln>
                            <a:noFill/>
                          </a:ln>
                          <a:solidFill>
                            <a:schemeClr val="tx1"/>
                          </a:solidFill>
                          <a:effectLst/>
                          <a:latin typeface="Arial"/>
                          <a:ea typeface="ＭＳ Ｐゴシック" charset="0"/>
                          <a:cs typeface="Arial"/>
                        </a:rPr>
                        <a:t>Combination</a:t>
                      </a:r>
                    </a:p>
                    <a:p>
                      <a:pPr marL="0" marR="0" lvl="0" indent="0" algn="l" defTabSz="914400" rtl="0" eaLnBrk="0" fontAlgn="base" latinLnBrk="0" hangingPunct="0">
                        <a:lnSpc>
                          <a:spcPct val="110000"/>
                        </a:lnSpc>
                        <a:spcBef>
                          <a:spcPct val="20000"/>
                        </a:spcBef>
                        <a:spcAft>
                          <a:spcPts val="100"/>
                        </a:spcAft>
                        <a:buClrTx/>
                        <a:buSzTx/>
                        <a:buFont typeface="Arial" charset="0"/>
                        <a:buNone/>
                        <a:tabLst/>
                        <a:defRPr/>
                      </a:pPr>
                      <a:r>
                        <a:rPr kumimoji="0" lang="en-GB" sz="1000" b="1" i="0" u="none" strike="noStrike" cap="none" normalizeH="0" baseline="0" dirty="0" smtClean="0">
                          <a:ln>
                            <a:noFill/>
                          </a:ln>
                          <a:solidFill>
                            <a:schemeClr val="tx1"/>
                          </a:solidFill>
                          <a:effectLst/>
                          <a:latin typeface="Arial"/>
                          <a:ea typeface="ＭＳ Ｐゴシック" charset="0"/>
                          <a:cs typeface="Arial"/>
                        </a:rPr>
                        <a:t>(EWBDR/2.5 </a:t>
                      </a:r>
                      <a:r>
                        <a:rPr kumimoji="0" lang="en-US" sz="1000" b="1" i="0" u="none" strike="noStrike" cap="none" normalizeH="0" baseline="0" dirty="0" smtClean="0">
                          <a:ln>
                            <a:noFill/>
                          </a:ln>
                          <a:solidFill>
                            <a:schemeClr val="tx1"/>
                          </a:solidFill>
                          <a:effectLst/>
                          <a:latin typeface="Arial"/>
                          <a:ea typeface="ＭＳ Ｐゴシック" charset="0"/>
                          <a:cs typeface="Arial"/>
                        </a:rPr>
                        <a:t>m</a:t>
                      </a:r>
                      <a:r>
                        <a:rPr kumimoji="0" lang="fr-FR" sz="1000" b="1" i="0" u="none" strike="noStrike" cap="none" normalizeH="0" baseline="0" dirty="0" smtClean="0">
                          <a:ln>
                            <a:noFill/>
                          </a:ln>
                          <a:solidFill>
                            <a:schemeClr val="tx1"/>
                          </a:solidFill>
                          <a:effectLst/>
                          <a:latin typeface="Arial"/>
                          <a:ea typeface="ＭＳ Ｐゴシック" charset="0"/>
                          <a:cs typeface="Arial"/>
                        </a:rPr>
                        <a:t>Sv/h</a:t>
                      </a:r>
                      <a:r>
                        <a:rPr kumimoji="0" lang="en-GB" sz="1000" b="1" i="0" u="none" strike="noStrike" cap="none" normalizeH="0" baseline="0" dirty="0" smtClean="0">
                          <a:ln>
                            <a:noFill/>
                          </a:ln>
                          <a:solidFill>
                            <a:schemeClr val="tx1"/>
                          </a:solidFill>
                          <a:effectLst/>
                          <a:latin typeface="Arial"/>
                          <a:ea typeface="ＭＳ Ｐゴシック" charset="0"/>
                          <a:cs typeface="Arial"/>
                        </a:rPr>
                        <a:t>) + (Ac/250 DAC) &gt; 1 </a:t>
                      </a:r>
                    </a:p>
                    <a:p>
                      <a:pPr marL="0" marR="0" lvl="0" indent="0" algn="l" defTabSz="914400" rtl="0" eaLnBrk="0" fontAlgn="base" latinLnBrk="0" hangingPunct="0">
                        <a:lnSpc>
                          <a:spcPct val="100000"/>
                        </a:lnSpc>
                        <a:spcBef>
                          <a:spcPct val="20000"/>
                        </a:spcBef>
                        <a:spcAft>
                          <a:spcPts val="100"/>
                        </a:spcAft>
                        <a:buClrTx/>
                        <a:buSzTx/>
                        <a:buFont typeface="Arial" charset="0"/>
                        <a:buNone/>
                        <a:tabLst/>
                        <a:defRPr/>
                      </a:pPr>
                      <a:endParaRPr kumimoji="0" lang="fr-FR" sz="1000" b="0" i="0" u="none" strike="noStrike" cap="none" normalizeH="0" baseline="0" dirty="0" smtClean="0">
                        <a:ln>
                          <a:noFill/>
                        </a:ln>
                        <a:solidFill>
                          <a:schemeClr val="tx1"/>
                        </a:solidFill>
                        <a:effectLst/>
                        <a:latin typeface="Arial"/>
                        <a:ea typeface="ＭＳ Ｐゴシック" charset="0"/>
                        <a:cs typeface="Arial"/>
                      </a:endParaRPr>
                    </a:p>
                    <a:p>
                      <a:pPr marL="0" marR="0" lvl="0" indent="0" algn="l" defTabSz="914400" rtl="0" eaLnBrk="0" fontAlgn="base" latinLnBrk="0" hangingPunct="0">
                        <a:lnSpc>
                          <a:spcPct val="100000"/>
                        </a:lnSpc>
                        <a:spcBef>
                          <a:spcPct val="20000"/>
                        </a:spcBef>
                        <a:spcAft>
                          <a:spcPts val="100"/>
                        </a:spcAft>
                        <a:buClrTx/>
                        <a:buSzTx/>
                        <a:buFont typeface="Arial" charset="0"/>
                        <a:buNone/>
                        <a:tabLst/>
                        <a:defRPr/>
                      </a:pPr>
                      <a:r>
                        <a:rPr kumimoji="0" lang="fr-FR" sz="1000" b="0" i="0" u="none" strike="noStrike" cap="none" normalizeH="0" baseline="0" dirty="0" smtClean="0">
                          <a:ln>
                            <a:noFill/>
                          </a:ln>
                          <a:solidFill>
                            <a:schemeClr val="tx1"/>
                          </a:solidFill>
                          <a:effectLst/>
                          <a:latin typeface="Arial"/>
                          <a:ea typeface="ＭＳ Ｐゴシック" charset="0"/>
                          <a:cs typeface="Arial"/>
                        </a:rPr>
                        <a:t>Surface contamination</a:t>
                      </a:r>
                    </a:p>
                    <a:p>
                      <a:pPr marL="0" marR="0" lvl="0" indent="0" algn="l" defTabSz="914400" rtl="0" eaLnBrk="0" fontAlgn="base" latinLnBrk="0" hangingPunct="0">
                        <a:lnSpc>
                          <a:spcPct val="100000"/>
                        </a:lnSpc>
                        <a:spcBef>
                          <a:spcPct val="20000"/>
                        </a:spcBef>
                        <a:spcAft>
                          <a:spcPts val="100"/>
                        </a:spcAft>
                        <a:buClrTx/>
                        <a:buSzTx/>
                        <a:buFont typeface="Arial" charset="0"/>
                        <a:buNone/>
                        <a:tabLst/>
                        <a:defRPr/>
                      </a:pPr>
                      <a:r>
                        <a:rPr kumimoji="0" lang="en-US" sz="1000" b="0" i="0" u="none" strike="noStrike" cap="none" normalizeH="0" baseline="0" dirty="0" smtClean="0">
                          <a:ln>
                            <a:noFill/>
                          </a:ln>
                          <a:solidFill>
                            <a:schemeClr val="tx1"/>
                          </a:solidFill>
                          <a:effectLst/>
                          <a:latin typeface="Symbol" charset="2"/>
                          <a:ea typeface="ＭＳ Ｐゴシック" charset="0"/>
                          <a:cs typeface="Symbol" charset="2"/>
                        </a:rPr>
                        <a:t>b,</a:t>
                      </a:r>
                      <a:r>
                        <a:rPr kumimoji="0" lang="fr-FR" sz="1000" b="0" i="0" u="none" strike="noStrike" cap="none" normalizeH="0" baseline="0" dirty="0" err="1" smtClean="0">
                          <a:ln>
                            <a:noFill/>
                          </a:ln>
                          <a:solidFill>
                            <a:schemeClr val="tx1"/>
                          </a:solidFill>
                          <a:effectLst/>
                          <a:latin typeface="Arial"/>
                          <a:ea typeface="ＭＳ Ｐゴシック" charset="0"/>
                          <a:cs typeface="Arial"/>
                        </a:rPr>
                        <a:t>γ</a:t>
                      </a:r>
                      <a:r>
                        <a:rPr kumimoji="0" lang="fr-FR" sz="1000" b="0" i="0" u="none" strike="noStrike" cap="none" normalizeH="0" baseline="0" dirty="0" smtClean="0">
                          <a:ln>
                            <a:noFill/>
                          </a:ln>
                          <a:solidFill>
                            <a:schemeClr val="tx1"/>
                          </a:solidFill>
                          <a:effectLst/>
                          <a:latin typeface="Arial"/>
                          <a:ea typeface="ＭＳ Ｐゴシック" charset="0"/>
                          <a:cs typeface="Arial"/>
                        </a:rPr>
                        <a:t> &gt; 100 Bq/cm</a:t>
                      </a:r>
                      <a:r>
                        <a:rPr kumimoji="0" lang="fr-FR" sz="1000" b="0" i="0" u="none" strike="noStrike" cap="none" normalizeH="0" baseline="30000" dirty="0" smtClean="0">
                          <a:ln>
                            <a:noFill/>
                          </a:ln>
                          <a:solidFill>
                            <a:schemeClr val="tx1"/>
                          </a:solidFill>
                          <a:effectLst/>
                          <a:latin typeface="Arial"/>
                          <a:ea typeface="ＭＳ Ｐゴシック" charset="0"/>
                          <a:cs typeface="Arial"/>
                        </a:rPr>
                        <a:t>2</a:t>
                      </a:r>
                    </a:p>
                    <a:p>
                      <a:pPr marL="0" marR="0" lvl="0" indent="0" algn="l" defTabSz="914400" rtl="0" eaLnBrk="0" fontAlgn="base" latinLnBrk="0" hangingPunct="0">
                        <a:lnSpc>
                          <a:spcPct val="100000"/>
                        </a:lnSpc>
                        <a:spcBef>
                          <a:spcPct val="20000"/>
                        </a:spcBef>
                        <a:spcAft>
                          <a:spcPts val="100"/>
                        </a:spcAft>
                        <a:buClrTx/>
                        <a:buSzTx/>
                        <a:buFont typeface="Arial" charset="0"/>
                        <a:buNone/>
                        <a:tabLst/>
                        <a:defRPr/>
                      </a:pPr>
                      <a:r>
                        <a:rPr kumimoji="0" lang="el-GR" sz="1000" b="0" i="0" u="none" strike="noStrike" cap="none" normalizeH="0" baseline="0" dirty="0" smtClean="0">
                          <a:ln>
                            <a:noFill/>
                          </a:ln>
                          <a:solidFill>
                            <a:schemeClr val="tx1"/>
                          </a:solidFill>
                          <a:effectLst/>
                          <a:latin typeface="Arial"/>
                          <a:ea typeface="ＭＳ Ｐゴシック" charset="0"/>
                          <a:cs typeface="Arial"/>
                        </a:rPr>
                        <a:t>Α</a:t>
                      </a:r>
                      <a:r>
                        <a:rPr kumimoji="0" lang="fr-FR" sz="1000" b="0" i="0" u="none" strike="noStrike" cap="none" normalizeH="0" baseline="0" dirty="0" smtClean="0">
                          <a:ln>
                            <a:noFill/>
                          </a:ln>
                          <a:solidFill>
                            <a:schemeClr val="tx1"/>
                          </a:solidFill>
                          <a:effectLst/>
                          <a:latin typeface="Arial"/>
                          <a:ea typeface="ＭＳ Ｐゴシック" charset="0"/>
                          <a:cs typeface="Arial"/>
                        </a:rPr>
                        <a:t> &gt; 10 Bq/cm</a:t>
                      </a:r>
                      <a:r>
                        <a:rPr kumimoji="0" lang="fr-FR" sz="1000" b="0" i="0" u="none" strike="noStrike" cap="none" normalizeH="0" baseline="30000" dirty="0" smtClean="0">
                          <a:ln>
                            <a:noFill/>
                          </a:ln>
                          <a:solidFill>
                            <a:schemeClr val="tx1"/>
                          </a:solidFill>
                          <a:effectLst/>
                          <a:latin typeface="Arial"/>
                          <a:ea typeface="ＭＳ Ｐゴシック" charset="0"/>
                          <a:cs typeface="Arial"/>
                        </a:rPr>
                        <a:t>2</a:t>
                      </a:r>
                    </a:p>
                    <a:p>
                      <a:pPr marL="0" marR="0" lvl="0" indent="0" algn="l" defTabSz="914400" rtl="0" eaLnBrk="0" fontAlgn="base" latinLnBrk="0" hangingPunct="0">
                        <a:lnSpc>
                          <a:spcPct val="100000"/>
                        </a:lnSpc>
                        <a:spcBef>
                          <a:spcPct val="20000"/>
                        </a:spcBef>
                        <a:spcAft>
                          <a:spcPts val="100"/>
                        </a:spcAft>
                        <a:buClrTx/>
                        <a:buSzTx/>
                        <a:buFont typeface="Arial" charset="0"/>
                        <a:buNone/>
                        <a:tabLst/>
                        <a:defRPr/>
                      </a:pPr>
                      <a:endParaRPr kumimoji="0" lang="fr-FR" sz="1000" b="0" i="0" u="none" strike="noStrike" cap="none" normalizeH="0" baseline="30000" dirty="0" smtClean="0">
                        <a:ln>
                          <a:noFill/>
                        </a:ln>
                        <a:solidFill>
                          <a:schemeClr val="tx1"/>
                        </a:solidFill>
                        <a:effectLst/>
                        <a:latin typeface="Arial"/>
                        <a:ea typeface="ＭＳ Ｐゴシック" charset="0"/>
                        <a:cs typeface="Arial"/>
                      </a:endParaRPr>
                    </a:p>
                    <a:p>
                      <a:pPr marL="0" marR="0" lvl="0" indent="0" algn="l" defTabSz="914400" rtl="0" eaLnBrk="0" fontAlgn="base" latinLnBrk="0" hangingPunct="0">
                        <a:lnSpc>
                          <a:spcPct val="100000"/>
                        </a:lnSpc>
                        <a:spcBef>
                          <a:spcPct val="20000"/>
                        </a:spcBef>
                        <a:spcAft>
                          <a:spcPts val="100"/>
                        </a:spcAft>
                        <a:buClrTx/>
                        <a:buSzTx/>
                        <a:buFont typeface="Arial" charset="0"/>
                        <a:buNone/>
                        <a:tabLst/>
                        <a:defRPr/>
                      </a:pPr>
                      <a:r>
                        <a:rPr kumimoji="0" lang="fr-FR" sz="1000" b="0" i="0" u="none" strike="noStrike" cap="none" normalizeH="0" baseline="0" dirty="0" smtClean="0">
                          <a:ln>
                            <a:noFill/>
                          </a:ln>
                          <a:solidFill>
                            <a:schemeClr val="tx1"/>
                          </a:solidFill>
                          <a:effectLst/>
                          <a:latin typeface="Arial"/>
                          <a:ea typeface="ＭＳ Ｐゴシック" charset="0"/>
                          <a:cs typeface="Arial"/>
                        </a:rPr>
                        <a:t>H2 dose to </a:t>
                      </a:r>
                      <a:r>
                        <a:rPr kumimoji="0" lang="fr-FR" sz="1000" b="0" i="0" u="none" strike="noStrike" cap="none" normalizeH="0" baseline="0" dirty="0" err="1" smtClean="0">
                          <a:ln>
                            <a:noFill/>
                          </a:ln>
                          <a:solidFill>
                            <a:schemeClr val="tx1"/>
                          </a:solidFill>
                          <a:effectLst/>
                          <a:latin typeface="Arial"/>
                          <a:ea typeface="ＭＳ Ｐゴシック" charset="0"/>
                          <a:cs typeface="Arial"/>
                        </a:rPr>
                        <a:t>worker</a:t>
                      </a:r>
                      <a:r>
                        <a:rPr kumimoji="0" lang="fr-FR" sz="1000" b="0" i="0" u="none" strike="noStrike" cap="none" normalizeH="0" baseline="0" dirty="0" smtClean="0">
                          <a:ln>
                            <a:noFill/>
                          </a:ln>
                          <a:solidFill>
                            <a:schemeClr val="tx1"/>
                          </a:solidFill>
                          <a:effectLst/>
                          <a:latin typeface="Arial"/>
                          <a:ea typeface="ＭＳ Ｐゴシック" charset="0"/>
                          <a:cs typeface="Arial"/>
                        </a:rPr>
                        <a:t> &lt; 20 </a:t>
                      </a:r>
                      <a:r>
                        <a:rPr kumimoji="0" lang="fr-FR" sz="1000" b="0" i="0" u="none" strike="noStrike" cap="none" normalizeH="0" baseline="0" dirty="0" err="1" smtClean="0">
                          <a:ln>
                            <a:noFill/>
                          </a:ln>
                          <a:solidFill>
                            <a:schemeClr val="tx1"/>
                          </a:solidFill>
                          <a:effectLst/>
                          <a:latin typeface="Arial"/>
                          <a:ea typeface="ＭＳ Ｐゴシック" charset="0"/>
                          <a:cs typeface="Arial"/>
                        </a:rPr>
                        <a:t>mSv</a:t>
                      </a:r>
                      <a:r>
                        <a:rPr kumimoji="0" lang="fr-FR" sz="1000" b="0" i="0" u="none" strike="noStrike" cap="none" normalizeH="0" baseline="0" dirty="0" smtClean="0">
                          <a:ln>
                            <a:noFill/>
                          </a:ln>
                          <a:solidFill>
                            <a:schemeClr val="tx1"/>
                          </a:solidFill>
                          <a:effectLst/>
                          <a:latin typeface="Arial"/>
                          <a:ea typeface="ＭＳ Ｐゴシック" charset="0"/>
                          <a:cs typeface="Arial"/>
                        </a:rPr>
                        <a:t>/</a:t>
                      </a:r>
                      <a:r>
                        <a:rPr kumimoji="0" lang="fr-FR" sz="1000" b="0" i="0" u="none" strike="noStrike" cap="none" normalizeH="0" baseline="0" dirty="0" err="1" smtClean="0">
                          <a:ln>
                            <a:noFill/>
                          </a:ln>
                          <a:solidFill>
                            <a:schemeClr val="tx1"/>
                          </a:solidFill>
                          <a:effectLst/>
                          <a:latin typeface="Arial"/>
                          <a:ea typeface="ＭＳ Ｐゴシック" charset="0"/>
                          <a:cs typeface="Arial"/>
                        </a:rPr>
                        <a:t>event</a:t>
                      </a:r>
                      <a:r>
                        <a:rPr kumimoji="0" lang="fr-FR" sz="1000" b="0" i="0" u="none" strike="noStrike" cap="none" normalizeH="0" baseline="0" dirty="0" smtClean="0">
                          <a:ln>
                            <a:noFill/>
                          </a:ln>
                          <a:solidFill>
                            <a:schemeClr val="tx1"/>
                          </a:solidFill>
                          <a:effectLst/>
                          <a:latin typeface="Arial"/>
                          <a:ea typeface="ＭＳ Ｐゴシック" charset="0"/>
                          <a:cs typeface="Arial"/>
                        </a:rPr>
                        <a:t>  </a:t>
                      </a:r>
                    </a:p>
                    <a:p>
                      <a:pPr marL="0" marR="0" lvl="0" indent="0" algn="l" defTabSz="914400" rtl="0" eaLnBrk="0" fontAlgn="base" latinLnBrk="0" hangingPunct="0">
                        <a:lnSpc>
                          <a:spcPct val="100000"/>
                        </a:lnSpc>
                        <a:spcBef>
                          <a:spcPct val="20000"/>
                        </a:spcBef>
                        <a:spcAft>
                          <a:spcPts val="100"/>
                        </a:spcAft>
                        <a:buClrTx/>
                        <a:buSzTx/>
                        <a:buFont typeface="Arial" charset="0"/>
                        <a:buNone/>
                        <a:tabLst/>
                        <a:defRPr/>
                      </a:pPr>
                      <a:endParaRPr kumimoji="0" lang="fr-FR" sz="400" b="0" i="0" u="none" strike="noStrike" cap="none" normalizeH="0" baseline="0" dirty="0" smtClean="0">
                        <a:ln>
                          <a:noFill/>
                        </a:ln>
                        <a:solidFill>
                          <a:schemeClr val="tx1"/>
                        </a:solidFill>
                        <a:effectLst/>
                        <a:latin typeface="Arial"/>
                        <a:ea typeface="ＭＳ Ｐゴシック" charset="0"/>
                        <a:cs typeface="Arial"/>
                      </a:endParaRPr>
                    </a:p>
                    <a:p>
                      <a:pPr marL="0" marR="0" lvl="0" indent="0" algn="l" defTabSz="914400" rtl="0" eaLnBrk="0" fontAlgn="base" latinLnBrk="0" hangingPunct="0">
                        <a:lnSpc>
                          <a:spcPct val="100000"/>
                        </a:lnSpc>
                        <a:spcBef>
                          <a:spcPct val="20000"/>
                        </a:spcBef>
                        <a:spcAft>
                          <a:spcPts val="100"/>
                        </a:spcAft>
                        <a:buClrTx/>
                        <a:buSzTx/>
                        <a:buFont typeface="Arial" charset="0"/>
                        <a:buNone/>
                        <a:tabLst/>
                        <a:defRPr/>
                      </a:pPr>
                      <a:r>
                        <a:rPr kumimoji="0" lang="fr-FR" sz="1000" b="0" i="0" u="none" strike="noStrike" cap="none" normalizeH="0" baseline="0" dirty="0" err="1" smtClean="0">
                          <a:ln>
                            <a:noFill/>
                          </a:ln>
                          <a:solidFill>
                            <a:schemeClr val="tx1"/>
                          </a:solidFill>
                          <a:effectLst/>
                          <a:latin typeface="Arial"/>
                          <a:ea typeface="ＭＳ Ｐゴシック" charset="0"/>
                          <a:cs typeface="Arial"/>
                        </a:rPr>
                        <a:t>Worker</a:t>
                      </a:r>
                      <a:r>
                        <a:rPr kumimoji="0" lang="fr-FR" sz="1000" b="0" i="0" u="none" strike="noStrike" cap="none" normalizeH="0" baseline="0" dirty="0" smtClean="0">
                          <a:ln>
                            <a:noFill/>
                          </a:ln>
                          <a:solidFill>
                            <a:schemeClr val="tx1"/>
                          </a:solidFill>
                          <a:effectLst/>
                          <a:latin typeface="Arial"/>
                          <a:ea typeface="ＭＳ Ｐゴシック" charset="0"/>
                          <a:cs typeface="Arial"/>
                        </a:rPr>
                        <a:t> </a:t>
                      </a:r>
                      <a:r>
                        <a:rPr kumimoji="0" lang="fr-FR" sz="1000" b="0" i="0" u="none" strike="noStrike" cap="none" normalizeH="0" baseline="0" dirty="0" err="1" smtClean="0">
                          <a:ln>
                            <a:noFill/>
                          </a:ln>
                          <a:solidFill>
                            <a:schemeClr val="tx1"/>
                          </a:solidFill>
                          <a:effectLst/>
                          <a:latin typeface="Arial"/>
                          <a:ea typeface="ＭＳ Ｐゴシック" charset="0"/>
                          <a:cs typeface="Arial"/>
                        </a:rPr>
                        <a:t>will</a:t>
                      </a:r>
                      <a:r>
                        <a:rPr kumimoji="0" lang="fr-FR" sz="1000" b="0" i="0" u="none" strike="noStrike" cap="none" normalizeH="0" baseline="0" dirty="0" smtClean="0">
                          <a:ln>
                            <a:noFill/>
                          </a:ln>
                          <a:solidFill>
                            <a:schemeClr val="tx1"/>
                          </a:solidFill>
                          <a:effectLst/>
                          <a:latin typeface="Arial"/>
                          <a:ea typeface="ＭＳ Ｐゴシック" charset="0"/>
                          <a:cs typeface="Arial"/>
                        </a:rPr>
                        <a:t> not </a:t>
                      </a:r>
                      <a:r>
                        <a:rPr kumimoji="0" lang="fr-FR" sz="1000" b="0" i="0" u="none" strike="noStrike" cap="none" normalizeH="0" baseline="0" dirty="0" err="1" smtClean="0">
                          <a:ln>
                            <a:noFill/>
                          </a:ln>
                          <a:solidFill>
                            <a:schemeClr val="tx1"/>
                          </a:solidFill>
                          <a:effectLst/>
                          <a:latin typeface="Arial"/>
                          <a:ea typeface="ＭＳ Ｐゴシック" charset="0"/>
                          <a:cs typeface="Arial"/>
                        </a:rPr>
                        <a:t>be</a:t>
                      </a:r>
                      <a:r>
                        <a:rPr kumimoji="0" lang="fr-FR" sz="1000" b="0" i="0" u="none" strike="noStrike" cap="none" normalizeH="0" baseline="0" dirty="0" smtClean="0">
                          <a:ln>
                            <a:noFill/>
                          </a:ln>
                          <a:solidFill>
                            <a:schemeClr val="tx1"/>
                          </a:solidFill>
                          <a:effectLst/>
                          <a:latin typeface="Arial"/>
                          <a:ea typeface="ＭＳ Ｐゴシック" charset="0"/>
                          <a:cs typeface="Arial"/>
                        </a:rPr>
                        <a:t> </a:t>
                      </a:r>
                      <a:r>
                        <a:rPr kumimoji="0" lang="fr-FR" sz="1000" b="0" i="0" u="none" strike="noStrike" cap="none" normalizeH="0" baseline="0" dirty="0" err="1" smtClean="0">
                          <a:ln>
                            <a:noFill/>
                          </a:ln>
                          <a:solidFill>
                            <a:schemeClr val="tx1"/>
                          </a:solidFill>
                          <a:effectLst/>
                          <a:latin typeface="Arial"/>
                          <a:ea typeface="ＭＳ Ｐゴシック" charset="0"/>
                          <a:cs typeface="Arial"/>
                        </a:rPr>
                        <a:t>allowed</a:t>
                      </a:r>
                      <a:r>
                        <a:rPr kumimoji="0" lang="fr-FR" sz="1000" b="0" i="0" u="none" strike="noStrike" cap="none" normalizeH="0" baseline="0" dirty="0" smtClean="0">
                          <a:ln>
                            <a:noFill/>
                          </a:ln>
                          <a:solidFill>
                            <a:schemeClr val="tx1"/>
                          </a:solidFill>
                          <a:effectLst/>
                          <a:latin typeface="Arial"/>
                          <a:ea typeface="ＭＳ Ｐゴシック" charset="0"/>
                          <a:cs typeface="Arial"/>
                        </a:rPr>
                        <a:t> to enter if </a:t>
                      </a:r>
                      <a:r>
                        <a:rPr kumimoji="0" lang="fr-FR" sz="1000" b="0" i="0" u="none" strike="noStrike" cap="none" normalizeH="0" baseline="0" dirty="0" err="1" smtClean="0">
                          <a:ln>
                            <a:noFill/>
                          </a:ln>
                          <a:solidFill>
                            <a:schemeClr val="tx1"/>
                          </a:solidFill>
                          <a:effectLst/>
                          <a:latin typeface="Arial"/>
                          <a:ea typeface="ＭＳ Ｐゴシック" charset="0"/>
                          <a:cs typeface="Arial"/>
                        </a:rPr>
                        <a:t>annual</a:t>
                      </a:r>
                      <a:r>
                        <a:rPr kumimoji="0" lang="fr-FR" sz="1000" b="0" i="0" u="none" strike="noStrike" cap="none" normalizeH="0" baseline="0" dirty="0" smtClean="0">
                          <a:ln>
                            <a:noFill/>
                          </a:ln>
                          <a:solidFill>
                            <a:schemeClr val="tx1"/>
                          </a:solidFill>
                          <a:effectLst/>
                          <a:latin typeface="Arial"/>
                          <a:ea typeface="ＭＳ Ｐゴシック" charset="0"/>
                          <a:cs typeface="Arial"/>
                        </a:rPr>
                        <a:t> dose of the </a:t>
                      </a:r>
                      <a:r>
                        <a:rPr kumimoji="0" lang="fr-FR" sz="1000" b="0" i="0" u="none" strike="noStrike" cap="none" normalizeH="0" baseline="0" dirty="0" err="1" smtClean="0">
                          <a:ln>
                            <a:noFill/>
                          </a:ln>
                          <a:solidFill>
                            <a:schemeClr val="tx1"/>
                          </a:solidFill>
                          <a:effectLst/>
                          <a:latin typeface="Arial"/>
                          <a:ea typeface="ＭＳ Ｐゴシック" charset="0"/>
                          <a:cs typeface="Arial"/>
                        </a:rPr>
                        <a:t>worker</a:t>
                      </a:r>
                      <a:r>
                        <a:rPr kumimoji="0" lang="fr-FR" sz="1000" b="0" i="0" u="none" strike="noStrike" cap="none" normalizeH="0" baseline="0" dirty="0" smtClean="0">
                          <a:ln>
                            <a:noFill/>
                          </a:ln>
                          <a:solidFill>
                            <a:schemeClr val="tx1"/>
                          </a:solidFill>
                          <a:effectLst/>
                          <a:latin typeface="Arial"/>
                          <a:ea typeface="ＭＳ Ｐゴシック" charset="0"/>
                          <a:cs typeface="Arial"/>
                        </a:rPr>
                        <a:t> has </a:t>
                      </a:r>
                      <a:r>
                        <a:rPr kumimoji="0" lang="fr-FR" sz="1000" b="0" i="0" u="none" strike="noStrike" cap="none" normalizeH="0" baseline="0" dirty="0" err="1" smtClean="0">
                          <a:ln>
                            <a:noFill/>
                          </a:ln>
                          <a:solidFill>
                            <a:schemeClr val="tx1"/>
                          </a:solidFill>
                          <a:effectLst/>
                          <a:latin typeface="Arial"/>
                          <a:ea typeface="ＭＳ Ｐゴシック" charset="0"/>
                          <a:cs typeface="Arial"/>
                        </a:rPr>
                        <a:t>reached</a:t>
                      </a:r>
                      <a:r>
                        <a:rPr kumimoji="0" lang="fr-FR" sz="1000" b="0" i="0" u="none" strike="noStrike" cap="none" normalizeH="0" baseline="0" dirty="0" smtClean="0">
                          <a:ln>
                            <a:noFill/>
                          </a:ln>
                          <a:solidFill>
                            <a:schemeClr val="tx1"/>
                          </a:solidFill>
                          <a:effectLst/>
                          <a:latin typeface="Arial"/>
                          <a:ea typeface="ＭＳ Ｐゴシック" charset="0"/>
                          <a:cs typeface="Arial"/>
                        </a:rPr>
                        <a:t> 10 </a:t>
                      </a:r>
                      <a:r>
                        <a:rPr kumimoji="0" lang="fr-FR" sz="1000" b="0" i="0" u="none" strike="noStrike" cap="none" normalizeH="0" baseline="0" dirty="0" err="1" smtClean="0">
                          <a:ln>
                            <a:noFill/>
                          </a:ln>
                          <a:solidFill>
                            <a:schemeClr val="tx1"/>
                          </a:solidFill>
                          <a:effectLst/>
                          <a:latin typeface="Arial"/>
                          <a:ea typeface="ＭＳ Ｐゴシック" charset="0"/>
                          <a:cs typeface="Arial"/>
                        </a:rPr>
                        <a:t>mSv</a:t>
                      </a:r>
                      <a:r>
                        <a:rPr kumimoji="0" lang="fr-FR" sz="1000" b="0" i="0" u="none" strike="noStrike" cap="none" normalizeH="0" baseline="0" dirty="0" smtClean="0">
                          <a:ln>
                            <a:noFill/>
                          </a:ln>
                          <a:solidFill>
                            <a:schemeClr val="tx1"/>
                          </a:solidFill>
                          <a:effectLst/>
                          <a:latin typeface="Arial"/>
                          <a:ea typeface="ＭＳ Ｐゴシック" charset="0"/>
                          <a:cs typeface="Arial"/>
                        </a:rPr>
                        <a:t>.</a:t>
                      </a:r>
                    </a:p>
                    <a:p>
                      <a:pPr marL="0" marR="0" lvl="0" indent="0" algn="l" defTabSz="914400" rtl="0" eaLnBrk="0" fontAlgn="base" latinLnBrk="0" hangingPunct="0">
                        <a:lnSpc>
                          <a:spcPct val="100000"/>
                        </a:lnSpc>
                        <a:spcBef>
                          <a:spcPct val="20000"/>
                        </a:spcBef>
                        <a:spcAft>
                          <a:spcPts val="100"/>
                        </a:spcAft>
                        <a:buClrTx/>
                        <a:buSzTx/>
                        <a:buFont typeface="Arial" charset="0"/>
                        <a:buNone/>
                        <a:tabLst/>
                        <a:defRPr/>
                      </a:pPr>
                      <a:endParaRPr kumimoji="0" lang="fr-FR" sz="1000" b="0" i="0" u="none" strike="noStrike" cap="none" normalizeH="0" baseline="0" dirty="0" smtClean="0">
                        <a:ln>
                          <a:noFill/>
                        </a:ln>
                        <a:solidFill>
                          <a:schemeClr val="tx1"/>
                        </a:solidFill>
                        <a:effectLst/>
                        <a:latin typeface="Arial"/>
                        <a:ea typeface="ＭＳ Ｐゴシック" charset="0"/>
                        <a:cs typeface="Arial"/>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0000"/>
                    </a:solidFill>
                  </a:tcPr>
                </a:tc>
              </a:tr>
            </a:tbl>
          </a:graphicData>
        </a:graphic>
      </p:graphicFrame>
    </p:spTree>
    <p:extLst>
      <p:ext uri="{BB962C8B-B14F-4D97-AF65-F5344CB8AC3E}">
        <p14:creationId xmlns:p14="http://schemas.microsoft.com/office/powerpoint/2010/main" val="53874028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rmAutofit/>
          </a:bodyPr>
          <a:lstStyle/>
          <a:p>
            <a:r>
              <a:rPr lang="en-US" dirty="0" smtClean="0"/>
              <a:t>Updates on</a:t>
            </a:r>
            <a:endParaRPr lang="en-US" dirty="0"/>
          </a:p>
        </p:txBody>
      </p:sp>
      <p:sp>
        <p:nvSpPr>
          <p:cNvPr id="9" name="Content Placeholder 8"/>
          <p:cNvSpPr>
            <a:spLocks noGrp="1"/>
          </p:cNvSpPr>
          <p:nvPr>
            <p:ph idx="1"/>
          </p:nvPr>
        </p:nvSpPr>
        <p:spPr>
          <a:xfrm>
            <a:off x="467544" y="2132856"/>
            <a:ext cx="8229600" cy="3917032"/>
          </a:xfrm>
        </p:spPr>
        <p:txBody>
          <a:bodyPr>
            <a:normAutofit fontScale="92500" lnSpcReduction="10000"/>
          </a:bodyPr>
          <a:lstStyle/>
          <a:p>
            <a:pPr marL="0" indent="0">
              <a:buNone/>
            </a:pPr>
            <a:r>
              <a:rPr lang="en-US" sz="2400" dirty="0" smtClean="0"/>
              <a:t>Management system</a:t>
            </a:r>
          </a:p>
          <a:p>
            <a:pPr marL="0" indent="0">
              <a:buNone/>
            </a:pPr>
            <a:r>
              <a:rPr lang="en-US" sz="2400" dirty="0" smtClean="0"/>
              <a:t>RP resources</a:t>
            </a:r>
            <a:endParaRPr lang="en-US" sz="2400" dirty="0"/>
          </a:p>
          <a:p>
            <a:pPr marL="0" indent="0">
              <a:buNone/>
            </a:pPr>
            <a:r>
              <a:rPr lang="en-US" sz="2400" dirty="0" smtClean="0"/>
              <a:t>Dosimetry</a:t>
            </a:r>
          </a:p>
          <a:p>
            <a:pPr marL="0" indent="0">
              <a:buNone/>
            </a:pPr>
            <a:r>
              <a:rPr lang="en-US" sz="2400" dirty="0" smtClean="0"/>
              <a:t>Archiving</a:t>
            </a:r>
          </a:p>
          <a:p>
            <a:pPr marL="0" indent="0">
              <a:buNone/>
            </a:pPr>
            <a:r>
              <a:rPr lang="en-US" sz="2400" dirty="0" smtClean="0"/>
              <a:t>Access database</a:t>
            </a:r>
            <a:endParaRPr lang="en-US" sz="2400" dirty="0"/>
          </a:p>
          <a:p>
            <a:pPr marL="0" indent="0">
              <a:buNone/>
            </a:pPr>
            <a:r>
              <a:rPr lang="en-US" sz="2400" dirty="0" smtClean="0"/>
              <a:t>RP Roles (Warm </a:t>
            </a:r>
            <a:r>
              <a:rPr lang="en-US" sz="2400" dirty="0" err="1" smtClean="0"/>
              <a:t>Linac</a:t>
            </a:r>
            <a:r>
              <a:rPr lang="en-US" sz="2400" dirty="0" smtClean="0"/>
              <a:t> Commissioning)</a:t>
            </a:r>
          </a:p>
          <a:p>
            <a:pPr marL="0" indent="0">
              <a:buNone/>
            </a:pPr>
            <a:r>
              <a:rPr lang="en-US" sz="2400" dirty="0" smtClean="0"/>
              <a:t>Posting of Radiation Zones</a:t>
            </a:r>
          </a:p>
          <a:p>
            <a:pPr marL="0" indent="0">
              <a:buNone/>
            </a:pPr>
            <a:r>
              <a:rPr lang="en-US" sz="2400" dirty="0" smtClean="0"/>
              <a:t>Others – Orphan scope etc.</a:t>
            </a:r>
          </a:p>
          <a:p>
            <a:pPr marL="0" indent="0">
              <a:buNone/>
            </a:pPr>
            <a:r>
              <a:rPr lang="en-US" sz="2400" dirty="0" smtClean="0"/>
              <a:t>Monitors (Ali)</a:t>
            </a:r>
          </a:p>
          <a:p>
            <a:pPr marL="0" indent="0">
              <a:buNone/>
            </a:pPr>
            <a:r>
              <a:rPr lang="en-US" sz="2400" dirty="0" smtClean="0"/>
              <a:t>RP training (Lars)</a:t>
            </a:r>
            <a:endParaRPr lang="en-US" sz="2400" dirty="0"/>
          </a:p>
          <a:p>
            <a:pPr marL="0" indent="0">
              <a:buNone/>
            </a:pPr>
            <a:endParaRPr lang="en-US" sz="2400" dirty="0" smtClean="0"/>
          </a:p>
          <a:p>
            <a:pPr marL="0" indent="0">
              <a:buNone/>
            </a:pPr>
            <a:endParaRPr lang="en-US" sz="2400" dirty="0"/>
          </a:p>
          <a:p>
            <a:pPr marL="0" indent="0">
              <a:buNone/>
            </a:pPr>
            <a:endParaRPr lang="en-US" sz="2400" dirty="0" smtClean="0"/>
          </a:p>
          <a:p>
            <a:pPr marL="0" indent="0">
              <a:buNone/>
            </a:pPr>
            <a:endParaRPr lang="en-US" sz="2400" dirty="0"/>
          </a:p>
        </p:txBody>
      </p:sp>
      <p:sp>
        <p:nvSpPr>
          <p:cNvPr id="3" name="Slide Number Placeholder 2"/>
          <p:cNvSpPr>
            <a:spLocks noGrp="1"/>
          </p:cNvSpPr>
          <p:nvPr>
            <p:ph type="sldNum" sz="quarter" idx="12"/>
          </p:nvPr>
        </p:nvSpPr>
        <p:spPr/>
        <p:txBody>
          <a:bodyPr/>
          <a:lstStyle/>
          <a:p>
            <a:fld id="{551115BC-487E-4422-894C-CB7CD3E79223}" type="slidenum">
              <a:rPr lang="sv-SE" smtClean="0"/>
              <a:t>2</a:t>
            </a:fld>
            <a:endParaRPr lang="sv-SE" dirty="0"/>
          </a:p>
        </p:txBody>
      </p:sp>
    </p:spTree>
    <p:extLst>
      <p:ext uri="{BB962C8B-B14F-4D97-AF65-F5344CB8AC3E}">
        <p14:creationId xmlns:p14="http://schemas.microsoft.com/office/powerpoint/2010/main" val="13141327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rmAutofit/>
          </a:bodyPr>
          <a:lstStyle/>
          <a:p>
            <a:r>
              <a:rPr lang="en-US" dirty="0" smtClean="0"/>
              <a:t>Radiation Protection Handbook Objectives</a:t>
            </a:r>
            <a:endParaRPr lang="en-US" dirty="0"/>
          </a:p>
        </p:txBody>
      </p:sp>
      <p:sp>
        <p:nvSpPr>
          <p:cNvPr id="9" name="Content Placeholder 8"/>
          <p:cNvSpPr>
            <a:spLocks noGrp="1"/>
          </p:cNvSpPr>
          <p:nvPr>
            <p:ph idx="1"/>
          </p:nvPr>
        </p:nvSpPr>
        <p:spPr>
          <a:xfrm>
            <a:off x="467544" y="2132856"/>
            <a:ext cx="8229600" cy="3917032"/>
          </a:xfrm>
        </p:spPr>
        <p:txBody>
          <a:bodyPr>
            <a:normAutofit fontScale="92500" lnSpcReduction="20000"/>
          </a:bodyPr>
          <a:lstStyle/>
          <a:p>
            <a:pPr marL="0" indent="0">
              <a:buNone/>
            </a:pPr>
            <a:r>
              <a:rPr lang="en-US" sz="2400" dirty="0" smtClean="0"/>
              <a:t>To collect all information regarding Radiation Protection in one place for simplified management of activities with </a:t>
            </a:r>
            <a:r>
              <a:rPr lang="en-US" sz="2400" dirty="0" err="1" smtClean="0"/>
              <a:t>ionising</a:t>
            </a:r>
            <a:r>
              <a:rPr lang="en-US" sz="2400" dirty="0" smtClean="0"/>
              <a:t> radiation.</a:t>
            </a:r>
          </a:p>
          <a:p>
            <a:pPr marL="0" indent="0">
              <a:buNone/>
            </a:pPr>
            <a:endParaRPr lang="en-US" sz="2400" dirty="0"/>
          </a:p>
          <a:p>
            <a:pPr marL="0" indent="0">
              <a:buNone/>
            </a:pPr>
            <a:r>
              <a:rPr lang="en-US" sz="2400" dirty="0" smtClean="0"/>
              <a:t>Clear description and identification of how authority’s conditions are fulfilled and handled by ESS. Dead lines identified for SSM conditions (on Licensing Confluence page).</a:t>
            </a:r>
          </a:p>
          <a:p>
            <a:pPr marL="0" indent="0">
              <a:buNone/>
            </a:pPr>
            <a:endParaRPr lang="en-US" sz="2400" dirty="0"/>
          </a:p>
          <a:p>
            <a:pPr marL="0" indent="0">
              <a:buNone/>
            </a:pPr>
            <a:r>
              <a:rPr lang="en-US" sz="2400" dirty="0" smtClean="0"/>
              <a:t>The Handbook handles the top level of the Operation Limits and Conditions procedures with regards to RP.</a:t>
            </a:r>
          </a:p>
          <a:p>
            <a:pPr marL="0" indent="0">
              <a:buNone/>
            </a:pPr>
            <a:endParaRPr lang="en-US" sz="2400" dirty="0"/>
          </a:p>
          <a:p>
            <a:pPr marL="0" indent="0">
              <a:buNone/>
            </a:pPr>
            <a:r>
              <a:rPr lang="en-US" sz="2400" dirty="0" smtClean="0"/>
              <a:t>Will, in some cases, point towards more detailed procedures and relevant forms.</a:t>
            </a:r>
            <a:endParaRPr lang="en-US" sz="2400" dirty="0"/>
          </a:p>
          <a:p>
            <a:pPr marL="0" indent="0">
              <a:buNone/>
            </a:pPr>
            <a:endParaRPr lang="en-US" sz="2400" dirty="0" smtClean="0"/>
          </a:p>
          <a:p>
            <a:pPr marL="0" indent="0">
              <a:buNone/>
            </a:pPr>
            <a:endParaRPr lang="en-US" sz="2400" dirty="0"/>
          </a:p>
          <a:p>
            <a:pPr marL="0" indent="0">
              <a:buNone/>
            </a:pPr>
            <a:endParaRPr lang="en-US" sz="2400" dirty="0" smtClean="0"/>
          </a:p>
          <a:p>
            <a:pPr marL="0" indent="0">
              <a:buNone/>
            </a:pPr>
            <a:endParaRPr lang="en-US" sz="2400" dirty="0"/>
          </a:p>
        </p:txBody>
      </p:sp>
      <p:sp>
        <p:nvSpPr>
          <p:cNvPr id="3" name="Slide Number Placeholder 2"/>
          <p:cNvSpPr>
            <a:spLocks noGrp="1"/>
          </p:cNvSpPr>
          <p:nvPr>
            <p:ph type="sldNum" sz="quarter" idx="12"/>
          </p:nvPr>
        </p:nvSpPr>
        <p:spPr/>
        <p:txBody>
          <a:bodyPr/>
          <a:lstStyle/>
          <a:p>
            <a:fld id="{551115BC-487E-4422-894C-CB7CD3E79223}" type="slidenum">
              <a:rPr lang="sv-SE" smtClean="0"/>
              <a:t>3</a:t>
            </a:fld>
            <a:endParaRPr lang="sv-SE" dirty="0"/>
          </a:p>
        </p:txBody>
      </p:sp>
    </p:spTree>
    <p:extLst>
      <p:ext uri="{BB962C8B-B14F-4D97-AF65-F5344CB8AC3E}">
        <p14:creationId xmlns:p14="http://schemas.microsoft.com/office/powerpoint/2010/main" val="25117589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rmAutofit/>
          </a:bodyPr>
          <a:lstStyle/>
          <a:p>
            <a:r>
              <a:rPr lang="en-US" dirty="0" smtClean="0"/>
              <a:t>Handbook Content</a:t>
            </a:r>
            <a:endParaRPr lang="en-US" dirty="0"/>
          </a:p>
        </p:txBody>
      </p:sp>
      <p:sp>
        <p:nvSpPr>
          <p:cNvPr id="9" name="Content Placeholder 8"/>
          <p:cNvSpPr>
            <a:spLocks noGrp="1"/>
          </p:cNvSpPr>
          <p:nvPr>
            <p:ph idx="1"/>
          </p:nvPr>
        </p:nvSpPr>
        <p:spPr>
          <a:xfrm>
            <a:off x="467544" y="2132856"/>
            <a:ext cx="8229600" cy="3917032"/>
          </a:xfrm>
        </p:spPr>
        <p:txBody>
          <a:bodyPr>
            <a:normAutofit fontScale="85000" lnSpcReduction="20000"/>
          </a:bodyPr>
          <a:lstStyle/>
          <a:p>
            <a:pPr marL="457200" indent="-457200">
              <a:buAutoNum type="arabicPeriod"/>
            </a:pPr>
            <a:r>
              <a:rPr lang="en-GB" sz="2400" dirty="0" smtClean="0"/>
              <a:t>ESS </a:t>
            </a:r>
            <a:r>
              <a:rPr lang="en-GB" sz="2400" dirty="0"/>
              <a:t>radiation protection – Policy, Responsibilities and </a:t>
            </a:r>
            <a:r>
              <a:rPr lang="en-GB" sz="2400" dirty="0" smtClean="0"/>
              <a:t>QA</a:t>
            </a:r>
            <a:r>
              <a:rPr lang="en-US" sz="2400" dirty="0" smtClean="0"/>
              <a:t> </a:t>
            </a:r>
          </a:p>
          <a:p>
            <a:pPr marL="457200" indent="-457200">
              <a:buAutoNum type="arabicPeriod"/>
            </a:pPr>
            <a:r>
              <a:rPr lang="en-US" sz="2400" dirty="0" smtClean="0"/>
              <a:t>General Safety Objectives</a:t>
            </a:r>
          </a:p>
          <a:p>
            <a:pPr marL="457200" indent="-457200">
              <a:buAutoNum type="arabicPeriod"/>
            </a:pPr>
            <a:r>
              <a:rPr lang="en-US" sz="2400" dirty="0" smtClean="0"/>
              <a:t>ALARA</a:t>
            </a:r>
          </a:p>
          <a:p>
            <a:pPr marL="457200" indent="-457200">
              <a:buAutoNum type="arabicPeriod"/>
            </a:pPr>
            <a:r>
              <a:rPr lang="en-US" sz="2400" dirty="0" smtClean="0"/>
              <a:t>Work with </a:t>
            </a:r>
            <a:r>
              <a:rPr lang="en-US" sz="2400" dirty="0" err="1" smtClean="0"/>
              <a:t>Ionising</a:t>
            </a:r>
            <a:r>
              <a:rPr lang="en-US" sz="2400" dirty="0" smtClean="0"/>
              <a:t> Radiation</a:t>
            </a:r>
          </a:p>
          <a:p>
            <a:pPr marL="457200" indent="-457200">
              <a:buAutoNum type="arabicPeriod"/>
            </a:pPr>
            <a:r>
              <a:rPr lang="en-US" sz="2400" dirty="0" smtClean="0"/>
              <a:t>Radioactive Materials</a:t>
            </a:r>
          </a:p>
          <a:p>
            <a:pPr marL="457200" indent="-457200">
              <a:buAutoNum type="arabicPeriod"/>
            </a:pPr>
            <a:r>
              <a:rPr lang="en-US" sz="2400" dirty="0" smtClean="0"/>
              <a:t>Dosimetry</a:t>
            </a:r>
          </a:p>
          <a:p>
            <a:pPr marL="457200" indent="-457200">
              <a:buFont typeface="Arial" panose="020B0604020202020204" pitchFamily="34" charset="0"/>
              <a:buAutoNum type="arabicPeriod"/>
            </a:pPr>
            <a:r>
              <a:rPr lang="en-US" sz="2400" dirty="0" smtClean="0"/>
              <a:t>Radiation Monitoring</a:t>
            </a:r>
          </a:p>
          <a:p>
            <a:pPr marL="457200" indent="-457200">
              <a:buFont typeface="Arial" panose="020B0604020202020204" pitchFamily="34" charset="0"/>
              <a:buAutoNum type="arabicPeriod"/>
            </a:pPr>
            <a:r>
              <a:rPr lang="en-US" sz="2400" dirty="0" smtClean="0"/>
              <a:t>Environmental Radiation Monitoring</a:t>
            </a:r>
          </a:p>
          <a:p>
            <a:pPr marL="457200" indent="-457200">
              <a:buFont typeface="Arial" panose="020B0604020202020204" pitchFamily="34" charset="0"/>
              <a:buAutoNum type="arabicPeriod"/>
            </a:pPr>
            <a:r>
              <a:rPr lang="en-US" sz="2400" dirty="0" smtClean="0"/>
              <a:t>Shielding</a:t>
            </a:r>
          </a:p>
          <a:p>
            <a:pPr marL="457200" indent="-457200">
              <a:buFont typeface="Arial" panose="020B0604020202020204" pitchFamily="34" charset="0"/>
              <a:buAutoNum type="arabicPeriod"/>
            </a:pPr>
            <a:r>
              <a:rPr lang="en-US" sz="2400" dirty="0" smtClean="0"/>
              <a:t>Radiation safety interlock systems</a:t>
            </a:r>
          </a:p>
          <a:p>
            <a:pPr marL="457200" indent="-457200">
              <a:buFont typeface="Arial" panose="020B0604020202020204" pitchFamily="34" charset="0"/>
              <a:buAutoNum type="arabicPeriod"/>
            </a:pPr>
            <a:r>
              <a:rPr lang="en-US" sz="2400" dirty="0" smtClean="0"/>
              <a:t>Training and Qualifications</a:t>
            </a:r>
          </a:p>
          <a:p>
            <a:pPr marL="457200" indent="-457200">
              <a:buFont typeface="Arial" panose="020B0604020202020204" pitchFamily="34" charset="0"/>
              <a:buAutoNum type="arabicPeriod"/>
            </a:pPr>
            <a:r>
              <a:rPr lang="en-US" sz="2400" dirty="0" smtClean="0"/>
              <a:t>Emergency Preparedness</a:t>
            </a:r>
          </a:p>
          <a:p>
            <a:pPr marL="457200" indent="-457200">
              <a:buFont typeface="Arial" panose="020B0604020202020204" pitchFamily="34" charset="0"/>
              <a:buAutoNum type="arabicPeriod"/>
            </a:pPr>
            <a:endParaRPr lang="en-US" sz="2400" dirty="0"/>
          </a:p>
          <a:p>
            <a:pPr marL="457200" indent="-457200">
              <a:buAutoNum type="arabicPeriod"/>
            </a:pPr>
            <a:endParaRPr lang="en-US" sz="2400" dirty="0" smtClean="0"/>
          </a:p>
          <a:p>
            <a:pPr marL="0" indent="0">
              <a:buNone/>
            </a:pPr>
            <a:endParaRPr lang="en-US" sz="2400" dirty="0" smtClean="0"/>
          </a:p>
          <a:p>
            <a:pPr marL="0" indent="0">
              <a:buNone/>
            </a:pPr>
            <a:endParaRPr lang="en-US" sz="2400" dirty="0"/>
          </a:p>
          <a:p>
            <a:pPr marL="0" indent="0">
              <a:buNone/>
            </a:pPr>
            <a:endParaRPr lang="en-US" sz="2400" dirty="0" smtClean="0"/>
          </a:p>
          <a:p>
            <a:pPr marL="0" indent="0">
              <a:buNone/>
            </a:pPr>
            <a:endParaRPr lang="en-US" sz="2400" dirty="0"/>
          </a:p>
        </p:txBody>
      </p:sp>
      <p:sp>
        <p:nvSpPr>
          <p:cNvPr id="3" name="Slide Number Placeholder 2"/>
          <p:cNvSpPr>
            <a:spLocks noGrp="1"/>
          </p:cNvSpPr>
          <p:nvPr>
            <p:ph type="sldNum" sz="quarter" idx="12"/>
          </p:nvPr>
        </p:nvSpPr>
        <p:spPr/>
        <p:txBody>
          <a:bodyPr/>
          <a:lstStyle/>
          <a:p>
            <a:fld id="{551115BC-487E-4422-894C-CB7CD3E79223}" type="slidenum">
              <a:rPr lang="sv-SE" smtClean="0"/>
              <a:t>4</a:t>
            </a:fld>
            <a:endParaRPr lang="sv-SE" dirty="0"/>
          </a:p>
        </p:txBody>
      </p:sp>
      <p:sp>
        <p:nvSpPr>
          <p:cNvPr id="5" name="TextBox 4"/>
          <p:cNvSpPr txBox="1"/>
          <p:nvPr/>
        </p:nvSpPr>
        <p:spPr>
          <a:xfrm>
            <a:off x="899592" y="6197999"/>
            <a:ext cx="7625101" cy="369332"/>
          </a:xfrm>
          <a:prstGeom prst="rect">
            <a:avLst/>
          </a:prstGeom>
          <a:noFill/>
        </p:spPr>
        <p:txBody>
          <a:bodyPr wrap="none" rtlCol="0">
            <a:spAutoFit/>
          </a:bodyPr>
          <a:lstStyle/>
          <a:p>
            <a:r>
              <a:rPr lang="en-US" smtClean="0"/>
              <a:t>The handbook </a:t>
            </a:r>
            <a:r>
              <a:rPr lang="en-US" dirty="0" smtClean="0"/>
              <a:t>is based loosely on </a:t>
            </a:r>
            <a:r>
              <a:rPr lang="en-US" dirty="0" err="1" smtClean="0"/>
              <a:t>Fermilab’s</a:t>
            </a:r>
            <a:r>
              <a:rPr lang="en-US" dirty="0" smtClean="0"/>
              <a:t> Handbook for Radiological Control</a:t>
            </a:r>
            <a:endParaRPr lang="en-US" dirty="0"/>
          </a:p>
        </p:txBody>
      </p:sp>
    </p:spTree>
    <p:extLst>
      <p:ext uri="{BB962C8B-B14F-4D97-AF65-F5344CB8AC3E}">
        <p14:creationId xmlns:p14="http://schemas.microsoft.com/office/powerpoint/2010/main" val="17202477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rmAutofit/>
          </a:bodyPr>
          <a:lstStyle/>
          <a:p>
            <a:r>
              <a:rPr lang="en-US" dirty="0" smtClean="0"/>
              <a:t>Handbook Progress</a:t>
            </a:r>
            <a:endParaRPr lang="en-US" dirty="0"/>
          </a:p>
        </p:txBody>
      </p:sp>
      <p:sp>
        <p:nvSpPr>
          <p:cNvPr id="9" name="Content Placeholder 8"/>
          <p:cNvSpPr>
            <a:spLocks noGrp="1"/>
          </p:cNvSpPr>
          <p:nvPr>
            <p:ph idx="1"/>
          </p:nvPr>
        </p:nvSpPr>
        <p:spPr>
          <a:xfrm>
            <a:off x="467544" y="2132856"/>
            <a:ext cx="8229600" cy="3917032"/>
          </a:xfrm>
        </p:spPr>
        <p:txBody>
          <a:bodyPr>
            <a:normAutofit/>
          </a:bodyPr>
          <a:lstStyle/>
          <a:p>
            <a:pPr marL="457200" indent="-457200">
              <a:buFont typeface="Arial" panose="020B0604020202020204" pitchFamily="34" charset="0"/>
              <a:buAutoNum type="arabicPeriod"/>
            </a:pPr>
            <a:endParaRPr lang="en-US" sz="2400" dirty="0"/>
          </a:p>
          <a:p>
            <a:pPr marL="457200" indent="-457200">
              <a:buAutoNum type="arabicPeriod"/>
            </a:pPr>
            <a:endParaRPr lang="en-US" sz="2400" dirty="0" smtClean="0"/>
          </a:p>
          <a:p>
            <a:pPr marL="0" indent="0">
              <a:buNone/>
            </a:pPr>
            <a:endParaRPr lang="en-US" sz="2400" dirty="0" smtClean="0"/>
          </a:p>
          <a:p>
            <a:pPr marL="0" indent="0">
              <a:buNone/>
            </a:pPr>
            <a:endParaRPr lang="en-US" sz="2400" dirty="0"/>
          </a:p>
          <a:p>
            <a:pPr marL="0" indent="0">
              <a:buNone/>
            </a:pPr>
            <a:endParaRPr lang="en-US" sz="2400" dirty="0" smtClean="0"/>
          </a:p>
          <a:p>
            <a:pPr marL="0" indent="0">
              <a:buNone/>
            </a:pPr>
            <a:endParaRPr lang="en-US" sz="2400" dirty="0"/>
          </a:p>
        </p:txBody>
      </p:sp>
      <p:sp>
        <p:nvSpPr>
          <p:cNvPr id="3" name="Slide Number Placeholder 2"/>
          <p:cNvSpPr>
            <a:spLocks noGrp="1"/>
          </p:cNvSpPr>
          <p:nvPr>
            <p:ph type="sldNum" sz="quarter" idx="12"/>
          </p:nvPr>
        </p:nvSpPr>
        <p:spPr/>
        <p:txBody>
          <a:bodyPr/>
          <a:lstStyle/>
          <a:p>
            <a:fld id="{551115BC-487E-4422-894C-CB7CD3E79223}" type="slidenum">
              <a:rPr lang="sv-SE" smtClean="0"/>
              <a:t>5</a:t>
            </a:fld>
            <a:endParaRPr lang="sv-SE" dirty="0"/>
          </a:p>
        </p:txBody>
      </p:sp>
      <p:sp>
        <p:nvSpPr>
          <p:cNvPr id="2" name="TextBox 1"/>
          <p:cNvSpPr txBox="1"/>
          <p:nvPr/>
        </p:nvSpPr>
        <p:spPr>
          <a:xfrm>
            <a:off x="800569" y="1503228"/>
            <a:ext cx="6819431" cy="646331"/>
          </a:xfrm>
          <a:prstGeom prst="rect">
            <a:avLst/>
          </a:prstGeom>
          <a:noFill/>
        </p:spPr>
        <p:txBody>
          <a:bodyPr wrap="none" rtlCol="0">
            <a:spAutoFit/>
          </a:bodyPr>
          <a:lstStyle/>
          <a:p>
            <a:r>
              <a:rPr lang="en-US" dirty="0" smtClean="0"/>
              <a:t>The handbook is built on the already </a:t>
            </a:r>
            <a:r>
              <a:rPr lang="en-US" dirty="0" smtClean="0">
                <a:solidFill>
                  <a:srgbClr val="00B050"/>
                </a:solidFill>
              </a:rPr>
              <a:t>released</a:t>
            </a:r>
            <a:r>
              <a:rPr lang="en-US" dirty="0" smtClean="0"/>
              <a:t> relevant ESS documents </a:t>
            </a:r>
          </a:p>
          <a:p>
            <a:r>
              <a:rPr lang="en-US" dirty="0" smtClean="0"/>
              <a:t>and documents that are about </a:t>
            </a:r>
            <a:r>
              <a:rPr lang="en-US" dirty="0" smtClean="0">
                <a:solidFill>
                  <a:schemeClr val="accent6">
                    <a:lumMod val="75000"/>
                  </a:schemeClr>
                </a:solidFill>
              </a:rPr>
              <a:t>to be released (deadlines on OLC page)</a:t>
            </a:r>
            <a:r>
              <a:rPr lang="en-US" dirty="0" smtClean="0"/>
              <a:t>. </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423114946"/>
              </p:ext>
            </p:extLst>
          </p:nvPr>
        </p:nvGraphicFramePr>
        <p:xfrm>
          <a:off x="549896" y="2149559"/>
          <a:ext cx="8064896" cy="4521194"/>
        </p:xfrm>
        <a:graphic>
          <a:graphicData uri="http://schemas.openxmlformats.org/drawingml/2006/table">
            <a:tbl>
              <a:tblPr firstRow="1" bandRow="1">
                <a:tableStyleId>{5C22544A-7EE6-4342-B048-85BDC9FD1C3A}</a:tableStyleId>
              </a:tblPr>
              <a:tblGrid>
                <a:gridCol w="3847793"/>
                <a:gridCol w="4217103"/>
              </a:tblGrid>
              <a:tr h="406269">
                <a:tc>
                  <a:txBody>
                    <a:bodyPr/>
                    <a:lstStyle/>
                    <a:p>
                      <a:r>
                        <a:rPr lang="en-US" sz="1400" dirty="0" smtClean="0"/>
                        <a:t>ESS Handbook for Radiation Protection</a:t>
                      </a:r>
                      <a:endParaRPr lang="en-US" sz="1400" dirty="0"/>
                    </a:p>
                  </a:txBody>
                  <a:tcPr/>
                </a:tc>
                <a:tc>
                  <a:txBody>
                    <a:bodyPr/>
                    <a:lstStyle/>
                    <a:p>
                      <a:r>
                        <a:rPr lang="en-US" sz="1800" dirty="0" smtClean="0">
                          <a:solidFill>
                            <a:schemeClr val="accent6">
                              <a:lumMod val="75000"/>
                            </a:schemeClr>
                          </a:solidFill>
                          <a:effectLst>
                            <a:glow rad="88900">
                              <a:schemeClr val="bg1"/>
                            </a:glow>
                          </a:effectLst>
                        </a:rPr>
                        <a:t>ESS-0129743</a:t>
                      </a:r>
                      <a:endParaRPr lang="en-US" sz="1800" dirty="0">
                        <a:solidFill>
                          <a:schemeClr val="accent6">
                            <a:lumMod val="75000"/>
                          </a:schemeClr>
                        </a:solidFill>
                        <a:effectLst>
                          <a:glow rad="88900">
                            <a:schemeClr val="bg1"/>
                          </a:glow>
                        </a:effectLst>
                      </a:endParaRPr>
                    </a:p>
                  </a:txBody>
                  <a:tcPr/>
                </a:tc>
              </a:tr>
              <a:tr h="418965">
                <a:tc>
                  <a:txBody>
                    <a:bodyPr/>
                    <a:lstStyle/>
                    <a:p>
                      <a:pPr marL="0" indent="0">
                        <a:buFontTx/>
                        <a:buNone/>
                      </a:pPr>
                      <a:r>
                        <a:rPr lang="en-GB" sz="1200" dirty="0" smtClean="0"/>
                        <a:t>ESS radiation protection – Policy, Responsibilities and QA</a:t>
                      </a:r>
                      <a:endParaRPr lang="en-US" sz="1200" dirty="0" smtClean="0"/>
                    </a:p>
                  </a:txBody>
                  <a:tcPr/>
                </a:tc>
                <a:tc>
                  <a:txBody>
                    <a:bodyPr/>
                    <a:lstStyle/>
                    <a:p>
                      <a:endParaRPr lang="en-US" sz="1200" dirty="0"/>
                    </a:p>
                  </a:txBody>
                  <a:tcPr/>
                </a:tc>
              </a:tr>
              <a:tr h="24645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General Safety Objectives</a:t>
                      </a:r>
                    </a:p>
                  </a:txBody>
                  <a:tcPr/>
                </a:tc>
                <a:tc>
                  <a:txBody>
                    <a:bodyPr/>
                    <a:lstStyle/>
                    <a:p>
                      <a:r>
                        <a:rPr lang="en-US" sz="1200" dirty="0" smtClean="0">
                          <a:solidFill>
                            <a:srgbClr val="00B050"/>
                          </a:solidFill>
                        </a:rPr>
                        <a:t>ESS-0000004</a:t>
                      </a:r>
                      <a:endParaRPr lang="en-US" sz="1200" dirty="0">
                        <a:solidFill>
                          <a:srgbClr val="00B050"/>
                        </a:solidFill>
                      </a:endParaRPr>
                    </a:p>
                  </a:txBody>
                  <a:tcPr/>
                </a:tc>
              </a:tr>
              <a:tr h="24645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ALARA</a:t>
                      </a:r>
                    </a:p>
                  </a:txBody>
                  <a:tcPr/>
                </a:tc>
                <a:tc>
                  <a:txBody>
                    <a:bodyPr/>
                    <a:lstStyle/>
                    <a:p>
                      <a:pPr algn="l" fontAlgn="b"/>
                      <a:r>
                        <a:rPr lang="is-IS" sz="1200" b="0" i="0" u="none" strike="noStrike" baseline="0" dirty="0" smtClean="0">
                          <a:solidFill>
                            <a:srgbClr val="00B050"/>
                          </a:solidFill>
                          <a:effectLst/>
                          <a:latin typeface="Calibri" charset="0"/>
                        </a:rPr>
                        <a:t>  </a:t>
                      </a:r>
                      <a:r>
                        <a:rPr lang="is-IS" sz="1200" b="0" i="0" u="none" strike="noStrike" dirty="0" smtClean="0">
                          <a:solidFill>
                            <a:srgbClr val="00B050"/>
                          </a:solidFill>
                          <a:effectLst/>
                          <a:latin typeface="Calibri" charset="0"/>
                        </a:rPr>
                        <a:t>ESS-0037524</a:t>
                      </a:r>
                      <a:endParaRPr lang="is-IS" sz="1200" b="0" i="0" u="none" strike="noStrike" dirty="0">
                        <a:solidFill>
                          <a:srgbClr val="00B050"/>
                        </a:solidFill>
                        <a:effectLst/>
                        <a:latin typeface="Calibri" charset="0"/>
                      </a:endParaRPr>
                    </a:p>
                  </a:txBody>
                  <a:tcPr marL="12700" marR="12700" marT="12700" marB="0" anchor="b"/>
                </a:tc>
              </a:tr>
              <a:tr h="24645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Work with </a:t>
                      </a:r>
                      <a:r>
                        <a:rPr lang="en-US" sz="1200" dirty="0" err="1" smtClean="0"/>
                        <a:t>Ionising</a:t>
                      </a:r>
                      <a:r>
                        <a:rPr lang="en-US" sz="1200" dirty="0" smtClean="0"/>
                        <a:t> Radiation</a:t>
                      </a:r>
                    </a:p>
                  </a:txBody>
                  <a:tcPr/>
                </a:tc>
                <a:tc>
                  <a:txBody>
                    <a:bodyPr/>
                    <a:lstStyle/>
                    <a:p>
                      <a:pPr algn="l" fontAlgn="b"/>
                      <a:r>
                        <a:rPr lang="is-IS" sz="1200" b="0" i="0" u="none" strike="noStrike" dirty="0" smtClean="0">
                          <a:solidFill>
                            <a:srgbClr val="000000"/>
                          </a:solidFill>
                          <a:effectLst/>
                          <a:latin typeface="Calibri" charset="0"/>
                        </a:rPr>
                        <a:t>  </a:t>
                      </a:r>
                      <a:r>
                        <a:rPr lang="is-IS" sz="1200" b="0" i="0" u="none" strike="noStrike" dirty="0" smtClean="0">
                          <a:solidFill>
                            <a:srgbClr val="00B050"/>
                          </a:solidFill>
                          <a:effectLst/>
                          <a:latin typeface="Calibri" charset="0"/>
                        </a:rPr>
                        <a:t>ESS-0001786</a:t>
                      </a:r>
                      <a:endParaRPr lang="is-IS" sz="1200" b="0" i="0" u="none" strike="noStrike" dirty="0">
                        <a:solidFill>
                          <a:srgbClr val="00B050"/>
                        </a:solidFill>
                        <a:effectLst/>
                        <a:latin typeface="Calibri" charset="0"/>
                      </a:endParaRPr>
                    </a:p>
                  </a:txBody>
                  <a:tcPr marL="12700" marR="12700" marT="12700" marB="0" anchor="b"/>
                </a:tc>
              </a:tr>
              <a:tr h="24645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Radioactive Materials</a:t>
                      </a:r>
                    </a:p>
                  </a:txBody>
                  <a:tcPr/>
                </a:tc>
                <a:tc>
                  <a:txBody>
                    <a:bodyPr/>
                    <a:lstStyle/>
                    <a:p>
                      <a:r>
                        <a:rPr lang="en-US" sz="1200" dirty="0" smtClean="0">
                          <a:solidFill>
                            <a:schemeClr val="accent6">
                              <a:lumMod val="75000"/>
                            </a:schemeClr>
                          </a:solidFill>
                        </a:rPr>
                        <a:t>ESS-0052862 Transport plan for the radioactive waste from ESS</a:t>
                      </a:r>
                      <a:endParaRPr lang="en-US" sz="1200" dirty="0">
                        <a:solidFill>
                          <a:schemeClr val="accent6">
                            <a:lumMod val="75000"/>
                          </a:schemeClr>
                        </a:solidFill>
                      </a:endParaRPr>
                    </a:p>
                  </a:txBody>
                  <a:tcPr/>
                </a:tc>
              </a:tr>
              <a:tr h="24645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Dosimetry</a:t>
                      </a:r>
                    </a:p>
                  </a:txBody>
                  <a:tcPr/>
                </a:tc>
                <a:tc>
                  <a:txBody>
                    <a:bodyPr/>
                    <a:lstStyle/>
                    <a:p>
                      <a:r>
                        <a:rPr lang="en-US" sz="1200" baseline="0" dirty="0" smtClean="0">
                          <a:solidFill>
                            <a:srgbClr val="00B050"/>
                          </a:solidFill>
                        </a:rPr>
                        <a:t>ESS-0052868 ESS Rules for Medical Examinations</a:t>
                      </a:r>
                    </a:p>
                    <a:p>
                      <a:r>
                        <a:rPr lang="en-US" sz="1200" baseline="0" dirty="0" smtClean="0"/>
                        <a:t>Mostly in the handbook</a:t>
                      </a:r>
                      <a:endParaRPr lang="en-US" sz="1200" dirty="0"/>
                    </a:p>
                  </a:txBody>
                  <a:tcPr/>
                </a:tc>
              </a:tr>
              <a:tr h="24645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Radiation Monitoring</a:t>
                      </a:r>
                    </a:p>
                  </a:txBody>
                  <a:tcPr/>
                </a:tc>
                <a:tc>
                  <a:txBody>
                    <a:bodyPr/>
                    <a:lstStyle/>
                    <a:p>
                      <a:endParaRPr lang="en-US" sz="1200" dirty="0"/>
                    </a:p>
                  </a:txBody>
                  <a:tcPr/>
                </a:tc>
              </a:tr>
              <a:tr h="24645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Environmental Radiation Monitoring</a:t>
                      </a:r>
                    </a:p>
                  </a:txBody>
                  <a:tcPr/>
                </a:tc>
                <a:tc>
                  <a:txBody>
                    <a:bodyPr/>
                    <a:lstStyle/>
                    <a:p>
                      <a:r>
                        <a:rPr lang="en-US" sz="1200" dirty="0" smtClean="0">
                          <a:solidFill>
                            <a:srgbClr val="00B050"/>
                          </a:solidFill>
                        </a:rPr>
                        <a:t>ESS-0051197 Environmental Monitoring Plan</a:t>
                      </a:r>
                      <a:endParaRPr lang="en-US" sz="1200" dirty="0">
                        <a:solidFill>
                          <a:srgbClr val="00B050"/>
                        </a:solidFill>
                      </a:endParaRPr>
                    </a:p>
                  </a:txBody>
                  <a:tcPr/>
                </a:tc>
              </a:tr>
              <a:tr h="24645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Radiation safety interlock systems</a:t>
                      </a:r>
                    </a:p>
                  </a:txBody>
                  <a:tcPr/>
                </a:tc>
                <a:tc>
                  <a:txBody>
                    <a:bodyPr/>
                    <a:lstStyle/>
                    <a:p>
                      <a:r>
                        <a:rPr lang="is-IS" sz="1200" dirty="0" smtClean="0">
                          <a:solidFill>
                            <a:srgbClr val="00B050"/>
                          </a:solidFill>
                        </a:rPr>
                        <a:t>ESS-0058389</a:t>
                      </a:r>
                      <a:endParaRPr lang="en-US" sz="1200" dirty="0">
                        <a:solidFill>
                          <a:srgbClr val="00B050"/>
                        </a:solidFill>
                      </a:endParaRPr>
                    </a:p>
                  </a:txBody>
                  <a:tcPr/>
                </a:tc>
              </a:tr>
              <a:tr h="24645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Training and Qualifications</a:t>
                      </a:r>
                    </a:p>
                  </a:txBody>
                  <a:tcPr/>
                </a:tc>
                <a:tc>
                  <a:txBody>
                    <a:bodyPr/>
                    <a:lstStyle/>
                    <a:p>
                      <a:r>
                        <a:rPr lang="en-US" sz="1200" dirty="0" smtClean="0">
                          <a:solidFill>
                            <a:srgbClr val="00B050"/>
                          </a:solidFill>
                        </a:rPr>
                        <a:t>ESS-0111690 Safety Training Matrix for Installation Activities</a:t>
                      </a:r>
                      <a:endParaRPr lang="en-US" sz="1200" dirty="0">
                        <a:solidFill>
                          <a:srgbClr val="00B050"/>
                        </a:solidFill>
                      </a:endParaRPr>
                    </a:p>
                  </a:txBody>
                  <a:tcPr/>
                </a:tc>
              </a:tr>
              <a:tr h="587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Shielding</a:t>
                      </a:r>
                    </a:p>
                  </a:txBody>
                  <a:tcPr/>
                </a:tc>
                <a:tc>
                  <a:txBody>
                    <a:bodyPr/>
                    <a:lstStyle/>
                    <a:p>
                      <a:r>
                        <a:rPr lang="is-IS" sz="1200" dirty="0" smtClean="0">
                          <a:solidFill>
                            <a:schemeClr val="accent6">
                              <a:lumMod val="75000"/>
                            </a:schemeClr>
                          </a:solidFill>
                        </a:rPr>
                        <a:t>ESS-0120786 ESS Shielding Configuration Control Manual</a:t>
                      </a:r>
                    </a:p>
                    <a:p>
                      <a:r>
                        <a:rPr lang="is-IS" sz="1200" dirty="0" smtClean="0">
                          <a:solidFill>
                            <a:srgbClr val="00B050"/>
                          </a:solidFill>
                        </a:rPr>
                        <a:t>ESS-0019931</a:t>
                      </a:r>
                      <a:r>
                        <a:rPr lang="is-IS" sz="1200" dirty="0" smtClean="0"/>
                        <a:t> ESS Procedure for Designing Shielding for Safety</a:t>
                      </a:r>
                      <a:endParaRPr lang="en-US" sz="1200" dirty="0">
                        <a:solidFill>
                          <a:schemeClr val="accent6">
                            <a:lumMod val="75000"/>
                          </a:schemeClr>
                        </a:solidFill>
                      </a:endParaRPr>
                    </a:p>
                  </a:txBody>
                  <a:tcPr/>
                </a:tc>
              </a:tr>
              <a:tr h="24645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Emergency preparedness</a:t>
                      </a:r>
                    </a:p>
                  </a:txBody>
                  <a:tcPr/>
                </a:tc>
                <a:tc>
                  <a:txBody>
                    <a:bodyPr/>
                    <a:lstStyle/>
                    <a:p>
                      <a:r>
                        <a:rPr lang="is-IS" sz="1200" dirty="0" smtClean="0">
                          <a:solidFill>
                            <a:srgbClr val="00B050"/>
                          </a:solidFill>
                        </a:rPr>
                        <a:t>ESS-0092951 Emergency Preparedness Plan</a:t>
                      </a:r>
                    </a:p>
                    <a:p>
                      <a:r>
                        <a:rPr lang="is-IS" sz="1200" dirty="0" smtClean="0">
                          <a:solidFill>
                            <a:schemeClr val="accent6">
                              <a:lumMod val="75000"/>
                            </a:schemeClr>
                          </a:solidFill>
                        </a:rPr>
                        <a:t>ESS-0087172 Training</a:t>
                      </a:r>
                      <a:r>
                        <a:rPr lang="is-IS" sz="1200" baseline="0" dirty="0" smtClean="0">
                          <a:solidFill>
                            <a:schemeClr val="accent6">
                              <a:lumMod val="75000"/>
                            </a:schemeClr>
                          </a:solidFill>
                        </a:rPr>
                        <a:t> activities for Emergency Preparedness Plan</a:t>
                      </a:r>
                      <a:endParaRPr lang="en-US" sz="1200" dirty="0">
                        <a:solidFill>
                          <a:schemeClr val="accent6">
                            <a:lumMod val="75000"/>
                          </a:schemeClr>
                        </a:solidFill>
                      </a:endParaRPr>
                    </a:p>
                  </a:txBody>
                  <a:tcPr/>
                </a:tc>
              </a:tr>
            </a:tbl>
          </a:graphicData>
        </a:graphic>
      </p:graphicFrame>
    </p:spTree>
    <p:extLst>
      <p:ext uri="{BB962C8B-B14F-4D97-AF65-F5344CB8AC3E}">
        <p14:creationId xmlns:p14="http://schemas.microsoft.com/office/powerpoint/2010/main" val="307683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rmAutofit/>
          </a:bodyPr>
          <a:lstStyle/>
          <a:p>
            <a:r>
              <a:rPr lang="en-US" dirty="0" smtClean="0"/>
              <a:t>Radiation Protection Resources</a:t>
            </a:r>
            <a:endParaRPr lang="en-US" dirty="0"/>
          </a:p>
        </p:txBody>
      </p:sp>
      <p:sp>
        <p:nvSpPr>
          <p:cNvPr id="9" name="Content Placeholder 8"/>
          <p:cNvSpPr>
            <a:spLocks noGrp="1"/>
          </p:cNvSpPr>
          <p:nvPr>
            <p:ph idx="1"/>
          </p:nvPr>
        </p:nvSpPr>
        <p:spPr>
          <a:xfrm>
            <a:off x="467544" y="2132856"/>
            <a:ext cx="8229600" cy="3917032"/>
          </a:xfrm>
        </p:spPr>
        <p:txBody>
          <a:bodyPr>
            <a:normAutofit/>
          </a:bodyPr>
          <a:lstStyle/>
          <a:p>
            <a:pPr marL="457200" indent="-457200">
              <a:buFont typeface="Arial" panose="020B0604020202020204" pitchFamily="34" charset="0"/>
              <a:buAutoNum type="arabicPeriod"/>
            </a:pPr>
            <a:endParaRPr lang="en-US" sz="2400" dirty="0"/>
          </a:p>
          <a:p>
            <a:pPr marL="457200" indent="-457200">
              <a:buAutoNum type="arabicPeriod"/>
            </a:pPr>
            <a:endParaRPr lang="en-US" sz="2400" dirty="0" smtClean="0"/>
          </a:p>
          <a:p>
            <a:pPr marL="0" indent="0">
              <a:buNone/>
            </a:pPr>
            <a:endParaRPr lang="en-US" sz="2400" dirty="0" smtClean="0"/>
          </a:p>
          <a:p>
            <a:pPr marL="0" indent="0">
              <a:buNone/>
            </a:pPr>
            <a:endParaRPr lang="en-US" sz="2400" dirty="0"/>
          </a:p>
          <a:p>
            <a:pPr marL="0" indent="0">
              <a:buNone/>
            </a:pPr>
            <a:endParaRPr lang="en-US" sz="2400" dirty="0" smtClean="0"/>
          </a:p>
          <a:p>
            <a:pPr marL="0" indent="0">
              <a:buNone/>
            </a:pPr>
            <a:endParaRPr lang="en-US" sz="2400" dirty="0"/>
          </a:p>
        </p:txBody>
      </p:sp>
      <p:sp>
        <p:nvSpPr>
          <p:cNvPr id="3" name="Slide Number Placeholder 2"/>
          <p:cNvSpPr>
            <a:spLocks noGrp="1"/>
          </p:cNvSpPr>
          <p:nvPr>
            <p:ph type="sldNum" sz="quarter" idx="12"/>
          </p:nvPr>
        </p:nvSpPr>
        <p:spPr/>
        <p:txBody>
          <a:bodyPr/>
          <a:lstStyle/>
          <a:p>
            <a:fld id="{551115BC-487E-4422-894C-CB7CD3E79223}" type="slidenum">
              <a:rPr lang="sv-SE" smtClean="0"/>
              <a:t>6</a:t>
            </a:fld>
            <a:endParaRPr lang="sv-SE" dirty="0"/>
          </a:p>
        </p:txBody>
      </p:sp>
      <p:sp>
        <p:nvSpPr>
          <p:cNvPr id="4" name="TextBox 3"/>
          <p:cNvSpPr txBox="1"/>
          <p:nvPr/>
        </p:nvSpPr>
        <p:spPr>
          <a:xfrm>
            <a:off x="251520" y="1532691"/>
            <a:ext cx="8351453" cy="1200329"/>
          </a:xfrm>
          <a:prstGeom prst="rect">
            <a:avLst/>
          </a:prstGeom>
          <a:noFill/>
        </p:spPr>
        <p:txBody>
          <a:bodyPr wrap="none" rtlCol="0">
            <a:spAutoFit/>
          </a:bodyPr>
          <a:lstStyle/>
          <a:p>
            <a:r>
              <a:rPr lang="en-US" dirty="0" smtClean="0"/>
              <a:t>The RP group is continuously expanding, </a:t>
            </a:r>
          </a:p>
          <a:p>
            <a:r>
              <a:rPr lang="en-US" dirty="0" smtClean="0"/>
              <a:t>the current resources dedicated to the RP Management System are (new staff in green):</a:t>
            </a:r>
          </a:p>
          <a:p>
            <a:endParaRPr lang="en-US" dirty="0"/>
          </a:p>
          <a:p>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1712490019"/>
              </p:ext>
            </p:extLst>
          </p:nvPr>
        </p:nvGraphicFramePr>
        <p:xfrm>
          <a:off x="611560" y="2210471"/>
          <a:ext cx="7488832" cy="4093616"/>
        </p:xfrm>
        <a:graphic>
          <a:graphicData uri="http://schemas.openxmlformats.org/drawingml/2006/table">
            <a:tbl>
              <a:tblPr firstRow="1" bandRow="1">
                <a:tableStyleId>{5C22544A-7EE6-4342-B048-85BDC9FD1C3A}</a:tableStyleId>
              </a:tblPr>
              <a:tblGrid>
                <a:gridCol w="4313909"/>
                <a:gridCol w="3174923"/>
              </a:tblGrid>
              <a:tr h="339928">
                <a:tc>
                  <a:txBody>
                    <a:bodyPr/>
                    <a:lstStyle/>
                    <a:p>
                      <a:r>
                        <a:rPr lang="en-US" sz="1400" dirty="0" smtClean="0"/>
                        <a:t>ESS Handbook for Radiation Protection</a:t>
                      </a:r>
                      <a:endParaRPr lang="en-US" sz="1400" dirty="0"/>
                    </a:p>
                  </a:txBody>
                  <a:tcPr/>
                </a:tc>
                <a:tc>
                  <a:txBody>
                    <a:bodyPr/>
                    <a:lstStyle/>
                    <a:p>
                      <a:r>
                        <a:rPr lang="en-US" sz="1800" dirty="0" smtClean="0">
                          <a:solidFill>
                            <a:schemeClr val="accent6">
                              <a:lumMod val="75000"/>
                            </a:schemeClr>
                          </a:solidFill>
                          <a:effectLst>
                            <a:glow rad="88900">
                              <a:schemeClr val="bg1"/>
                            </a:glow>
                          </a:effectLst>
                        </a:rPr>
                        <a:t>ESS-0129743</a:t>
                      </a:r>
                      <a:endParaRPr lang="en-US" sz="1800" dirty="0">
                        <a:solidFill>
                          <a:schemeClr val="accent6">
                            <a:lumMod val="75000"/>
                          </a:schemeClr>
                        </a:solidFill>
                        <a:effectLst>
                          <a:glow rad="88900">
                            <a:schemeClr val="bg1"/>
                          </a:glow>
                        </a:effectLst>
                      </a:endParaRPr>
                    </a:p>
                  </a:txBody>
                  <a:tcPr/>
                </a:tc>
              </a:tr>
              <a:tr h="280860">
                <a:tc>
                  <a:txBody>
                    <a:bodyPr/>
                    <a:lstStyle/>
                    <a:p>
                      <a:pPr marL="0" indent="0">
                        <a:buFontTx/>
                        <a:buNone/>
                      </a:pPr>
                      <a:r>
                        <a:rPr lang="en-GB" sz="1400" dirty="0" smtClean="0"/>
                        <a:t>ESS radiation protection – Policy, Responsibilities and QA</a:t>
                      </a:r>
                      <a:endParaRPr lang="en-US" sz="1400" dirty="0" smtClean="0"/>
                    </a:p>
                  </a:txBody>
                  <a:tcPr/>
                </a:tc>
                <a:tc>
                  <a:txBody>
                    <a:bodyPr/>
                    <a:lstStyle/>
                    <a:p>
                      <a:r>
                        <a:rPr lang="en-US" sz="1400" baseline="0" dirty="0" smtClean="0"/>
                        <a:t>Lena Johansson (RPE)</a:t>
                      </a:r>
                      <a:endParaRPr lang="en-US" sz="1400" dirty="0"/>
                    </a:p>
                  </a:txBody>
                  <a:tcPr/>
                </a:tc>
              </a:tr>
              <a:tr h="27090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General Safety Objectives</a:t>
                      </a:r>
                    </a:p>
                  </a:txBody>
                  <a:tcPr/>
                </a:tc>
                <a:tc>
                  <a:txBody>
                    <a:bodyPr/>
                    <a:lstStyle/>
                    <a:p>
                      <a:r>
                        <a:rPr lang="en-US" sz="1400" dirty="0" smtClean="0"/>
                        <a:t>ESS + RP Group</a:t>
                      </a:r>
                      <a:endParaRPr lang="en-US" sz="1400" dirty="0"/>
                    </a:p>
                  </a:txBody>
                  <a:tcPr/>
                </a:tc>
              </a:tr>
              <a:tr h="27090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ALARA</a:t>
                      </a:r>
                    </a:p>
                  </a:txBody>
                  <a:tcPr/>
                </a:tc>
                <a:tc>
                  <a:txBody>
                    <a:bodyPr/>
                    <a:lstStyle/>
                    <a:p>
                      <a:r>
                        <a:rPr lang="en-US" sz="1400" dirty="0" smtClean="0"/>
                        <a:t>Francois Javier</a:t>
                      </a:r>
                      <a:endParaRPr lang="en-US" sz="1400" dirty="0"/>
                    </a:p>
                  </a:txBody>
                  <a:tcPr/>
                </a:tc>
              </a:tr>
              <a:tr h="27090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Work with </a:t>
                      </a:r>
                      <a:r>
                        <a:rPr lang="en-US" sz="1400" dirty="0" err="1" smtClean="0"/>
                        <a:t>Ionising</a:t>
                      </a:r>
                      <a:r>
                        <a:rPr lang="en-US" sz="1400" dirty="0" smtClean="0"/>
                        <a:t> Radiation</a:t>
                      </a:r>
                    </a:p>
                  </a:txBody>
                  <a:tcPr/>
                </a:tc>
                <a:tc>
                  <a:txBody>
                    <a:bodyPr/>
                    <a:lstStyle/>
                    <a:p>
                      <a:r>
                        <a:rPr lang="en-US" sz="1400" dirty="0" smtClean="0">
                          <a:solidFill>
                            <a:srgbClr val="00B050"/>
                          </a:solidFill>
                        </a:rPr>
                        <a:t>Ida </a:t>
                      </a:r>
                      <a:r>
                        <a:rPr lang="en-US" sz="1400" dirty="0" err="1" smtClean="0">
                          <a:solidFill>
                            <a:srgbClr val="00B050"/>
                          </a:solidFill>
                        </a:rPr>
                        <a:t>Bergström</a:t>
                      </a:r>
                      <a:r>
                        <a:rPr lang="en-US" sz="1400" dirty="0" smtClean="0">
                          <a:solidFill>
                            <a:srgbClr val="00B050"/>
                          </a:solidFill>
                        </a:rPr>
                        <a:t> (RPO), RPT (mid Oct 2017)</a:t>
                      </a:r>
                      <a:endParaRPr lang="en-US" sz="1400" dirty="0">
                        <a:solidFill>
                          <a:srgbClr val="00B050"/>
                        </a:solidFill>
                      </a:endParaRPr>
                    </a:p>
                  </a:txBody>
                  <a:tcPr/>
                </a:tc>
              </a:tr>
              <a:tr h="27090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Radioactive Materials</a:t>
                      </a:r>
                    </a:p>
                  </a:txBody>
                  <a:tcPr/>
                </a:tc>
                <a:tc>
                  <a:txBody>
                    <a:bodyPr/>
                    <a:lstStyle/>
                    <a:p>
                      <a:r>
                        <a:rPr lang="en-US" sz="1400" dirty="0" smtClean="0"/>
                        <a:t>Per </a:t>
                      </a:r>
                      <a:r>
                        <a:rPr lang="en-US" sz="1400" dirty="0" err="1" smtClean="0"/>
                        <a:t>Persson</a:t>
                      </a:r>
                      <a:endParaRPr lang="en-US" sz="1400" dirty="0"/>
                    </a:p>
                  </a:txBody>
                  <a:tcPr/>
                </a:tc>
              </a:tr>
              <a:tr h="27090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Dosimetry</a:t>
                      </a:r>
                    </a:p>
                  </a:txBody>
                  <a:tcPr/>
                </a:tc>
                <a:tc>
                  <a:txBody>
                    <a:bodyPr/>
                    <a:lstStyle/>
                    <a:p>
                      <a:r>
                        <a:rPr lang="en-US" sz="1400" dirty="0" smtClean="0"/>
                        <a:t>Lena Johansson</a:t>
                      </a:r>
                      <a:endParaRPr lang="en-US" sz="1400" dirty="0"/>
                    </a:p>
                  </a:txBody>
                  <a:tcPr/>
                </a:tc>
              </a:tr>
              <a:tr h="27090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Radiation Monitoring</a:t>
                      </a:r>
                    </a:p>
                  </a:txBody>
                  <a:tcPr/>
                </a:tc>
                <a:tc>
                  <a:txBody>
                    <a:bodyPr/>
                    <a:lstStyle/>
                    <a:p>
                      <a:r>
                        <a:rPr lang="en-US" sz="1400" dirty="0" smtClean="0">
                          <a:solidFill>
                            <a:srgbClr val="00B050"/>
                          </a:solidFill>
                        </a:rPr>
                        <a:t>Alasdair Day (1 Oct 2017)</a:t>
                      </a:r>
                      <a:endParaRPr lang="en-US" sz="1400" dirty="0">
                        <a:solidFill>
                          <a:srgbClr val="00B050"/>
                        </a:solidFill>
                      </a:endParaRPr>
                    </a:p>
                  </a:txBody>
                  <a:tcPr/>
                </a:tc>
              </a:tr>
              <a:tr h="33992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Environmental Radiation Monitoring</a:t>
                      </a:r>
                    </a:p>
                  </a:txBody>
                  <a:tcPr/>
                </a:tc>
                <a:tc>
                  <a:txBody>
                    <a:bodyPr/>
                    <a:lstStyle/>
                    <a:p>
                      <a:r>
                        <a:rPr lang="en-US" sz="1400" dirty="0" smtClean="0"/>
                        <a:t>Daniela </a:t>
                      </a:r>
                      <a:r>
                        <a:rPr lang="en-US" sz="1400" dirty="0" err="1" smtClean="0"/>
                        <a:t>Ene</a:t>
                      </a:r>
                      <a:r>
                        <a:rPr lang="en-US" sz="1400" dirty="0" smtClean="0"/>
                        <a:t> </a:t>
                      </a:r>
                      <a:endParaRPr lang="en-US" sz="1400" dirty="0"/>
                    </a:p>
                  </a:txBody>
                  <a:tcPr/>
                </a:tc>
              </a:tr>
              <a:tr h="33992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Radiation safety interlock systems</a:t>
                      </a:r>
                    </a:p>
                  </a:txBody>
                  <a:tcPr/>
                </a:tc>
                <a:tc>
                  <a:txBody>
                    <a:bodyPr/>
                    <a:lstStyle/>
                    <a:p>
                      <a:r>
                        <a:rPr lang="en-US" sz="1400" dirty="0" smtClean="0"/>
                        <a:t>Integrated Control Systems Division</a:t>
                      </a:r>
                      <a:endParaRPr lang="en-US" sz="1400" dirty="0"/>
                    </a:p>
                  </a:txBody>
                  <a:tcPr/>
                </a:tc>
              </a:tr>
              <a:tr h="27090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Training and Qualifications</a:t>
                      </a:r>
                    </a:p>
                  </a:txBody>
                  <a:tcPr/>
                </a:tc>
                <a:tc>
                  <a:txBody>
                    <a:bodyPr/>
                    <a:lstStyle/>
                    <a:p>
                      <a:r>
                        <a:rPr lang="en-US" sz="1400" dirty="0" smtClean="0">
                          <a:solidFill>
                            <a:srgbClr val="00B050"/>
                          </a:solidFill>
                        </a:rPr>
                        <a:t>Lars </a:t>
                      </a:r>
                      <a:r>
                        <a:rPr lang="en-US" sz="1400" dirty="0" err="1" smtClean="0">
                          <a:solidFill>
                            <a:srgbClr val="00B050"/>
                          </a:solidFill>
                        </a:rPr>
                        <a:t>Aprin</a:t>
                      </a:r>
                      <a:r>
                        <a:rPr lang="en-US" sz="1400" dirty="0" smtClean="0">
                          <a:solidFill>
                            <a:srgbClr val="00B050"/>
                          </a:solidFill>
                        </a:rPr>
                        <a:t> (4 Sept 2017)</a:t>
                      </a:r>
                      <a:endParaRPr lang="en-US" sz="1400" dirty="0">
                        <a:solidFill>
                          <a:srgbClr val="00B050"/>
                        </a:solidFill>
                      </a:endParaRPr>
                    </a:p>
                  </a:txBody>
                  <a:tcPr/>
                </a:tc>
              </a:tr>
              <a:tr h="27090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Shielding (verification)</a:t>
                      </a:r>
                    </a:p>
                  </a:txBody>
                  <a:tcPr/>
                </a:tc>
                <a:tc>
                  <a:txBody>
                    <a:bodyPr/>
                    <a:lstStyle/>
                    <a:p>
                      <a:r>
                        <a:rPr lang="en-US" sz="1400" dirty="0" smtClean="0"/>
                        <a:t>Accelerator Safety Group</a:t>
                      </a:r>
                      <a:endParaRPr lang="en-US" sz="1400" dirty="0"/>
                    </a:p>
                  </a:txBody>
                  <a:tcPr/>
                </a:tc>
              </a:tr>
              <a:tr h="27090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Emergency preparedness</a:t>
                      </a:r>
                    </a:p>
                  </a:txBody>
                  <a:tcPr/>
                </a:tc>
                <a:tc>
                  <a:txBody>
                    <a:bodyPr/>
                    <a:lstStyle/>
                    <a:p>
                      <a:r>
                        <a:rPr lang="en-US" sz="1400" dirty="0" smtClean="0"/>
                        <a:t>Fredrik </a:t>
                      </a:r>
                      <a:r>
                        <a:rPr lang="en-US" sz="1400" dirty="0" err="1" smtClean="0"/>
                        <a:t>Jörud</a:t>
                      </a:r>
                      <a:r>
                        <a:rPr lang="en-US" sz="1400" dirty="0" smtClean="0"/>
                        <a:t> </a:t>
                      </a:r>
                      <a:endParaRPr lang="en-US" sz="1400" dirty="0"/>
                    </a:p>
                  </a:txBody>
                  <a:tcPr/>
                </a:tc>
              </a:tr>
            </a:tbl>
          </a:graphicData>
        </a:graphic>
      </p:graphicFrame>
      <p:sp>
        <p:nvSpPr>
          <p:cNvPr id="5" name="TextBox 4"/>
          <p:cNvSpPr txBox="1"/>
          <p:nvPr/>
        </p:nvSpPr>
        <p:spPr>
          <a:xfrm>
            <a:off x="1541671" y="6477175"/>
            <a:ext cx="4571701" cy="369332"/>
          </a:xfrm>
          <a:prstGeom prst="rect">
            <a:avLst/>
          </a:prstGeom>
          <a:noFill/>
        </p:spPr>
        <p:txBody>
          <a:bodyPr wrap="none" rtlCol="0">
            <a:spAutoFit/>
          </a:bodyPr>
          <a:lstStyle/>
          <a:p>
            <a:r>
              <a:rPr lang="en-US" dirty="0" smtClean="0"/>
              <a:t>RP Group will also have </a:t>
            </a:r>
            <a:r>
              <a:rPr lang="en-US" smtClean="0"/>
              <a:t>a Group Leader shortly</a:t>
            </a:r>
            <a:endParaRPr lang="en-US"/>
          </a:p>
        </p:txBody>
      </p:sp>
    </p:spTree>
    <p:extLst>
      <p:ext uri="{BB962C8B-B14F-4D97-AF65-F5344CB8AC3E}">
        <p14:creationId xmlns:p14="http://schemas.microsoft.com/office/powerpoint/2010/main" val="3166875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51115BC-487E-4422-894C-CB7CD3E79223}" type="slidenum">
              <a:rPr lang="sv-SE" smtClean="0"/>
              <a:t>7</a:t>
            </a:fld>
            <a:endParaRPr lang="sv-SE" dirty="0"/>
          </a:p>
        </p:txBody>
      </p:sp>
      <p:pic>
        <p:nvPicPr>
          <p:cNvPr id="5" name="Picture 4"/>
          <p:cNvPicPr>
            <a:picLocks noChangeAspect="1"/>
          </p:cNvPicPr>
          <p:nvPr/>
        </p:nvPicPr>
        <p:blipFill>
          <a:blip r:embed="rId2"/>
          <a:stretch>
            <a:fillRect/>
          </a:stretch>
        </p:blipFill>
        <p:spPr>
          <a:xfrm>
            <a:off x="-1" y="1988840"/>
            <a:ext cx="9106895" cy="3096344"/>
          </a:xfrm>
          <a:prstGeom prst="rect">
            <a:avLst/>
          </a:prstGeom>
        </p:spPr>
      </p:pic>
      <p:pic>
        <p:nvPicPr>
          <p:cNvPr id="6" name="Picture 5"/>
          <p:cNvPicPr>
            <a:picLocks noChangeAspect="1"/>
          </p:cNvPicPr>
          <p:nvPr/>
        </p:nvPicPr>
        <p:blipFill>
          <a:blip r:embed="rId3"/>
          <a:stretch>
            <a:fillRect/>
          </a:stretch>
        </p:blipFill>
        <p:spPr>
          <a:xfrm>
            <a:off x="323528" y="5013176"/>
            <a:ext cx="8424936" cy="823346"/>
          </a:xfrm>
          <a:prstGeom prst="rect">
            <a:avLst/>
          </a:prstGeom>
        </p:spPr>
      </p:pic>
      <p:sp>
        <p:nvSpPr>
          <p:cNvPr id="7" name="Title 1"/>
          <p:cNvSpPr>
            <a:spLocks noGrp="1"/>
          </p:cNvSpPr>
          <p:nvPr>
            <p:ph type="title"/>
          </p:nvPr>
        </p:nvSpPr>
        <p:spPr>
          <a:xfrm>
            <a:off x="457200" y="274638"/>
            <a:ext cx="7139136" cy="1143000"/>
          </a:xfrm>
        </p:spPr>
        <p:txBody>
          <a:bodyPr>
            <a:normAutofit/>
          </a:bodyPr>
          <a:lstStyle/>
          <a:p>
            <a:r>
              <a:rPr lang="en-US" dirty="0" smtClean="0"/>
              <a:t>Dose constraints established at ESS</a:t>
            </a:r>
            <a:endParaRPr lang="en-US" dirty="0"/>
          </a:p>
        </p:txBody>
      </p:sp>
      <p:sp>
        <p:nvSpPr>
          <p:cNvPr id="2" name="TextBox 1"/>
          <p:cNvSpPr txBox="1"/>
          <p:nvPr/>
        </p:nvSpPr>
        <p:spPr>
          <a:xfrm rot="19111299">
            <a:off x="923285" y="3324484"/>
            <a:ext cx="7260321" cy="646331"/>
          </a:xfrm>
          <a:prstGeom prst="rect">
            <a:avLst/>
          </a:prstGeom>
          <a:solidFill>
            <a:schemeClr val="bg1"/>
          </a:solidFill>
        </p:spPr>
        <p:txBody>
          <a:bodyPr wrap="none" rtlCol="0">
            <a:spAutoFit/>
          </a:bodyPr>
          <a:lstStyle/>
          <a:p>
            <a:r>
              <a:rPr lang="en-US" b="1" dirty="0" smtClean="0">
                <a:solidFill>
                  <a:srgbClr val="FF0000"/>
                </a:solidFill>
              </a:rPr>
              <a:t>Updates of ESS guiding documents to comply with EU Directives from 2013</a:t>
            </a:r>
          </a:p>
          <a:p>
            <a:r>
              <a:rPr lang="en-US" b="1" dirty="0" smtClean="0">
                <a:solidFill>
                  <a:srgbClr val="FF0000"/>
                </a:solidFill>
              </a:rPr>
              <a:t> (implemented 6 February 2018) – affecting ESS GSO and Zoning document</a:t>
            </a:r>
            <a:endParaRPr lang="en-US" b="1" dirty="0">
              <a:solidFill>
                <a:srgbClr val="FF0000"/>
              </a:solidFill>
            </a:endParaRPr>
          </a:p>
        </p:txBody>
      </p:sp>
    </p:spTree>
    <p:extLst>
      <p:ext uri="{BB962C8B-B14F-4D97-AF65-F5344CB8AC3E}">
        <p14:creationId xmlns:p14="http://schemas.microsoft.com/office/powerpoint/2010/main" val="11662171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51115BC-487E-4422-894C-CB7CD3E79223}" type="slidenum">
              <a:rPr lang="sv-SE" smtClean="0"/>
              <a:t>8</a:t>
            </a:fld>
            <a:endParaRPr lang="sv-SE" dirty="0"/>
          </a:p>
        </p:txBody>
      </p:sp>
      <p:sp>
        <p:nvSpPr>
          <p:cNvPr id="11" name="Title 1"/>
          <p:cNvSpPr>
            <a:spLocks noGrp="1"/>
          </p:cNvSpPr>
          <p:nvPr>
            <p:ph type="title"/>
          </p:nvPr>
        </p:nvSpPr>
        <p:spPr>
          <a:xfrm>
            <a:off x="457200" y="274638"/>
            <a:ext cx="7139136" cy="1143000"/>
          </a:xfrm>
        </p:spPr>
        <p:txBody>
          <a:bodyPr>
            <a:normAutofit/>
          </a:bodyPr>
          <a:lstStyle/>
          <a:p>
            <a:r>
              <a:rPr lang="en-US" dirty="0" smtClean="0"/>
              <a:t>Procedures for radiological safety</a:t>
            </a:r>
            <a:endParaRPr lang="en-US" dirty="0"/>
          </a:p>
        </p:txBody>
      </p:sp>
      <p:graphicFrame>
        <p:nvGraphicFramePr>
          <p:cNvPr id="5" name="Diagram 4"/>
          <p:cNvGraphicFramePr/>
          <p:nvPr>
            <p:extLst>
              <p:ext uri="{D42A27DB-BD31-4B8C-83A1-F6EECF244321}">
                <p14:modId xmlns:p14="http://schemas.microsoft.com/office/powerpoint/2010/main" val="2068720248"/>
              </p:ext>
            </p:extLst>
          </p:nvPr>
        </p:nvGraphicFramePr>
        <p:xfrm>
          <a:off x="251520" y="1124744"/>
          <a:ext cx="8640960" cy="38164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p:cNvSpPr txBox="1"/>
          <p:nvPr/>
        </p:nvSpPr>
        <p:spPr>
          <a:xfrm>
            <a:off x="462281" y="4879022"/>
            <a:ext cx="8560272" cy="1754326"/>
          </a:xfrm>
          <a:prstGeom prst="rect">
            <a:avLst/>
          </a:prstGeom>
          <a:noFill/>
        </p:spPr>
        <p:txBody>
          <a:bodyPr wrap="square" rtlCol="0">
            <a:spAutoFit/>
          </a:bodyPr>
          <a:lstStyle/>
          <a:p>
            <a:r>
              <a:rPr lang="en-US" dirty="0" smtClean="0"/>
              <a:t>ESS will monitor the effective personal dose of staff, users and visitors also in supervised areas as required for reporting to other facilities and for keeping track of personal accumulated dose from </a:t>
            </a:r>
            <a:r>
              <a:rPr lang="en-US" dirty="0" err="1" smtClean="0"/>
              <a:t>ionising</a:t>
            </a:r>
            <a:r>
              <a:rPr lang="en-US" dirty="0" smtClean="0"/>
              <a:t> radiation. </a:t>
            </a:r>
          </a:p>
          <a:p>
            <a:endParaRPr lang="en-US" dirty="0"/>
          </a:p>
          <a:p>
            <a:r>
              <a:rPr lang="en-US" dirty="0" smtClean="0">
                <a:solidFill>
                  <a:srgbClr val="FF0000"/>
                </a:solidFill>
              </a:rPr>
              <a:t>RFID will be included in the passive dosimeter also for Supervised Areas, graded implementation.</a:t>
            </a:r>
            <a:endParaRPr lang="en-US" dirty="0">
              <a:solidFill>
                <a:srgbClr val="FF0000"/>
              </a:solidFill>
            </a:endParaRPr>
          </a:p>
        </p:txBody>
      </p:sp>
    </p:spTree>
    <p:extLst>
      <p:ext uri="{BB962C8B-B14F-4D97-AF65-F5344CB8AC3E}">
        <p14:creationId xmlns:p14="http://schemas.microsoft.com/office/powerpoint/2010/main" val="5286123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551115BC-487E-4422-894C-CB7CD3E79223}" type="slidenum">
              <a:rPr lang="sv-SE" smtClean="0"/>
              <a:t>9</a:t>
            </a:fld>
            <a:endParaRPr lang="sv-SE" dirty="0"/>
          </a:p>
        </p:txBody>
      </p:sp>
      <p:sp>
        <p:nvSpPr>
          <p:cNvPr id="11" name="Title 1"/>
          <p:cNvSpPr>
            <a:spLocks noGrp="1"/>
          </p:cNvSpPr>
          <p:nvPr>
            <p:ph type="title"/>
          </p:nvPr>
        </p:nvSpPr>
        <p:spPr>
          <a:xfrm>
            <a:off x="457200" y="274638"/>
            <a:ext cx="7139136" cy="1143000"/>
          </a:xfrm>
        </p:spPr>
        <p:txBody>
          <a:bodyPr>
            <a:normAutofit/>
          </a:bodyPr>
          <a:lstStyle/>
          <a:p>
            <a:r>
              <a:rPr lang="en-US" dirty="0" smtClean="0"/>
              <a:t>Procedures for radiological safety</a:t>
            </a:r>
            <a:endParaRPr lang="en-US" dirty="0"/>
          </a:p>
        </p:txBody>
      </p:sp>
      <p:graphicFrame>
        <p:nvGraphicFramePr>
          <p:cNvPr id="5" name="Diagram 4"/>
          <p:cNvGraphicFramePr/>
          <p:nvPr>
            <p:extLst/>
          </p:nvPr>
        </p:nvGraphicFramePr>
        <p:xfrm>
          <a:off x="239489" y="1822575"/>
          <a:ext cx="8640960" cy="38164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828856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theme/theme1.xml><?xml version="1.0" encoding="utf-8"?>
<a:theme xmlns:a="http://schemas.openxmlformats.org/drawingml/2006/main" name="ESS Core Powerpoin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ESS Core Powerpoint" id="{F02C5803-D437-4A4B-B279-84472F47EB33}" vid="{77746F4A-52A9-724A-84EC-D1436FAAE3A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ESS Core Powerpoint.potx</Template>
  <TotalTime>48696</TotalTime>
  <Words>1429</Words>
  <Application>Microsoft Macintosh PowerPoint</Application>
  <PresentationFormat>On-screen Show (4:3)</PresentationFormat>
  <Paragraphs>371</Paragraphs>
  <Slides>19</Slides>
  <Notes>1</Notes>
  <HiddenSlides>2</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19</vt:i4>
      </vt:variant>
    </vt:vector>
  </HeadingPairs>
  <TitlesOfParts>
    <vt:vector size="29" baseType="lpstr">
      <vt:lpstr>Arial</vt:lpstr>
      <vt:lpstr>Calibri</vt:lpstr>
      <vt:lpstr>Helvetica</vt:lpstr>
      <vt:lpstr>ＭＳ Ｐゴシック</vt:lpstr>
      <vt:lpstr>ＭＳ 明朝</vt:lpstr>
      <vt:lpstr>Symbol</vt:lpstr>
      <vt:lpstr>Tahoma</vt:lpstr>
      <vt:lpstr>Times</vt:lpstr>
      <vt:lpstr>Times New Roman</vt:lpstr>
      <vt:lpstr>ESS Core Powerpoint</vt:lpstr>
      <vt:lpstr>Radiation Protection Updates</vt:lpstr>
      <vt:lpstr>Updates on</vt:lpstr>
      <vt:lpstr>Radiation Protection Handbook Objectives</vt:lpstr>
      <vt:lpstr>Handbook Content</vt:lpstr>
      <vt:lpstr>Handbook Progress</vt:lpstr>
      <vt:lpstr>Radiation Protection Resources</vt:lpstr>
      <vt:lpstr>Dose constraints established at ESS</vt:lpstr>
      <vt:lpstr>Procedures for radiological safety</vt:lpstr>
      <vt:lpstr>Procedures for radiological safety</vt:lpstr>
      <vt:lpstr>Passive personal dosimetry – Warm Linac Commissioning</vt:lpstr>
      <vt:lpstr>Active personal dosimetry</vt:lpstr>
      <vt:lpstr>Archiving</vt:lpstr>
      <vt:lpstr>Access</vt:lpstr>
      <vt:lpstr>Access Interface Safety &amp; Security </vt:lpstr>
      <vt:lpstr>Posting of Rad Zones</vt:lpstr>
      <vt:lpstr>Proposed RP Roles</vt:lpstr>
      <vt:lpstr>Radiation Protection – other</vt:lpstr>
      <vt:lpstr>PowerPoint Presentation</vt:lpstr>
      <vt:lpstr>Radiation Zones within ESS </vt:lpstr>
    </vt:vector>
  </TitlesOfParts>
  <Company>ESS</Company>
  <LinksUpToDate>false</LinksUpToDate>
  <SharedDoc>false</SharedDoc>
  <HyperlinksChanged>false</HyperlinksChanged>
  <AppVersion>15.0035</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Heléne Björkman</dc:creator>
  <cp:lastModifiedBy>Microsoft Office User</cp:lastModifiedBy>
  <cp:revision>351</cp:revision>
  <cp:lastPrinted>2017-10-02T13:19:18Z</cp:lastPrinted>
  <dcterms:created xsi:type="dcterms:W3CDTF">2013-10-29T16:05:10Z</dcterms:created>
  <dcterms:modified xsi:type="dcterms:W3CDTF">2017-10-08T17:10:01Z</dcterms:modified>
</cp:coreProperties>
</file>