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90" r:id="rId2"/>
    <p:sldId id="40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B400"/>
    <a:srgbClr val="009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5" autoAdjust="0"/>
    <p:restoredTop sz="86418" autoAdjust="0"/>
  </p:normalViewPr>
  <p:slideViewPr>
    <p:cSldViewPr snapToGrid="0" snapToObjects="1">
      <p:cViewPr>
        <p:scale>
          <a:sx n="85" d="100"/>
          <a:sy n="85" d="100"/>
        </p:scale>
        <p:origin x="-1176" y="-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4C34D-610D-9F4D-BD57-774D39D88842}" type="datetimeFigureOut">
              <a:rPr lang="en-US" smtClean="0"/>
              <a:t>24.10.17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6EF3C-24CC-B84B-9788-4A033699DF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364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E9F50-21F5-8B41-B1FC-AF6422195452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24.10.17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20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24.10.17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13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24.10.17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685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24.10.17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7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24.10.17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53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24.10.17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00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24.10.17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8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24.10.17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47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24.10.17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22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24.10.17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7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24.10.17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040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C1394-8DD7-6247-AB05-503F148BCC91}" type="datetimeFigureOut">
              <a:rPr lang="en-US" smtClean="0"/>
              <a:t>24.10.17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1EEF-0135-4B4A-AE3E-E6C1D6717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41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3697" y="1669503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GB" sz="2200" b="1" dirty="0" smtClean="0"/>
              <a:t>ESS Target </a:t>
            </a:r>
            <a:r>
              <a:rPr lang="en-GB" sz="2200" b="1" dirty="0"/>
              <a:t>Proton Beam Imaging Systems CDR</a:t>
            </a:r>
            <a:r>
              <a:rPr lang="nb-NO" sz="2400" b="1" dirty="0"/>
              <a:t/>
            </a:r>
            <a:br>
              <a:rPr lang="nb-NO" sz="2400" b="1" dirty="0"/>
            </a:br>
            <a:r>
              <a:rPr lang="en-US" sz="3200" b="1" dirty="0">
                <a:solidFill>
                  <a:prstClr val="black"/>
                </a:solidFill>
                <a:latin typeface="Helvetica"/>
              </a:rPr>
              <a:t>Updated Risk and RAMI considerations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3112522"/>
            <a:ext cx="8619066" cy="467691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Erik Adli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b="1" dirty="0" smtClean="0">
                <a:solidFill>
                  <a:schemeClr val="tx1"/>
                </a:solidFill>
              </a:rPr>
              <a:t>Department of Physics, University of Oslo, Norway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University of Oslo, October 24, 2017</a:t>
            </a:r>
            <a:endParaRPr lang="en-US" sz="2400" b="1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2552" y="665505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99" y="5429623"/>
            <a:ext cx="1428377" cy="142837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4588" y="5467501"/>
            <a:ext cx="1434353" cy="14096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86471" y="509494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687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2115065"/>
            <a:ext cx="83650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For updated risk analysis, see table ESS-0149762B.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r>
              <a:rPr lang="en-US" sz="2400" dirty="0" smtClean="0"/>
              <a:t>I will go through a couple of key from the table.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19990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8643</TotalTime>
  <Words>50</Words>
  <Application>Microsoft Macintosh PowerPoint</Application>
  <PresentationFormat>On-screen Show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ESS Target Proton Beam Imaging Systems CDR Updated Risk and RAMI considerations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  Target Proton Beam Imaging System  Oslo internal kick-off meeting</dc:title>
  <dc:creator>E A</dc:creator>
  <cp:lastModifiedBy>E A</cp:lastModifiedBy>
  <cp:revision>1155</cp:revision>
  <cp:lastPrinted>2016-01-25T00:04:44Z</cp:lastPrinted>
  <dcterms:created xsi:type="dcterms:W3CDTF">2016-01-16T09:38:07Z</dcterms:created>
  <dcterms:modified xsi:type="dcterms:W3CDTF">2017-10-24T14:19:42Z</dcterms:modified>
</cp:coreProperties>
</file>