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90" r:id="rId2"/>
    <p:sldId id="391" r:id="rId3"/>
    <p:sldId id="397" r:id="rId4"/>
    <p:sldId id="393" r:id="rId5"/>
    <p:sldId id="39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400"/>
    <a:srgbClr val="00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5" autoAdjust="0"/>
    <p:restoredTop sz="86418" autoAdjust="0"/>
  </p:normalViewPr>
  <p:slideViewPr>
    <p:cSldViewPr snapToGrid="0" snapToObjects="1">
      <p:cViewPr>
        <p:scale>
          <a:sx n="85" d="100"/>
          <a:sy n="85" d="100"/>
        </p:scale>
        <p:origin x="-856" y="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4C34D-610D-9F4D-BD57-774D39D88842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6EF3C-24CC-B84B-9788-4A033699D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64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E9F50-21F5-8B41-B1FC-AF642219545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0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3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8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3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0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8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7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7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4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1394-8DD7-6247-AB05-503F148BCC91}" type="datetimeFigureOut">
              <a:rPr lang="en-US" smtClean="0"/>
              <a:t>23.10.17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1EEF-0135-4B4A-AE3E-E6C1D6717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1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697" y="1669503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GB" sz="2200" b="1" dirty="0" smtClean="0"/>
              <a:t>ESS Target </a:t>
            </a:r>
            <a:r>
              <a:rPr lang="en-GB" sz="2200" b="1" dirty="0"/>
              <a:t>Proton Beam Imaging Systems CDR</a:t>
            </a:r>
            <a:r>
              <a:rPr lang="nb-NO" sz="2400" b="1" dirty="0"/>
              <a:t/>
            </a:r>
            <a:br>
              <a:rPr lang="nb-NO" sz="2400" b="1" dirty="0"/>
            </a:br>
            <a:r>
              <a:rPr lang="en-US" sz="3200" b="1" dirty="0" smtClean="0">
                <a:solidFill>
                  <a:prstClr val="black"/>
                </a:solidFill>
                <a:latin typeface="Helvetica"/>
              </a:rPr>
              <a:t>Charge covered </a:t>
            </a:r>
            <a:r>
              <a:rPr lang="en-US" sz="3200" b="1" dirty="0">
                <a:solidFill>
                  <a:prstClr val="black"/>
                </a:solidFill>
                <a:latin typeface="Helvetica"/>
              </a:rPr>
              <a:t/>
            </a:r>
            <a:br>
              <a:rPr lang="en-US" sz="3200" b="1" dirty="0">
                <a:solidFill>
                  <a:prstClr val="black"/>
                </a:solidFill>
                <a:latin typeface="Helvetica"/>
              </a:rPr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112522"/>
            <a:ext cx="8619066" cy="467691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Erik Adli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Department of Physics, University of Oslo, Norway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University of Oslo, October 23, 2017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2552" y="66550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99" y="5429623"/>
            <a:ext cx="1428377" cy="142837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4588" y="5467501"/>
            <a:ext cx="1434353" cy="14096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86471" y="50949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8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eft Brace 10"/>
          <p:cNvSpPr/>
          <p:nvPr/>
        </p:nvSpPr>
        <p:spPr>
          <a:xfrm>
            <a:off x="2938528" y="687294"/>
            <a:ext cx="443007" cy="2794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2875130" y="3630704"/>
            <a:ext cx="443007" cy="210670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8164" y="1628586"/>
            <a:ext cx="2812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System wide requirements,</a:t>
            </a:r>
          </a:p>
          <a:p>
            <a:r>
              <a:rPr lang="en-US" b="1" dirty="0" smtClean="0"/>
              <a:t>System overview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8689" y="4508035"/>
            <a:ext cx="223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Target optical system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535" y="0"/>
            <a:ext cx="5762465" cy="573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0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731" y="0"/>
            <a:ext cx="5226958" cy="6565151"/>
          </a:xfrm>
          <a:prstGeom prst="rect">
            <a:avLst/>
          </a:prstGeom>
        </p:spPr>
      </p:pic>
      <p:sp>
        <p:nvSpPr>
          <p:cNvPr id="5" name="Left Brace 4"/>
          <p:cNvSpPr/>
          <p:nvPr/>
        </p:nvSpPr>
        <p:spPr>
          <a:xfrm>
            <a:off x="3030967" y="3938493"/>
            <a:ext cx="443007" cy="138654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3030967" y="1694329"/>
            <a:ext cx="443007" cy="175708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92462" y="4144679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Electronics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2992" y="2097738"/>
            <a:ext cx="2217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Photon source,</a:t>
            </a:r>
          </a:p>
          <a:p>
            <a:r>
              <a:rPr lang="en-US" b="1" dirty="0" smtClean="0"/>
              <a:t>coating development</a:t>
            </a:r>
          </a:p>
        </p:txBody>
      </p:sp>
      <p:sp>
        <p:nvSpPr>
          <p:cNvPr id="9" name="Left Brace 8"/>
          <p:cNvSpPr/>
          <p:nvPr/>
        </p:nvSpPr>
        <p:spPr>
          <a:xfrm>
            <a:off x="3030967" y="343646"/>
            <a:ext cx="443007" cy="98611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64229" y="593446"/>
            <a:ext cx="298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Tuning dump optical system</a:t>
            </a:r>
            <a:endParaRPr lang="en-US" b="1" dirty="0"/>
          </a:p>
        </p:txBody>
      </p:sp>
      <p:sp>
        <p:nvSpPr>
          <p:cNvPr id="11" name="Left Brace 10"/>
          <p:cNvSpPr/>
          <p:nvPr/>
        </p:nvSpPr>
        <p:spPr>
          <a:xfrm>
            <a:off x="2925705" y="5683620"/>
            <a:ext cx="443007" cy="100703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87200" y="5868286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Risk, schedule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0693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1329765" y="147899"/>
            <a:ext cx="669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Guide to CDR documents covering the CDR charge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8500"/>
            <a:ext cx="9144000" cy="544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361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6900"/>
            <a:ext cx="9144000" cy="310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50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8070</TotalTime>
  <Words>57</Words>
  <Application>Microsoft Macintosh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ESS Target Proton Beam Imaging Systems CDR Charge covered  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  Target Proton Beam Imaging System  Oslo internal kick-off meeting</dc:title>
  <dc:creator>E A</dc:creator>
  <cp:lastModifiedBy>E A</cp:lastModifiedBy>
  <cp:revision>1100</cp:revision>
  <cp:lastPrinted>2016-01-25T00:04:44Z</cp:lastPrinted>
  <dcterms:created xsi:type="dcterms:W3CDTF">2016-01-16T09:38:07Z</dcterms:created>
  <dcterms:modified xsi:type="dcterms:W3CDTF">2017-10-23T06:59:03Z</dcterms:modified>
</cp:coreProperties>
</file>