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3"/>
    <p:restoredTop sz="94643"/>
  </p:normalViewPr>
  <p:slideViewPr>
    <p:cSldViewPr>
      <p:cViewPr varScale="1">
        <p:scale>
          <a:sx n="59" d="100"/>
          <a:sy n="59" d="100"/>
        </p:scale>
        <p:origin x="-170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1CCC9-EF1B-4B23-991D-10F7C95B1832}" type="datetimeFigureOut">
              <a:rPr lang="sv-SE" smtClean="0"/>
              <a:t>24.10.17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F913-7D58-49EF-8749-1C23D7BA92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524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1CCC9-EF1B-4B23-991D-10F7C95B1832}" type="datetimeFigureOut">
              <a:rPr lang="sv-SE" smtClean="0"/>
              <a:t>24.10.17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F913-7D58-49EF-8749-1C23D7BA92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982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1CCC9-EF1B-4B23-991D-10F7C95B1832}" type="datetimeFigureOut">
              <a:rPr lang="sv-SE" smtClean="0"/>
              <a:t>24.10.17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F913-7D58-49EF-8749-1C23D7BA92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638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1CCC9-EF1B-4B23-991D-10F7C95B1832}" type="datetimeFigureOut">
              <a:rPr lang="sv-SE" smtClean="0"/>
              <a:t>24.10.17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F913-7D58-49EF-8749-1C23D7BA92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174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1CCC9-EF1B-4B23-991D-10F7C95B1832}" type="datetimeFigureOut">
              <a:rPr lang="sv-SE" smtClean="0"/>
              <a:t>24.10.17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F913-7D58-49EF-8749-1C23D7BA92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8338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1CCC9-EF1B-4B23-991D-10F7C95B1832}" type="datetimeFigureOut">
              <a:rPr lang="sv-SE" smtClean="0"/>
              <a:t>24.10.17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F913-7D58-49EF-8749-1C23D7BA92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3371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1CCC9-EF1B-4B23-991D-10F7C95B1832}" type="datetimeFigureOut">
              <a:rPr lang="sv-SE" smtClean="0"/>
              <a:t>24.10.17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F913-7D58-49EF-8749-1C23D7BA92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3669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1CCC9-EF1B-4B23-991D-10F7C95B1832}" type="datetimeFigureOut">
              <a:rPr lang="sv-SE" smtClean="0"/>
              <a:t>24.10.17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F913-7D58-49EF-8749-1C23D7BA92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7397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1CCC9-EF1B-4B23-991D-10F7C95B1832}" type="datetimeFigureOut">
              <a:rPr lang="sv-SE" smtClean="0"/>
              <a:t>24.10.17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F913-7D58-49EF-8749-1C23D7BA92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268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1CCC9-EF1B-4B23-991D-10F7C95B1832}" type="datetimeFigureOut">
              <a:rPr lang="sv-SE" smtClean="0"/>
              <a:t>24.10.17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F913-7D58-49EF-8749-1C23D7BA92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2620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1CCC9-EF1B-4B23-991D-10F7C95B1832}" type="datetimeFigureOut">
              <a:rPr lang="sv-SE" smtClean="0"/>
              <a:t>24.10.17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AF913-7D58-49EF-8749-1C23D7BA92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469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1CCC9-EF1B-4B23-991D-10F7C95B1832}" type="datetimeFigureOut">
              <a:rPr lang="sv-SE" smtClean="0"/>
              <a:t>24.10.17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AF913-7D58-49EF-8749-1C23D7BA925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078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"/>
            <a:ext cx="9144000" cy="685761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8508" y="260648"/>
            <a:ext cx="499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Distance from IMG system to surface: 5448,836mm</a:t>
            </a:r>
            <a:endParaRPr lang="sv-SE" dirty="0"/>
          </a:p>
        </p:txBody>
      </p:sp>
      <p:sp>
        <p:nvSpPr>
          <p:cNvPr id="2" name="TextBox 1"/>
          <p:cNvSpPr txBox="1"/>
          <p:nvPr/>
        </p:nvSpPr>
        <p:spPr>
          <a:xfrm>
            <a:off x="218508" y="705772"/>
            <a:ext cx="3088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Dump aperture: 160mm radius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23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2268"/>
            <a:ext cx="9144000" cy="515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60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13621" y="-1565550"/>
            <a:ext cx="6716755" cy="9505056"/>
          </a:xfrm>
        </p:spPr>
      </p:pic>
    </p:spTree>
    <p:extLst>
      <p:ext uri="{BB962C8B-B14F-4D97-AF65-F5344CB8AC3E}">
        <p14:creationId xmlns:p14="http://schemas.microsoft.com/office/powerpoint/2010/main" val="745605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13</Words>
  <Application>Microsoft Macintosh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Grandsaert</dc:creator>
  <cp:lastModifiedBy>E A</cp:lastModifiedBy>
  <cp:revision>3</cp:revision>
  <dcterms:created xsi:type="dcterms:W3CDTF">2017-10-23T20:32:00Z</dcterms:created>
  <dcterms:modified xsi:type="dcterms:W3CDTF">2017-10-24T07:35:45Z</dcterms:modified>
</cp:coreProperties>
</file>