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8" r:id="rId4"/>
    <p:sldId id="265" r:id="rId5"/>
    <p:sldId id="266" r:id="rId6"/>
    <p:sldId id="259" r:id="rId7"/>
    <p:sldId id="277" r:id="rId8"/>
    <p:sldId id="267" r:id="rId9"/>
    <p:sldId id="258" r:id="rId10"/>
    <p:sldId id="271" r:id="rId11"/>
    <p:sldId id="269" r:id="rId12"/>
    <p:sldId id="261" r:id="rId13"/>
    <p:sldId id="263" r:id="rId14"/>
    <p:sldId id="262" r:id="rId15"/>
    <p:sldId id="264" r:id="rId16"/>
    <p:sldId id="275" r:id="rId17"/>
    <p:sldId id="272" r:id="rId18"/>
    <p:sldId id="273" r:id="rId19"/>
    <p:sldId id="274" r:id="rId20"/>
    <p:sldId id="276" r:id="rId21"/>
    <p:sldId id="270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5" autoAdjust="0"/>
    <p:restoredTop sz="92597" autoAdjust="0"/>
  </p:normalViewPr>
  <p:slideViewPr>
    <p:cSldViewPr>
      <p:cViewPr>
        <p:scale>
          <a:sx n="170" d="100"/>
          <a:sy n="170" d="100"/>
        </p:scale>
        <p:origin x="4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orin\Documents\Names,%20cables%20and%20racks\ESS-0063364%20PBI%20Rack%20List_201711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BPM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BPM</c:v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chemeClr val="tx1"/>
              </a:solidFill>
            </c:spPr>
          </c:marker>
          <c:xVal>
            <c:numRef>
              <c:f>'Instrument and rack positions'!$AH$405:$AH$502</c:f>
              <c:numCache>
                <c:formatCode>General</c:formatCode>
                <c:ptCount val="9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</c:numCache>
            </c:numRef>
          </c:xVal>
          <c:yVal>
            <c:numRef>
              <c:f>'Instrument and rack positions'!$AN$405:$AN$502</c:f>
              <c:numCache>
                <c:formatCode>0</c:formatCode>
                <c:ptCount val="98"/>
                <c:pt idx="0">
                  <c:v>27.549028</c:v>
                </c:pt>
                <c:pt idx="1">
                  <c:v>27.18702800000001</c:v>
                </c:pt>
                <c:pt idx="2">
                  <c:v>25.725028</c:v>
                </c:pt>
                <c:pt idx="3">
                  <c:v>25.325028</c:v>
                </c:pt>
                <c:pt idx="4">
                  <c:v>25.486972</c:v>
                </c:pt>
                <c:pt idx="5">
                  <c:v>25.686972</c:v>
                </c:pt>
                <c:pt idx="6">
                  <c:v>25.886972</c:v>
                </c:pt>
                <c:pt idx="7">
                  <c:v>26.292515</c:v>
                </c:pt>
                <c:pt idx="8">
                  <c:v>27.351932</c:v>
                </c:pt>
                <c:pt idx="9">
                  <c:v>27.756669</c:v>
                </c:pt>
                <c:pt idx="10">
                  <c:v>29.386979</c:v>
                </c:pt>
                <c:pt idx="11">
                  <c:v>30.19013199999999</c:v>
                </c:pt>
                <c:pt idx="12">
                  <c:v>32.984832</c:v>
                </c:pt>
                <c:pt idx="13">
                  <c:v>34.405127</c:v>
                </c:pt>
                <c:pt idx="14">
                  <c:v>36.73945000000001</c:v>
                </c:pt>
                <c:pt idx="15">
                  <c:v>39.33157600000001</c:v>
                </c:pt>
                <c:pt idx="16">
                  <c:v>55.44587</c:v>
                </c:pt>
                <c:pt idx="17">
                  <c:v>51.863265</c:v>
                </c:pt>
                <c:pt idx="18">
                  <c:v>47.97547100000001</c:v>
                </c:pt>
                <c:pt idx="19">
                  <c:v>45.561262</c:v>
                </c:pt>
                <c:pt idx="20">
                  <c:v>49.93823300000001</c:v>
                </c:pt>
                <c:pt idx="21">
                  <c:v>53.880441</c:v>
                </c:pt>
                <c:pt idx="22">
                  <c:v>53.787282</c:v>
                </c:pt>
                <c:pt idx="23">
                  <c:v>53.277282</c:v>
                </c:pt>
                <c:pt idx="24">
                  <c:v>49.287282</c:v>
                </c:pt>
                <c:pt idx="25">
                  <c:v>45.482718</c:v>
                </c:pt>
                <c:pt idx="26">
                  <c:v>49.232718</c:v>
                </c:pt>
                <c:pt idx="27">
                  <c:v>54.002718</c:v>
                </c:pt>
                <c:pt idx="28">
                  <c:v>49.287282</c:v>
                </c:pt>
                <c:pt idx="29">
                  <c:v>45.482718</c:v>
                </c:pt>
                <c:pt idx="30">
                  <c:v>49.232718</c:v>
                </c:pt>
                <c:pt idx="31">
                  <c:v>54.002718</c:v>
                </c:pt>
                <c:pt idx="32">
                  <c:v>49.287282</c:v>
                </c:pt>
                <c:pt idx="33">
                  <c:v>45.482718</c:v>
                </c:pt>
                <c:pt idx="34">
                  <c:v>49.232718</c:v>
                </c:pt>
                <c:pt idx="35">
                  <c:v>54.002718</c:v>
                </c:pt>
                <c:pt idx="36">
                  <c:v>45.516282</c:v>
                </c:pt>
                <c:pt idx="37">
                  <c:v>53.654118</c:v>
                </c:pt>
                <c:pt idx="38">
                  <c:v>45.516282</c:v>
                </c:pt>
                <c:pt idx="39">
                  <c:v>53.65411799999998</c:v>
                </c:pt>
                <c:pt idx="40">
                  <c:v>45.51628199999999</c:v>
                </c:pt>
                <c:pt idx="41">
                  <c:v>53.65411800000001</c:v>
                </c:pt>
                <c:pt idx="42">
                  <c:v>45.516282</c:v>
                </c:pt>
                <c:pt idx="43">
                  <c:v>53.65411799999998</c:v>
                </c:pt>
                <c:pt idx="44">
                  <c:v>45.516282</c:v>
                </c:pt>
                <c:pt idx="45">
                  <c:v>53.65411799999998</c:v>
                </c:pt>
                <c:pt idx="46">
                  <c:v>45.134118</c:v>
                </c:pt>
                <c:pt idx="47">
                  <c:v>53.65411799999998</c:v>
                </c:pt>
                <c:pt idx="48">
                  <c:v>45.516282</c:v>
                </c:pt>
                <c:pt idx="49">
                  <c:v>53.65411799999998</c:v>
                </c:pt>
                <c:pt idx="50">
                  <c:v>45.516282</c:v>
                </c:pt>
                <c:pt idx="51">
                  <c:v>53.65411799999998</c:v>
                </c:pt>
                <c:pt idx="52">
                  <c:v>45.51628199999999</c:v>
                </c:pt>
                <c:pt idx="53">
                  <c:v>53.65411799999998</c:v>
                </c:pt>
                <c:pt idx="54">
                  <c:v>45.51628200000005</c:v>
                </c:pt>
                <c:pt idx="55">
                  <c:v>53.65411799999998</c:v>
                </c:pt>
                <c:pt idx="56">
                  <c:v>45.51628199999999</c:v>
                </c:pt>
                <c:pt idx="57">
                  <c:v>53.65411800000004</c:v>
                </c:pt>
                <c:pt idx="58">
                  <c:v>45.51628199999999</c:v>
                </c:pt>
                <c:pt idx="59">
                  <c:v>53.65411800000004</c:v>
                </c:pt>
                <c:pt idx="60">
                  <c:v>45.51628200000005</c:v>
                </c:pt>
                <c:pt idx="61">
                  <c:v>53.65411799999998</c:v>
                </c:pt>
                <c:pt idx="62">
                  <c:v>45.51628199999999</c:v>
                </c:pt>
                <c:pt idx="63">
                  <c:v>53.65411800000004</c:v>
                </c:pt>
                <c:pt idx="64">
                  <c:v>45.51628199999999</c:v>
                </c:pt>
                <c:pt idx="65">
                  <c:v>53.65411800000004</c:v>
                </c:pt>
                <c:pt idx="66">
                  <c:v>45.51628200000005</c:v>
                </c:pt>
                <c:pt idx="67">
                  <c:v>53.65411799999998</c:v>
                </c:pt>
                <c:pt idx="68">
                  <c:v>61.52371799999998</c:v>
                </c:pt>
                <c:pt idx="69">
                  <c:v>70.694118</c:v>
                </c:pt>
                <c:pt idx="70">
                  <c:v>79.59628199999997</c:v>
                </c:pt>
                <c:pt idx="71">
                  <c:v>70.42588199999993</c:v>
                </c:pt>
                <c:pt idx="72">
                  <c:v>62.556282</c:v>
                </c:pt>
                <c:pt idx="73">
                  <c:v>53.38588199999997</c:v>
                </c:pt>
                <c:pt idx="74">
                  <c:v>45.51628199999999</c:v>
                </c:pt>
                <c:pt idx="75">
                  <c:v>53.65411800000004</c:v>
                </c:pt>
                <c:pt idx="76">
                  <c:v>62.556282</c:v>
                </c:pt>
                <c:pt idx="77">
                  <c:v>53.38588199999997</c:v>
                </c:pt>
                <c:pt idx="78">
                  <c:v>45.51628199999999</c:v>
                </c:pt>
                <c:pt idx="79">
                  <c:v>53.65411800000004</c:v>
                </c:pt>
                <c:pt idx="80">
                  <c:v>61.52371800000003</c:v>
                </c:pt>
                <c:pt idx="81">
                  <c:v>70.69411800000005</c:v>
                </c:pt>
                <c:pt idx="82">
                  <c:v>80.66594500000001</c:v>
                </c:pt>
                <c:pt idx="83">
                  <c:v>92.4611120000001</c:v>
                </c:pt>
                <c:pt idx="84">
                  <c:v>92.30829600000004</c:v>
                </c:pt>
                <c:pt idx="85">
                  <c:v>80.51312800000006</c:v>
                </c:pt>
                <c:pt idx="86">
                  <c:v>70.85753599999998</c:v>
                </c:pt>
                <c:pt idx="87">
                  <c:v>59.062369</c:v>
                </c:pt>
                <c:pt idx="88">
                  <c:v>53.76584600000001</c:v>
                </c:pt>
                <c:pt idx="89">
                  <c:v>49.1658460000001</c:v>
                </c:pt>
                <c:pt idx="90">
                  <c:v>47.8441539999999</c:v>
                </c:pt>
                <c:pt idx="91">
                  <c:v>51.9046239999999</c:v>
                </c:pt>
                <c:pt idx="92">
                  <c:v>54.19568399999992</c:v>
                </c:pt>
                <c:pt idx="93">
                  <c:v>57.2051539999999</c:v>
                </c:pt>
                <c:pt idx="94">
                  <c:v>90.64618000000001</c:v>
                </c:pt>
                <c:pt idx="95">
                  <c:v>97.97261700000001</c:v>
                </c:pt>
                <c:pt idx="96">
                  <c:v>89.1261829999999</c:v>
                </c:pt>
                <c:pt idx="97">
                  <c:v>74.00418400000002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5022248"/>
        <c:axId val="2115014600"/>
      </c:scatterChart>
      <c:valAx>
        <c:axId val="2115022248"/>
        <c:scaling>
          <c:orientation val="minMax"/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Detector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014600"/>
        <c:crosses val="autoZero"/>
        <c:crossBetween val="midCat"/>
      </c:valAx>
      <c:valAx>
        <c:axId val="2115014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Cable length / m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21150222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4"/>
          <c:order val="0"/>
          <c:tx>
            <c:v>ICBLM, odd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'ICBLM sensor distribution'!$U$51:$U$183</c:f>
              <c:numCache>
                <c:formatCode>0.00</c:formatCode>
                <c:ptCount val="133"/>
                <c:pt idx="0">
                  <c:v>11.061972</c:v>
                </c:pt>
                <c:pt idx="1">
                  <c:v>26.19741400000001</c:v>
                </c:pt>
                <c:pt idx="2">
                  <c:v>41.910741</c:v>
                </c:pt>
                <c:pt idx="3">
                  <c:v>51.317718</c:v>
                </c:pt>
                <c:pt idx="4">
                  <c:v>53.317718</c:v>
                </c:pt>
                <c:pt idx="5">
                  <c:v>55.817718</c:v>
                </c:pt>
                <c:pt idx="6">
                  <c:v>57.817718</c:v>
                </c:pt>
                <c:pt idx="7">
                  <c:v>60.077718</c:v>
                </c:pt>
                <c:pt idx="8">
                  <c:v>62.077718</c:v>
                </c:pt>
                <c:pt idx="9">
                  <c:v>64.33771799999998</c:v>
                </c:pt>
                <c:pt idx="10">
                  <c:v>66.33771799999998</c:v>
                </c:pt>
                <c:pt idx="11">
                  <c:v>68.597718</c:v>
                </c:pt>
                <c:pt idx="12">
                  <c:v>70.597718</c:v>
                </c:pt>
                <c:pt idx="13">
                  <c:v>72.85771799999998</c:v>
                </c:pt>
                <c:pt idx="14">
                  <c:v>74.85771799999998</c:v>
                </c:pt>
                <c:pt idx="15">
                  <c:v>77.11771799999998</c:v>
                </c:pt>
                <c:pt idx="16">
                  <c:v>79.11771799999998</c:v>
                </c:pt>
                <c:pt idx="17">
                  <c:v>81.37771799999992</c:v>
                </c:pt>
                <c:pt idx="18">
                  <c:v>83.37771799999992</c:v>
                </c:pt>
                <c:pt idx="19">
                  <c:v>85.63771799999998</c:v>
                </c:pt>
                <c:pt idx="20">
                  <c:v>87.63771799999998</c:v>
                </c:pt>
                <c:pt idx="21">
                  <c:v>89.897718</c:v>
                </c:pt>
                <c:pt idx="22">
                  <c:v>91.897718</c:v>
                </c:pt>
                <c:pt idx="23">
                  <c:v>94.15771799999995</c:v>
                </c:pt>
                <c:pt idx="24">
                  <c:v>96.15771799999995</c:v>
                </c:pt>
                <c:pt idx="25">
                  <c:v>98.417718</c:v>
                </c:pt>
                <c:pt idx="26">
                  <c:v>100.417718</c:v>
                </c:pt>
                <c:pt idx="27">
                  <c:v>102.677718</c:v>
                </c:pt>
                <c:pt idx="28">
                  <c:v>104.677718</c:v>
                </c:pt>
                <c:pt idx="29">
                  <c:v>108.028918</c:v>
                </c:pt>
                <c:pt idx="30">
                  <c:v>112.028918</c:v>
                </c:pt>
                <c:pt idx="31">
                  <c:v>116.548918</c:v>
                </c:pt>
                <c:pt idx="32">
                  <c:v>120.548918</c:v>
                </c:pt>
                <c:pt idx="33">
                  <c:v>125.068918</c:v>
                </c:pt>
                <c:pt idx="34">
                  <c:v>129.068918</c:v>
                </c:pt>
                <c:pt idx="35">
                  <c:v>133.588918</c:v>
                </c:pt>
                <c:pt idx="36">
                  <c:v>137.588918</c:v>
                </c:pt>
                <c:pt idx="37">
                  <c:v>142.108918</c:v>
                </c:pt>
                <c:pt idx="38">
                  <c:v>146.108918</c:v>
                </c:pt>
                <c:pt idx="39">
                  <c:v>150.628918</c:v>
                </c:pt>
                <c:pt idx="40">
                  <c:v>154.628918</c:v>
                </c:pt>
                <c:pt idx="41">
                  <c:v>159.148918</c:v>
                </c:pt>
                <c:pt idx="42">
                  <c:v>163.148918</c:v>
                </c:pt>
                <c:pt idx="43">
                  <c:v>167.668918</c:v>
                </c:pt>
                <c:pt idx="44">
                  <c:v>171.668918</c:v>
                </c:pt>
                <c:pt idx="45">
                  <c:v>176.188918</c:v>
                </c:pt>
                <c:pt idx="46">
                  <c:v>180.188918</c:v>
                </c:pt>
                <c:pt idx="47">
                  <c:v>184.708918</c:v>
                </c:pt>
                <c:pt idx="48">
                  <c:v>188.708918</c:v>
                </c:pt>
                <c:pt idx="49">
                  <c:v>193.228918</c:v>
                </c:pt>
                <c:pt idx="50">
                  <c:v>197.228918</c:v>
                </c:pt>
                <c:pt idx="51">
                  <c:v>201.748918</c:v>
                </c:pt>
                <c:pt idx="52">
                  <c:v>205.748918</c:v>
                </c:pt>
                <c:pt idx="53">
                  <c:v>210.268918</c:v>
                </c:pt>
                <c:pt idx="54">
                  <c:v>214.268918</c:v>
                </c:pt>
                <c:pt idx="55">
                  <c:v>218.788918</c:v>
                </c:pt>
                <c:pt idx="56">
                  <c:v>222.788918</c:v>
                </c:pt>
                <c:pt idx="57">
                  <c:v>227.308918</c:v>
                </c:pt>
                <c:pt idx="58">
                  <c:v>231.308918</c:v>
                </c:pt>
                <c:pt idx="59">
                  <c:v>235.8289180000001</c:v>
                </c:pt>
                <c:pt idx="60">
                  <c:v>239.8289180000001</c:v>
                </c:pt>
                <c:pt idx="61">
                  <c:v>244.348918</c:v>
                </c:pt>
                <c:pt idx="62">
                  <c:v>248.348918</c:v>
                </c:pt>
                <c:pt idx="63">
                  <c:v>252.868918</c:v>
                </c:pt>
                <c:pt idx="64">
                  <c:v>256.868918</c:v>
                </c:pt>
                <c:pt idx="65">
                  <c:v>261.3889179999995</c:v>
                </c:pt>
                <c:pt idx="66">
                  <c:v>265.3889179999995</c:v>
                </c:pt>
                <c:pt idx="67">
                  <c:v>269.9089179999996</c:v>
                </c:pt>
                <c:pt idx="68">
                  <c:v>273.9089179999996</c:v>
                </c:pt>
                <c:pt idx="69">
                  <c:v>278.4289179999995</c:v>
                </c:pt>
                <c:pt idx="70">
                  <c:v>282.4289179999995</c:v>
                </c:pt>
                <c:pt idx="71">
                  <c:v>286.9489179999995</c:v>
                </c:pt>
                <c:pt idx="72">
                  <c:v>290.9489179999995</c:v>
                </c:pt>
                <c:pt idx="73">
                  <c:v>295.4689179999996</c:v>
                </c:pt>
                <c:pt idx="74">
                  <c:v>299.4689179999996</c:v>
                </c:pt>
                <c:pt idx="75">
                  <c:v>303.9889179999995</c:v>
                </c:pt>
                <c:pt idx="76">
                  <c:v>307.9889179999995</c:v>
                </c:pt>
                <c:pt idx="77">
                  <c:v>312.5089179999995</c:v>
                </c:pt>
                <c:pt idx="78">
                  <c:v>316.5089179999995</c:v>
                </c:pt>
                <c:pt idx="79">
                  <c:v>321.0289179999996</c:v>
                </c:pt>
                <c:pt idx="80">
                  <c:v>325.0289179999996</c:v>
                </c:pt>
                <c:pt idx="81">
                  <c:v>329.548918</c:v>
                </c:pt>
                <c:pt idx="82">
                  <c:v>333.548918</c:v>
                </c:pt>
                <c:pt idx="83">
                  <c:v>338.0689179999995</c:v>
                </c:pt>
                <c:pt idx="84">
                  <c:v>342.0689179999995</c:v>
                </c:pt>
                <c:pt idx="85">
                  <c:v>346.5889179999995</c:v>
                </c:pt>
                <c:pt idx="86">
                  <c:v>350.5889179999995</c:v>
                </c:pt>
                <c:pt idx="87">
                  <c:v>355.108918</c:v>
                </c:pt>
                <c:pt idx="88">
                  <c:v>359.108918</c:v>
                </c:pt>
                <c:pt idx="89">
                  <c:v>364.1289179999995</c:v>
                </c:pt>
                <c:pt idx="90">
                  <c:v>371.5789179999995</c:v>
                </c:pt>
                <c:pt idx="91">
                  <c:v>379.0789179999995</c:v>
                </c:pt>
                <c:pt idx="92">
                  <c:v>382.5989179999996</c:v>
                </c:pt>
                <c:pt idx="93">
                  <c:v>388.618918</c:v>
                </c:pt>
                <c:pt idx="94">
                  <c:v>396.118918</c:v>
                </c:pt>
                <c:pt idx="95">
                  <c:v>399.6389179999995</c:v>
                </c:pt>
                <c:pt idx="96">
                  <c:v>405.658918</c:v>
                </c:pt>
                <c:pt idx="97">
                  <c:v>413.158918</c:v>
                </c:pt>
                <c:pt idx="98">
                  <c:v>416.678918</c:v>
                </c:pt>
                <c:pt idx="99">
                  <c:v>422.6989179999995</c:v>
                </c:pt>
                <c:pt idx="100">
                  <c:v>430.1989179999995</c:v>
                </c:pt>
                <c:pt idx="101">
                  <c:v>433.7189179999996</c:v>
                </c:pt>
                <c:pt idx="102">
                  <c:v>439.7389179999995</c:v>
                </c:pt>
                <c:pt idx="103">
                  <c:v>447.2389179999995</c:v>
                </c:pt>
                <c:pt idx="104">
                  <c:v>450.7589179999995</c:v>
                </c:pt>
                <c:pt idx="105">
                  <c:v>456.7789179999996</c:v>
                </c:pt>
                <c:pt idx="106">
                  <c:v>464.2789179999996</c:v>
                </c:pt>
                <c:pt idx="107">
                  <c:v>467.7989179999995</c:v>
                </c:pt>
                <c:pt idx="108">
                  <c:v>473.8189179999995</c:v>
                </c:pt>
                <c:pt idx="109">
                  <c:v>481.3189179999995</c:v>
                </c:pt>
                <c:pt idx="110">
                  <c:v>484.8389179999995</c:v>
                </c:pt>
                <c:pt idx="111">
                  <c:v>490.858918</c:v>
                </c:pt>
                <c:pt idx="112">
                  <c:v>498.358918</c:v>
                </c:pt>
                <c:pt idx="113">
                  <c:v>500.064863</c:v>
                </c:pt>
                <c:pt idx="114">
                  <c:v>507.564863</c:v>
                </c:pt>
                <c:pt idx="115">
                  <c:v>513.290243</c:v>
                </c:pt>
                <c:pt idx="116">
                  <c:v>521.5156229999994</c:v>
                </c:pt>
                <c:pt idx="117">
                  <c:v>529.0156229999994</c:v>
                </c:pt>
                <c:pt idx="118">
                  <c:v>534.741002</c:v>
                </c:pt>
                <c:pt idx="119">
                  <c:v>542.9663819999994</c:v>
                </c:pt>
                <c:pt idx="120">
                  <c:v>550.4663819999994</c:v>
                </c:pt>
                <c:pt idx="121">
                  <c:v>556.191762</c:v>
                </c:pt>
                <c:pt idx="122">
                  <c:v>556.0856160000001</c:v>
                </c:pt>
                <c:pt idx="123">
                  <c:v>559.0</c:v>
                </c:pt>
                <c:pt idx="124">
                  <c:v>562.0</c:v>
                </c:pt>
                <c:pt idx="125">
                  <c:v>566.0</c:v>
                </c:pt>
                <c:pt idx="126">
                  <c:v>568.0</c:v>
                </c:pt>
                <c:pt idx="127">
                  <c:v>570.0</c:v>
                </c:pt>
                <c:pt idx="128">
                  <c:v>573.0</c:v>
                </c:pt>
                <c:pt idx="129">
                  <c:v>577.0</c:v>
                </c:pt>
                <c:pt idx="130">
                  <c:v>510.0</c:v>
                </c:pt>
                <c:pt idx="131">
                  <c:v>517.0</c:v>
                </c:pt>
                <c:pt idx="132">
                  <c:v>525.0</c:v>
                </c:pt>
              </c:numCache>
            </c:numRef>
          </c:xVal>
          <c:yVal>
            <c:numRef>
              <c:f>'ICBLM sensor distribution'!$V$51:$V$183</c:f>
              <c:numCache>
                <c:formatCode>General</c:formatCode>
                <c:ptCount val="133"/>
                <c:pt idx="0">
                  <c:v>3.166666666666666</c:v>
                </c:pt>
                <c:pt idx="1">
                  <c:v>3.166666666666666</c:v>
                </c:pt>
                <c:pt idx="2">
                  <c:v>3.166666666666666</c:v>
                </c:pt>
                <c:pt idx="3">
                  <c:v>3.166666666666666</c:v>
                </c:pt>
                <c:pt idx="4">
                  <c:v>3.166666666666666</c:v>
                </c:pt>
                <c:pt idx="5">
                  <c:v>3.166666666666666</c:v>
                </c:pt>
                <c:pt idx="6">
                  <c:v>3.166666666666666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3.5</c:v>
                </c:pt>
                <c:pt idx="14">
                  <c:v>3.5</c:v>
                </c:pt>
                <c:pt idx="15">
                  <c:v>3.5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3.5</c:v>
                </c:pt>
                <c:pt idx="21">
                  <c:v>3.5</c:v>
                </c:pt>
                <c:pt idx="22">
                  <c:v>3.5</c:v>
                </c:pt>
                <c:pt idx="23">
                  <c:v>3.5</c:v>
                </c:pt>
                <c:pt idx="24">
                  <c:v>3.5</c:v>
                </c:pt>
                <c:pt idx="25">
                  <c:v>3.5</c:v>
                </c:pt>
                <c:pt idx="26">
                  <c:v>3.5</c:v>
                </c:pt>
                <c:pt idx="27">
                  <c:v>3.5</c:v>
                </c:pt>
                <c:pt idx="28">
                  <c:v>3.5</c:v>
                </c:pt>
                <c:pt idx="29">
                  <c:v>3.5</c:v>
                </c:pt>
                <c:pt idx="30">
                  <c:v>3.5</c:v>
                </c:pt>
                <c:pt idx="31">
                  <c:v>3.5</c:v>
                </c:pt>
                <c:pt idx="32">
                  <c:v>3.5</c:v>
                </c:pt>
                <c:pt idx="33">
                  <c:v>3.166666666666666</c:v>
                </c:pt>
                <c:pt idx="34">
                  <c:v>3.166666666666666</c:v>
                </c:pt>
                <c:pt idx="35">
                  <c:v>3.166666666666666</c:v>
                </c:pt>
                <c:pt idx="36">
                  <c:v>3.166666666666666</c:v>
                </c:pt>
                <c:pt idx="37">
                  <c:v>3.166666666666666</c:v>
                </c:pt>
                <c:pt idx="38">
                  <c:v>3.166666666666666</c:v>
                </c:pt>
                <c:pt idx="39">
                  <c:v>3.166666666666666</c:v>
                </c:pt>
                <c:pt idx="40">
                  <c:v>3.166666666666666</c:v>
                </c:pt>
                <c:pt idx="41">
                  <c:v>3.166666666666666</c:v>
                </c:pt>
                <c:pt idx="42">
                  <c:v>3.166666666666666</c:v>
                </c:pt>
                <c:pt idx="43">
                  <c:v>3.166666666666666</c:v>
                </c:pt>
                <c:pt idx="44">
                  <c:v>3.166666666666666</c:v>
                </c:pt>
                <c:pt idx="45">
                  <c:v>3.166666666666666</c:v>
                </c:pt>
                <c:pt idx="46">
                  <c:v>3.166666666666666</c:v>
                </c:pt>
                <c:pt idx="47">
                  <c:v>3.166666666666666</c:v>
                </c:pt>
                <c:pt idx="48">
                  <c:v>3.166666666666666</c:v>
                </c:pt>
                <c:pt idx="49">
                  <c:v>3.5</c:v>
                </c:pt>
                <c:pt idx="50">
                  <c:v>3.5</c:v>
                </c:pt>
                <c:pt idx="51">
                  <c:v>3.5</c:v>
                </c:pt>
                <c:pt idx="52">
                  <c:v>3.5</c:v>
                </c:pt>
                <c:pt idx="53">
                  <c:v>3.5</c:v>
                </c:pt>
                <c:pt idx="54">
                  <c:v>3.5</c:v>
                </c:pt>
                <c:pt idx="55">
                  <c:v>3.5</c:v>
                </c:pt>
                <c:pt idx="56">
                  <c:v>3.5</c:v>
                </c:pt>
                <c:pt idx="57">
                  <c:v>3.5</c:v>
                </c:pt>
                <c:pt idx="58">
                  <c:v>3.5</c:v>
                </c:pt>
                <c:pt idx="59">
                  <c:v>3.5</c:v>
                </c:pt>
                <c:pt idx="60">
                  <c:v>3.5</c:v>
                </c:pt>
                <c:pt idx="61">
                  <c:v>3.5</c:v>
                </c:pt>
                <c:pt idx="62">
                  <c:v>3.5</c:v>
                </c:pt>
                <c:pt idx="63">
                  <c:v>3.5</c:v>
                </c:pt>
                <c:pt idx="64">
                  <c:v>3.5</c:v>
                </c:pt>
                <c:pt idx="65">
                  <c:v>3.166666666666666</c:v>
                </c:pt>
                <c:pt idx="66">
                  <c:v>3.166666666666666</c:v>
                </c:pt>
                <c:pt idx="67">
                  <c:v>3.166666666666666</c:v>
                </c:pt>
                <c:pt idx="68">
                  <c:v>3.166666666666666</c:v>
                </c:pt>
                <c:pt idx="69">
                  <c:v>3.166666666666666</c:v>
                </c:pt>
                <c:pt idx="70">
                  <c:v>3.166666666666666</c:v>
                </c:pt>
                <c:pt idx="71">
                  <c:v>3.166666666666666</c:v>
                </c:pt>
                <c:pt idx="72">
                  <c:v>3.166666666666666</c:v>
                </c:pt>
                <c:pt idx="73">
                  <c:v>3.166666666666666</c:v>
                </c:pt>
                <c:pt idx="74">
                  <c:v>3.166666666666666</c:v>
                </c:pt>
                <c:pt idx="75">
                  <c:v>3.166666666666666</c:v>
                </c:pt>
                <c:pt idx="76">
                  <c:v>3.166666666666666</c:v>
                </c:pt>
                <c:pt idx="77">
                  <c:v>3.166666666666666</c:v>
                </c:pt>
                <c:pt idx="78">
                  <c:v>3.166666666666666</c:v>
                </c:pt>
                <c:pt idx="79">
                  <c:v>3.166666666666666</c:v>
                </c:pt>
                <c:pt idx="80">
                  <c:v>3.166666666666666</c:v>
                </c:pt>
                <c:pt idx="81">
                  <c:v>3.5</c:v>
                </c:pt>
                <c:pt idx="82">
                  <c:v>3.5</c:v>
                </c:pt>
                <c:pt idx="83">
                  <c:v>3.5</c:v>
                </c:pt>
                <c:pt idx="84">
                  <c:v>3.5</c:v>
                </c:pt>
                <c:pt idx="85">
                  <c:v>3.5</c:v>
                </c:pt>
                <c:pt idx="86">
                  <c:v>3.5</c:v>
                </c:pt>
                <c:pt idx="87">
                  <c:v>3.5</c:v>
                </c:pt>
                <c:pt idx="88">
                  <c:v>3.5</c:v>
                </c:pt>
                <c:pt idx="89">
                  <c:v>3.5</c:v>
                </c:pt>
                <c:pt idx="90">
                  <c:v>3.5</c:v>
                </c:pt>
                <c:pt idx="91">
                  <c:v>3.5</c:v>
                </c:pt>
                <c:pt idx="92">
                  <c:v>3.5</c:v>
                </c:pt>
                <c:pt idx="93">
                  <c:v>3.5</c:v>
                </c:pt>
                <c:pt idx="94">
                  <c:v>3.5</c:v>
                </c:pt>
                <c:pt idx="95">
                  <c:v>3.5</c:v>
                </c:pt>
                <c:pt idx="96">
                  <c:v>3.166666666666666</c:v>
                </c:pt>
                <c:pt idx="97">
                  <c:v>3.166666666666666</c:v>
                </c:pt>
                <c:pt idx="98">
                  <c:v>3.166666666666666</c:v>
                </c:pt>
                <c:pt idx="99">
                  <c:v>3.166666666666666</c:v>
                </c:pt>
                <c:pt idx="100">
                  <c:v>3.166666666666666</c:v>
                </c:pt>
                <c:pt idx="101">
                  <c:v>3.166666666666666</c:v>
                </c:pt>
                <c:pt idx="102">
                  <c:v>3.166666666666666</c:v>
                </c:pt>
                <c:pt idx="103">
                  <c:v>3.166666666666666</c:v>
                </c:pt>
                <c:pt idx="104">
                  <c:v>3.166666666666666</c:v>
                </c:pt>
                <c:pt idx="105">
                  <c:v>3.166666666666666</c:v>
                </c:pt>
                <c:pt idx="106">
                  <c:v>3.166666666666666</c:v>
                </c:pt>
                <c:pt idx="107">
                  <c:v>3.166666666666666</c:v>
                </c:pt>
                <c:pt idx="108">
                  <c:v>3.166666666666666</c:v>
                </c:pt>
                <c:pt idx="109">
                  <c:v>3.166666666666666</c:v>
                </c:pt>
                <c:pt idx="110">
                  <c:v>3.166666666666666</c:v>
                </c:pt>
                <c:pt idx="111">
                  <c:v>3.166666666666666</c:v>
                </c:pt>
                <c:pt idx="112">
                  <c:v>3.166666666666666</c:v>
                </c:pt>
                <c:pt idx="113">
                  <c:v>3.166666666666666</c:v>
                </c:pt>
                <c:pt idx="114">
                  <c:v>3.166666666666666</c:v>
                </c:pt>
                <c:pt idx="115">
                  <c:v>3.166666666666666</c:v>
                </c:pt>
                <c:pt idx="116">
                  <c:v>3.333333333333333</c:v>
                </c:pt>
                <c:pt idx="117">
                  <c:v>3.333333333333333</c:v>
                </c:pt>
                <c:pt idx="118">
                  <c:v>3.333333333333333</c:v>
                </c:pt>
                <c:pt idx="119">
                  <c:v>3.333333333333333</c:v>
                </c:pt>
                <c:pt idx="120">
                  <c:v>3.333333333333333</c:v>
                </c:pt>
                <c:pt idx="121">
                  <c:v>3.333333333333333</c:v>
                </c:pt>
                <c:pt idx="122">
                  <c:v>3.333333333333333</c:v>
                </c:pt>
                <c:pt idx="123">
                  <c:v>3.333333333333333</c:v>
                </c:pt>
                <c:pt idx="124">
                  <c:v>3.333333333333333</c:v>
                </c:pt>
                <c:pt idx="125">
                  <c:v>3.333333333333333</c:v>
                </c:pt>
                <c:pt idx="126">
                  <c:v>3.333333333333333</c:v>
                </c:pt>
                <c:pt idx="127">
                  <c:v>3.333333333333333</c:v>
                </c:pt>
                <c:pt idx="128">
                  <c:v>3.333333333333333</c:v>
                </c:pt>
                <c:pt idx="129">
                  <c:v>3.333333333333333</c:v>
                </c:pt>
                <c:pt idx="130">
                  <c:v>3.166666666666666</c:v>
                </c:pt>
                <c:pt idx="131">
                  <c:v>3.333333333333333</c:v>
                </c:pt>
                <c:pt idx="132">
                  <c:v>3.333333333333333</c:v>
                </c:pt>
              </c:numCache>
            </c:numRef>
          </c:yVal>
          <c:smooth val="0"/>
        </c:ser>
        <c:ser>
          <c:idx val="2"/>
          <c:order val="1"/>
          <c:tx>
            <c:v>ICBLM, even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'ICBLM sensor distribution'!$U$184:$U$316</c:f>
              <c:numCache>
                <c:formatCode>0.00</c:formatCode>
                <c:ptCount val="133"/>
                <c:pt idx="0">
                  <c:v>18.67960800000001</c:v>
                </c:pt>
                <c:pt idx="1">
                  <c:v>34.063528</c:v>
                </c:pt>
                <c:pt idx="2">
                  <c:v>50.317718</c:v>
                </c:pt>
                <c:pt idx="3">
                  <c:v>52.317718</c:v>
                </c:pt>
                <c:pt idx="4">
                  <c:v>54.817718</c:v>
                </c:pt>
                <c:pt idx="5">
                  <c:v>56.817718</c:v>
                </c:pt>
                <c:pt idx="6">
                  <c:v>59.077718</c:v>
                </c:pt>
                <c:pt idx="7">
                  <c:v>61.077718</c:v>
                </c:pt>
                <c:pt idx="8">
                  <c:v>63.337718</c:v>
                </c:pt>
                <c:pt idx="9">
                  <c:v>65.33771799999998</c:v>
                </c:pt>
                <c:pt idx="10">
                  <c:v>67.597718</c:v>
                </c:pt>
                <c:pt idx="11">
                  <c:v>69.597718</c:v>
                </c:pt>
                <c:pt idx="12">
                  <c:v>71.85771799999998</c:v>
                </c:pt>
                <c:pt idx="13">
                  <c:v>73.85771799999998</c:v>
                </c:pt>
                <c:pt idx="14">
                  <c:v>76.11771799999998</c:v>
                </c:pt>
                <c:pt idx="15">
                  <c:v>78.11771799999998</c:v>
                </c:pt>
                <c:pt idx="16">
                  <c:v>80.37771799999992</c:v>
                </c:pt>
                <c:pt idx="17">
                  <c:v>82.37771799999992</c:v>
                </c:pt>
                <c:pt idx="18">
                  <c:v>84.63771799999998</c:v>
                </c:pt>
                <c:pt idx="19">
                  <c:v>86.63771799999998</c:v>
                </c:pt>
                <c:pt idx="20">
                  <c:v>88.897718</c:v>
                </c:pt>
                <c:pt idx="21">
                  <c:v>90.897718</c:v>
                </c:pt>
                <c:pt idx="22">
                  <c:v>93.15771799999995</c:v>
                </c:pt>
                <c:pt idx="23">
                  <c:v>95.15771799999995</c:v>
                </c:pt>
                <c:pt idx="24">
                  <c:v>97.417718</c:v>
                </c:pt>
                <c:pt idx="25">
                  <c:v>99.417718</c:v>
                </c:pt>
                <c:pt idx="26">
                  <c:v>101.677718</c:v>
                </c:pt>
                <c:pt idx="27">
                  <c:v>103.677718</c:v>
                </c:pt>
                <c:pt idx="28">
                  <c:v>106.028918</c:v>
                </c:pt>
                <c:pt idx="29">
                  <c:v>110.028918</c:v>
                </c:pt>
                <c:pt idx="30">
                  <c:v>114.548918</c:v>
                </c:pt>
                <c:pt idx="31">
                  <c:v>118.548918</c:v>
                </c:pt>
                <c:pt idx="32">
                  <c:v>123.068918</c:v>
                </c:pt>
                <c:pt idx="33">
                  <c:v>127.068918</c:v>
                </c:pt>
                <c:pt idx="34">
                  <c:v>131.588918</c:v>
                </c:pt>
                <c:pt idx="35">
                  <c:v>135.588918</c:v>
                </c:pt>
                <c:pt idx="36">
                  <c:v>140.108918</c:v>
                </c:pt>
                <c:pt idx="37">
                  <c:v>144.108918</c:v>
                </c:pt>
                <c:pt idx="38">
                  <c:v>148.628918</c:v>
                </c:pt>
                <c:pt idx="39">
                  <c:v>152.628918</c:v>
                </c:pt>
                <c:pt idx="40">
                  <c:v>157.148918</c:v>
                </c:pt>
                <c:pt idx="41">
                  <c:v>161.148918</c:v>
                </c:pt>
                <c:pt idx="42">
                  <c:v>165.668918</c:v>
                </c:pt>
                <c:pt idx="43">
                  <c:v>169.668918</c:v>
                </c:pt>
                <c:pt idx="44">
                  <c:v>174.188918</c:v>
                </c:pt>
                <c:pt idx="45">
                  <c:v>178.188918</c:v>
                </c:pt>
                <c:pt idx="46">
                  <c:v>182.708918</c:v>
                </c:pt>
                <c:pt idx="47">
                  <c:v>186.708918</c:v>
                </c:pt>
                <c:pt idx="48">
                  <c:v>191.228918</c:v>
                </c:pt>
                <c:pt idx="49">
                  <c:v>195.228918</c:v>
                </c:pt>
                <c:pt idx="50">
                  <c:v>199.748918</c:v>
                </c:pt>
                <c:pt idx="51">
                  <c:v>203.748918</c:v>
                </c:pt>
                <c:pt idx="52">
                  <c:v>208.268918</c:v>
                </c:pt>
                <c:pt idx="53">
                  <c:v>212.268918</c:v>
                </c:pt>
                <c:pt idx="54">
                  <c:v>216.788918</c:v>
                </c:pt>
                <c:pt idx="55">
                  <c:v>220.788918</c:v>
                </c:pt>
                <c:pt idx="56">
                  <c:v>225.308918</c:v>
                </c:pt>
                <c:pt idx="57">
                  <c:v>229.308918</c:v>
                </c:pt>
                <c:pt idx="58">
                  <c:v>233.8289180000001</c:v>
                </c:pt>
                <c:pt idx="59">
                  <c:v>237.8289180000001</c:v>
                </c:pt>
                <c:pt idx="60">
                  <c:v>242.348918</c:v>
                </c:pt>
                <c:pt idx="61">
                  <c:v>246.348918</c:v>
                </c:pt>
                <c:pt idx="62">
                  <c:v>250.868918</c:v>
                </c:pt>
                <c:pt idx="63">
                  <c:v>254.868918</c:v>
                </c:pt>
                <c:pt idx="64">
                  <c:v>259.3889179999995</c:v>
                </c:pt>
                <c:pt idx="65">
                  <c:v>263.3889179999995</c:v>
                </c:pt>
                <c:pt idx="66">
                  <c:v>267.9089179999996</c:v>
                </c:pt>
                <c:pt idx="67">
                  <c:v>271.9089179999996</c:v>
                </c:pt>
                <c:pt idx="68">
                  <c:v>276.4289179999995</c:v>
                </c:pt>
                <c:pt idx="69">
                  <c:v>280.4289179999995</c:v>
                </c:pt>
                <c:pt idx="70">
                  <c:v>284.9489179999995</c:v>
                </c:pt>
                <c:pt idx="71">
                  <c:v>288.9489179999995</c:v>
                </c:pt>
                <c:pt idx="72">
                  <c:v>293.4689179999996</c:v>
                </c:pt>
                <c:pt idx="73">
                  <c:v>297.4689179999996</c:v>
                </c:pt>
                <c:pt idx="74">
                  <c:v>301.9889179999995</c:v>
                </c:pt>
                <c:pt idx="75">
                  <c:v>305.9889179999995</c:v>
                </c:pt>
                <c:pt idx="76">
                  <c:v>310.5089179999995</c:v>
                </c:pt>
                <c:pt idx="77">
                  <c:v>314.5089179999995</c:v>
                </c:pt>
                <c:pt idx="78">
                  <c:v>319.0289179999996</c:v>
                </c:pt>
                <c:pt idx="79">
                  <c:v>323.0289179999996</c:v>
                </c:pt>
                <c:pt idx="80">
                  <c:v>327.548918</c:v>
                </c:pt>
                <c:pt idx="81">
                  <c:v>331.548918</c:v>
                </c:pt>
                <c:pt idx="82">
                  <c:v>336.0689179999995</c:v>
                </c:pt>
                <c:pt idx="83">
                  <c:v>340.0689179999995</c:v>
                </c:pt>
                <c:pt idx="84">
                  <c:v>344.5889179999995</c:v>
                </c:pt>
                <c:pt idx="85">
                  <c:v>348.5889179999995</c:v>
                </c:pt>
                <c:pt idx="86">
                  <c:v>353.108918</c:v>
                </c:pt>
                <c:pt idx="87">
                  <c:v>357.108918</c:v>
                </c:pt>
                <c:pt idx="88">
                  <c:v>361.6289179999995</c:v>
                </c:pt>
                <c:pt idx="89">
                  <c:v>369.1289179999995</c:v>
                </c:pt>
                <c:pt idx="90">
                  <c:v>374.0789179999995</c:v>
                </c:pt>
                <c:pt idx="91">
                  <c:v>380.0989179999996</c:v>
                </c:pt>
                <c:pt idx="92">
                  <c:v>387.5989179999996</c:v>
                </c:pt>
                <c:pt idx="93">
                  <c:v>391.118918</c:v>
                </c:pt>
                <c:pt idx="94">
                  <c:v>397.1389179999995</c:v>
                </c:pt>
                <c:pt idx="95">
                  <c:v>404.6389179999995</c:v>
                </c:pt>
                <c:pt idx="96">
                  <c:v>408.158918</c:v>
                </c:pt>
                <c:pt idx="97">
                  <c:v>414.178918</c:v>
                </c:pt>
                <c:pt idx="98">
                  <c:v>421.678918</c:v>
                </c:pt>
                <c:pt idx="99">
                  <c:v>425.1989179999995</c:v>
                </c:pt>
                <c:pt idx="100">
                  <c:v>431.2189179999996</c:v>
                </c:pt>
                <c:pt idx="101">
                  <c:v>438.7189179999996</c:v>
                </c:pt>
                <c:pt idx="102">
                  <c:v>442.2389179999995</c:v>
                </c:pt>
                <c:pt idx="103">
                  <c:v>448.2589179999995</c:v>
                </c:pt>
                <c:pt idx="104">
                  <c:v>455.7589179999995</c:v>
                </c:pt>
                <c:pt idx="105">
                  <c:v>459.2789179999996</c:v>
                </c:pt>
                <c:pt idx="106">
                  <c:v>465.2989179999995</c:v>
                </c:pt>
                <c:pt idx="107">
                  <c:v>472.7989179999995</c:v>
                </c:pt>
                <c:pt idx="108">
                  <c:v>476.3189179999995</c:v>
                </c:pt>
                <c:pt idx="109">
                  <c:v>482.3389179999995</c:v>
                </c:pt>
                <c:pt idx="110">
                  <c:v>489.8389179999995</c:v>
                </c:pt>
                <c:pt idx="111">
                  <c:v>493.358918</c:v>
                </c:pt>
                <c:pt idx="112">
                  <c:v>491.7304179999995</c:v>
                </c:pt>
                <c:pt idx="113">
                  <c:v>502.564863</c:v>
                </c:pt>
                <c:pt idx="114">
                  <c:v>510.790243</c:v>
                </c:pt>
                <c:pt idx="115">
                  <c:v>518.290243</c:v>
                </c:pt>
                <c:pt idx="116">
                  <c:v>524.0156229999994</c:v>
                </c:pt>
                <c:pt idx="117">
                  <c:v>532.241002</c:v>
                </c:pt>
                <c:pt idx="118">
                  <c:v>539.741002</c:v>
                </c:pt>
                <c:pt idx="119">
                  <c:v>545.4663819999994</c:v>
                </c:pt>
                <c:pt idx="120">
                  <c:v>553.691762</c:v>
                </c:pt>
                <c:pt idx="121">
                  <c:v>561.191762</c:v>
                </c:pt>
                <c:pt idx="122">
                  <c:v>557.884154</c:v>
                </c:pt>
                <c:pt idx="123">
                  <c:v>230.0</c:v>
                </c:pt>
                <c:pt idx="124">
                  <c:v>564.0</c:v>
                </c:pt>
                <c:pt idx="125">
                  <c:v>567.0</c:v>
                </c:pt>
                <c:pt idx="126">
                  <c:v>569.0</c:v>
                </c:pt>
                <c:pt idx="127">
                  <c:v>571.0</c:v>
                </c:pt>
                <c:pt idx="128">
                  <c:v>576.0</c:v>
                </c:pt>
                <c:pt idx="129">
                  <c:v>578.0</c:v>
                </c:pt>
                <c:pt idx="130">
                  <c:v>512.0</c:v>
                </c:pt>
                <c:pt idx="131">
                  <c:v>520.0</c:v>
                </c:pt>
                <c:pt idx="132">
                  <c:v>530.0</c:v>
                </c:pt>
              </c:numCache>
            </c:numRef>
          </c:xVal>
          <c:yVal>
            <c:numRef>
              <c:f>'ICBLM sensor distribution'!$V$184:$V$316</c:f>
              <c:numCache>
                <c:formatCode>General</c:formatCode>
                <c:ptCount val="133"/>
                <c:pt idx="0">
                  <c:v>3.333333333333333</c:v>
                </c:pt>
                <c:pt idx="1">
                  <c:v>3.333333333333333</c:v>
                </c:pt>
                <c:pt idx="2">
                  <c:v>3.333333333333333</c:v>
                </c:pt>
                <c:pt idx="3">
                  <c:v>3.333333333333333</c:v>
                </c:pt>
                <c:pt idx="4">
                  <c:v>3.333333333333333</c:v>
                </c:pt>
                <c:pt idx="5">
                  <c:v>3.333333333333333</c:v>
                </c:pt>
                <c:pt idx="6">
                  <c:v>3.333333333333333</c:v>
                </c:pt>
                <c:pt idx="7">
                  <c:v>3.333333333333333</c:v>
                </c:pt>
                <c:pt idx="8">
                  <c:v>3.333333333333333</c:v>
                </c:pt>
                <c:pt idx="9">
                  <c:v>3.333333333333333</c:v>
                </c:pt>
                <c:pt idx="10">
                  <c:v>3.333333333333333</c:v>
                </c:pt>
                <c:pt idx="11">
                  <c:v>3.333333333333333</c:v>
                </c:pt>
                <c:pt idx="12">
                  <c:v>3.333333333333333</c:v>
                </c:pt>
                <c:pt idx="13">
                  <c:v>3.333333333333333</c:v>
                </c:pt>
                <c:pt idx="14">
                  <c:v>3.333333333333333</c:v>
                </c:pt>
                <c:pt idx="15">
                  <c:v>3.333333333333333</c:v>
                </c:pt>
                <c:pt idx="16">
                  <c:v>3.333333333333333</c:v>
                </c:pt>
                <c:pt idx="17">
                  <c:v>3.333333333333333</c:v>
                </c:pt>
                <c:pt idx="18">
                  <c:v>3.333333333333333</c:v>
                </c:pt>
                <c:pt idx="19">
                  <c:v>3.333333333333333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3.0</c:v>
                </c:pt>
                <c:pt idx="31">
                  <c:v>3.0</c:v>
                </c:pt>
                <c:pt idx="32">
                  <c:v>3.0</c:v>
                </c:pt>
                <c:pt idx="33">
                  <c:v>3.0</c:v>
                </c:pt>
                <c:pt idx="34">
                  <c:v>3.0</c:v>
                </c:pt>
                <c:pt idx="35">
                  <c:v>3.0</c:v>
                </c:pt>
                <c:pt idx="36">
                  <c:v>3.0</c:v>
                </c:pt>
                <c:pt idx="37">
                  <c:v>3.0</c:v>
                </c:pt>
                <c:pt idx="38">
                  <c:v>3.0</c:v>
                </c:pt>
                <c:pt idx="39">
                  <c:v>3.0</c:v>
                </c:pt>
                <c:pt idx="40">
                  <c:v>3.333333333333333</c:v>
                </c:pt>
                <c:pt idx="41">
                  <c:v>3.333333333333333</c:v>
                </c:pt>
                <c:pt idx="42">
                  <c:v>3.333333333333333</c:v>
                </c:pt>
                <c:pt idx="43">
                  <c:v>3.333333333333333</c:v>
                </c:pt>
                <c:pt idx="44">
                  <c:v>3.333333333333333</c:v>
                </c:pt>
                <c:pt idx="45">
                  <c:v>3.333333333333333</c:v>
                </c:pt>
                <c:pt idx="46">
                  <c:v>3.333333333333333</c:v>
                </c:pt>
                <c:pt idx="47">
                  <c:v>3.333333333333333</c:v>
                </c:pt>
                <c:pt idx="48">
                  <c:v>3.333333333333333</c:v>
                </c:pt>
                <c:pt idx="49">
                  <c:v>3.333333333333333</c:v>
                </c:pt>
                <c:pt idx="50">
                  <c:v>3.333333333333333</c:v>
                </c:pt>
                <c:pt idx="51">
                  <c:v>3.333333333333333</c:v>
                </c:pt>
                <c:pt idx="52">
                  <c:v>3.333333333333333</c:v>
                </c:pt>
                <c:pt idx="53">
                  <c:v>3.333333333333333</c:v>
                </c:pt>
                <c:pt idx="54">
                  <c:v>3.333333333333333</c:v>
                </c:pt>
                <c:pt idx="55">
                  <c:v>3.333333333333333</c:v>
                </c:pt>
                <c:pt idx="56">
                  <c:v>3.0</c:v>
                </c:pt>
                <c:pt idx="57">
                  <c:v>3.0</c:v>
                </c:pt>
                <c:pt idx="58">
                  <c:v>3.0</c:v>
                </c:pt>
                <c:pt idx="59">
                  <c:v>3.0</c:v>
                </c:pt>
                <c:pt idx="60">
                  <c:v>3.0</c:v>
                </c:pt>
                <c:pt idx="61">
                  <c:v>3.0</c:v>
                </c:pt>
                <c:pt idx="62">
                  <c:v>3.0</c:v>
                </c:pt>
                <c:pt idx="63">
                  <c:v>3.0</c:v>
                </c:pt>
                <c:pt idx="64">
                  <c:v>3.0</c:v>
                </c:pt>
                <c:pt idx="65">
                  <c:v>3.0</c:v>
                </c:pt>
                <c:pt idx="66">
                  <c:v>3.0</c:v>
                </c:pt>
                <c:pt idx="67">
                  <c:v>3.0</c:v>
                </c:pt>
                <c:pt idx="68">
                  <c:v>3.0</c:v>
                </c:pt>
                <c:pt idx="69">
                  <c:v>3.0</c:v>
                </c:pt>
                <c:pt idx="70">
                  <c:v>3.0</c:v>
                </c:pt>
                <c:pt idx="71">
                  <c:v>3.0</c:v>
                </c:pt>
                <c:pt idx="72">
                  <c:v>3.333333333333333</c:v>
                </c:pt>
                <c:pt idx="73">
                  <c:v>3.333333333333333</c:v>
                </c:pt>
                <c:pt idx="74">
                  <c:v>3.333333333333333</c:v>
                </c:pt>
                <c:pt idx="75">
                  <c:v>3.333333333333333</c:v>
                </c:pt>
                <c:pt idx="76">
                  <c:v>3.333333333333333</c:v>
                </c:pt>
                <c:pt idx="77">
                  <c:v>3.333333333333333</c:v>
                </c:pt>
                <c:pt idx="78">
                  <c:v>3.333333333333333</c:v>
                </c:pt>
                <c:pt idx="79">
                  <c:v>3.333333333333333</c:v>
                </c:pt>
                <c:pt idx="80">
                  <c:v>3.333333333333333</c:v>
                </c:pt>
                <c:pt idx="81">
                  <c:v>3.333333333333333</c:v>
                </c:pt>
                <c:pt idx="82">
                  <c:v>3.333333333333333</c:v>
                </c:pt>
                <c:pt idx="83">
                  <c:v>3.333333333333333</c:v>
                </c:pt>
                <c:pt idx="84">
                  <c:v>3.333333333333333</c:v>
                </c:pt>
                <c:pt idx="85">
                  <c:v>3.333333333333333</c:v>
                </c:pt>
                <c:pt idx="86">
                  <c:v>3.333333333333333</c:v>
                </c:pt>
                <c:pt idx="87">
                  <c:v>3.333333333333333</c:v>
                </c:pt>
                <c:pt idx="88">
                  <c:v>3.333333333333333</c:v>
                </c:pt>
                <c:pt idx="89">
                  <c:v>3.333333333333333</c:v>
                </c:pt>
                <c:pt idx="90">
                  <c:v>3.333333333333333</c:v>
                </c:pt>
                <c:pt idx="91">
                  <c:v>3.0</c:v>
                </c:pt>
                <c:pt idx="92">
                  <c:v>3.0</c:v>
                </c:pt>
                <c:pt idx="93">
                  <c:v>3.0</c:v>
                </c:pt>
                <c:pt idx="94">
                  <c:v>3.0</c:v>
                </c:pt>
                <c:pt idx="95">
                  <c:v>3.0</c:v>
                </c:pt>
                <c:pt idx="96">
                  <c:v>3.0</c:v>
                </c:pt>
                <c:pt idx="97">
                  <c:v>3.0</c:v>
                </c:pt>
                <c:pt idx="98">
                  <c:v>3.0</c:v>
                </c:pt>
                <c:pt idx="99">
                  <c:v>3.0</c:v>
                </c:pt>
                <c:pt idx="100">
                  <c:v>3.0</c:v>
                </c:pt>
                <c:pt idx="101">
                  <c:v>3.0</c:v>
                </c:pt>
                <c:pt idx="102">
                  <c:v>3.0</c:v>
                </c:pt>
                <c:pt idx="103">
                  <c:v>3.0</c:v>
                </c:pt>
                <c:pt idx="104">
                  <c:v>3.0</c:v>
                </c:pt>
                <c:pt idx="105">
                  <c:v>3.166666666666666</c:v>
                </c:pt>
                <c:pt idx="106">
                  <c:v>3.166666666666666</c:v>
                </c:pt>
                <c:pt idx="107">
                  <c:v>3.166666666666666</c:v>
                </c:pt>
                <c:pt idx="108">
                  <c:v>3.166666666666666</c:v>
                </c:pt>
                <c:pt idx="109">
                  <c:v>3.166666666666666</c:v>
                </c:pt>
                <c:pt idx="110">
                  <c:v>3.166666666666666</c:v>
                </c:pt>
                <c:pt idx="111">
                  <c:v>3.166666666666666</c:v>
                </c:pt>
                <c:pt idx="112">
                  <c:v>3.166666666666666</c:v>
                </c:pt>
                <c:pt idx="113">
                  <c:v>3.166666666666666</c:v>
                </c:pt>
                <c:pt idx="114">
                  <c:v>3.166666666666666</c:v>
                </c:pt>
                <c:pt idx="115">
                  <c:v>3.166666666666666</c:v>
                </c:pt>
                <c:pt idx="116">
                  <c:v>3.333333333333333</c:v>
                </c:pt>
                <c:pt idx="117">
                  <c:v>3.333333333333333</c:v>
                </c:pt>
                <c:pt idx="118">
                  <c:v>3.333333333333333</c:v>
                </c:pt>
                <c:pt idx="119">
                  <c:v>3.333333333333333</c:v>
                </c:pt>
                <c:pt idx="120">
                  <c:v>3.333333333333333</c:v>
                </c:pt>
                <c:pt idx="121">
                  <c:v>3.333333333333333</c:v>
                </c:pt>
                <c:pt idx="122">
                  <c:v>3.333333333333333</c:v>
                </c:pt>
                <c:pt idx="123">
                  <c:v>3.333333333333333</c:v>
                </c:pt>
                <c:pt idx="124">
                  <c:v>3.333333333333333</c:v>
                </c:pt>
                <c:pt idx="125">
                  <c:v>3.333333333333333</c:v>
                </c:pt>
                <c:pt idx="126">
                  <c:v>3.333333333333333</c:v>
                </c:pt>
                <c:pt idx="127">
                  <c:v>3.333333333333333</c:v>
                </c:pt>
                <c:pt idx="128">
                  <c:v>3.333333333333333</c:v>
                </c:pt>
                <c:pt idx="129">
                  <c:v>3.333333333333333</c:v>
                </c:pt>
                <c:pt idx="130">
                  <c:v>3.166666666666666</c:v>
                </c:pt>
                <c:pt idx="131">
                  <c:v>3.333333333333333</c:v>
                </c:pt>
                <c:pt idx="132">
                  <c:v>3.333333333333333</c:v>
                </c:pt>
              </c:numCache>
            </c:numRef>
          </c:yVal>
          <c:smooth val="0"/>
        </c:ser>
        <c:ser>
          <c:idx val="1"/>
          <c:order val="2"/>
          <c:tx>
            <c:v>Stub</c:v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'ICBLM sensor distribution'!$S$51:$S$316</c:f>
              <c:numCache>
                <c:formatCode>0.00</c:formatCode>
                <c:ptCount val="266"/>
                <c:pt idx="0">
                  <c:v>37.615</c:v>
                </c:pt>
                <c:pt idx="1">
                  <c:v>37.615</c:v>
                </c:pt>
                <c:pt idx="2">
                  <c:v>37.615</c:v>
                </c:pt>
                <c:pt idx="3">
                  <c:v>59.39</c:v>
                </c:pt>
                <c:pt idx="4">
                  <c:v>59.39</c:v>
                </c:pt>
                <c:pt idx="5">
                  <c:v>59.39</c:v>
                </c:pt>
                <c:pt idx="6">
                  <c:v>59.39</c:v>
                </c:pt>
                <c:pt idx="7">
                  <c:v>76.43</c:v>
                </c:pt>
                <c:pt idx="8">
                  <c:v>76.43</c:v>
                </c:pt>
                <c:pt idx="9">
                  <c:v>76.43</c:v>
                </c:pt>
                <c:pt idx="10">
                  <c:v>76.43</c:v>
                </c:pt>
                <c:pt idx="11">
                  <c:v>76.43</c:v>
                </c:pt>
                <c:pt idx="12">
                  <c:v>76.43</c:v>
                </c:pt>
                <c:pt idx="13">
                  <c:v>76.43</c:v>
                </c:pt>
                <c:pt idx="14">
                  <c:v>76.43</c:v>
                </c:pt>
                <c:pt idx="15">
                  <c:v>76.43</c:v>
                </c:pt>
                <c:pt idx="16">
                  <c:v>76.43</c:v>
                </c:pt>
                <c:pt idx="17">
                  <c:v>76.43</c:v>
                </c:pt>
                <c:pt idx="18">
                  <c:v>76.43</c:v>
                </c:pt>
                <c:pt idx="19">
                  <c:v>76.43</c:v>
                </c:pt>
                <c:pt idx="20">
                  <c:v>76.43</c:v>
                </c:pt>
                <c:pt idx="21">
                  <c:v>93.47</c:v>
                </c:pt>
                <c:pt idx="22">
                  <c:v>93.47</c:v>
                </c:pt>
                <c:pt idx="23">
                  <c:v>93.47</c:v>
                </c:pt>
                <c:pt idx="24">
                  <c:v>93.47</c:v>
                </c:pt>
                <c:pt idx="25">
                  <c:v>93.47</c:v>
                </c:pt>
                <c:pt idx="26">
                  <c:v>93.47</c:v>
                </c:pt>
                <c:pt idx="27">
                  <c:v>93.47</c:v>
                </c:pt>
                <c:pt idx="28">
                  <c:v>93.47</c:v>
                </c:pt>
                <c:pt idx="29">
                  <c:v>93.47</c:v>
                </c:pt>
                <c:pt idx="30">
                  <c:v>93.47</c:v>
                </c:pt>
                <c:pt idx="31">
                  <c:v>93.47</c:v>
                </c:pt>
                <c:pt idx="32">
                  <c:v>93.47</c:v>
                </c:pt>
                <c:pt idx="33">
                  <c:v>141.015</c:v>
                </c:pt>
                <c:pt idx="34">
                  <c:v>141.015</c:v>
                </c:pt>
                <c:pt idx="35">
                  <c:v>141.015</c:v>
                </c:pt>
                <c:pt idx="36">
                  <c:v>141.015</c:v>
                </c:pt>
                <c:pt idx="37">
                  <c:v>141.015</c:v>
                </c:pt>
                <c:pt idx="38">
                  <c:v>141.015</c:v>
                </c:pt>
                <c:pt idx="39">
                  <c:v>141.015</c:v>
                </c:pt>
                <c:pt idx="40">
                  <c:v>141.015</c:v>
                </c:pt>
                <c:pt idx="41">
                  <c:v>158.055</c:v>
                </c:pt>
                <c:pt idx="42">
                  <c:v>158.055</c:v>
                </c:pt>
                <c:pt idx="43">
                  <c:v>158.055</c:v>
                </c:pt>
                <c:pt idx="44">
                  <c:v>158.055</c:v>
                </c:pt>
                <c:pt idx="45">
                  <c:v>158.055</c:v>
                </c:pt>
                <c:pt idx="46">
                  <c:v>158.055</c:v>
                </c:pt>
                <c:pt idx="47">
                  <c:v>158.055</c:v>
                </c:pt>
                <c:pt idx="48">
                  <c:v>158.055</c:v>
                </c:pt>
                <c:pt idx="49">
                  <c:v>209.175</c:v>
                </c:pt>
                <c:pt idx="50">
                  <c:v>209.175</c:v>
                </c:pt>
                <c:pt idx="51">
                  <c:v>209.175</c:v>
                </c:pt>
                <c:pt idx="52">
                  <c:v>209.175</c:v>
                </c:pt>
                <c:pt idx="53">
                  <c:v>209.175</c:v>
                </c:pt>
                <c:pt idx="54">
                  <c:v>209.175</c:v>
                </c:pt>
                <c:pt idx="55">
                  <c:v>209.175</c:v>
                </c:pt>
                <c:pt idx="56">
                  <c:v>209.175</c:v>
                </c:pt>
                <c:pt idx="57">
                  <c:v>226.215</c:v>
                </c:pt>
                <c:pt idx="58">
                  <c:v>226.215</c:v>
                </c:pt>
                <c:pt idx="59">
                  <c:v>226.215</c:v>
                </c:pt>
                <c:pt idx="60">
                  <c:v>226.215</c:v>
                </c:pt>
                <c:pt idx="61">
                  <c:v>226.215</c:v>
                </c:pt>
                <c:pt idx="62">
                  <c:v>226.215</c:v>
                </c:pt>
                <c:pt idx="63">
                  <c:v>226.215</c:v>
                </c:pt>
                <c:pt idx="64">
                  <c:v>226.215</c:v>
                </c:pt>
                <c:pt idx="65">
                  <c:v>277.3349999999999</c:v>
                </c:pt>
                <c:pt idx="66">
                  <c:v>277.3349999999999</c:v>
                </c:pt>
                <c:pt idx="67">
                  <c:v>277.3349999999999</c:v>
                </c:pt>
                <c:pt idx="68">
                  <c:v>277.3349999999999</c:v>
                </c:pt>
                <c:pt idx="69">
                  <c:v>277.3349999999999</c:v>
                </c:pt>
                <c:pt idx="70">
                  <c:v>277.3349999999999</c:v>
                </c:pt>
                <c:pt idx="71">
                  <c:v>277.3349999999999</c:v>
                </c:pt>
                <c:pt idx="72">
                  <c:v>277.3349999999999</c:v>
                </c:pt>
                <c:pt idx="73">
                  <c:v>294.375</c:v>
                </c:pt>
                <c:pt idx="74">
                  <c:v>294.375</c:v>
                </c:pt>
                <c:pt idx="75">
                  <c:v>294.375</c:v>
                </c:pt>
                <c:pt idx="76">
                  <c:v>294.375</c:v>
                </c:pt>
                <c:pt idx="77">
                  <c:v>294.375</c:v>
                </c:pt>
                <c:pt idx="78">
                  <c:v>294.375</c:v>
                </c:pt>
                <c:pt idx="79">
                  <c:v>294.375</c:v>
                </c:pt>
                <c:pt idx="80">
                  <c:v>294.375</c:v>
                </c:pt>
                <c:pt idx="81">
                  <c:v>345.4949999999995</c:v>
                </c:pt>
                <c:pt idx="82">
                  <c:v>345.4949999999995</c:v>
                </c:pt>
                <c:pt idx="83">
                  <c:v>345.4949999999995</c:v>
                </c:pt>
                <c:pt idx="84">
                  <c:v>345.4949999999995</c:v>
                </c:pt>
                <c:pt idx="85">
                  <c:v>345.4949999999995</c:v>
                </c:pt>
                <c:pt idx="86">
                  <c:v>345.4949999999995</c:v>
                </c:pt>
                <c:pt idx="87">
                  <c:v>345.4949999999995</c:v>
                </c:pt>
                <c:pt idx="88">
                  <c:v>345.4949999999995</c:v>
                </c:pt>
                <c:pt idx="89">
                  <c:v>362.535</c:v>
                </c:pt>
                <c:pt idx="90">
                  <c:v>362.535</c:v>
                </c:pt>
                <c:pt idx="91">
                  <c:v>362.535</c:v>
                </c:pt>
                <c:pt idx="92">
                  <c:v>362.535</c:v>
                </c:pt>
                <c:pt idx="93">
                  <c:v>362.535</c:v>
                </c:pt>
                <c:pt idx="94">
                  <c:v>362.535</c:v>
                </c:pt>
                <c:pt idx="95">
                  <c:v>362.535</c:v>
                </c:pt>
                <c:pt idx="96">
                  <c:v>464.7749999999999</c:v>
                </c:pt>
                <c:pt idx="97">
                  <c:v>464.7749999999999</c:v>
                </c:pt>
                <c:pt idx="98">
                  <c:v>464.7749999999999</c:v>
                </c:pt>
                <c:pt idx="99">
                  <c:v>464.7749999999999</c:v>
                </c:pt>
                <c:pt idx="100">
                  <c:v>464.7749999999999</c:v>
                </c:pt>
                <c:pt idx="101">
                  <c:v>464.7749999999999</c:v>
                </c:pt>
                <c:pt idx="102">
                  <c:v>464.7749999999999</c:v>
                </c:pt>
                <c:pt idx="103">
                  <c:v>464.7749999999999</c:v>
                </c:pt>
                <c:pt idx="104">
                  <c:v>464.7749999999999</c:v>
                </c:pt>
                <c:pt idx="105">
                  <c:v>464.7749999999999</c:v>
                </c:pt>
                <c:pt idx="106">
                  <c:v>464.7749999999999</c:v>
                </c:pt>
                <c:pt idx="107">
                  <c:v>464.7749999999999</c:v>
                </c:pt>
                <c:pt idx="108">
                  <c:v>464.7749999999999</c:v>
                </c:pt>
                <c:pt idx="109">
                  <c:v>464.7749999999999</c:v>
                </c:pt>
                <c:pt idx="110">
                  <c:v>464.7749999999999</c:v>
                </c:pt>
                <c:pt idx="111">
                  <c:v>464.7749999999999</c:v>
                </c:pt>
                <c:pt idx="112">
                  <c:v>464.7749999999999</c:v>
                </c:pt>
                <c:pt idx="113">
                  <c:v>464.7749999999999</c:v>
                </c:pt>
                <c:pt idx="114">
                  <c:v>464.7749999999999</c:v>
                </c:pt>
                <c:pt idx="115">
                  <c:v>464.7749999999999</c:v>
                </c:pt>
                <c:pt idx="116">
                  <c:v>569.2</c:v>
                </c:pt>
                <c:pt idx="117">
                  <c:v>569.2</c:v>
                </c:pt>
                <c:pt idx="118">
                  <c:v>569.2</c:v>
                </c:pt>
                <c:pt idx="119">
                  <c:v>569.2</c:v>
                </c:pt>
                <c:pt idx="120">
                  <c:v>569.2</c:v>
                </c:pt>
                <c:pt idx="121">
                  <c:v>569.2</c:v>
                </c:pt>
                <c:pt idx="122">
                  <c:v>569.2</c:v>
                </c:pt>
                <c:pt idx="123">
                  <c:v>569.2</c:v>
                </c:pt>
                <c:pt idx="124">
                  <c:v>569.2</c:v>
                </c:pt>
                <c:pt idx="125">
                  <c:v>569.2</c:v>
                </c:pt>
                <c:pt idx="126">
                  <c:v>569.2</c:v>
                </c:pt>
                <c:pt idx="127">
                  <c:v>569.2</c:v>
                </c:pt>
                <c:pt idx="128">
                  <c:v>569.2</c:v>
                </c:pt>
                <c:pt idx="129">
                  <c:v>569.2</c:v>
                </c:pt>
                <c:pt idx="130">
                  <c:v>464.7749999999999</c:v>
                </c:pt>
                <c:pt idx="131">
                  <c:v>569.2</c:v>
                </c:pt>
                <c:pt idx="132">
                  <c:v>569.2</c:v>
                </c:pt>
                <c:pt idx="133">
                  <c:v>59.39</c:v>
                </c:pt>
                <c:pt idx="134">
                  <c:v>59.39</c:v>
                </c:pt>
                <c:pt idx="135">
                  <c:v>59.39</c:v>
                </c:pt>
                <c:pt idx="136">
                  <c:v>59.39</c:v>
                </c:pt>
                <c:pt idx="137">
                  <c:v>59.39</c:v>
                </c:pt>
                <c:pt idx="138">
                  <c:v>59.39</c:v>
                </c:pt>
                <c:pt idx="139">
                  <c:v>59.39</c:v>
                </c:pt>
                <c:pt idx="140">
                  <c:v>59.39</c:v>
                </c:pt>
                <c:pt idx="141">
                  <c:v>59.39</c:v>
                </c:pt>
                <c:pt idx="142">
                  <c:v>59.39</c:v>
                </c:pt>
                <c:pt idx="143">
                  <c:v>59.39</c:v>
                </c:pt>
                <c:pt idx="144">
                  <c:v>59.39</c:v>
                </c:pt>
                <c:pt idx="145">
                  <c:v>76.43</c:v>
                </c:pt>
                <c:pt idx="146">
                  <c:v>76.43</c:v>
                </c:pt>
                <c:pt idx="147">
                  <c:v>76.43</c:v>
                </c:pt>
                <c:pt idx="148">
                  <c:v>76.43</c:v>
                </c:pt>
                <c:pt idx="149">
                  <c:v>76.43</c:v>
                </c:pt>
                <c:pt idx="150">
                  <c:v>76.43</c:v>
                </c:pt>
                <c:pt idx="151">
                  <c:v>76.43</c:v>
                </c:pt>
                <c:pt idx="152">
                  <c:v>76.43</c:v>
                </c:pt>
                <c:pt idx="153">
                  <c:v>106.935</c:v>
                </c:pt>
                <c:pt idx="154">
                  <c:v>106.935</c:v>
                </c:pt>
                <c:pt idx="155">
                  <c:v>106.935</c:v>
                </c:pt>
                <c:pt idx="156">
                  <c:v>106.935</c:v>
                </c:pt>
                <c:pt idx="157">
                  <c:v>106.935</c:v>
                </c:pt>
                <c:pt idx="158">
                  <c:v>106.935</c:v>
                </c:pt>
                <c:pt idx="159">
                  <c:v>106.935</c:v>
                </c:pt>
                <c:pt idx="160">
                  <c:v>106.935</c:v>
                </c:pt>
                <c:pt idx="161">
                  <c:v>106.935</c:v>
                </c:pt>
                <c:pt idx="162">
                  <c:v>106.935</c:v>
                </c:pt>
                <c:pt idx="163">
                  <c:v>106.935</c:v>
                </c:pt>
                <c:pt idx="164">
                  <c:v>106.935</c:v>
                </c:pt>
                <c:pt idx="165">
                  <c:v>123.975</c:v>
                </c:pt>
                <c:pt idx="166">
                  <c:v>123.975</c:v>
                </c:pt>
                <c:pt idx="167">
                  <c:v>123.975</c:v>
                </c:pt>
                <c:pt idx="168">
                  <c:v>123.975</c:v>
                </c:pt>
                <c:pt idx="169">
                  <c:v>123.975</c:v>
                </c:pt>
                <c:pt idx="170">
                  <c:v>123.975</c:v>
                </c:pt>
                <c:pt idx="171">
                  <c:v>123.975</c:v>
                </c:pt>
                <c:pt idx="172">
                  <c:v>123.975</c:v>
                </c:pt>
                <c:pt idx="173">
                  <c:v>175.095</c:v>
                </c:pt>
                <c:pt idx="174">
                  <c:v>175.095</c:v>
                </c:pt>
                <c:pt idx="175">
                  <c:v>175.095</c:v>
                </c:pt>
                <c:pt idx="176">
                  <c:v>175.095</c:v>
                </c:pt>
                <c:pt idx="177">
                  <c:v>175.095</c:v>
                </c:pt>
                <c:pt idx="178">
                  <c:v>175.095</c:v>
                </c:pt>
                <c:pt idx="179">
                  <c:v>175.095</c:v>
                </c:pt>
                <c:pt idx="180">
                  <c:v>175.095</c:v>
                </c:pt>
                <c:pt idx="181">
                  <c:v>192.135</c:v>
                </c:pt>
                <c:pt idx="182">
                  <c:v>192.135</c:v>
                </c:pt>
                <c:pt idx="183">
                  <c:v>192.135</c:v>
                </c:pt>
                <c:pt idx="184">
                  <c:v>192.135</c:v>
                </c:pt>
                <c:pt idx="185">
                  <c:v>192.135</c:v>
                </c:pt>
                <c:pt idx="186">
                  <c:v>192.135</c:v>
                </c:pt>
                <c:pt idx="187">
                  <c:v>192.135</c:v>
                </c:pt>
                <c:pt idx="188">
                  <c:v>192.135</c:v>
                </c:pt>
                <c:pt idx="189">
                  <c:v>243.255</c:v>
                </c:pt>
                <c:pt idx="190">
                  <c:v>243.255</c:v>
                </c:pt>
                <c:pt idx="191">
                  <c:v>243.255</c:v>
                </c:pt>
                <c:pt idx="192">
                  <c:v>243.255</c:v>
                </c:pt>
                <c:pt idx="193">
                  <c:v>243.255</c:v>
                </c:pt>
                <c:pt idx="194">
                  <c:v>243.255</c:v>
                </c:pt>
                <c:pt idx="195">
                  <c:v>243.255</c:v>
                </c:pt>
                <c:pt idx="196">
                  <c:v>243.255</c:v>
                </c:pt>
                <c:pt idx="197">
                  <c:v>260.295</c:v>
                </c:pt>
                <c:pt idx="198">
                  <c:v>260.295</c:v>
                </c:pt>
                <c:pt idx="199">
                  <c:v>260.295</c:v>
                </c:pt>
                <c:pt idx="200">
                  <c:v>260.295</c:v>
                </c:pt>
                <c:pt idx="201">
                  <c:v>260.295</c:v>
                </c:pt>
                <c:pt idx="202">
                  <c:v>260.295</c:v>
                </c:pt>
                <c:pt idx="203">
                  <c:v>260.295</c:v>
                </c:pt>
                <c:pt idx="204">
                  <c:v>260.295</c:v>
                </c:pt>
                <c:pt idx="205">
                  <c:v>311.415</c:v>
                </c:pt>
                <c:pt idx="206">
                  <c:v>311.415</c:v>
                </c:pt>
                <c:pt idx="207">
                  <c:v>311.415</c:v>
                </c:pt>
                <c:pt idx="208">
                  <c:v>311.415</c:v>
                </c:pt>
                <c:pt idx="209">
                  <c:v>311.415</c:v>
                </c:pt>
                <c:pt idx="210">
                  <c:v>311.415</c:v>
                </c:pt>
                <c:pt idx="211">
                  <c:v>311.415</c:v>
                </c:pt>
                <c:pt idx="212">
                  <c:v>311.415</c:v>
                </c:pt>
                <c:pt idx="213">
                  <c:v>328.4549999999999</c:v>
                </c:pt>
                <c:pt idx="214">
                  <c:v>328.4549999999999</c:v>
                </c:pt>
                <c:pt idx="215">
                  <c:v>328.4549999999999</c:v>
                </c:pt>
                <c:pt idx="216">
                  <c:v>328.4549999999999</c:v>
                </c:pt>
                <c:pt idx="217">
                  <c:v>328.4549999999999</c:v>
                </c:pt>
                <c:pt idx="218">
                  <c:v>328.4549999999999</c:v>
                </c:pt>
                <c:pt idx="219">
                  <c:v>328.4549999999999</c:v>
                </c:pt>
                <c:pt idx="220">
                  <c:v>328.4549999999999</c:v>
                </c:pt>
                <c:pt idx="221">
                  <c:v>328.4549999999999</c:v>
                </c:pt>
                <c:pt idx="222">
                  <c:v>328.4549999999999</c:v>
                </c:pt>
                <c:pt idx="223">
                  <c:v>328.4549999999999</c:v>
                </c:pt>
                <c:pt idx="224">
                  <c:v>430.695</c:v>
                </c:pt>
                <c:pt idx="225">
                  <c:v>430.695</c:v>
                </c:pt>
                <c:pt idx="226">
                  <c:v>430.695</c:v>
                </c:pt>
                <c:pt idx="227">
                  <c:v>430.695</c:v>
                </c:pt>
                <c:pt idx="228">
                  <c:v>430.695</c:v>
                </c:pt>
                <c:pt idx="229">
                  <c:v>430.695</c:v>
                </c:pt>
                <c:pt idx="230">
                  <c:v>430.695</c:v>
                </c:pt>
                <c:pt idx="231">
                  <c:v>430.695</c:v>
                </c:pt>
                <c:pt idx="232">
                  <c:v>430.695</c:v>
                </c:pt>
                <c:pt idx="233">
                  <c:v>430.695</c:v>
                </c:pt>
                <c:pt idx="234">
                  <c:v>430.695</c:v>
                </c:pt>
                <c:pt idx="235">
                  <c:v>430.695</c:v>
                </c:pt>
                <c:pt idx="236">
                  <c:v>430.695</c:v>
                </c:pt>
                <c:pt idx="237">
                  <c:v>430.695</c:v>
                </c:pt>
                <c:pt idx="238">
                  <c:v>464.7749999999999</c:v>
                </c:pt>
                <c:pt idx="239">
                  <c:v>464.7749999999999</c:v>
                </c:pt>
                <c:pt idx="240">
                  <c:v>464.7749999999999</c:v>
                </c:pt>
                <c:pt idx="241">
                  <c:v>464.7749999999999</c:v>
                </c:pt>
                <c:pt idx="242">
                  <c:v>464.7749999999999</c:v>
                </c:pt>
                <c:pt idx="243">
                  <c:v>464.7749999999999</c:v>
                </c:pt>
                <c:pt idx="244">
                  <c:v>464.7749999999999</c:v>
                </c:pt>
                <c:pt idx="245">
                  <c:v>464.7749999999999</c:v>
                </c:pt>
                <c:pt idx="246">
                  <c:v>464.7749999999999</c:v>
                </c:pt>
                <c:pt idx="247">
                  <c:v>464.7749999999999</c:v>
                </c:pt>
                <c:pt idx="248">
                  <c:v>464.7749999999999</c:v>
                </c:pt>
                <c:pt idx="249">
                  <c:v>569.2</c:v>
                </c:pt>
                <c:pt idx="250">
                  <c:v>569.2</c:v>
                </c:pt>
                <c:pt idx="251">
                  <c:v>569.2</c:v>
                </c:pt>
                <c:pt idx="252">
                  <c:v>569.2</c:v>
                </c:pt>
                <c:pt idx="253">
                  <c:v>569.2</c:v>
                </c:pt>
                <c:pt idx="254">
                  <c:v>569.2</c:v>
                </c:pt>
                <c:pt idx="255">
                  <c:v>569.2</c:v>
                </c:pt>
                <c:pt idx="256">
                  <c:v>569.2</c:v>
                </c:pt>
                <c:pt idx="257">
                  <c:v>569.2</c:v>
                </c:pt>
                <c:pt idx="258">
                  <c:v>569.2</c:v>
                </c:pt>
                <c:pt idx="259">
                  <c:v>569.2</c:v>
                </c:pt>
                <c:pt idx="260">
                  <c:v>569.2</c:v>
                </c:pt>
                <c:pt idx="261">
                  <c:v>569.2</c:v>
                </c:pt>
                <c:pt idx="262">
                  <c:v>569.2</c:v>
                </c:pt>
                <c:pt idx="263">
                  <c:v>464.7749999999999</c:v>
                </c:pt>
                <c:pt idx="264">
                  <c:v>569.2</c:v>
                </c:pt>
                <c:pt idx="265">
                  <c:v>569.2</c:v>
                </c:pt>
              </c:numCache>
            </c:numRef>
          </c:xVal>
          <c:yVal>
            <c:numRef>
              <c:f>'ICBLM sensor distribution'!$T$51:$T$316</c:f>
              <c:numCache>
                <c:formatCode>General</c:formatCode>
                <c:ptCount val="266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2.0</c:v>
                </c:pt>
                <c:pt idx="5">
                  <c:v>2.0</c:v>
                </c:pt>
                <c:pt idx="6">
                  <c:v>2.0</c:v>
                </c:pt>
                <c:pt idx="7">
                  <c:v>2.0</c:v>
                </c:pt>
                <c:pt idx="8">
                  <c:v>2.0</c:v>
                </c:pt>
                <c:pt idx="9">
                  <c:v>2.0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2.0</c:v>
                </c:pt>
                <c:pt idx="21">
                  <c:v>2.0</c:v>
                </c:pt>
                <c:pt idx="22">
                  <c:v>2.0</c:v>
                </c:pt>
                <c:pt idx="23">
                  <c:v>2.0</c:v>
                </c:pt>
                <c:pt idx="24">
                  <c:v>2.0</c:v>
                </c:pt>
                <c:pt idx="25">
                  <c:v>2.0</c:v>
                </c:pt>
                <c:pt idx="26">
                  <c:v>2.0</c:v>
                </c:pt>
                <c:pt idx="27">
                  <c:v>2.0</c:v>
                </c:pt>
                <c:pt idx="28">
                  <c:v>2.0</c:v>
                </c:pt>
                <c:pt idx="29">
                  <c:v>2.0</c:v>
                </c:pt>
                <c:pt idx="30">
                  <c:v>2.0</c:v>
                </c:pt>
                <c:pt idx="31">
                  <c:v>2.0</c:v>
                </c:pt>
                <c:pt idx="32">
                  <c:v>2.0</c:v>
                </c:pt>
                <c:pt idx="33">
                  <c:v>2.0</c:v>
                </c:pt>
                <c:pt idx="34">
                  <c:v>2.0</c:v>
                </c:pt>
                <c:pt idx="35">
                  <c:v>2.0</c:v>
                </c:pt>
                <c:pt idx="36">
                  <c:v>2.0</c:v>
                </c:pt>
                <c:pt idx="37">
                  <c:v>2.0</c:v>
                </c:pt>
                <c:pt idx="38">
                  <c:v>2.0</c:v>
                </c:pt>
                <c:pt idx="39">
                  <c:v>2.0</c:v>
                </c:pt>
                <c:pt idx="40">
                  <c:v>2.0</c:v>
                </c:pt>
                <c:pt idx="41">
                  <c:v>2.0</c:v>
                </c:pt>
                <c:pt idx="42">
                  <c:v>2.0</c:v>
                </c:pt>
                <c:pt idx="43">
                  <c:v>2.0</c:v>
                </c:pt>
                <c:pt idx="44">
                  <c:v>2.0</c:v>
                </c:pt>
                <c:pt idx="45">
                  <c:v>2.0</c:v>
                </c:pt>
                <c:pt idx="46">
                  <c:v>2.0</c:v>
                </c:pt>
                <c:pt idx="47">
                  <c:v>2.0</c:v>
                </c:pt>
                <c:pt idx="48">
                  <c:v>2.0</c:v>
                </c:pt>
                <c:pt idx="49">
                  <c:v>2.0</c:v>
                </c:pt>
                <c:pt idx="50">
                  <c:v>2.0</c:v>
                </c:pt>
                <c:pt idx="51">
                  <c:v>2.0</c:v>
                </c:pt>
                <c:pt idx="52">
                  <c:v>2.0</c:v>
                </c:pt>
                <c:pt idx="53">
                  <c:v>2.0</c:v>
                </c:pt>
                <c:pt idx="54">
                  <c:v>2.0</c:v>
                </c:pt>
                <c:pt idx="55">
                  <c:v>2.0</c:v>
                </c:pt>
                <c:pt idx="56">
                  <c:v>2.0</c:v>
                </c:pt>
                <c:pt idx="57">
                  <c:v>2.0</c:v>
                </c:pt>
                <c:pt idx="58">
                  <c:v>2.0</c:v>
                </c:pt>
                <c:pt idx="59">
                  <c:v>2.0</c:v>
                </c:pt>
                <c:pt idx="60">
                  <c:v>2.0</c:v>
                </c:pt>
                <c:pt idx="61">
                  <c:v>2.0</c:v>
                </c:pt>
                <c:pt idx="62">
                  <c:v>2.0</c:v>
                </c:pt>
                <c:pt idx="63">
                  <c:v>2.0</c:v>
                </c:pt>
                <c:pt idx="64">
                  <c:v>2.0</c:v>
                </c:pt>
                <c:pt idx="65">
                  <c:v>2.0</c:v>
                </c:pt>
                <c:pt idx="66">
                  <c:v>2.0</c:v>
                </c:pt>
                <c:pt idx="67">
                  <c:v>2.0</c:v>
                </c:pt>
                <c:pt idx="68">
                  <c:v>2.0</c:v>
                </c:pt>
                <c:pt idx="69">
                  <c:v>2.0</c:v>
                </c:pt>
                <c:pt idx="70">
                  <c:v>2.0</c:v>
                </c:pt>
                <c:pt idx="71">
                  <c:v>2.0</c:v>
                </c:pt>
                <c:pt idx="72">
                  <c:v>2.0</c:v>
                </c:pt>
                <c:pt idx="73">
                  <c:v>2.0</c:v>
                </c:pt>
                <c:pt idx="74">
                  <c:v>2.0</c:v>
                </c:pt>
                <c:pt idx="75">
                  <c:v>2.0</c:v>
                </c:pt>
                <c:pt idx="76">
                  <c:v>2.0</c:v>
                </c:pt>
                <c:pt idx="77">
                  <c:v>2.0</c:v>
                </c:pt>
                <c:pt idx="78">
                  <c:v>2.0</c:v>
                </c:pt>
                <c:pt idx="79">
                  <c:v>2.0</c:v>
                </c:pt>
                <c:pt idx="80">
                  <c:v>2.0</c:v>
                </c:pt>
                <c:pt idx="81">
                  <c:v>2.0</c:v>
                </c:pt>
                <c:pt idx="82">
                  <c:v>2.0</c:v>
                </c:pt>
                <c:pt idx="83">
                  <c:v>2.0</c:v>
                </c:pt>
                <c:pt idx="84">
                  <c:v>2.0</c:v>
                </c:pt>
                <c:pt idx="85">
                  <c:v>2.0</c:v>
                </c:pt>
                <c:pt idx="86">
                  <c:v>2.0</c:v>
                </c:pt>
                <c:pt idx="87">
                  <c:v>2.0</c:v>
                </c:pt>
                <c:pt idx="88">
                  <c:v>2.0</c:v>
                </c:pt>
                <c:pt idx="89">
                  <c:v>2.0</c:v>
                </c:pt>
                <c:pt idx="90">
                  <c:v>2.0</c:v>
                </c:pt>
                <c:pt idx="91">
                  <c:v>2.0</c:v>
                </c:pt>
                <c:pt idx="92">
                  <c:v>2.0</c:v>
                </c:pt>
                <c:pt idx="93">
                  <c:v>2.0</c:v>
                </c:pt>
                <c:pt idx="94">
                  <c:v>2.0</c:v>
                </c:pt>
                <c:pt idx="95">
                  <c:v>2.0</c:v>
                </c:pt>
                <c:pt idx="96">
                  <c:v>2.0</c:v>
                </c:pt>
                <c:pt idx="97">
                  <c:v>2.0</c:v>
                </c:pt>
                <c:pt idx="98">
                  <c:v>2.0</c:v>
                </c:pt>
                <c:pt idx="99">
                  <c:v>2.0</c:v>
                </c:pt>
                <c:pt idx="100">
                  <c:v>2.0</c:v>
                </c:pt>
                <c:pt idx="101">
                  <c:v>2.0</c:v>
                </c:pt>
                <c:pt idx="102">
                  <c:v>2.0</c:v>
                </c:pt>
                <c:pt idx="103">
                  <c:v>2.0</c:v>
                </c:pt>
                <c:pt idx="104">
                  <c:v>2.0</c:v>
                </c:pt>
                <c:pt idx="105">
                  <c:v>2.0</c:v>
                </c:pt>
                <c:pt idx="106">
                  <c:v>2.0</c:v>
                </c:pt>
                <c:pt idx="107">
                  <c:v>2.0</c:v>
                </c:pt>
                <c:pt idx="108">
                  <c:v>2.0</c:v>
                </c:pt>
                <c:pt idx="109">
                  <c:v>2.0</c:v>
                </c:pt>
                <c:pt idx="110">
                  <c:v>2.0</c:v>
                </c:pt>
                <c:pt idx="111">
                  <c:v>2.0</c:v>
                </c:pt>
                <c:pt idx="112">
                  <c:v>2.0</c:v>
                </c:pt>
                <c:pt idx="113">
                  <c:v>2.0</c:v>
                </c:pt>
                <c:pt idx="114">
                  <c:v>2.0</c:v>
                </c:pt>
                <c:pt idx="115">
                  <c:v>2.0</c:v>
                </c:pt>
                <c:pt idx="116">
                  <c:v>2.0</c:v>
                </c:pt>
                <c:pt idx="117">
                  <c:v>2.0</c:v>
                </c:pt>
                <c:pt idx="118">
                  <c:v>2.0</c:v>
                </c:pt>
                <c:pt idx="119">
                  <c:v>2.0</c:v>
                </c:pt>
                <c:pt idx="120">
                  <c:v>2.0</c:v>
                </c:pt>
                <c:pt idx="121">
                  <c:v>2.0</c:v>
                </c:pt>
                <c:pt idx="122">
                  <c:v>2.0</c:v>
                </c:pt>
                <c:pt idx="123">
                  <c:v>2.0</c:v>
                </c:pt>
                <c:pt idx="124">
                  <c:v>2.0</c:v>
                </c:pt>
                <c:pt idx="125">
                  <c:v>2.0</c:v>
                </c:pt>
                <c:pt idx="126">
                  <c:v>2.0</c:v>
                </c:pt>
                <c:pt idx="127">
                  <c:v>2.0</c:v>
                </c:pt>
                <c:pt idx="128">
                  <c:v>2.0</c:v>
                </c:pt>
                <c:pt idx="129">
                  <c:v>2.0</c:v>
                </c:pt>
                <c:pt idx="130">
                  <c:v>2.0</c:v>
                </c:pt>
                <c:pt idx="131">
                  <c:v>2.0</c:v>
                </c:pt>
                <c:pt idx="132">
                  <c:v>2.0</c:v>
                </c:pt>
                <c:pt idx="133">
                  <c:v>2.0</c:v>
                </c:pt>
                <c:pt idx="134">
                  <c:v>2.0</c:v>
                </c:pt>
                <c:pt idx="135">
                  <c:v>2.0</c:v>
                </c:pt>
                <c:pt idx="136">
                  <c:v>2.0</c:v>
                </c:pt>
                <c:pt idx="137">
                  <c:v>2.0</c:v>
                </c:pt>
                <c:pt idx="138">
                  <c:v>2.0</c:v>
                </c:pt>
                <c:pt idx="139">
                  <c:v>2.0</c:v>
                </c:pt>
                <c:pt idx="140">
                  <c:v>2.0</c:v>
                </c:pt>
                <c:pt idx="141">
                  <c:v>2.0</c:v>
                </c:pt>
                <c:pt idx="142">
                  <c:v>2.0</c:v>
                </c:pt>
                <c:pt idx="143">
                  <c:v>2.0</c:v>
                </c:pt>
                <c:pt idx="144">
                  <c:v>2.0</c:v>
                </c:pt>
                <c:pt idx="145">
                  <c:v>2.0</c:v>
                </c:pt>
                <c:pt idx="146">
                  <c:v>2.0</c:v>
                </c:pt>
                <c:pt idx="147">
                  <c:v>2.0</c:v>
                </c:pt>
                <c:pt idx="148">
                  <c:v>2.0</c:v>
                </c:pt>
                <c:pt idx="149">
                  <c:v>2.0</c:v>
                </c:pt>
                <c:pt idx="150">
                  <c:v>2.0</c:v>
                </c:pt>
                <c:pt idx="151">
                  <c:v>2.0</c:v>
                </c:pt>
                <c:pt idx="152">
                  <c:v>2.0</c:v>
                </c:pt>
                <c:pt idx="153">
                  <c:v>2.0</c:v>
                </c:pt>
                <c:pt idx="154">
                  <c:v>2.0</c:v>
                </c:pt>
                <c:pt idx="155">
                  <c:v>2.0</c:v>
                </c:pt>
                <c:pt idx="156">
                  <c:v>2.0</c:v>
                </c:pt>
                <c:pt idx="157">
                  <c:v>2.0</c:v>
                </c:pt>
                <c:pt idx="158">
                  <c:v>2.0</c:v>
                </c:pt>
                <c:pt idx="159">
                  <c:v>2.0</c:v>
                </c:pt>
                <c:pt idx="160">
                  <c:v>2.0</c:v>
                </c:pt>
                <c:pt idx="161">
                  <c:v>2.0</c:v>
                </c:pt>
                <c:pt idx="162">
                  <c:v>2.0</c:v>
                </c:pt>
                <c:pt idx="163">
                  <c:v>2.0</c:v>
                </c:pt>
                <c:pt idx="164">
                  <c:v>2.0</c:v>
                </c:pt>
                <c:pt idx="165">
                  <c:v>2.0</c:v>
                </c:pt>
                <c:pt idx="166">
                  <c:v>2.0</c:v>
                </c:pt>
                <c:pt idx="167">
                  <c:v>2.0</c:v>
                </c:pt>
                <c:pt idx="168">
                  <c:v>2.0</c:v>
                </c:pt>
                <c:pt idx="169">
                  <c:v>2.0</c:v>
                </c:pt>
                <c:pt idx="170">
                  <c:v>2.0</c:v>
                </c:pt>
                <c:pt idx="171">
                  <c:v>2.0</c:v>
                </c:pt>
                <c:pt idx="172">
                  <c:v>2.0</c:v>
                </c:pt>
                <c:pt idx="173">
                  <c:v>2.0</c:v>
                </c:pt>
                <c:pt idx="174">
                  <c:v>2.0</c:v>
                </c:pt>
                <c:pt idx="175">
                  <c:v>2.0</c:v>
                </c:pt>
                <c:pt idx="176">
                  <c:v>2.0</c:v>
                </c:pt>
                <c:pt idx="177">
                  <c:v>2.0</c:v>
                </c:pt>
                <c:pt idx="178">
                  <c:v>2.0</c:v>
                </c:pt>
                <c:pt idx="179">
                  <c:v>2.0</c:v>
                </c:pt>
                <c:pt idx="180">
                  <c:v>2.0</c:v>
                </c:pt>
                <c:pt idx="181">
                  <c:v>2.0</c:v>
                </c:pt>
                <c:pt idx="182">
                  <c:v>2.0</c:v>
                </c:pt>
                <c:pt idx="183">
                  <c:v>2.0</c:v>
                </c:pt>
                <c:pt idx="184">
                  <c:v>2.0</c:v>
                </c:pt>
                <c:pt idx="185">
                  <c:v>2.0</c:v>
                </c:pt>
                <c:pt idx="186">
                  <c:v>2.0</c:v>
                </c:pt>
                <c:pt idx="187">
                  <c:v>2.0</c:v>
                </c:pt>
                <c:pt idx="188">
                  <c:v>2.0</c:v>
                </c:pt>
                <c:pt idx="189">
                  <c:v>2.0</c:v>
                </c:pt>
                <c:pt idx="190">
                  <c:v>2.0</c:v>
                </c:pt>
                <c:pt idx="191">
                  <c:v>2.0</c:v>
                </c:pt>
                <c:pt idx="192">
                  <c:v>2.0</c:v>
                </c:pt>
                <c:pt idx="193">
                  <c:v>2.0</c:v>
                </c:pt>
                <c:pt idx="194">
                  <c:v>2.0</c:v>
                </c:pt>
                <c:pt idx="195">
                  <c:v>2.0</c:v>
                </c:pt>
                <c:pt idx="196">
                  <c:v>2.0</c:v>
                </c:pt>
                <c:pt idx="197">
                  <c:v>2.0</c:v>
                </c:pt>
                <c:pt idx="198">
                  <c:v>2.0</c:v>
                </c:pt>
                <c:pt idx="199">
                  <c:v>2.0</c:v>
                </c:pt>
                <c:pt idx="200">
                  <c:v>2.0</c:v>
                </c:pt>
                <c:pt idx="201">
                  <c:v>2.0</c:v>
                </c:pt>
                <c:pt idx="202">
                  <c:v>2.0</c:v>
                </c:pt>
                <c:pt idx="203">
                  <c:v>2.0</c:v>
                </c:pt>
                <c:pt idx="204">
                  <c:v>2.0</c:v>
                </c:pt>
                <c:pt idx="205">
                  <c:v>2.0</c:v>
                </c:pt>
                <c:pt idx="206">
                  <c:v>2.0</c:v>
                </c:pt>
                <c:pt idx="207">
                  <c:v>2.0</c:v>
                </c:pt>
                <c:pt idx="208">
                  <c:v>2.0</c:v>
                </c:pt>
                <c:pt idx="209">
                  <c:v>2.0</c:v>
                </c:pt>
                <c:pt idx="210">
                  <c:v>2.0</c:v>
                </c:pt>
                <c:pt idx="211">
                  <c:v>2.0</c:v>
                </c:pt>
                <c:pt idx="212">
                  <c:v>2.0</c:v>
                </c:pt>
                <c:pt idx="213">
                  <c:v>2.0</c:v>
                </c:pt>
                <c:pt idx="214">
                  <c:v>2.0</c:v>
                </c:pt>
                <c:pt idx="215">
                  <c:v>2.0</c:v>
                </c:pt>
                <c:pt idx="216">
                  <c:v>2.0</c:v>
                </c:pt>
                <c:pt idx="217">
                  <c:v>2.0</c:v>
                </c:pt>
                <c:pt idx="218">
                  <c:v>2.0</c:v>
                </c:pt>
                <c:pt idx="219">
                  <c:v>2.0</c:v>
                </c:pt>
                <c:pt idx="220">
                  <c:v>2.0</c:v>
                </c:pt>
                <c:pt idx="221">
                  <c:v>2.0</c:v>
                </c:pt>
                <c:pt idx="222">
                  <c:v>2.0</c:v>
                </c:pt>
                <c:pt idx="223">
                  <c:v>2.0</c:v>
                </c:pt>
                <c:pt idx="224">
                  <c:v>2.0</c:v>
                </c:pt>
                <c:pt idx="225">
                  <c:v>2.0</c:v>
                </c:pt>
                <c:pt idx="226">
                  <c:v>2.0</c:v>
                </c:pt>
                <c:pt idx="227">
                  <c:v>2.0</c:v>
                </c:pt>
                <c:pt idx="228">
                  <c:v>2.0</c:v>
                </c:pt>
                <c:pt idx="229">
                  <c:v>2.0</c:v>
                </c:pt>
                <c:pt idx="230">
                  <c:v>2.0</c:v>
                </c:pt>
                <c:pt idx="231">
                  <c:v>2.0</c:v>
                </c:pt>
                <c:pt idx="232">
                  <c:v>2.0</c:v>
                </c:pt>
                <c:pt idx="233">
                  <c:v>2.0</c:v>
                </c:pt>
                <c:pt idx="234">
                  <c:v>2.0</c:v>
                </c:pt>
                <c:pt idx="235">
                  <c:v>2.0</c:v>
                </c:pt>
                <c:pt idx="236">
                  <c:v>2.0</c:v>
                </c:pt>
                <c:pt idx="237">
                  <c:v>2.0</c:v>
                </c:pt>
                <c:pt idx="238">
                  <c:v>2.0</c:v>
                </c:pt>
                <c:pt idx="239">
                  <c:v>2.0</c:v>
                </c:pt>
                <c:pt idx="240">
                  <c:v>2.0</c:v>
                </c:pt>
                <c:pt idx="241">
                  <c:v>2.0</c:v>
                </c:pt>
                <c:pt idx="242">
                  <c:v>2.0</c:v>
                </c:pt>
                <c:pt idx="243">
                  <c:v>2.0</c:v>
                </c:pt>
                <c:pt idx="244">
                  <c:v>2.0</c:v>
                </c:pt>
                <c:pt idx="245">
                  <c:v>2.0</c:v>
                </c:pt>
                <c:pt idx="246">
                  <c:v>2.0</c:v>
                </c:pt>
                <c:pt idx="247">
                  <c:v>2.0</c:v>
                </c:pt>
                <c:pt idx="248">
                  <c:v>2.0</c:v>
                </c:pt>
                <c:pt idx="249">
                  <c:v>2.0</c:v>
                </c:pt>
                <c:pt idx="250">
                  <c:v>2.0</c:v>
                </c:pt>
                <c:pt idx="251">
                  <c:v>2.0</c:v>
                </c:pt>
                <c:pt idx="252">
                  <c:v>2.0</c:v>
                </c:pt>
                <c:pt idx="253">
                  <c:v>2.0</c:v>
                </c:pt>
                <c:pt idx="254">
                  <c:v>2.0</c:v>
                </c:pt>
                <c:pt idx="255">
                  <c:v>2.0</c:v>
                </c:pt>
                <c:pt idx="256">
                  <c:v>2.0</c:v>
                </c:pt>
                <c:pt idx="257">
                  <c:v>2.0</c:v>
                </c:pt>
                <c:pt idx="258">
                  <c:v>2.0</c:v>
                </c:pt>
                <c:pt idx="259">
                  <c:v>2.0</c:v>
                </c:pt>
                <c:pt idx="260">
                  <c:v>2.0</c:v>
                </c:pt>
                <c:pt idx="261">
                  <c:v>2.0</c:v>
                </c:pt>
                <c:pt idx="262">
                  <c:v>2.0</c:v>
                </c:pt>
                <c:pt idx="263">
                  <c:v>2.0</c:v>
                </c:pt>
                <c:pt idx="264">
                  <c:v>2.0</c:v>
                </c:pt>
                <c:pt idx="265">
                  <c:v>2.0</c:v>
                </c:pt>
              </c:numCache>
            </c:numRef>
          </c:yVal>
          <c:smooth val="0"/>
        </c:ser>
        <c:ser>
          <c:idx val="0"/>
          <c:order val="3"/>
          <c:tx>
            <c:v>Rack</c:v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FF00"/>
              </a:solidFill>
            </c:spPr>
          </c:marker>
          <c:dPt>
            <c:idx val="133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53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73"/>
            <c:marker>
              <c:spPr>
                <a:solidFill>
                  <a:srgbClr val="C00000"/>
                </a:solidFill>
              </c:spPr>
            </c:marker>
            <c:bubble3D val="0"/>
          </c:dPt>
          <c:xVal>
            <c:numRef>
              <c:f>'ICBLM sensor distribution'!$Q$51:$Q$316</c:f>
              <c:numCache>
                <c:formatCode>0.00</c:formatCode>
                <c:ptCount val="266"/>
                <c:pt idx="0">
                  <c:v>50.997</c:v>
                </c:pt>
                <c:pt idx="1">
                  <c:v>50.997</c:v>
                </c:pt>
                <c:pt idx="2">
                  <c:v>50.997</c:v>
                </c:pt>
                <c:pt idx="3">
                  <c:v>50.997</c:v>
                </c:pt>
                <c:pt idx="4">
                  <c:v>50.997</c:v>
                </c:pt>
                <c:pt idx="5">
                  <c:v>50.997</c:v>
                </c:pt>
                <c:pt idx="6">
                  <c:v>50.997</c:v>
                </c:pt>
                <c:pt idx="7">
                  <c:v>85.077</c:v>
                </c:pt>
                <c:pt idx="8">
                  <c:v>85.077</c:v>
                </c:pt>
                <c:pt idx="9">
                  <c:v>85.077</c:v>
                </c:pt>
                <c:pt idx="10">
                  <c:v>85.077</c:v>
                </c:pt>
                <c:pt idx="11">
                  <c:v>85.077</c:v>
                </c:pt>
                <c:pt idx="12">
                  <c:v>85.077</c:v>
                </c:pt>
                <c:pt idx="13">
                  <c:v>85.077</c:v>
                </c:pt>
                <c:pt idx="14">
                  <c:v>85.077</c:v>
                </c:pt>
                <c:pt idx="15">
                  <c:v>85.077</c:v>
                </c:pt>
                <c:pt idx="16">
                  <c:v>85.077</c:v>
                </c:pt>
                <c:pt idx="17">
                  <c:v>85.077</c:v>
                </c:pt>
                <c:pt idx="18">
                  <c:v>85.077</c:v>
                </c:pt>
                <c:pt idx="19">
                  <c:v>85.077</c:v>
                </c:pt>
                <c:pt idx="20">
                  <c:v>85.077</c:v>
                </c:pt>
                <c:pt idx="21">
                  <c:v>85.077</c:v>
                </c:pt>
                <c:pt idx="22">
                  <c:v>85.077</c:v>
                </c:pt>
                <c:pt idx="23">
                  <c:v>85.077</c:v>
                </c:pt>
                <c:pt idx="24">
                  <c:v>85.077</c:v>
                </c:pt>
                <c:pt idx="25">
                  <c:v>85.077</c:v>
                </c:pt>
                <c:pt idx="26">
                  <c:v>85.077</c:v>
                </c:pt>
                <c:pt idx="27">
                  <c:v>85.077</c:v>
                </c:pt>
                <c:pt idx="28">
                  <c:v>85.077</c:v>
                </c:pt>
                <c:pt idx="29">
                  <c:v>85.077</c:v>
                </c:pt>
                <c:pt idx="30">
                  <c:v>85.077</c:v>
                </c:pt>
                <c:pt idx="31">
                  <c:v>85.077</c:v>
                </c:pt>
                <c:pt idx="32">
                  <c:v>85.077</c:v>
                </c:pt>
                <c:pt idx="33">
                  <c:v>149.662</c:v>
                </c:pt>
                <c:pt idx="34">
                  <c:v>149.662</c:v>
                </c:pt>
                <c:pt idx="35">
                  <c:v>149.662</c:v>
                </c:pt>
                <c:pt idx="36">
                  <c:v>149.662</c:v>
                </c:pt>
                <c:pt idx="37">
                  <c:v>149.662</c:v>
                </c:pt>
                <c:pt idx="38">
                  <c:v>149.662</c:v>
                </c:pt>
                <c:pt idx="39">
                  <c:v>149.662</c:v>
                </c:pt>
                <c:pt idx="40">
                  <c:v>149.662</c:v>
                </c:pt>
                <c:pt idx="41">
                  <c:v>149.662</c:v>
                </c:pt>
                <c:pt idx="42">
                  <c:v>149.662</c:v>
                </c:pt>
                <c:pt idx="43">
                  <c:v>149.662</c:v>
                </c:pt>
                <c:pt idx="44">
                  <c:v>149.662</c:v>
                </c:pt>
                <c:pt idx="45">
                  <c:v>149.662</c:v>
                </c:pt>
                <c:pt idx="46">
                  <c:v>149.662</c:v>
                </c:pt>
                <c:pt idx="47">
                  <c:v>149.662</c:v>
                </c:pt>
                <c:pt idx="48">
                  <c:v>149.662</c:v>
                </c:pt>
                <c:pt idx="49">
                  <c:v>217.822</c:v>
                </c:pt>
                <c:pt idx="50">
                  <c:v>217.822</c:v>
                </c:pt>
                <c:pt idx="51">
                  <c:v>217.822</c:v>
                </c:pt>
                <c:pt idx="52">
                  <c:v>217.822</c:v>
                </c:pt>
                <c:pt idx="53">
                  <c:v>217.822</c:v>
                </c:pt>
                <c:pt idx="54">
                  <c:v>217.822</c:v>
                </c:pt>
                <c:pt idx="55">
                  <c:v>217.822</c:v>
                </c:pt>
                <c:pt idx="56">
                  <c:v>217.822</c:v>
                </c:pt>
                <c:pt idx="57">
                  <c:v>217.822</c:v>
                </c:pt>
                <c:pt idx="58">
                  <c:v>217.822</c:v>
                </c:pt>
                <c:pt idx="59">
                  <c:v>217.822</c:v>
                </c:pt>
                <c:pt idx="60">
                  <c:v>217.822</c:v>
                </c:pt>
                <c:pt idx="61">
                  <c:v>217.822</c:v>
                </c:pt>
                <c:pt idx="62">
                  <c:v>217.822</c:v>
                </c:pt>
                <c:pt idx="63">
                  <c:v>217.822</c:v>
                </c:pt>
                <c:pt idx="64">
                  <c:v>217.822</c:v>
                </c:pt>
                <c:pt idx="65">
                  <c:v>285.982</c:v>
                </c:pt>
                <c:pt idx="66">
                  <c:v>285.982</c:v>
                </c:pt>
                <c:pt idx="67">
                  <c:v>285.982</c:v>
                </c:pt>
                <c:pt idx="68">
                  <c:v>285.982</c:v>
                </c:pt>
                <c:pt idx="69">
                  <c:v>285.982</c:v>
                </c:pt>
                <c:pt idx="70">
                  <c:v>285.982</c:v>
                </c:pt>
                <c:pt idx="71">
                  <c:v>285.982</c:v>
                </c:pt>
                <c:pt idx="72">
                  <c:v>285.982</c:v>
                </c:pt>
                <c:pt idx="73">
                  <c:v>285.982</c:v>
                </c:pt>
                <c:pt idx="74">
                  <c:v>285.982</c:v>
                </c:pt>
                <c:pt idx="75">
                  <c:v>285.982</c:v>
                </c:pt>
                <c:pt idx="76">
                  <c:v>285.982</c:v>
                </c:pt>
                <c:pt idx="77">
                  <c:v>285.982</c:v>
                </c:pt>
                <c:pt idx="78">
                  <c:v>285.982</c:v>
                </c:pt>
                <c:pt idx="79">
                  <c:v>285.982</c:v>
                </c:pt>
                <c:pt idx="80">
                  <c:v>285.982</c:v>
                </c:pt>
                <c:pt idx="81">
                  <c:v>354.142</c:v>
                </c:pt>
                <c:pt idx="82">
                  <c:v>354.142</c:v>
                </c:pt>
                <c:pt idx="83">
                  <c:v>354.142</c:v>
                </c:pt>
                <c:pt idx="84">
                  <c:v>354.142</c:v>
                </c:pt>
                <c:pt idx="85">
                  <c:v>354.142</c:v>
                </c:pt>
                <c:pt idx="86">
                  <c:v>354.142</c:v>
                </c:pt>
                <c:pt idx="87">
                  <c:v>354.142</c:v>
                </c:pt>
                <c:pt idx="88">
                  <c:v>354.142</c:v>
                </c:pt>
                <c:pt idx="89">
                  <c:v>354.142</c:v>
                </c:pt>
                <c:pt idx="90">
                  <c:v>354.142</c:v>
                </c:pt>
                <c:pt idx="91">
                  <c:v>354.142</c:v>
                </c:pt>
                <c:pt idx="92">
                  <c:v>354.142</c:v>
                </c:pt>
                <c:pt idx="93">
                  <c:v>354.142</c:v>
                </c:pt>
                <c:pt idx="94">
                  <c:v>354.142</c:v>
                </c:pt>
                <c:pt idx="95">
                  <c:v>354.142</c:v>
                </c:pt>
                <c:pt idx="96">
                  <c:v>470.0</c:v>
                </c:pt>
                <c:pt idx="97">
                  <c:v>470.0</c:v>
                </c:pt>
                <c:pt idx="98">
                  <c:v>470.0</c:v>
                </c:pt>
                <c:pt idx="99">
                  <c:v>470.0</c:v>
                </c:pt>
                <c:pt idx="100">
                  <c:v>470.0</c:v>
                </c:pt>
                <c:pt idx="101">
                  <c:v>470.0</c:v>
                </c:pt>
                <c:pt idx="102">
                  <c:v>470.0</c:v>
                </c:pt>
                <c:pt idx="103">
                  <c:v>470.0</c:v>
                </c:pt>
                <c:pt idx="104">
                  <c:v>470.0</c:v>
                </c:pt>
                <c:pt idx="105">
                  <c:v>470.0</c:v>
                </c:pt>
                <c:pt idx="106">
                  <c:v>470.0</c:v>
                </c:pt>
                <c:pt idx="107">
                  <c:v>470.0</c:v>
                </c:pt>
                <c:pt idx="108">
                  <c:v>470.0</c:v>
                </c:pt>
                <c:pt idx="109">
                  <c:v>470.0</c:v>
                </c:pt>
                <c:pt idx="110">
                  <c:v>470.0</c:v>
                </c:pt>
                <c:pt idx="111">
                  <c:v>470.0</c:v>
                </c:pt>
                <c:pt idx="112">
                  <c:v>470.0</c:v>
                </c:pt>
                <c:pt idx="113">
                  <c:v>470.0</c:v>
                </c:pt>
                <c:pt idx="114">
                  <c:v>470.0</c:v>
                </c:pt>
                <c:pt idx="115">
                  <c:v>470.0</c:v>
                </c:pt>
                <c:pt idx="116">
                  <c:v>565.6</c:v>
                </c:pt>
                <c:pt idx="117">
                  <c:v>565.6</c:v>
                </c:pt>
                <c:pt idx="118">
                  <c:v>565.6</c:v>
                </c:pt>
                <c:pt idx="119">
                  <c:v>565.6</c:v>
                </c:pt>
                <c:pt idx="120">
                  <c:v>565.6</c:v>
                </c:pt>
                <c:pt idx="121">
                  <c:v>565.6</c:v>
                </c:pt>
                <c:pt idx="122">
                  <c:v>565.6</c:v>
                </c:pt>
                <c:pt idx="123">
                  <c:v>565.6</c:v>
                </c:pt>
                <c:pt idx="124">
                  <c:v>565.6</c:v>
                </c:pt>
                <c:pt idx="125">
                  <c:v>565.6</c:v>
                </c:pt>
                <c:pt idx="126">
                  <c:v>565.6</c:v>
                </c:pt>
                <c:pt idx="127">
                  <c:v>565.6</c:v>
                </c:pt>
                <c:pt idx="128">
                  <c:v>565.6</c:v>
                </c:pt>
                <c:pt idx="129">
                  <c:v>565.6</c:v>
                </c:pt>
                <c:pt idx="130">
                  <c:v>470.0</c:v>
                </c:pt>
                <c:pt idx="131">
                  <c:v>565.6</c:v>
                </c:pt>
                <c:pt idx="132">
                  <c:v>565.6</c:v>
                </c:pt>
                <c:pt idx="133">
                  <c:v>68.037</c:v>
                </c:pt>
                <c:pt idx="134">
                  <c:v>68.037</c:v>
                </c:pt>
                <c:pt idx="135">
                  <c:v>68.037</c:v>
                </c:pt>
                <c:pt idx="136">
                  <c:v>68.037</c:v>
                </c:pt>
                <c:pt idx="137">
                  <c:v>68.037</c:v>
                </c:pt>
                <c:pt idx="138">
                  <c:v>68.037</c:v>
                </c:pt>
                <c:pt idx="139">
                  <c:v>68.037</c:v>
                </c:pt>
                <c:pt idx="140">
                  <c:v>68.037</c:v>
                </c:pt>
                <c:pt idx="141">
                  <c:v>68.037</c:v>
                </c:pt>
                <c:pt idx="142">
                  <c:v>68.037</c:v>
                </c:pt>
                <c:pt idx="143">
                  <c:v>68.037</c:v>
                </c:pt>
                <c:pt idx="144">
                  <c:v>68.037</c:v>
                </c:pt>
                <c:pt idx="145">
                  <c:v>68.037</c:v>
                </c:pt>
                <c:pt idx="146">
                  <c:v>68.037</c:v>
                </c:pt>
                <c:pt idx="147">
                  <c:v>68.037</c:v>
                </c:pt>
                <c:pt idx="148">
                  <c:v>68.037</c:v>
                </c:pt>
                <c:pt idx="149">
                  <c:v>68.037</c:v>
                </c:pt>
                <c:pt idx="150">
                  <c:v>68.037</c:v>
                </c:pt>
                <c:pt idx="151">
                  <c:v>68.037</c:v>
                </c:pt>
                <c:pt idx="152">
                  <c:v>68.037</c:v>
                </c:pt>
                <c:pt idx="153">
                  <c:v>115.582</c:v>
                </c:pt>
                <c:pt idx="154">
                  <c:v>115.582</c:v>
                </c:pt>
                <c:pt idx="155">
                  <c:v>115.582</c:v>
                </c:pt>
                <c:pt idx="156">
                  <c:v>115.582</c:v>
                </c:pt>
                <c:pt idx="157">
                  <c:v>115.582</c:v>
                </c:pt>
                <c:pt idx="158">
                  <c:v>115.582</c:v>
                </c:pt>
                <c:pt idx="159">
                  <c:v>115.582</c:v>
                </c:pt>
                <c:pt idx="160">
                  <c:v>115.582</c:v>
                </c:pt>
                <c:pt idx="161">
                  <c:v>115.582</c:v>
                </c:pt>
                <c:pt idx="162">
                  <c:v>115.582</c:v>
                </c:pt>
                <c:pt idx="163">
                  <c:v>115.582</c:v>
                </c:pt>
                <c:pt idx="164">
                  <c:v>115.582</c:v>
                </c:pt>
                <c:pt idx="165">
                  <c:v>115.582</c:v>
                </c:pt>
                <c:pt idx="166">
                  <c:v>115.582</c:v>
                </c:pt>
                <c:pt idx="167">
                  <c:v>115.582</c:v>
                </c:pt>
                <c:pt idx="168">
                  <c:v>115.582</c:v>
                </c:pt>
                <c:pt idx="169">
                  <c:v>115.582</c:v>
                </c:pt>
                <c:pt idx="170">
                  <c:v>115.582</c:v>
                </c:pt>
                <c:pt idx="171">
                  <c:v>115.582</c:v>
                </c:pt>
                <c:pt idx="172">
                  <c:v>115.582</c:v>
                </c:pt>
                <c:pt idx="173">
                  <c:v>183.742</c:v>
                </c:pt>
                <c:pt idx="174">
                  <c:v>183.742</c:v>
                </c:pt>
                <c:pt idx="175">
                  <c:v>183.742</c:v>
                </c:pt>
                <c:pt idx="176">
                  <c:v>183.742</c:v>
                </c:pt>
                <c:pt idx="177">
                  <c:v>183.742</c:v>
                </c:pt>
                <c:pt idx="178">
                  <c:v>183.742</c:v>
                </c:pt>
                <c:pt idx="179">
                  <c:v>183.742</c:v>
                </c:pt>
                <c:pt idx="180">
                  <c:v>183.742</c:v>
                </c:pt>
                <c:pt idx="181">
                  <c:v>183.742</c:v>
                </c:pt>
                <c:pt idx="182">
                  <c:v>183.742</c:v>
                </c:pt>
                <c:pt idx="183">
                  <c:v>183.742</c:v>
                </c:pt>
                <c:pt idx="184">
                  <c:v>183.742</c:v>
                </c:pt>
                <c:pt idx="185">
                  <c:v>183.742</c:v>
                </c:pt>
                <c:pt idx="186">
                  <c:v>183.742</c:v>
                </c:pt>
                <c:pt idx="187">
                  <c:v>183.742</c:v>
                </c:pt>
                <c:pt idx="188">
                  <c:v>183.742</c:v>
                </c:pt>
                <c:pt idx="189">
                  <c:v>251.902</c:v>
                </c:pt>
                <c:pt idx="190">
                  <c:v>251.902</c:v>
                </c:pt>
                <c:pt idx="191">
                  <c:v>251.902</c:v>
                </c:pt>
                <c:pt idx="192">
                  <c:v>251.902</c:v>
                </c:pt>
                <c:pt idx="193">
                  <c:v>251.902</c:v>
                </c:pt>
                <c:pt idx="194">
                  <c:v>251.902</c:v>
                </c:pt>
                <c:pt idx="195">
                  <c:v>251.902</c:v>
                </c:pt>
                <c:pt idx="196">
                  <c:v>251.902</c:v>
                </c:pt>
                <c:pt idx="197">
                  <c:v>251.902</c:v>
                </c:pt>
                <c:pt idx="198">
                  <c:v>251.902</c:v>
                </c:pt>
                <c:pt idx="199">
                  <c:v>251.902</c:v>
                </c:pt>
                <c:pt idx="200">
                  <c:v>251.902</c:v>
                </c:pt>
                <c:pt idx="201">
                  <c:v>251.902</c:v>
                </c:pt>
                <c:pt idx="202">
                  <c:v>251.902</c:v>
                </c:pt>
                <c:pt idx="203">
                  <c:v>251.902</c:v>
                </c:pt>
                <c:pt idx="204">
                  <c:v>251.902</c:v>
                </c:pt>
                <c:pt idx="205">
                  <c:v>320.062</c:v>
                </c:pt>
                <c:pt idx="206">
                  <c:v>320.062</c:v>
                </c:pt>
                <c:pt idx="207">
                  <c:v>320.062</c:v>
                </c:pt>
                <c:pt idx="208">
                  <c:v>320.062</c:v>
                </c:pt>
                <c:pt idx="209">
                  <c:v>320.062</c:v>
                </c:pt>
                <c:pt idx="210">
                  <c:v>320.062</c:v>
                </c:pt>
                <c:pt idx="211">
                  <c:v>320.062</c:v>
                </c:pt>
                <c:pt idx="212">
                  <c:v>320.062</c:v>
                </c:pt>
                <c:pt idx="213">
                  <c:v>320.062</c:v>
                </c:pt>
                <c:pt idx="214">
                  <c:v>320.062</c:v>
                </c:pt>
                <c:pt idx="215">
                  <c:v>320.062</c:v>
                </c:pt>
                <c:pt idx="216">
                  <c:v>320.062</c:v>
                </c:pt>
                <c:pt idx="217">
                  <c:v>320.062</c:v>
                </c:pt>
                <c:pt idx="218">
                  <c:v>320.062</c:v>
                </c:pt>
                <c:pt idx="219">
                  <c:v>320.062</c:v>
                </c:pt>
                <c:pt idx="220">
                  <c:v>320.062</c:v>
                </c:pt>
                <c:pt idx="221">
                  <c:v>320.062</c:v>
                </c:pt>
                <c:pt idx="222">
                  <c:v>320.062</c:v>
                </c:pt>
                <c:pt idx="223">
                  <c:v>320.062</c:v>
                </c:pt>
                <c:pt idx="224">
                  <c:v>448.0</c:v>
                </c:pt>
                <c:pt idx="225">
                  <c:v>448.0</c:v>
                </c:pt>
                <c:pt idx="226">
                  <c:v>448.0</c:v>
                </c:pt>
                <c:pt idx="227">
                  <c:v>448.0</c:v>
                </c:pt>
                <c:pt idx="228">
                  <c:v>448.0</c:v>
                </c:pt>
                <c:pt idx="229">
                  <c:v>448.0</c:v>
                </c:pt>
                <c:pt idx="230">
                  <c:v>448.0</c:v>
                </c:pt>
                <c:pt idx="231">
                  <c:v>448.0</c:v>
                </c:pt>
                <c:pt idx="232">
                  <c:v>448.0</c:v>
                </c:pt>
                <c:pt idx="233">
                  <c:v>448.0</c:v>
                </c:pt>
                <c:pt idx="234">
                  <c:v>448.0</c:v>
                </c:pt>
                <c:pt idx="235">
                  <c:v>448.0</c:v>
                </c:pt>
                <c:pt idx="236">
                  <c:v>448.0</c:v>
                </c:pt>
                <c:pt idx="237">
                  <c:v>448.0</c:v>
                </c:pt>
                <c:pt idx="238">
                  <c:v>470.0</c:v>
                </c:pt>
                <c:pt idx="239">
                  <c:v>470.0</c:v>
                </c:pt>
                <c:pt idx="240">
                  <c:v>470.0</c:v>
                </c:pt>
                <c:pt idx="241">
                  <c:v>470.0</c:v>
                </c:pt>
                <c:pt idx="242">
                  <c:v>470.0</c:v>
                </c:pt>
                <c:pt idx="243">
                  <c:v>470.0</c:v>
                </c:pt>
                <c:pt idx="244">
                  <c:v>470.0</c:v>
                </c:pt>
                <c:pt idx="245">
                  <c:v>470.0</c:v>
                </c:pt>
                <c:pt idx="246">
                  <c:v>470.0</c:v>
                </c:pt>
                <c:pt idx="247">
                  <c:v>470.0</c:v>
                </c:pt>
                <c:pt idx="248">
                  <c:v>470.0</c:v>
                </c:pt>
                <c:pt idx="249">
                  <c:v>565.6</c:v>
                </c:pt>
                <c:pt idx="250">
                  <c:v>565.6</c:v>
                </c:pt>
                <c:pt idx="251">
                  <c:v>565.6</c:v>
                </c:pt>
                <c:pt idx="252">
                  <c:v>565.6</c:v>
                </c:pt>
                <c:pt idx="253">
                  <c:v>565.6</c:v>
                </c:pt>
                <c:pt idx="254">
                  <c:v>565.6</c:v>
                </c:pt>
                <c:pt idx="255">
                  <c:v>565.6</c:v>
                </c:pt>
                <c:pt idx="256">
                  <c:v>565.6</c:v>
                </c:pt>
                <c:pt idx="257">
                  <c:v>565.6</c:v>
                </c:pt>
                <c:pt idx="258">
                  <c:v>565.6</c:v>
                </c:pt>
                <c:pt idx="259">
                  <c:v>565.6</c:v>
                </c:pt>
                <c:pt idx="260">
                  <c:v>565.6</c:v>
                </c:pt>
                <c:pt idx="261">
                  <c:v>565.6</c:v>
                </c:pt>
                <c:pt idx="262">
                  <c:v>565.6</c:v>
                </c:pt>
                <c:pt idx="263">
                  <c:v>470.0</c:v>
                </c:pt>
                <c:pt idx="264">
                  <c:v>565.6</c:v>
                </c:pt>
                <c:pt idx="265">
                  <c:v>565.6</c:v>
                </c:pt>
              </c:numCache>
            </c:numRef>
          </c:xVal>
          <c:yVal>
            <c:numRef>
              <c:f>'ICBLM sensor distribution'!$R$51:$R$316</c:f>
              <c:numCache>
                <c:formatCode>General</c:formatCode>
                <c:ptCount val="26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1.0</c:v>
                </c:pt>
                <c:pt idx="86">
                  <c:v>1.0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  <c:pt idx="100">
                  <c:v>1.0</c:v>
                </c:pt>
                <c:pt idx="101">
                  <c:v>1.0</c:v>
                </c:pt>
                <c:pt idx="102">
                  <c:v>1.0</c:v>
                </c:pt>
                <c:pt idx="103">
                  <c:v>1.0</c:v>
                </c:pt>
                <c:pt idx="104">
                  <c:v>1.0</c:v>
                </c:pt>
                <c:pt idx="105">
                  <c:v>1.0</c:v>
                </c:pt>
                <c:pt idx="106">
                  <c:v>1.0</c:v>
                </c:pt>
                <c:pt idx="107">
                  <c:v>1.0</c:v>
                </c:pt>
                <c:pt idx="108">
                  <c:v>1.0</c:v>
                </c:pt>
                <c:pt idx="109">
                  <c:v>1.0</c:v>
                </c:pt>
                <c:pt idx="110">
                  <c:v>1.0</c:v>
                </c:pt>
                <c:pt idx="111">
                  <c:v>1.0</c:v>
                </c:pt>
                <c:pt idx="112">
                  <c:v>1.0</c:v>
                </c:pt>
                <c:pt idx="113">
                  <c:v>1.0</c:v>
                </c:pt>
                <c:pt idx="114">
                  <c:v>1.0</c:v>
                </c:pt>
                <c:pt idx="115">
                  <c:v>1.0</c:v>
                </c:pt>
                <c:pt idx="116">
                  <c:v>1.0</c:v>
                </c:pt>
                <c:pt idx="117">
                  <c:v>1.0</c:v>
                </c:pt>
                <c:pt idx="118">
                  <c:v>1.0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  <c:pt idx="162">
                  <c:v>1.0</c:v>
                </c:pt>
                <c:pt idx="163">
                  <c:v>1.0</c:v>
                </c:pt>
                <c:pt idx="164">
                  <c:v>1.0</c:v>
                </c:pt>
                <c:pt idx="165">
                  <c:v>1.0</c:v>
                </c:pt>
                <c:pt idx="166">
                  <c:v>1.0</c:v>
                </c:pt>
                <c:pt idx="167">
                  <c:v>1.0</c:v>
                </c:pt>
                <c:pt idx="168">
                  <c:v>1.0</c:v>
                </c:pt>
                <c:pt idx="169">
                  <c:v>1.0</c:v>
                </c:pt>
                <c:pt idx="170">
                  <c:v>1.0</c:v>
                </c:pt>
                <c:pt idx="171">
                  <c:v>1.0</c:v>
                </c:pt>
                <c:pt idx="172">
                  <c:v>1.0</c:v>
                </c:pt>
                <c:pt idx="173">
                  <c:v>1.0</c:v>
                </c:pt>
                <c:pt idx="174">
                  <c:v>1.0</c:v>
                </c:pt>
                <c:pt idx="175">
                  <c:v>1.0</c:v>
                </c:pt>
                <c:pt idx="176">
                  <c:v>1.0</c:v>
                </c:pt>
                <c:pt idx="177">
                  <c:v>1.0</c:v>
                </c:pt>
                <c:pt idx="178">
                  <c:v>1.0</c:v>
                </c:pt>
                <c:pt idx="179">
                  <c:v>1.0</c:v>
                </c:pt>
                <c:pt idx="180">
                  <c:v>1.0</c:v>
                </c:pt>
                <c:pt idx="181">
                  <c:v>1.0</c:v>
                </c:pt>
                <c:pt idx="182">
                  <c:v>1.0</c:v>
                </c:pt>
                <c:pt idx="183">
                  <c:v>1.0</c:v>
                </c:pt>
                <c:pt idx="184">
                  <c:v>1.0</c:v>
                </c:pt>
                <c:pt idx="185">
                  <c:v>1.0</c:v>
                </c:pt>
                <c:pt idx="186">
                  <c:v>1.0</c:v>
                </c:pt>
                <c:pt idx="187">
                  <c:v>1.0</c:v>
                </c:pt>
                <c:pt idx="188">
                  <c:v>1.0</c:v>
                </c:pt>
                <c:pt idx="189">
                  <c:v>1.0</c:v>
                </c:pt>
                <c:pt idx="190">
                  <c:v>1.0</c:v>
                </c:pt>
                <c:pt idx="191">
                  <c:v>1.0</c:v>
                </c:pt>
                <c:pt idx="192">
                  <c:v>1.0</c:v>
                </c:pt>
                <c:pt idx="193">
                  <c:v>1.0</c:v>
                </c:pt>
                <c:pt idx="194">
                  <c:v>1.0</c:v>
                </c:pt>
                <c:pt idx="195">
                  <c:v>1.0</c:v>
                </c:pt>
                <c:pt idx="196">
                  <c:v>1.0</c:v>
                </c:pt>
                <c:pt idx="197">
                  <c:v>1.0</c:v>
                </c:pt>
                <c:pt idx="198">
                  <c:v>1.0</c:v>
                </c:pt>
                <c:pt idx="199">
                  <c:v>1.0</c:v>
                </c:pt>
                <c:pt idx="200">
                  <c:v>1.0</c:v>
                </c:pt>
                <c:pt idx="201">
                  <c:v>1.0</c:v>
                </c:pt>
                <c:pt idx="202">
                  <c:v>1.0</c:v>
                </c:pt>
                <c:pt idx="203">
                  <c:v>1.0</c:v>
                </c:pt>
                <c:pt idx="204">
                  <c:v>1.0</c:v>
                </c:pt>
                <c:pt idx="205">
                  <c:v>1.0</c:v>
                </c:pt>
                <c:pt idx="206">
                  <c:v>1.0</c:v>
                </c:pt>
                <c:pt idx="207">
                  <c:v>1.0</c:v>
                </c:pt>
                <c:pt idx="208">
                  <c:v>1.0</c:v>
                </c:pt>
                <c:pt idx="209">
                  <c:v>1.0</c:v>
                </c:pt>
                <c:pt idx="210">
                  <c:v>1.0</c:v>
                </c:pt>
                <c:pt idx="211">
                  <c:v>1.0</c:v>
                </c:pt>
                <c:pt idx="212">
                  <c:v>1.0</c:v>
                </c:pt>
                <c:pt idx="213">
                  <c:v>1.0</c:v>
                </c:pt>
                <c:pt idx="214">
                  <c:v>1.0</c:v>
                </c:pt>
                <c:pt idx="215">
                  <c:v>1.0</c:v>
                </c:pt>
                <c:pt idx="216">
                  <c:v>1.0</c:v>
                </c:pt>
                <c:pt idx="217">
                  <c:v>1.0</c:v>
                </c:pt>
                <c:pt idx="218">
                  <c:v>1.0</c:v>
                </c:pt>
                <c:pt idx="219">
                  <c:v>1.0</c:v>
                </c:pt>
                <c:pt idx="220">
                  <c:v>1.0</c:v>
                </c:pt>
                <c:pt idx="221">
                  <c:v>1.0</c:v>
                </c:pt>
                <c:pt idx="222">
                  <c:v>1.0</c:v>
                </c:pt>
                <c:pt idx="223">
                  <c:v>1.0</c:v>
                </c:pt>
                <c:pt idx="224">
                  <c:v>1.0</c:v>
                </c:pt>
                <c:pt idx="225">
                  <c:v>1.0</c:v>
                </c:pt>
                <c:pt idx="226">
                  <c:v>1.0</c:v>
                </c:pt>
                <c:pt idx="227">
                  <c:v>1.0</c:v>
                </c:pt>
                <c:pt idx="228">
                  <c:v>1.0</c:v>
                </c:pt>
                <c:pt idx="229">
                  <c:v>1.0</c:v>
                </c:pt>
                <c:pt idx="230">
                  <c:v>1.0</c:v>
                </c:pt>
                <c:pt idx="231">
                  <c:v>1.0</c:v>
                </c:pt>
                <c:pt idx="232">
                  <c:v>1.0</c:v>
                </c:pt>
                <c:pt idx="233">
                  <c:v>1.0</c:v>
                </c:pt>
                <c:pt idx="234">
                  <c:v>1.0</c:v>
                </c:pt>
                <c:pt idx="235">
                  <c:v>1.0</c:v>
                </c:pt>
                <c:pt idx="236">
                  <c:v>1.0</c:v>
                </c:pt>
                <c:pt idx="237">
                  <c:v>1.0</c:v>
                </c:pt>
                <c:pt idx="238">
                  <c:v>1.0</c:v>
                </c:pt>
                <c:pt idx="239">
                  <c:v>1.0</c:v>
                </c:pt>
                <c:pt idx="240">
                  <c:v>1.0</c:v>
                </c:pt>
                <c:pt idx="241">
                  <c:v>1.0</c:v>
                </c:pt>
                <c:pt idx="242">
                  <c:v>1.0</c:v>
                </c:pt>
                <c:pt idx="243">
                  <c:v>1.0</c:v>
                </c:pt>
                <c:pt idx="244">
                  <c:v>1.0</c:v>
                </c:pt>
                <c:pt idx="245">
                  <c:v>1.0</c:v>
                </c:pt>
                <c:pt idx="246">
                  <c:v>1.0</c:v>
                </c:pt>
                <c:pt idx="247">
                  <c:v>1.0</c:v>
                </c:pt>
                <c:pt idx="248">
                  <c:v>1.0</c:v>
                </c:pt>
                <c:pt idx="249">
                  <c:v>1.0</c:v>
                </c:pt>
                <c:pt idx="250">
                  <c:v>1.0</c:v>
                </c:pt>
                <c:pt idx="251">
                  <c:v>1.0</c:v>
                </c:pt>
                <c:pt idx="252">
                  <c:v>1.0</c:v>
                </c:pt>
                <c:pt idx="253">
                  <c:v>1.0</c:v>
                </c:pt>
                <c:pt idx="254">
                  <c:v>1.0</c:v>
                </c:pt>
                <c:pt idx="255">
                  <c:v>1.0</c:v>
                </c:pt>
                <c:pt idx="256">
                  <c:v>1.0</c:v>
                </c:pt>
                <c:pt idx="257">
                  <c:v>1.0</c:v>
                </c:pt>
                <c:pt idx="258">
                  <c:v>1.0</c:v>
                </c:pt>
                <c:pt idx="259">
                  <c:v>1.0</c:v>
                </c:pt>
                <c:pt idx="260">
                  <c:v>1.0</c:v>
                </c:pt>
                <c:pt idx="261">
                  <c:v>1.0</c:v>
                </c:pt>
                <c:pt idx="262">
                  <c:v>1.0</c:v>
                </c:pt>
                <c:pt idx="263">
                  <c:v>1.0</c:v>
                </c:pt>
                <c:pt idx="264">
                  <c:v>1.0</c:v>
                </c:pt>
                <c:pt idx="265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691224"/>
        <c:axId val="2118694248"/>
      </c:scatterChart>
      <c:valAx>
        <c:axId val="2118691224"/>
        <c:scaling>
          <c:orientation val="minMax"/>
          <c:max val="200.0"/>
          <c:min val="0.0"/>
        </c:scaling>
        <c:delete val="0"/>
        <c:axPos val="b"/>
        <c:numFmt formatCode="0.00" sourceLinked="1"/>
        <c:majorTickMark val="out"/>
        <c:minorTickMark val="none"/>
        <c:tickLblPos val="nextTo"/>
        <c:crossAx val="2118694248"/>
        <c:crossesAt val="0.0"/>
        <c:crossBetween val="midCat"/>
        <c:majorUnit val="100.0"/>
      </c:valAx>
      <c:valAx>
        <c:axId val="2118694248"/>
        <c:scaling>
          <c:orientation val="minMax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118691224"/>
        <c:crosses val="autoZero"/>
        <c:crossBetween val="midCat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4"/>
          <c:order val="0"/>
          <c:tx>
            <c:v>ICBLM, odd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'ICBLM sensor distribution'!$U$51:$U$183</c:f>
              <c:numCache>
                <c:formatCode>0.00</c:formatCode>
                <c:ptCount val="133"/>
                <c:pt idx="0">
                  <c:v>11.061972</c:v>
                </c:pt>
                <c:pt idx="1">
                  <c:v>26.19741400000001</c:v>
                </c:pt>
                <c:pt idx="2">
                  <c:v>41.910741</c:v>
                </c:pt>
                <c:pt idx="3">
                  <c:v>51.317718</c:v>
                </c:pt>
                <c:pt idx="4">
                  <c:v>53.317718</c:v>
                </c:pt>
                <c:pt idx="5">
                  <c:v>55.817718</c:v>
                </c:pt>
                <c:pt idx="6">
                  <c:v>57.817718</c:v>
                </c:pt>
                <c:pt idx="7">
                  <c:v>60.077718</c:v>
                </c:pt>
                <c:pt idx="8">
                  <c:v>62.077718</c:v>
                </c:pt>
                <c:pt idx="9">
                  <c:v>64.33771799999998</c:v>
                </c:pt>
                <c:pt idx="10">
                  <c:v>66.33771799999998</c:v>
                </c:pt>
                <c:pt idx="11">
                  <c:v>68.597718</c:v>
                </c:pt>
                <c:pt idx="12">
                  <c:v>70.597718</c:v>
                </c:pt>
                <c:pt idx="13">
                  <c:v>72.85771799999998</c:v>
                </c:pt>
                <c:pt idx="14">
                  <c:v>74.85771799999998</c:v>
                </c:pt>
                <c:pt idx="15">
                  <c:v>77.11771799999998</c:v>
                </c:pt>
                <c:pt idx="16">
                  <c:v>79.11771799999998</c:v>
                </c:pt>
                <c:pt idx="17">
                  <c:v>81.37771799999992</c:v>
                </c:pt>
                <c:pt idx="18">
                  <c:v>83.37771799999992</c:v>
                </c:pt>
                <c:pt idx="19">
                  <c:v>85.63771799999998</c:v>
                </c:pt>
                <c:pt idx="20">
                  <c:v>87.63771799999998</c:v>
                </c:pt>
                <c:pt idx="21">
                  <c:v>89.897718</c:v>
                </c:pt>
                <c:pt idx="22">
                  <c:v>91.897718</c:v>
                </c:pt>
                <c:pt idx="23">
                  <c:v>94.15771799999995</c:v>
                </c:pt>
                <c:pt idx="24">
                  <c:v>96.15771799999995</c:v>
                </c:pt>
                <c:pt idx="25">
                  <c:v>98.417718</c:v>
                </c:pt>
                <c:pt idx="26">
                  <c:v>100.417718</c:v>
                </c:pt>
                <c:pt idx="27">
                  <c:v>102.677718</c:v>
                </c:pt>
                <c:pt idx="28">
                  <c:v>104.677718</c:v>
                </c:pt>
                <c:pt idx="29">
                  <c:v>108.028918</c:v>
                </c:pt>
                <c:pt idx="30">
                  <c:v>112.028918</c:v>
                </c:pt>
                <c:pt idx="31">
                  <c:v>116.548918</c:v>
                </c:pt>
                <c:pt idx="32">
                  <c:v>120.548918</c:v>
                </c:pt>
                <c:pt idx="33">
                  <c:v>125.068918</c:v>
                </c:pt>
                <c:pt idx="34">
                  <c:v>129.068918</c:v>
                </c:pt>
                <c:pt idx="35">
                  <c:v>133.588918</c:v>
                </c:pt>
                <c:pt idx="36">
                  <c:v>137.588918</c:v>
                </c:pt>
                <c:pt idx="37">
                  <c:v>142.108918</c:v>
                </c:pt>
                <c:pt idx="38">
                  <c:v>146.108918</c:v>
                </c:pt>
                <c:pt idx="39">
                  <c:v>150.628918</c:v>
                </c:pt>
                <c:pt idx="40">
                  <c:v>154.628918</c:v>
                </c:pt>
                <c:pt idx="41">
                  <c:v>159.148918</c:v>
                </c:pt>
                <c:pt idx="42">
                  <c:v>163.148918</c:v>
                </c:pt>
                <c:pt idx="43">
                  <c:v>167.668918</c:v>
                </c:pt>
                <c:pt idx="44">
                  <c:v>171.668918</c:v>
                </c:pt>
                <c:pt idx="45">
                  <c:v>176.188918</c:v>
                </c:pt>
                <c:pt idx="46">
                  <c:v>180.188918</c:v>
                </c:pt>
                <c:pt idx="47">
                  <c:v>184.708918</c:v>
                </c:pt>
                <c:pt idx="48">
                  <c:v>188.708918</c:v>
                </c:pt>
                <c:pt idx="49">
                  <c:v>193.228918</c:v>
                </c:pt>
                <c:pt idx="50">
                  <c:v>197.228918</c:v>
                </c:pt>
                <c:pt idx="51">
                  <c:v>201.748918</c:v>
                </c:pt>
                <c:pt idx="52">
                  <c:v>205.748918</c:v>
                </c:pt>
                <c:pt idx="53">
                  <c:v>210.268918</c:v>
                </c:pt>
                <c:pt idx="54">
                  <c:v>214.268918</c:v>
                </c:pt>
                <c:pt idx="55">
                  <c:v>218.788918</c:v>
                </c:pt>
                <c:pt idx="56">
                  <c:v>222.788918</c:v>
                </c:pt>
                <c:pt idx="57">
                  <c:v>227.308918</c:v>
                </c:pt>
                <c:pt idx="58">
                  <c:v>231.308918</c:v>
                </c:pt>
                <c:pt idx="59">
                  <c:v>235.8289180000001</c:v>
                </c:pt>
                <c:pt idx="60">
                  <c:v>239.8289180000001</c:v>
                </c:pt>
                <c:pt idx="61">
                  <c:v>244.348918</c:v>
                </c:pt>
                <c:pt idx="62">
                  <c:v>248.348918</c:v>
                </c:pt>
                <c:pt idx="63">
                  <c:v>252.868918</c:v>
                </c:pt>
                <c:pt idx="64">
                  <c:v>256.868918</c:v>
                </c:pt>
                <c:pt idx="65">
                  <c:v>261.3889179999995</c:v>
                </c:pt>
                <c:pt idx="66">
                  <c:v>265.3889179999995</c:v>
                </c:pt>
                <c:pt idx="67">
                  <c:v>269.9089179999996</c:v>
                </c:pt>
                <c:pt idx="68">
                  <c:v>273.9089179999996</c:v>
                </c:pt>
                <c:pt idx="69">
                  <c:v>278.4289179999995</c:v>
                </c:pt>
                <c:pt idx="70">
                  <c:v>282.4289179999995</c:v>
                </c:pt>
                <c:pt idx="71">
                  <c:v>286.9489179999995</c:v>
                </c:pt>
                <c:pt idx="72">
                  <c:v>290.9489179999995</c:v>
                </c:pt>
                <c:pt idx="73">
                  <c:v>295.4689179999996</c:v>
                </c:pt>
                <c:pt idx="74">
                  <c:v>299.4689179999996</c:v>
                </c:pt>
                <c:pt idx="75">
                  <c:v>303.9889179999995</c:v>
                </c:pt>
                <c:pt idx="76">
                  <c:v>307.9889179999995</c:v>
                </c:pt>
                <c:pt idx="77">
                  <c:v>312.5089179999995</c:v>
                </c:pt>
                <c:pt idx="78">
                  <c:v>316.5089179999995</c:v>
                </c:pt>
                <c:pt idx="79">
                  <c:v>321.0289179999996</c:v>
                </c:pt>
                <c:pt idx="80">
                  <c:v>325.0289179999996</c:v>
                </c:pt>
                <c:pt idx="81">
                  <c:v>329.548918</c:v>
                </c:pt>
                <c:pt idx="82">
                  <c:v>333.548918</c:v>
                </c:pt>
                <c:pt idx="83">
                  <c:v>338.0689179999995</c:v>
                </c:pt>
                <c:pt idx="84">
                  <c:v>342.0689179999995</c:v>
                </c:pt>
                <c:pt idx="85">
                  <c:v>346.5889179999995</c:v>
                </c:pt>
                <c:pt idx="86">
                  <c:v>350.5889179999995</c:v>
                </c:pt>
                <c:pt idx="87">
                  <c:v>355.108918</c:v>
                </c:pt>
                <c:pt idx="88">
                  <c:v>359.108918</c:v>
                </c:pt>
                <c:pt idx="89">
                  <c:v>364.1289179999995</c:v>
                </c:pt>
                <c:pt idx="90">
                  <c:v>371.5789179999995</c:v>
                </c:pt>
                <c:pt idx="91">
                  <c:v>379.0789179999995</c:v>
                </c:pt>
                <c:pt idx="92">
                  <c:v>382.5989179999996</c:v>
                </c:pt>
                <c:pt idx="93">
                  <c:v>388.618918</c:v>
                </c:pt>
                <c:pt idx="94">
                  <c:v>396.118918</c:v>
                </c:pt>
                <c:pt idx="95">
                  <c:v>399.6389179999995</c:v>
                </c:pt>
                <c:pt idx="96">
                  <c:v>405.658918</c:v>
                </c:pt>
                <c:pt idx="97">
                  <c:v>413.158918</c:v>
                </c:pt>
                <c:pt idx="98">
                  <c:v>416.678918</c:v>
                </c:pt>
                <c:pt idx="99">
                  <c:v>422.6989179999995</c:v>
                </c:pt>
                <c:pt idx="100">
                  <c:v>430.1989179999995</c:v>
                </c:pt>
                <c:pt idx="101">
                  <c:v>433.7189179999996</c:v>
                </c:pt>
                <c:pt idx="102">
                  <c:v>439.7389179999995</c:v>
                </c:pt>
                <c:pt idx="103">
                  <c:v>447.2389179999995</c:v>
                </c:pt>
                <c:pt idx="104">
                  <c:v>450.7589179999995</c:v>
                </c:pt>
                <c:pt idx="105">
                  <c:v>456.7789179999996</c:v>
                </c:pt>
                <c:pt idx="106">
                  <c:v>464.2789179999996</c:v>
                </c:pt>
                <c:pt idx="107">
                  <c:v>467.7989179999995</c:v>
                </c:pt>
                <c:pt idx="108">
                  <c:v>473.8189179999995</c:v>
                </c:pt>
                <c:pt idx="109">
                  <c:v>481.3189179999995</c:v>
                </c:pt>
                <c:pt idx="110">
                  <c:v>484.8389179999995</c:v>
                </c:pt>
                <c:pt idx="111">
                  <c:v>490.858918</c:v>
                </c:pt>
                <c:pt idx="112">
                  <c:v>498.358918</c:v>
                </c:pt>
                <c:pt idx="113">
                  <c:v>500.064863</c:v>
                </c:pt>
                <c:pt idx="114">
                  <c:v>507.564863</c:v>
                </c:pt>
                <c:pt idx="115">
                  <c:v>513.290243</c:v>
                </c:pt>
                <c:pt idx="116">
                  <c:v>521.5156229999994</c:v>
                </c:pt>
                <c:pt idx="117">
                  <c:v>529.0156229999994</c:v>
                </c:pt>
                <c:pt idx="118">
                  <c:v>534.741002</c:v>
                </c:pt>
                <c:pt idx="119">
                  <c:v>542.9663819999994</c:v>
                </c:pt>
                <c:pt idx="120">
                  <c:v>550.4663819999994</c:v>
                </c:pt>
                <c:pt idx="121">
                  <c:v>556.191762</c:v>
                </c:pt>
                <c:pt idx="122">
                  <c:v>556.0856160000001</c:v>
                </c:pt>
                <c:pt idx="123">
                  <c:v>559.0</c:v>
                </c:pt>
                <c:pt idx="124">
                  <c:v>562.0</c:v>
                </c:pt>
                <c:pt idx="125">
                  <c:v>566.0</c:v>
                </c:pt>
                <c:pt idx="126">
                  <c:v>568.0</c:v>
                </c:pt>
                <c:pt idx="127">
                  <c:v>570.0</c:v>
                </c:pt>
                <c:pt idx="128">
                  <c:v>573.0</c:v>
                </c:pt>
                <c:pt idx="129">
                  <c:v>577.0</c:v>
                </c:pt>
                <c:pt idx="130">
                  <c:v>510.0</c:v>
                </c:pt>
                <c:pt idx="131">
                  <c:v>517.0</c:v>
                </c:pt>
                <c:pt idx="132">
                  <c:v>525.0</c:v>
                </c:pt>
              </c:numCache>
            </c:numRef>
          </c:xVal>
          <c:yVal>
            <c:numRef>
              <c:f>'ICBLM sensor distribution'!$V$51:$V$183</c:f>
              <c:numCache>
                <c:formatCode>General</c:formatCode>
                <c:ptCount val="133"/>
                <c:pt idx="0">
                  <c:v>3.166666666666666</c:v>
                </c:pt>
                <c:pt idx="1">
                  <c:v>3.166666666666666</c:v>
                </c:pt>
                <c:pt idx="2">
                  <c:v>3.166666666666666</c:v>
                </c:pt>
                <c:pt idx="3">
                  <c:v>3.166666666666666</c:v>
                </c:pt>
                <c:pt idx="4">
                  <c:v>3.166666666666666</c:v>
                </c:pt>
                <c:pt idx="5">
                  <c:v>3.166666666666666</c:v>
                </c:pt>
                <c:pt idx="6">
                  <c:v>3.166666666666666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3.5</c:v>
                </c:pt>
                <c:pt idx="14">
                  <c:v>3.5</c:v>
                </c:pt>
                <c:pt idx="15">
                  <c:v>3.5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3.5</c:v>
                </c:pt>
                <c:pt idx="21">
                  <c:v>3.5</c:v>
                </c:pt>
                <c:pt idx="22">
                  <c:v>3.5</c:v>
                </c:pt>
                <c:pt idx="23">
                  <c:v>3.5</c:v>
                </c:pt>
                <c:pt idx="24">
                  <c:v>3.5</c:v>
                </c:pt>
                <c:pt idx="25">
                  <c:v>3.5</c:v>
                </c:pt>
                <c:pt idx="26">
                  <c:v>3.5</c:v>
                </c:pt>
                <c:pt idx="27">
                  <c:v>3.5</c:v>
                </c:pt>
                <c:pt idx="28">
                  <c:v>3.5</c:v>
                </c:pt>
                <c:pt idx="29">
                  <c:v>3.5</c:v>
                </c:pt>
                <c:pt idx="30">
                  <c:v>3.5</c:v>
                </c:pt>
                <c:pt idx="31">
                  <c:v>3.5</c:v>
                </c:pt>
                <c:pt idx="32">
                  <c:v>3.5</c:v>
                </c:pt>
                <c:pt idx="33">
                  <c:v>3.166666666666666</c:v>
                </c:pt>
                <c:pt idx="34">
                  <c:v>3.166666666666666</c:v>
                </c:pt>
                <c:pt idx="35">
                  <c:v>3.166666666666666</c:v>
                </c:pt>
                <c:pt idx="36">
                  <c:v>3.166666666666666</c:v>
                </c:pt>
                <c:pt idx="37">
                  <c:v>3.166666666666666</c:v>
                </c:pt>
                <c:pt idx="38">
                  <c:v>3.166666666666666</c:v>
                </c:pt>
                <c:pt idx="39">
                  <c:v>3.166666666666666</c:v>
                </c:pt>
                <c:pt idx="40">
                  <c:v>3.166666666666666</c:v>
                </c:pt>
                <c:pt idx="41">
                  <c:v>3.166666666666666</c:v>
                </c:pt>
                <c:pt idx="42">
                  <c:v>3.166666666666666</c:v>
                </c:pt>
                <c:pt idx="43">
                  <c:v>3.166666666666666</c:v>
                </c:pt>
                <c:pt idx="44">
                  <c:v>3.166666666666666</c:v>
                </c:pt>
                <c:pt idx="45">
                  <c:v>3.166666666666666</c:v>
                </c:pt>
                <c:pt idx="46">
                  <c:v>3.166666666666666</c:v>
                </c:pt>
                <c:pt idx="47">
                  <c:v>3.166666666666666</c:v>
                </c:pt>
                <c:pt idx="48">
                  <c:v>3.166666666666666</c:v>
                </c:pt>
                <c:pt idx="49">
                  <c:v>3.5</c:v>
                </c:pt>
                <c:pt idx="50">
                  <c:v>3.5</c:v>
                </c:pt>
                <c:pt idx="51">
                  <c:v>3.5</c:v>
                </c:pt>
                <c:pt idx="52">
                  <c:v>3.5</c:v>
                </c:pt>
                <c:pt idx="53">
                  <c:v>3.5</c:v>
                </c:pt>
                <c:pt idx="54">
                  <c:v>3.5</c:v>
                </c:pt>
                <c:pt idx="55">
                  <c:v>3.5</c:v>
                </c:pt>
                <c:pt idx="56">
                  <c:v>3.5</c:v>
                </c:pt>
                <c:pt idx="57">
                  <c:v>3.5</c:v>
                </c:pt>
                <c:pt idx="58">
                  <c:v>3.5</c:v>
                </c:pt>
                <c:pt idx="59">
                  <c:v>3.5</c:v>
                </c:pt>
                <c:pt idx="60">
                  <c:v>3.5</c:v>
                </c:pt>
                <c:pt idx="61">
                  <c:v>3.5</c:v>
                </c:pt>
                <c:pt idx="62">
                  <c:v>3.5</c:v>
                </c:pt>
                <c:pt idx="63">
                  <c:v>3.5</c:v>
                </c:pt>
                <c:pt idx="64">
                  <c:v>3.5</c:v>
                </c:pt>
                <c:pt idx="65">
                  <c:v>3.166666666666666</c:v>
                </c:pt>
                <c:pt idx="66">
                  <c:v>3.166666666666666</c:v>
                </c:pt>
                <c:pt idx="67">
                  <c:v>3.166666666666666</c:v>
                </c:pt>
                <c:pt idx="68">
                  <c:v>3.166666666666666</c:v>
                </c:pt>
                <c:pt idx="69">
                  <c:v>3.166666666666666</c:v>
                </c:pt>
                <c:pt idx="70">
                  <c:v>3.166666666666666</c:v>
                </c:pt>
                <c:pt idx="71">
                  <c:v>3.166666666666666</c:v>
                </c:pt>
                <c:pt idx="72">
                  <c:v>3.166666666666666</c:v>
                </c:pt>
                <c:pt idx="73">
                  <c:v>3.166666666666666</c:v>
                </c:pt>
                <c:pt idx="74">
                  <c:v>3.166666666666666</c:v>
                </c:pt>
                <c:pt idx="75">
                  <c:v>3.166666666666666</c:v>
                </c:pt>
                <c:pt idx="76">
                  <c:v>3.166666666666666</c:v>
                </c:pt>
                <c:pt idx="77">
                  <c:v>3.166666666666666</c:v>
                </c:pt>
                <c:pt idx="78">
                  <c:v>3.166666666666666</c:v>
                </c:pt>
                <c:pt idx="79">
                  <c:v>3.166666666666666</c:v>
                </c:pt>
                <c:pt idx="80">
                  <c:v>3.166666666666666</c:v>
                </c:pt>
                <c:pt idx="81">
                  <c:v>3.5</c:v>
                </c:pt>
                <c:pt idx="82">
                  <c:v>3.5</c:v>
                </c:pt>
                <c:pt idx="83">
                  <c:v>3.5</c:v>
                </c:pt>
                <c:pt idx="84">
                  <c:v>3.5</c:v>
                </c:pt>
                <c:pt idx="85">
                  <c:v>3.5</c:v>
                </c:pt>
                <c:pt idx="86">
                  <c:v>3.5</c:v>
                </c:pt>
                <c:pt idx="87">
                  <c:v>3.5</c:v>
                </c:pt>
                <c:pt idx="88">
                  <c:v>3.5</c:v>
                </c:pt>
                <c:pt idx="89">
                  <c:v>3.5</c:v>
                </c:pt>
                <c:pt idx="90">
                  <c:v>3.5</c:v>
                </c:pt>
                <c:pt idx="91">
                  <c:v>3.5</c:v>
                </c:pt>
                <c:pt idx="92">
                  <c:v>3.5</c:v>
                </c:pt>
                <c:pt idx="93">
                  <c:v>3.5</c:v>
                </c:pt>
                <c:pt idx="94">
                  <c:v>3.5</c:v>
                </c:pt>
                <c:pt idx="95">
                  <c:v>3.5</c:v>
                </c:pt>
                <c:pt idx="96">
                  <c:v>3.166666666666666</c:v>
                </c:pt>
                <c:pt idx="97">
                  <c:v>3.166666666666666</c:v>
                </c:pt>
                <c:pt idx="98">
                  <c:v>3.166666666666666</c:v>
                </c:pt>
                <c:pt idx="99">
                  <c:v>3.166666666666666</c:v>
                </c:pt>
                <c:pt idx="100">
                  <c:v>3.166666666666666</c:v>
                </c:pt>
                <c:pt idx="101">
                  <c:v>3.166666666666666</c:v>
                </c:pt>
                <c:pt idx="102">
                  <c:v>3.166666666666666</c:v>
                </c:pt>
                <c:pt idx="103">
                  <c:v>3.166666666666666</c:v>
                </c:pt>
                <c:pt idx="104">
                  <c:v>3.166666666666666</c:v>
                </c:pt>
                <c:pt idx="105">
                  <c:v>3.166666666666666</c:v>
                </c:pt>
                <c:pt idx="106">
                  <c:v>3.166666666666666</c:v>
                </c:pt>
                <c:pt idx="107">
                  <c:v>3.166666666666666</c:v>
                </c:pt>
                <c:pt idx="108">
                  <c:v>3.166666666666666</c:v>
                </c:pt>
                <c:pt idx="109">
                  <c:v>3.166666666666666</c:v>
                </c:pt>
                <c:pt idx="110">
                  <c:v>3.166666666666666</c:v>
                </c:pt>
                <c:pt idx="111">
                  <c:v>3.166666666666666</c:v>
                </c:pt>
                <c:pt idx="112">
                  <c:v>3.166666666666666</c:v>
                </c:pt>
                <c:pt idx="113">
                  <c:v>3.166666666666666</c:v>
                </c:pt>
                <c:pt idx="114">
                  <c:v>3.166666666666666</c:v>
                </c:pt>
                <c:pt idx="115">
                  <c:v>3.166666666666666</c:v>
                </c:pt>
                <c:pt idx="116">
                  <c:v>3.333333333333333</c:v>
                </c:pt>
                <c:pt idx="117">
                  <c:v>3.333333333333333</c:v>
                </c:pt>
                <c:pt idx="118">
                  <c:v>3.333333333333333</c:v>
                </c:pt>
                <c:pt idx="119">
                  <c:v>3.333333333333333</c:v>
                </c:pt>
                <c:pt idx="120">
                  <c:v>3.333333333333333</c:v>
                </c:pt>
                <c:pt idx="121">
                  <c:v>3.333333333333333</c:v>
                </c:pt>
                <c:pt idx="122">
                  <c:v>3.333333333333333</c:v>
                </c:pt>
                <c:pt idx="123">
                  <c:v>3.333333333333333</c:v>
                </c:pt>
                <c:pt idx="124">
                  <c:v>3.333333333333333</c:v>
                </c:pt>
                <c:pt idx="125">
                  <c:v>3.333333333333333</c:v>
                </c:pt>
                <c:pt idx="126">
                  <c:v>3.333333333333333</c:v>
                </c:pt>
                <c:pt idx="127">
                  <c:v>3.333333333333333</c:v>
                </c:pt>
                <c:pt idx="128">
                  <c:v>3.333333333333333</c:v>
                </c:pt>
                <c:pt idx="129">
                  <c:v>3.333333333333333</c:v>
                </c:pt>
                <c:pt idx="130">
                  <c:v>3.166666666666666</c:v>
                </c:pt>
                <c:pt idx="131">
                  <c:v>3.333333333333333</c:v>
                </c:pt>
                <c:pt idx="132">
                  <c:v>3.333333333333333</c:v>
                </c:pt>
              </c:numCache>
            </c:numRef>
          </c:yVal>
          <c:smooth val="0"/>
        </c:ser>
        <c:ser>
          <c:idx val="2"/>
          <c:order val="1"/>
          <c:tx>
            <c:v>ICBLM, even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'ICBLM sensor distribution'!$U$184:$U$316</c:f>
              <c:numCache>
                <c:formatCode>0.00</c:formatCode>
                <c:ptCount val="133"/>
                <c:pt idx="0">
                  <c:v>18.67960800000001</c:v>
                </c:pt>
                <c:pt idx="1">
                  <c:v>34.063528</c:v>
                </c:pt>
                <c:pt idx="2">
                  <c:v>50.317718</c:v>
                </c:pt>
                <c:pt idx="3">
                  <c:v>52.317718</c:v>
                </c:pt>
                <c:pt idx="4">
                  <c:v>54.817718</c:v>
                </c:pt>
                <c:pt idx="5">
                  <c:v>56.817718</c:v>
                </c:pt>
                <c:pt idx="6">
                  <c:v>59.077718</c:v>
                </c:pt>
                <c:pt idx="7">
                  <c:v>61.077718</c:v>
                </c:pt>
                <c:pt idx="8">
                  <c:v>63.337718</c:v>
                </c:pt>
                <c:pt idx="9">
                  <c:v>65.33771799999998</c:v>
                </c:pt>
                <c:pt idx="10">
                  <c:v>67.597718</c:v>
                </c:pt>
                <c:pt idx="11">
                  <c:v>69.597718</c:v>
                </c:pt>
                <c:pt idx="12">
                  <c:v>71.85771799999998</c:v>
                </c:pt>
                <c:pt idx="13">
                  <c:v>73.85771799999998</c:v>
                </c:pt>
                <c:pt idx="14">
                  <c:v>76.11771799999998</c:v>
                </c:pt>
                <c:pt idx="15">
                  <c:v>78.11771799999998</c:v>
                </c:pt>
                <c:pt idx="16">
                  <c:v>80.37771799999992</c:v>
                </c:pt>
                <c:pt idx="17">
                  <c:v>82.37771799999992</c:v>
                </c:pt>
                <c:pt idx="18">
                  <c:v>84.63771799999998</c:v>
                </c:pt>
                <c:pt idx="19">
                  <c:v>86.63771799999998</c:v>
                </c:pt>
                <c:pt idx="20">
                  <c:v>88.897718</c:v>
                </c:pt>
                <c:pt idx="21">
                  <c:v>90.897718</c:v>
                </c:pt>
                <c:pt idx="22">
                  <c:v>93.15771799999995</c:v>
                </c:pt>
                <c:pt idx="23">
                  <c:v>95.15771799999995</c:v>
                </c:pt>
                <c:pt idx="24">
                  <c:v>97.417718</c:v>
                </c:pt>
                <c:pt idx="25">
                  <c:v>99.417718</c:v>
                </c:pt>
                <c:pt idx="26">
                  <c:v>101.677718</c:v>
                </c:pt>
                <c:pt idx="27">
                  <c:v>103.677718</c:v>
                </c:pt>
                <c:pt idx="28">
                  <c:v>106.028918</c:v>
                </c:pt>
                <c:pt idx="29">
                  <c:v>110.028918</c:v>
                </c:pt>
                <c:pt idx="30">
                  <c:v>114.548918</c:v>
                </c:pt>
                <c:pt idx="31">
                  <c:v>118.548918</c:v>
                </c:pt>
                <c:pt idx="32">
                  <c:v>123.068918</c:v>
                </c:pt>
                <c:pt idx="33">
                  <c:v>127.068918</c:v>
                </c:pt>
                <c:pt idx="34">
                  <c:v>131.588918</c:v>
                </c:pt>
                <c:pt idx="35">
                  <c:v>135.588918</c:v>
                </c:pt>
                <c:pt idx="36">
                  <c:v>140.108918</c:v>
                </c:pt>
                <c:pt idx="37">
                  <c:v>144.108918</c:v>
                </c:pt>
                <c:pt idx="38">
                  <c:v>148.628918</c:v>
                </c:pt>
                <c:pt idx="39">
                  <c:v>152.628918</c:v>
                </c:pt>
                <c:pt idx="40">
                  <c:v>157.148918</c:v>
                </c:pt>
                <c:pt idx="41">
                  <c:v>161.148918</c:v>
                </c:pt>
                <c:pt idx="42">
                  <c:v>165.668918</c:v>
                </c:pt>
                <c:pt idx="43">
                  <c:v>169.668918</c:v>
                </c:pt>
                <c:pt idx="44">
                  <c:v>174.188918</c:v>
                </c:pt>
                <c:pt idx="45">
                  <c:v>178.188918</c:v>
                </c:pt>
                <c:pt idx="46">
                  <c:v>182.708918</c:v>
                </c:pt>
                <c:pt idx="47">
                  <c:v>186.708918</c:v>
                </c:pt>
                <c:pt idx="48">
                  <c:v>191.228918</c:v>
                </c:pt>
                <c:pt idx="49">
                  <c:v>195.228918</c:v>
                </c:pt>
                <c:pt idx="50">
                  <c:v>199.748918</c:v>
                </c:pt>
                <c:pt idx="51">
                  <c:v>203.748918</c:v>
                </c:pt>
                <c:pt idx="52">
                  <c:v>208.268918</c:v>
                </c:pt>
                <c:pt idx="53">
                  <c:v>212.268918</c:v>
                </c:pt>
                <c:pt idx="54">
                  <c:v>216.788918</c:v>
                </c:pt>
                <c:pt idx="55">
                  <c:v>220.788918</c:v>
                </c:pt>
                <c:pt idx="56">
                  <c:v>225.308918</c:v>
                </c:pt>
                <c:pt idx="57">
                  <c:v>229.308918</c:v>
                </c:pt>
                <c:pt idx="58">
                  <c:v>233.8289180000001</c:v>
                </c:pt>
                <c:pt idx="59">
                  <c:v>237.8289180000001</c:v>
                </c:pt>
                <c:pt idx="60">
                  <c:v>242.348918</c:v>
                </c:pt>
                <c:pt idx="61">
                  <c:v>246.348918</c:v>
                </c:pt>
                <c:pt idx="62">
                  <c:v>250.868918</c:v>
                </c:pt>
                <c:pt idx="63">
                  <c:v>254.868918</c:v>
                </c:pt>
                <c:pt idx="64">
                  <c:v>259.3889179999995</c:v>
                </c:pt>
                <c:pt idx="65">
                  <c:v>263.3889179999995</c:v>
                </c:pt>
                <c:pt idx="66">
                  <c:v>267.9089179999996</c:v>
                </c:pt>
                <c:pt idx="67">
                  <c:v>271.9089179999996</c:v>
                </c:pt>
                <c:pt idx="68">
                  <c:v>276.4289179999995</c:v>
                </c:pt>
                <c:pt idx="69">
                  <c:v>280.4289179999995</c:v>
                </c:pt>
                <c:pt idx="70">
                  <c:v>284.9489179999995</c:v>
                </c:pt>
                <c:pt idx="71">
                  <c:v>288.9489179999995</c:v>
                </c:pt>
                <c:pt idx="72">
                  <c:v>293.4689179999996</c:v>
                </c:pt>
                <c:pt idx="73">
                  <c:v>297.4689179999996</c:v>
                </c:pt>
                <c:pt idx="74">
                  <c:v>301.9889179999995</c:v>
                </c:pt>
                <c:pt idx="75">
                  <c:v>305.9889179999995</c:v>
                </c:pt>
                <c:pt idx="76">
                  <c:v>310.5089179999995</c:v>
                </c:pt>
                <c:pt idx="77">
                  <c:v>314.5089179999995</c:v>
                </c:pt>
                <c:pt idx="78">
                  <c:v>319.0289179999996</c:v>
                </c:pt>
                <c:pt idx="79">
                  <c:v>323.0289179999996</c:v>
                </c:pt>
                <c:pt idx="80">
                  <c:v>327.548918</c:v>
                </c:pt>
                <c:pt idx="81">
                  <c:v>331.548918</c:v>
                </c:pt>
                <c:pt idx="82">
                  <c:v>336.0689179999995</c:v>
                </c:pt>
                <c:pt idx="83">
                  <c:v>340.0689179999995</c:v>
                </c:pt>
                <c:pt idx="84">
                  <c:v>344.5889179999995</c:v>
                </c:pt>
                <c:pt idx="85">
                  <c:v>348.5889179999995</c:v>
                </c:pt>
                <c:pt idx="86">
                  <c:v>353.108918</c:v>
                </c:pt>
                <c:pt idx="87">
                  <c:v>357.108918</c:v>
                </c:pt>
                <c:pt idx="88">
                  <c:v>361.6289179999995</c:v>
                </c:pt>
                <c:pt idx="89">
                  <c:v>369.1289179999995</c:v>
                </c:pt>
                <c:pt idx="90">
                  <c:v>374.0789179999995</c:v>
                </c:pt>
                <c:pt idx="91">
                  <c:v>380.0989179999996</c:v>
                </c:pt>
                <c:pt idx="92">
                  <c:v>387.5989179999996</c:v>
                </c:pt>
                <c:pt idx="93">
                  <c:v>391.118918</c:v>
                </c:pt>
                <c:pt idx="94">
                  <c:v>397.1389179999995</c:v>
                </c:pt>
                <c:pt idx="95">
                  <c:v>404.6389179999995</c:v>
                </c:pt>
                <c:pt idx="96">
                  <c:v>408.158918</c:v>
                </c:pt>
                <c:pt idx="97">
                  <c:v>414.178918</c:v>
                </c:pt>
                <c:pt idx="98">
                  <c:v>421.678918</c:v>
                </c:pt>
                <c:pt idx="99">
                  <c:v>425.1989179999995</c:v>
                </c:pt>
                <c:pt idx="100">
                  <c:v>431.2189179999996</c:v>
                </c:pt>
                <c:pt idx="101">
                  <c:v>438.7189179999996</c:v>
                </c:pt>
                <c:pt idx="102">
                  <c:v>442.2389179999995</c:v>
                </c:pt>
                <c:pt idx="103">
                  <c:v>448.2589179999995</c:v>
                </c:pt>
                <c:pt idx="104">
                  <c:v>455.7589179999995</c:v>
                </c:pt>
                <c:pt idx="105">
                  <c:v>459.2789179999996</c:v>
                </c:pt>
                <c:pt idx="106">
                  <c:v>465.2989179999995</c:v>
                </c:pt>
                <c:pt idx="107">
                  <c:v>472.7989179999995</c:v>
                </c:pt>
                <c:pt idx="108">
                  <c:v>476.3189179999995</c:v>
                </c:pt>
                <c:pt idx="109">
                  <c:v>482.3389179999995</c:v>
                </c:pt>
                <c:pt idx="110">
                  <c:v>489.8389179999995</c:v>
                </c:pt>
                <c:pt idx="111">
                  <c:v>493.358918</c:v>
                </c:pt>
                <c:pt idx="112">
                  <c:v>491.7304179999995</c:v>
                </c:pt>
                <c:pt idx="113">
                  <c:v>502.564863</c:v>
                </c:pt>
                <c:pt idx="114">
                  <c:v>510.790243</c:v>
                </c:pt>
                <c:pt idx="115">
                  <c:v>518.290243</c:v>
                </c:pt>
                <c:pt idx="116">
                  <c:v>524.0156229999994</c:v>
                </c:pt>
                <c:pt idx="117">
                  <c:v>532.241002</c:v>
                </c:pt>
                <c:pt idx="118">
                  <c:v>539.741002</c:v>
                </c:pt>
                <c:pt idx="119">
                  <c:v>545.4663819999994</c:v>
                </c:pt>
                <c:pt idx="120">
                  <c:v>553.691762</c:v>
                </c:pt>
                <c:pt idx="121">
                  <c:v>561.191762</c:v>
                </c:pt>
                <c:pt idx="122">
                  <c:v>557.884154</c:v>
                </c:pt>
                <c:pt idx="123">
                  <c:v>230.0</c:v>
                </c:pt>
                <c:pt idx="124">
                  <c:v>564.0</c:v>
                </c:pt>
                <c:pt idx="125">
                  <c:v>567.0</c:v>
                </c:pt>
                <c:pt idx="126">
                  <c:v>569.0</c:v>
                </c:pt>
                <c:pt idx="127">
                  <c:v>571.0</c:v>
                </c:pt>
                <c:pt idx="128">
                  <c:v>576.0</c:v>
                </c:pt>
                <c:pt idx="129">
                  <c:v>578.0</c:v>
                </c:pt>
                <c:pt idx="130">
                  <c:v>512.0</c:v>
                </c:pt>
                <c:pt idx="131">
                  <c:v>520.0</c:v>
                </c:pt>
                <c:pt idx="132">
                  <c:v>530.0</c:v>
                </c:pt>
              </c:numCache>
            </c:numRef>
          </c:xVal>
          <c:yVal>
            <c:numRef>
              <c:f>'ICBLM sensor distribution'!$V$184:$V$316</c:f>
              <c:numCache>
                <c:formatCode>General</c:formatCode>
                <c:ptCount val="133"/>
                <c:pt idx="0">
                  <c:v>3.333333333333333</c:v>
                </c:pt>
                <c:pt idx="1">
                  <c:v>3.333333333333333</c:v>
                </c:pt>
                <c:pt idx="2">
                  <c:v>3.333333333333333</c:v>
                </c:pt>
                <c:pt idx="3">
                  <c:v>3.333333333333333</c:v>
                </c:pt>
                <c:pt idx="4">
                  <c:v>3.333333333333333</c:v>
                </c:pt>
                <c:pt idx="5">
                  <c:v>3.333333333333333</c:v>
                </c:pt>
                <c:pt idx="6">
                  <c:v>3.333333333333333</c:v>
                </c:pt>
                <c:pt idx="7">
                  <c:v>3.333333333333333</c:v>
                </c:pt>
                <c:pt idx="8">
                  <c:v>3.333333333333333</c:v>
                </c:pt>
                <c:pt idx="9">
                  <c:v>3.333333333333333</c:v>
                </c:pt>
                <c:pt idx="10">
                  <c:v>3.333333333333333</c:v>
                </c:pt>
                <c:pt idx="11">
                  <c:v>3.333333333333333</c:v>
                </c:pt>
                <c:pt idx="12">
                  <c:v>3.333333333333333</c:v>
                </c:pt>
                <c:pt idx="13">
                  <c:v>3.333333333333333</c:v>
                </c:pt>
                <c:pt idx="14">
                  <c:v>3.333333333333333</c:v>
                </c:pt>
                <c:pt idx="15">
                  <c:v>3.333333333333333</c:v>
                </c:pt>
                <c:pt idx="16">
                  <c:v>3.333333333333333</c:v>
                </c:pt>
                <c:pt idx="17">
                  <c:v>3.333333333333333</c:v>
                </c:pt>
                <c:pt idx="18">
                  <c:v>3.333333333333333</c:v>
                </c:pt>
                <c:pt idx="19">
                  <c:v>3.333333333333333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3.0</c:v>
                </c:pt>
                <c:pt idx="26">
                  <c:v>3.0</c:v>
                </c:pt>
                <c:pt idx="27">
                  <c:v>3.0</c:v>
                </c:pt>
                <c:pt idx="28">
                  <c:v>3.0</c:v>
                </c:pt>
                <c:pt idx="29">
                  <c:v>3.0</c:v>
                </c:pt>
                <c:pt idx="30">
                  <c:v>3.0</c:v>
                </c:pt>
                <c:pt idx="31">
                  <c:v>3.0</c:v>
                </c:pt>
                <c:pt idx="32">
                  <c:v>3.0</c:v>
                </c:pt>
                <c:pt idx="33">
                  <c:v>3.0</c:v>
                </c:pt>
                <c:pt idx="34">
                  <c:v>3.0</c:v>
                </c:pt>
                <c:pt idx="35">
                  <c:v>3.0</c:v>
                </c:pt>
                <c:pt idx="36">
                  <c:v>3.0</c:v>
                </c:pt>
                <c:pt idx="37">
                  <c:v>3.0</c:v>
                </c:pt>
                <c:pt idx="38">
                  <c:v>3.0</c:v>
                </c:pt>
                <c:pt idx="39">
                  <c:v>3.0</c:v>
                </c:pt>
                <c:pt idx="40">
                  <c:v>3.333333333333333</c:v>
                </c:pt>
                <c:pt idx="41">
                  <c:v>3.333333333333333</c:v>
                </c:pt>
                <c:pt idx="42">
                  <c:v>3.333333333333333</c:v>
                </c:pt>
                <c:pt idx="43">
                  <c:v>3.333333333333333</c:v>
                </c:pt>
                <c:pt idx="44">
                  <c:v>3.333333333333333</c:v>
                </c:pt>
                <c:pt idx="45">
                  <c:v>3.333333333333333</c:v>
                </c:pt>
                <c:pt idx="46">
                  <c:v>3.333333333333333</c:v>
                </c:pt>
                <c:pt idx="47">
                  <c:v>3.333333333333333</c:v>
                </c:pt>
                <c:pt idx="48">
                  <c:v>3.333333333333333</c:v>
                </c:pt>
                <c:pt idx="49">
                  <c:v>3.333333333333333</c:v>
                </c:pt>
                <c:pt idx="50">
                  <c:v>3.333333333333333</c:v>
                </c:pt>
                <c:pt idx="51">
                  <c:v>3.333333333333333</c:v>
                </c:pt>
                <c:pt idx="52">
                  <c:v>3.333333333333333</c:v>
                </c:pt>
                <c:pt idx="53">
                  <c:v>3.333333333333333</c:v>
                </c:pt>
                <c:pt idx="54">
                  <c:v>3.333333333333333</c:v>
                </c:pt>
                <c:pt idx="55">
                  <c:v>3.333333333333333</c:v>
                </c:pt>
                <c:pt idx="56">
                  <c:v>3.0</c:v>
                </c:pt>
                <c:pt idx="57">
                  <c:v>3.0</c:v>
                </c:pt>
                <c:pt idx="58">
                  <c:v>3.0</c:v>
                </c:pt>
                <c:pt idx="59">
                  <c:v>3.0</c:v>
                </c:pt>
                <c:pt idx="60">
                  <c:v>3.0</c:v>
                </c:pt>
                <c:pt idx="61">
                  <c:v>3.0</c:v>
                </c:pt>
                <c:pt idx="62">
                  <c:v>3.0</c:v>
                </c:pt>
                <c:pt idx="63">
                  <c:v>3.0</c:v>
                </c:pt>
                <c:pt idx="64">
                  <c:v>3.0</c:v>
                </c:pt>
                <c:pt idx="65">
                  <c:v>3.0</c:v>
                </c:pt>
                <c:pt idx="66">
                  <c:v>3.0</c:v>
                </c:pt>
                <c:pt idx="67">
                  <c:v>3.0</c:v>
                </c:pt>
                <c:pt idx="68">
                  <c:v>3.0</c:v>
                </c:pt>
                <c:pt idx="69">
                  <c:v>3.0</c:v>
                </c:pt>
                <c:pt idx="70">
                  <c:v>3.0</c:v>
                </c:pt>
                <c:pt idx="71">
                  <c:v>3.0</c:v>
                </c:pt>
                <c:pt idx="72">
                  <c:v>3.333333333333333</c:v>
                </c:pt>
                <c:pt idx="73">
                  <c:v>3.333333333333333</c:v>
                </c:pt>
                <c:pt idx="74">
                  <c:v>3.333333333333333</c:v>
                </c:pt>
                <c:pt idx="75">
                  <c:v>3.333333333333333</c:v>
                </c:pt>
                <c:pt idx="76">
                  <c:v>3.333333333333333</c:v>
                </c:pt>
                <c:pt idx="77">
                  <c:v>3.333333333333333</c:v>
                </c:pt>
                <c:pt idx="78">
                  <c:v>3.333333333333333</c:v>
                </c:pt>
                <c:pt idx="79">
                  <c:v>3.333333333333333</c:v>
                </c:pt>
                <c:pt idx="80">
                  <c:v>3.333333333333333</c:v>
                </c:pt>
                <c:pt idx="81">
                  <c:v>3.333333333333333</c:v>
                </c:pt>
                <c:pt idx="82">
                  <c:v>3.333333333333333</c:v>
                </c:pt>
                <c:pt idx="83">
                  <c:v>3.333333333333333</c:v>
                </c:pt>
                <c:pt idx="84">
                  <c:v>3.333333333333333</c:v>
                </c:pt>
                <c:pt idx="85">
                  <c:v>3.333333333333333</c:v>
                </c:pt>
                <c:pt idx="86">
                  <c:v>3.333333333333333</c:v>
                </c:pt>
                <c:pt idx="87">
                  <c:v>3.333333333333333</c:v>
                </c:pt>
                <c:pt idx="88">
                  <c:v>3.333333333333333</c:v>
                </c:pt>
                <c:pt idx="89">
                  <c:v>3.333333333333333</c:v>
                </c:pt>
                <c:pt idx="90">
                  <c:v>3.333333333333333</c:v>
                </c:pt>
                <c:pt idx="91">
                  <c:v>3.0</c:v>
                </c:pt>
                <c:pt idx="92">
                  <c:v>3.0</c:v>
                </c:pt>
                <c:pt idx="93">
                  <c:v>3.0</c:v>
                </c:pt>
                <c:pt idx="94">
                  <c:v>3.0</c:v>
                </c:pt>
                <c:pt idx="95">
                  <c:v>3.0</c:v>
                </c:pt>
                <c:pt idx="96">
                  <c:v>3.0</c:v>
                </c:pt>
                <c:pt idx="97">
                  <c:v>3.0</c:v>
                </c:pt>
                <c:pt idx="98">
                  <c:v>3.0</c:v>
                </c:pt>
                <c:pt idx="99">
                  <c:v>3.0</c:v>
                </c:pt>
                <c:pt idx="100">
                  <c:v>3.0</c:v>
                </c:pt>
                <c:pt idx="101">
                  <c:v>3.0</c:v>
                </c:pt>
                <c:pt idx="102">
                  <c:v>3.0</c:v>
                </c:pt>
                <c:pt idx="103">
                  <c:v>3.0</c:v>
                </c:pt>
                <c:pt idx="104">
                  <c:v>3.0</c:v>
                </c:pt>
                <c:pt idx="105">
                  <c:v>3.166666666666666</c:v>
                </c:pt>
                <c:pt idx="106">
                  <c:v>3.166666666666666</c:v>
                </c:pt>
                <c:pt idx="107">
                  <c:v>3.166666666666666</c:v>
                </c:pt>
                <c:pt idx="108">
                  <c:v>3.166666666666666</c:v>
                </c:pt>
                <c:pt idx="109">
                  <c:v>3.166666666666666</c:v>
                </c:pt>
                <c:pt idx="110">
                  <c:v>3.166666666666666</c:v>
                </c:pt>
                <c:pt idx="111">
                  <c:v>3.166666666666666</c:v>
                </c:pt>
                <c:pt idx="112">
                  <c:v>3.166666666666666</c:v>
                </c:pt>
                <c:pt idx="113">
                  <c:v>3.166666666666666</c:v>
                </c:pt>
                <c:pt idx="114">
                  <c:v>3.166666666666666</c:v>
                </c:pt>
                <c:pt idx="115">
                  <c:v>3.166666666666666</c:v>
                </c:pt>
                <c:pt idx="116">
                  <c:v>3.333333333333333</c:v>
                </c:pt>
                <c:pt idx="117">
                  <c:v>3.333333333333333</c:v>
                </c:pt>
                <c:pt idx="118">
                  <c:v>3.333333333333333</c:v>
                </c:pt>
                <c:pt idx="119">
                  <c:v>3.333333333333333</c:v>
                </c:pt>
                <c:pt idx="120">
                  <c:v>3.333333333333333</c:v>
                </c:pt>
                <c:pt idx="121">
                  <c:v>3.333333333333333</c:v>
                </c:pt>
                <c:pt idx="122">
                  <c:v>3.333333333333333</c:v>
                </c:pt>
                <c:pt idx="123">
                  <c:v>3.333333333333333</c:v>
                </c:pt>
                <c:pt idx="124">
                  <c:v>3.333333333333333</c:v>
                </c:pt>
                <c:pt idx="125">
                  <c:v>3.333333333333333</c:v>
                </c:pt>
                <c:pt idx="126">
                  <c:v>3.333333333333333</c:v>
                </c:pt>
                <c:pt idx="127">
                  <c:v>3.333333333333333</c:v>
                </c:pt>
                <c:pt idx="128">
                  <c:v>3.333333333333333</c:v>
                </c:pt>
                <c:pt idx="129">
                  <c:v>3.333333333333333</c:v>
                </c:pt>
                <c:pt idx="130">
                  <c:v>3.166666666666666</c:v>
                </c:pt>
                <c:pt idx="131">
                  <c:v>3.333333333333333</c:v>
                </c:pt>
                <c:pt idx="132">
                  <c:v>3.333333333333333</c:v>
                </c:pt>
              </c:numCache>
            </c:numRef>
          </c:yVal>
          <c:smooth val="0"/>
        </c:ser>
        <c:ser>
          <c:idx val="1"/>
          <c:order val="2"/>
          <c:tx>
            <c:v>Stub</c:v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'ICBLM sensor distribution'!$S$51:$S$316</c:f>
              <c:numCache>
                <c:formatCode>0.00</c:formatCode>
                <c:ptCount val="266"/>
                <c:pt idx="0">
                  <c:v>37.615</c:v>
                </c:pt>
                <c:pt idx="1">
                  <c:v>37.615</c:v>
                </c:pt>
                <c:pt idx="2">
                  <c:v>37.615</c:v>
                </c:pt>
                <c:pt idx="3">
                  <c:v>59.39</c:v>
                </c:pt>
                <c:pt idx="4">
                  <c:v>59.39</c:v>
                </c:pt>
                <c:pt idx="5">
                  <c:v>59.39</c:v>
                </c:pt>
                <c:pt idx="6">
                  <c:v>59.39</c:v>
                </c:pt>
                <c:pt idx="7">
                  <c:v>76.43</c:v>
                </c:pt>
                <c:pt idx="8">
                  <c:v>76.43</c:v>
                </c:pt>
                <c:pt idx="9">
                  <c:v>76.43</c:v>
                </c:pt>
                <c:pt idx="10">
                  <c:v>76.43</c:v>
                </c:pt>
                <c:pt idx="11">
                  <c:v>76.43</c:v>
                </c:pt>
                <c:pt idx="12">
                  <c:v>76.43</c:v>
                </c:pt>
                <c:pt idx="13">
                  <c:v>76.43</c:v>
                </c:pt>
                <c:pt idx="14">
                  <c:v>76.43</c:v>
                </c:pt>
                <c:pt idx="15">
                  <c:v>76.43</c:v>
                </c:pt>
                <c:pt idx="16">
                  <c:v>76.43</c:v>
                </c:pt>
                <c:pt idx="17">
                  <c:v>76.43</c:v>
                </c:pt>
                <c:pt idx="18">
                  <c:v>76.43</c:v>
                </c:pt>
                <c:pt idx="19">
                  <c:v>76.43</c:v>
                </c:pt>
                <c:pt idx="20">
                  <c:v>76.43</c:v>
                </c:pt>
                <c:pt idx="21">
                  <c:v>93.47</c:v>
                </c:pt>
                <c:pt idx="22">
                  <c:v>93.47</c:v>
                </c:pt>
                <c:pt idx="23">
                  <c:v>93.47</c:v>
                </c:pt>
                <c:pt idx="24">
                  <c:v>93.47</c:v>
                </c:pt>
                <c:pt idx="25">
                  <c:v>93.47</c:v>
                </c:pt>
                <c:pt idx="26">
                  <c:v>93.47</c:v>
                </c:pt>
                <c:pt idx="27">
                  <c:v>93.47</c:v>
                </c:pt>
                <c:pt idx="28">
                  <c:v>93.47</c:v>
                </c:pt>
                <c:pt idx="29">
                  <c:v>93.47</c:v>
                </c:pt>
                <c:pt idx="30">
                  <c:v>93.47</c:v>
                </c:pt>
                <c:pt idx="31">
                  <c:v>93.47</c:v>
                </c:pt>
                <c:pt idx="32">
                  <c:v>93.47</c:v>
                </c:pt>
                <c:pt idx="33">
                  <c:v>141.015</c:v>
                </c:pt>
                <c:pt idx="34">
                  <c:v>141.015</c:v>
                </c:pt>
                <c:pt idx="35">
                  <c:v>141.015</c:v>
                </c:pt>
                <c:pt idx="36">
                  <c:v>141.015</c:v>
                </c:pt>
                <c:pt idx="37">
                  <c:v>141.015</c:v>
                </c:pt>
                <c:pt idx="38">
                  <c:v>141.015</c:v>
                </c:pt>
                <c:pt idx="39">
                  <c:v>141.015</c:v>
                </c:pt>
                <c:pt idx="40">
                  <c:v>141.015</c:v>
                </c:pt>
                <c:pt idx="41">
                  <c:v>158.055</c:v>
                </c:pt>
                <c:pt idx="42">
                  <c:v>158.055</c:v>
                </c:pt>
                <c:pt idx="43">
                  <c:v>158.055</c:v>
                </c:pt>
                <c:pt idx="44">
                  <c:v>158.055</c:v>
                </c:pt>
                <c:pt idx="45">
                  <c:v>158.055</c:v>
                </c:pt>
                <c:pt idx="46">
                  <c:v>158.055</c:v>
                </c:pt>
                <c:pt idx="47">
                  <c:v>158.055</c:v>
                </c:pt>
                <c:pt idx="48">
                  <c:v>158.055</c:v>
                </c:pt>
                <c:pt idx="49">
                  <c:v>209.175</c:v>
                </c:pt>
                <c:pt idx="50">
                  <c:v>209.175</c:v>
                </c:pt>
                <c:pt idx="51">
                  <c:v>209.175</c:v>
                </c:pt>
                <c:pt idx="52">
                  <c:v>209.175</c:v>
                </c:pt>
                <c:pt idx="53">
                  <c:v>209.175</c:v>
                </c:pt>
                <c:pt idx="54">
                  <c:v>209.175</c:v>
                </c:pt>
                <c:pt idx="55">
                  <c:v>209.175</c:v>
                </c:pt>
                <c:pt idx="56">
                  <c:v>209.175</c:v>
                </c:pt>
                <c:pt idx="57">
                  <c:v>226.215</c:v>
                </c:pt>
                <c:pt idx="58">
                  <c:v>226.215</c:v>
                </c:pt>
                <c:pt idx="59">
                  <c:v>226.215</c:v>
                </c:pt>
                <c:pt idx="60">
                  <c:v>226.215</c:v>
                </c:pt>
                <c:pt idx="61">
                  <c:v>226.215</c:v>
                </c:pt>
                <c:pt idx="62">
                  <c:v>226.215</c:v>
                </c:pt>
                <c:pt idx="63">
                  <c:v>226.215</c:v>
                </c:pt>
                <c:pt idx="64">
                  <c:v>226.215</c:v>
                </c:pt>
                <c:pt idx="65">
                  <c:v>277.3349999999999</c:v>
                </c:pt>
                <c:pt idx="66">
                  <c:v>277.3349999999999</c:v>
                </c:pt>
                <c:pt idx="67">
                  <c:v>277.3349999999999</c:v>
                </c:pt>
                <c:pt idx="68">
                  <c:v>277.3349999999999</c:v>
                </c:pt>
                <c:pt idx="69">
                  <c:v>277.3349999999999</c:v>
                </c:pt>
                <c:pt idx="70">
                  <c:v>277.3349999999999</c:v>
                </c:pt>
                <c:pt idx="71">
                  <c:v>277.3349999999999</c:v>
                </c:pt>
                <c:pt idx="72">
                  <c:v>277.3349999999999</c:v>
                </c:pt>
                <c:pt idx="73">
                  <c:v>294.375</c:v>
                </c:pt>
                <c:pt idx="74">
                  <c:v>294.375</c:v>
                </c:pt>
                <c:pt idx="75">
                  <c:v>294.375</c:v>
                </c:pt>
                <c:pt idx="76">
                  <c:v>294.375</c:v>
                </c:pt>
                <c:pt idx="77">
                  <c:v>294.375</c:v>
                </c:pt>
                <c:pt idx="78">
                  <c:v>294.375</c:v>
                </c:pt>
                <c:pt idx="79">
                  <c:v>294.375</c:v>
                </c:pt>
                <c:pt idx="80">
                  <c:v>294.375</c:v>
                </c:pt>
                <c:pt idx="81">
                  <c:v>345.4949999999995</c:v>
                </c:pt>
                <c:pt idx="82">
                  <c:v>345.4949999999995</c:v>
                </c:pt>
                <c:pt idx="83">
                  <c:v>345.4949999999995</c:v>
                </c:pt>
                <c:pt idx="84">
                  <c:v>345.4949999999995</c:v>
                </c:pt>
                <c:pt idx="85">
                  <c:v>345.4949999999995</c:v>
                </c:pt>
                <c:pt idx="86">
                  <c:v>345.4949999999995</c:v>
                </c:pt>
                <c:pt idx="87">
                  <c:v>345.4949999999995</c:v>
                </c:pt>
                <c:pt idx="88">
                  <c:v>345.4949999999995</c:v>
                </c:pt>
                <c:pt idx="89">
                  <c:v>362.535</c:v>
                </c:pt>
                <c:pt idx="90">
                  <c:v>362.535</c:v>
                </c:pt>
                <c:pt idx="91">
                  <c:v>362.535</c:v>
                </c:pt>
                <c:pt idx="92">
                  <c:v>362.535</c:v>
                </c:pt>
                <c:pt idx="93">
                  <c:v>362.535</c:v>
                </c:pt>
                <c:pt idx="94">
                  <c:v>362.535</c:v>
                </c:pt>
                <c:pt idx="95">
                  <c:v>362.535</c:v>
                </c:pt>
                <c:pt idx="96">
                  <c:v>464.7749999999999</c:v>
                </c:pt>
                <c:pt idx="97">
                  <c:v>464.7749999999999</c:v>
                </c:pt>
                <c:pt idx="98">
                  <c:v>464.7749999999999</c:v>
                </c:pt>
                <c:pt idx="99">
                  <c:v>464.7749999999999</c:v>
                </c:pt>
                <c:pt idx="100">
                  <c:v>464.7749999999999</c:v>
                </c:pt>
                <c:pt idx="101">
                  <c:v>464.7749999999999</c:v>
                </c:pt>
                <c:pt idx="102">
                  <c:v>464.7749999999999</c:v>
                </c:pt>
                <c:pt idx="103">
                  <c:v>464.7749999999999</c:v>
                </c:pt>
                <c:pt idx="104">
                  <c:v>464.7749999999999</c:v>
                </c:pt>
                <c:pt idx="105">
                  <c:v>464.7749999999999</c:v>
                </c:pt>
                <c:pt idx="106">
                  <c:v>464.7749999999999</c:v>
                </c:pt>
                <c:pt idx="107">
                  <c:v>464.7749999999999</c:v>
                </c:pt>
                <c:pt idx="108">
                  <c:v>464.7749999999999</c:v>
                </c:pt>
                <c:pt idx="109">
                  <c:v>464.7749999999999</c:v>
                </c:pt>
                <c:pt idx="110">
                  <c:v>464.7749999999999</c:v>
                </c:pt>
                <c:pt idx="111">
                  <c:v>464.7749999999999</c:v>
                </c:pt>
                <c:pt idx="112">
                  <c:v>464.7749999999999</c:v>
                </c:pt>
                <c:pt idx="113">
                  <c:v>464.7749999999999</c:v>
                </c:pt>
                <c:pt idx="114">
                  <c:v>464.7749999999999</c:v>
                </c:pt>
                <c:pt idx="115">
                  <c:v>464.7749999999999</c:v>
                </c:pt>
                <c:pt idx="116">
                  <c:v>569.2</c:v>
                </c:pt>
                <c:pt idx="117">
                  <c:v>569.2</c:v>
                </c:pt>
                <c:pt idx="118">
                  <c:v>569.2</c:v>
                </c:pt>
                <c:pt idx="119">
                  <c:v>569.2</c:v>
                </c:pt>
                <c:pt idx="120">
                  <c:v>569.2</c:v>
                </c:pt>
                <c:pt idx="121">
                  <c:v>569.2</c:v>
                </c:pt>
                <c:pt idx="122">
                  <c:v>569.2</c:v>
                </c:pt>
                <c:pt idx="123">
                  <c:v>569.2</c:v>
                </c:pt>
                <c:pt idx="124">
                  <c:v>569.2</c:v>
                </c:pt>
                <c:pt idx="125">
                  <c:v>569.2</c:v>
                </c:pt>
                <c:pt idx="126">
                  <c:v>569.2</c:v>
                </c:pt>
                <c:pt idx="127">
                  <c:v>569.2</c:v>
                </c:pt>
                <c:pt idx="128">
                  <c:v>569.2</c:v>
                </c:pt>
                <c:pt idx="129">
                  <c:v>569.2</c:v>
                </c:pt>
                <c:pt idx="130">
                  <c:v>464.7749999999999</c:v>
                </c:pt>
                <c:pt idx="131">
                  <c:v>569.2</c:v>
                </c:pt>
                <c:pt idx="132">
                  <c:v>569.2</c:v>
                </c:pt>
                <c:pt idx="133">
                  <c:v>59.39</c:v>
                </c:pt>
                <c:pt idx="134">
                  <c:v>59.39</c:v>
                </c:pt>
                <c:pt idx="135">
                  <c:v>59.39</c:v>
                </c:pt>
                <c:pt idx="136">
                  <c:v>59.39</c:v>
                </c:pt>
                <c:pt idx="137">
                  <c:v>59.39</c:v>
                </c:pt>
                <c:pt idx="138">
                  <c:v>59.39</c:v>
                </c:pt>
                <c:pt idx="139">
                  <c:v>59.39</c:v>
                </c:pt>
                <c:pt idx="140">
                  <c:v>59.39</c:v>
                </c:pt>
                <c:pt idx="141">
                  <c:v>59.39</c:v>
                </c:pt>
                <c:pt idx="142">
                  <c:v>59.39</c:v>
                </c:pt>
                <c:pt idx="143">
                  <c:v>59.39</c:v>
                </c:pt>
                <c:pt idx="144">
                  <c:v>59.39</c:v>
                </c:pt>
                <c:pt idx="145">
                  <c:v>76.43</c:v>
                </c:pt>
                <c:pt idx="146">
                  <c:v>76.43</c:v>
                </c:pt>
                <c:pt idx="147">
                  <c:v>76.43</c:v>
                </c:pt>
                <c:pt idx="148">
                  <c:v>76.43</c:v>
                </c:pt>
                <c:pt idx="149">
                  <c:v>76.43</c:v>
                </c:pt>
                <c:pt idx="150">
                  <c:v>76.43</c:v>
                </c:pt>
                <c:pt idx="151">
                  <c:v>76.43</c:v>
                </c:pt>
                <c:pt idx="152">
                  <c:v>76.43</c:v>
                </c:pt>
                <c:pt idx="153">
                  <c:v>106.935</c:v>
                </c:pt>
                <c:pt idx="154">
                  <c:v>106.935</c:v>
                </c:pt>
                <c:pt idx="155">
                  <c:v>106.935</c:v>
                </c:pt>
                <c:pt idx="156">
                  <c:v>106.935</c:v>
                </c:pt>
                <c:pt idx="157">
                  <c:v>106.935</c:v>
                </c:pt>
                <c:pt idx="158">
                  <c:v>106.935</c:v>
                </c:pt>
                <c:pt idx="159">
                  <c:v>106.935</c:v>
                </c:pt>
                <c:pt idx="160">
                  <c:v>106.935</c:v>
                </c:pt>
                <c:pt idx="161">
                  <c:v>106.935</c:v>
                </c:pt>
                <c:pt idx="162">
                  <c:v>106.935</c:v>
                </c:pt>
                <c:pt idx="163">
                  <c:v>106.935</c:v>
                </c:pt>
                <c:pt idx="164">
                  <c:v>106.935</c:v>
                </c:pt>
                <c:pt idx="165">
                  <c:v>123.975</c:v>
                </c:pt>
                <c:pt idx="166">
                  <c:v>123.975</c:v>
                </c:pt>
                <c:pt idx="167">
                  <c:v>123.975</c:v>
                </c:pt>
                <c:pt idx="168">
                  <c:v>123.975</c:v>
                </c:pt>
                <c:pt idx="169">
                  <c:v>123.975</c:v>
                </c:pt>
                <c:pt idx="170">
                  <c:v>123.975</c:v>
                </c:pt>
                <c:pt idx="171">
                  <c:v>123.975</c:v>
                </c:pt>
                <c:pt idx="172">
                  <c:v>123.975</c:v>
                </c:pt>
                <c:pt idx="173">
                  <c:v>175.095</c:v>
                </c:pt>
                <c:pt idx="174">
                  <c:v>175.095</c:v>
                </c:pt>
                <c:pt idx="175">
                  <c:v>175.095</c:v>
                </c:pt>
                <c:pt idx="176">
                  <c:v>175.095</c:v>
                </c:pt>
                <c:pt idx="177">
                  <c:v>175.095</c:v>
                </c:pt>
                <c:pt idx="178">
                  <c:v>175.095</c:v>
                </c:pt>
                <c:pt idx="179">
                  <c:v>175.095</c:v>
                </c:pt>
                <c:pt idx="180">
                  <c:v>175.095</c:v>
                </c:pt>
                <c:pt idx="181">
                  <c:v>192.135</c:v>
                </c:pt>
                <c:pt idx="182">
                  <c:v>192.135</c:v>
                </c:pt>
                <c:pt idx="183">
                  <c:v>192.135</c:v>
                </c:pt>
                <c:pt idx="184">
                  <c:v>192.135</c:v>
                </c:pt>
                <c:pt idx="185">
                  <c:v>192.135</c:v>
                </c:pt>
                <c:pt idx="186">
                  <c:v>192.135</c:v>
                </c:pt>
                <c:pt idx="187">
                  <c:v>192.135</c:v>
                </c:pt>
                <c:pt idx="188">
                  <c:v>192.135</c:v>
                </c:pt>
                <c:pt idx="189">
                  <c:v>243.255</c:v>
                </c:pt>
                <c:pt idx="190">
                  <c:v>243.255</c:v>
                </c:pt>
                <c:pt idx="191">
                  <c:v>243.255</c:v>
                </c:pt>
                <c:pt idx="192">
                  <c:v>243.255</c:v>
                </c:pt>
                <c:pt idx="193">
                  <c:v>243.255</c:v>
                </c:pt>
                <c:pt idx="194">
                  <c:v>243.255</c:v>
                </c:pt>
                <c:pt idx="195">
                  <c:v>243.255</c:v>
                </c:pt>
                <c:pt idx="196">
                  <c:v>243.255</c:v>
                </c:pt>
                <c:pt idx="197">
                  <c:v>260.295</c:v>
                </c:pt>
                <c:pt idx="198">
                  <c:v>260.295</c:v>
                </c:pt>
                <c:pt idx="199">
                  <c:v>260.295</c:v>
                </c:pt>
                <c:pt idx="200">
                  <c:v>260.295</c:v>
                </c:pt>
                <c:pt idx="201">
                  <c:v>260.295</c:v>
                </c:pt>
                <c:pt idx="202">
                  <c:v>260.295</c:v>
                </c:pt>
                <c:pt idx="203">
                  <c:v>260.295</c:v>
                </c:pt>
                <c:pt idx="204">
                  <c:v>260.295</c:v>
                </c:pt>
                <c:pt idx="205">
                  <c:v>311.415</c:v>
                </c:pt>
                <c:pt idx="206">
                  <c:v>311.415</c:v>
                </c:pt>
                <c:pt idx="207">
                  <c:v>311.415</c:v>
                </c:pt>
                <c:pt idx="208">
                  <c:v>311.415</c:v>
                </c:pt>
                <c:pt idx="209">
                  <c:v>311.415</c:v>
                </c:pt>
                <c:pt idx="210">
                  <c:v>311.415</c:v>
                </c:pt>
                <c:pt idx="211">
                  <c:v>311.415</c:v>
                </c:pt>
                <c:pt idx="212">
                  <c:v>311.415</c:v>
                </c:pt>
                <c:pt idx="213">
                  <c:v>328.4549999999999</c:v>
                </c:pt>
                <c:pt idx="214">
                  <c:v>328.4549999999999</c:v>
                </c:pt>
                <c:pt idx="215">
                  <c:v>328.4549999999999</c:v>
                </c:pt>
                <c:pt idx="216">
                  <c:v>328.4549999999999</c:v>
                </c:pt>
                <c:pt idx="217">
                  <c:v>328.4549999999999</c:v>
                </c:pt>
                <c:pt idx="218">
                  <c:v>328.4549999999999</c:v>
                </c:pt>
                <c:pt idx="219">
                  <c:v>328.4549999999999</c:v>
                </c:pt>
                <c:pt idx="220">
                  <c:v>328.4549999999999</c:v>
                </c:pt>
                <c:pt idx="221">
                  <c:v>328.4549999999999</c:v>
                </c:pt>
                <c:pt idx="222">
                  <c:v>328.4549999999999</c:v>
                </c:pt>
                <c:pt idx="223">
                  <c:v>328.4549999999999</c:v>
                </c:pt>
                <c:pt idx="224">
                  <c:v>430.695</c:v>
                </c:pt>
                <c:pt idx="225">
                  <c:v>430.695</c:v>
                </c:pt>
                <c:pt idx="226">
                  <c:v>430.695</c:v>
                </c:pt>
                <c:pt idx="227">
                  <c:v>430.695</c:v>
                </c:pt>
                <c:pt idx="228">
                  <c:v>430.695</c:v>
                </c:pt>
                <c:pt idx="229">
                  <c:v>430.695</c:v>
                </c:pt>
                <c:pt idx="230">
                  <c:v>430.695</c:v>
                </c:pt>
                <c:pt idx="231">
                  <c:v>430.695</c:v>
                </c:pt>
                <c:pt idx="232">
                  <c:v>430.695</c:v>
                </c:pt>
                <c:pt idx="233">
                  <c:v>430.695</c:v>
                </c:pt>
                <c:pt idx="234">
                  <c:v>430.695</c:v>
                </c:pt>
                <c:pt idx="235">
                  <c:v>430.695</c:v>
                </c:pt>
                <c:pt idx="236">
                  <c:v>430.695</c:v>
                </c:pt>
                <c:pt idx="237">
                  <c:v>430.695</c:v>
                </c:pt>
                <c:pt idx="238">
                  <c:v>464.7749999999999</c:v>
                </c:pt>
                <c:pt idx="239">
                  <c:v>464.7749999999999</c:v>
                </c:pt>
                <c:pt idx="240">
                  <c:v>464.7749999999999</c:v>
                </c:pt>
                <c:pt idx="241">
                  <c:v>464.7749999999999</c:v>
                </c:pt>
                <c:pt idx="242">
                  <c:v>464.7749999999999</c:v>
                </c:pt>
                <c:pt idx="243">
                  <c:v>464.7749999999999</c:v>
                </c:pt>
                <c:pt idx="244">
                  <c:v>464.7749999999999</c:v>
                </c:pt>
                <c:pt idx="245">
                  <c:v>464.7749999999999</c:v>
                </c:pt>
                <c:pt idx="246">
                  <c:v>464.7749999999999</c:v>
                </c:pt>
                <c:pt idx="247">
                  <c:v>464.7749999999999</c:v>
                </c:pt>
                <c:pt idx="248">
                  <c:v>464.7749999999999</c:v>
                </c:pt>
                <c:pt idx="249">
                  <c:v>569.2</c:v>
                </c:pt>
                <c:pt idx="250">
                  <c:v>569.2</c:v>
                </c:pt>
                <c:pt idx="251">
                  <c:v>569.2</c:v>
                </c:pt>
                <c:pt idx="252">
                  <c:v>569.2</c:v>
                </c:pt>
                <c:pt idx="253">
                  <c:v>569.2</c:v>
                </c:pt>
                <c:pt idx="254">
                  <c:v>569.2</c:v>
                </c:pt>
                <c:pt idx="255">
                  <c:v>569.2</c:v>
                </c:pt>
                <c:pt idx="256">
                  <c:v>569.2</c:v>
                </c:pt>
                <c:pt idx="257">
                  <c:v>569.2</c:v>
                </c:pt>
                <c:pt idx="258">
                  <c:v>569.2</c:v>
                </c:pt>
                <c:pt idx="259">
                  <c:v>569.2</c:v>
                </c:pt>
                <c:pt idx="260">
                  <c:v>569.2</c:v>
                </c:pt>
                <c:pt idx="261">
                  <c:v>569.2</c:v>
                </c:pt>
                <c:pt idx="262">
                  <c:v>569.2</c:v>
                </c:pt>
                <c:pt idx="263">
                  <c:v>464.7749999999999</c:v>
                </c:pt>
                <c:pt idx="264">
                  <c:v>569.2</c:v>
                </c:pt>
                <c:pt idx="265">
                  <c:v>569.2</c:v>
                </c:pt>
              </c:numCache>
            </c:numRef>
          </c:xVal>
          <c:yVal>
            <c:numRef>
              <c:f>'ICBLM sensor distribution'!$T$51:$T$316</c:f>
              <c:numCache>
                <c:formatCode>General</c:formatCode>
                <c:ptCount val="266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2.0</c:v>
                </c:pt>
                <c:pt idx="5">
                  <c:v>2.0</c:v>
                </c:pt>
                <c:pt idx="6">
                  <c:v>2.0</c:v>
                </c:pt>
                <c:pt idx="7">
                  <c:v>2.0</c:v>
                </c:pt>
                <c:pt idx="8">
                  <c:v>2.0</c:v>
                </c:pt>
                <c:pt idx="9">
                  <c:v>2.0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2.0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2.0</c:v>
                </c:pt>
                <c:pt idx="21">
                  <c:v>2.0</c:v>
                </c:pt>
                <c:pt idx="22">
                  <c:v>2.0</c:v>
                </c:pt>
                <c:pt idx="23">
                  <c:v>2.0</c:v>
                </c:pt>
                <c:pt idx="24">
                  <c:v>2.0</c:v>
                </c:pt>
                <c:pt idx="25">
                  <c:v>2.0</c:v>
                </c:pt>
                <c:pt idx="26">
                  <c:v>2.0</c:v>
                </c:pt>
                <c:pt idx="27">
                  <c:v>2.0</c:v>
                </c:pt>
                <c:pt idx="28">
                  <c:v>2.0</c:v>
                </c:pt>
                <c:pt idx="29">
                  <c:v>2.0</c:v>
                </c:pt>
                <c:pt idx="30">
                  <c:v>2.0</c:v>
                </c:pt>
                <c:pt idx="31">
                  <c:v>2.0</c:v>
                </c:pt>
                <c:pt idx="32">
                  <c:v>2.0</c:v>
                </c:pt>
                <c:pt idx="33">
                  <c:v>2.0</c:v>
                </c:pt>
                <c:pt idx="34">
                  <c:v>2.0</c:v>
                </c:pt>
                <c:pt idx="35">
                  <c:v>2.0</c:v>
                </c:pt>
                <c:pt idx="36">
                  <c:v>2.0</c:v>
                </c:pt>
                <c:pt idx="37">
                  <c:v>2.0</c:v>
                </c:pt>
                <c:pt idx="38">
                  <c:v>2.0</c:v>
                </c:pt>
                <c:pt idx="39">
                  <c:v>2.0</c:v>
                </c:pt>
                <c:pt idx="40">
                  <c:v>2.0</c:v>
                </c:pt>
                <c:pt idx="41">
                  <c:v>2.0</c:v>
                </c:pt>
                <c:pt idx="42">
                  <c:v>2.0</c:v>
                </c:pt>
                <c:pt idx="43">
                  <c:v>2.0</c:v>
                </c:pt>
                <c:pt idx="44">
                  <c:v>2.0</c:v>
                </c:pt>
                <c:pt idx="45">
                  <c:v>2.0</c:v>
                </c:pt>
                <c:pt idx="46">
                  <c:v>2.0</c:v>
                </c:pt>
                <c:pt idx="47">
                  <c:v>2.0</c:v>
                </c:pt>
                <c:pt idx="48">
                  <c:v>2.0</c:v>
                </c:pt>
                <c:pt idx="49">
                  <c:v>2.0</c:v>
                </c:pt>
                <c:pt idx="50">
                  <c:v>2.0</c:v>
                </c:pt>
                <c:pt idx="51">
                  <c:v>2.0</c:v>
                </c:pt>
                <c:pt idx="52">
                  <c:v>2.0</c:v>
                </c:pt>
                <c:pt idx="53">
                  <c:v>2.0</c:v>
                </c:pt>
                <c:pt idx="54">
                  <c:v>2.0</c:v>
                </c:pt>
                <c:pt idx="55">
                  <c:v>2.0</c:v>
                </c:pt>
                <c:pt idx="56">
                  <c:v>2.0</c:v>
                </c:pt>
                <c:pt idx="57">
                  <c:v>2.0</c:v>
                </c:pt>
                <c:pt idx="58">
                  <c:v>2.0</c:v>
                </c:pt>
                <c:pt idx="59">
                  <c:v>2.0</c:v>
                </c:pt>
                <c:pt idx="60">
                  <c:v>2.0</c:v>
                </c:pt>
                <c:pt idx="61">
                  <c:v>2.0</c:v>
                </c:pt>
                <c:pt idx="62">
                  <c:v>2.0</c:v>
                </c:pt>
                <c:pt idx="63">
                  <c:v>2.0</c:v>
                </c:pt>
                <c:pt idx="64">
                  <c:v>2.0</c:v>
                </c:pt>
                <c:pt idx="65">
                  <c:v>2.0</c:v>
                </c:pt>
                <c:pt idx="66">
                  <c:v>2.0</c:v>
                </c:pt>
                <c:pt idx="67">
                  <c:v>2.0</c:v>
                </c:pt>
                <c:pt idx="68">
                  <c:v>2.0</c:v>
                </c:pt>
                <c:pt idx="69">
                  <c:v>2.0</c:v>
                </c:pt>
                <c:pt idx="70">
                  <c:v>2.0</c:v>
                </c:pt>
                <c:pt idx="71">
                  <c:v>2.0</c:v>
                </c:pt>
                <c:pt idx="72">
                  <c:v>2.0</c:v>
                </c:pt>
                <c:pt idx="73">
                  <c:v>2.0</c:v>
                </c:pt>
                <c:pt idx="74">
                  <c:v>2.0</c:v>
                </c:pt>
                <c:pt idx="75">
                  <c:v>2.0</c:v>
                </c:pt>
                <c:pt idx="76">
                  <c:v>2.0</c:v>
                </c:pt>
                <c:pt idx="77">
                  <c:v>2.0</c:v>
                </c:pt>
                <c:pt idx="78">
                  <c:v>2.0</c:v>
                </c:pt>
                <c:pt idx="79">
                  <c:v>2.0</c:v>
                </c:pt>
                <c:pt idx="80">
                  <c:v>2.0</c:v>
                </c:pt>
                <c:pt idx="81">
                  <c:v>2.0</c:v>
                </c:pt>
                <c:pt idx="82">
                  <c:v>2.0</c:v>
                </c:pt>
                <c:pt idx="83">
                  <c:v>2.0</c:v>
                </c:pt>
                <c:pt idx="84">
                  <c:v>2.0</c:v>
                </c:pt>
                <c:pt idx="85">
                  <c:v>2.0</c:v>
                </c:pt>
                <c:pt idx="86">
                  <c:v>2.0</c:v>
                </c:pt>
                <c:pt idx="87">
                  <c:v>2.0</c:v>
                </c:pt>
                <c:pt idx="88">
                  <c:v>2.0</c:v>
                </c:pt>
                <c:pt idx="89">
                  <c:v>2.0</c:v>
                </c:pt>
                <c:pt idx="90">
                  <c:v>2.0</c:v>
                </c:pt>
                <c:pt idx="91">
                  <c:v>2.0</c:v>
                </c:pt>
                <c:pt idx="92">
                  <c:v>2.0</c:v>
                </c:pt>
                <c:pt idx="93">
                  <c:v>2.0</c:v>
                </c:pt>
                <c:pt idx="94">
                  <c:v>2.0</c:v>
                </c:pt>
                <c:pt idx="95">
                  <c:v>2.0</c:v>
                </c:pt>
                <c:pt idx="96">
                  <c:v>2.0</c:v>
                </c:pt>
                <c:pt idx="97">
                  <c:v>2.0</c:v>
                </c:pt>
                <c:pt idx="98">
                  <c:v>2.0</c:v>
                </c:pt>
                <c:pt idx="99">
                  <c:v>2.0</c:v>
                </c:pt>
                <c:pt idx="100">
                  <c:v>2.0</c:v>
                </c:pt>
                <c:pt idx="101">
                  <c:v>2.0</c:v>
                </c:pt>
                <c:pt idx="102">
                  <c:v>2.0</c:v>
                </c:pt>
                <c:pt idx="103">
                  <c:v>2.0</c:v>
                </c:pt>
                <c:pt idx="104">
                  <c:v>2.0</c:v>
                </c:pt>
                <c:pt idx="105">
                  <c:v>2.0</c:v>
                </c:pt>
                <c:pt idx="106">
                  <c:v>2.0</c:v>
                </c:pt>
                <c:pt idx="107">
                  <c:v>2.0</c:v>
                </c:pt>
                <c:pt idx="108">
                  <c:v>2.0</c:v>
                </c:pt>
                <c:pt idx="109">
                  <c:v>2.0</c:v>
                </c:pt>
                <c:pt idx="110">
                  <c:v>2.0</c:v>
                </c:pt>
                <c:pt idx="111">
                  <c:v>2.0</c:v>
                </c:pt>
                <c:pt idx="112">
                  <c:v>2.0</c:v>
                </c:pt>
                <c:pt idx="113">
                  <c:v>2.0</c:v>
                </c:pt>
                <c:pt idx="114">
                  <c:v>2.0</c:v>
                </c:pt>
                <c:pt idx="115">
                  <c:v>2.0</c:v>
                </c:pt>
                <c:pt idx="116">
                  <c:v>2.0</c:v>
                </c:pt>
                <c:pt idx="117">
                  <c:v>2.0</c:v>
                </c:pt>
                <c:pt idx="118">
                  <c:v>2.0</c:v>
                </c:pt>
                <c:pt idx="119">
                  <c:v>2.0</c:v>
                </c:pt>
                <c:pt idx="120">
                  <c:v>2.0</c:v>
                </c:pt>
                <c:pt idx="121">
                  <c:v>2.0</c:v>
                </c:pt>
                <c:pt idx="122">
                  <c:v>2.0</c:v>
                </c:pt>
                <c:pt idx="123">
                  <c:v>2.0</c:v>
                </c:pt>
                <c:pt idx="124">
                  <c:v>2.0</c:v>
                </c:pt>
                <c:pt idx="125">
                  <c:v>2.0</c:v>
                </c:pt>
                <c:pt idx="126">
                  <c:v>2.0</c:v>
                </c:pt>
                <c:pt idx="127">
                  <c:v>2.0</c:v>
                </c:pt>
                <c:pt idx="128">
                  <c:v>2.0</c:v>
                </c:pt>
                <c:pt idx="129">
                  <c:v>2.0</c:v>
                </c:pt>
                <c:pt idx="130">
                  <c:v>2.0</c:v>
                </c:pt>
                <c:pt idx="131">
                  <c:v>2.0</c:v>
                </c:pt>
                <c:pt idx="132">
                  <c:v>2.0</c:v>
                </c:pt>
                <c:pt idx="133">
                  <c:v>2.0</c:v>
                </c:pt>
                <c:pt idx="134">
                  <c:v>2.0</c:v>
                </c:pt>
                <c:pt idx="135">
                  <c:v>2.0</c:v>
                </c:pt>
                <c:pt idx="136">
                  <c:v>2.0</c:v>
                </c:pt>
                <c:pt idx="137">
                  <c:v>2.0</c:v>
                </c:pt>
                <c:pt idx="138">
                  <c:v>2.0</c:v>
                </c:pt>
                <c:pt idx="139">
                  <c:v>2.0</c:v>
                </c:pt>
                <c:pt idx="140">
                  <c:v>2.0</c:v>
                </c:pt>
                <c:pt idx="141">
                  <c:v>2.0</c:v>
                </c:pt>
                <c:pt idx="142">
                  <c:v>2.0</c:v>
                </c:pt>
                <c:pt idx="143">
                  <c:v>2.0</c:v>
                </c:pt>
                <c:pt idx="144">
                  <c:v>2.0</c:v>
                </c:pt>
                <c:pt idx="145">
                  <c:v>2.0</c:v>
                </c:pt>
                <c:pt idx="146">
                  <c:v>2.0</c:v>
                </c:pt>
                <c:pt idx="147">
                  <c:v>2.0</c:v>
                </c:pt>
                <c:pt idx="148">
                  <c:v>2.0</c:v>
                </c:pt>
                <c:pt idx="149">
                  <c:v>2.0</c:v>
                </c:pt>
                <c:pt idx="150">
                  <c:v>2.0</c:v>
                </c:pt>
                <c:pt idx="151">
                  <c:v>2.0</c:v>
                </c:pt>
                <c:pt idx="152">
                  <c:v>2.0</c:v>
                </c:pt>
                <c:pt idx="153">
                  <c:v>2.0</c:v>
                </c:pt>
                <c:pt idx="154">
                  <c:v>2.0</c:v>
                </c:pt>
                <c:pt idx="155">
                  <c:v>2.0</c:v>
                </c:pt>
                <c:pt idx="156">
                  <c:v>2.0</c:v>
                </c:pt>
                <c:pt idx="157">
                  <c:v>2.0</c:v>
                </c:pt>
                <c:pt idx="158">
                  <c:v>2.0</c:v>
                </c:pt>
                <c:pt idx="159">
                  <c:v>2.0</c:v>
                </c:pt>
                <c:pt idx="160">
                  <c:v>2.0</c:v>
                </c:pt>
                <c:pt idx="161">
                  <c:v>2.0</c:v>
                </c:pt>
                <c:pt idx="162">
                  <c:v>2.0</c:v>
                </c:pt>
                <c:pt idx="163">
                  <c:v>2.0</c:v>
                </c:pt>
                <c:pt idx="164">
                  <c:v>2.0</c:v>
                </c:pt>
                <c:pt idx="165">
                  <c:v>2.0</c:v>
                </c:pt>
                <c:pt idx="166">
                  <c:v>2.0</c:v>
                </c:pt>
                <c:pt idx="167">
                  <c:v>2.0</c:v>
                </c:pt>
                <c:pt idx="168">
                  <c:v>2.0</c:v>
                </c:pt>
                <c:pt idx="169">
                  <c:v>2.0</c:v>
                </c:pt>
                <c:pt idx="170">
                  <c:v>2.0</c:v>
                </c:pt>
                <c:pt idx="171">
                  <c:v>2.0</c:v>
                </c:pt>
                <c:pt idx="172">
                  <c:v>2.0</c:v>
                </c:pt>
                <c:pt idx="173">
                  <c:v>2.0</c:v>
                </c:pt>
                <c:pt idx="174">
                  <c:v>2.0</c:v>
                </c:pt>
                <c:pt idx="175">
                  <c:v>2.0</c:v>
                </c:pt>
                <c:pt idx="176">
                  <c:v>2.0</c:v>
                </c:pt>
                <c:pt idx="177">
                  <c:v>2.0</c:v>
                </c:pt>
                <c:pt idx="178">
                  <c:v>2.0</c:v>
                </c:pt>
                <c:pt idx="179">
                  <c:v>2.0</c:v>
                </c:pt>
                <c:pt idx="180">
                  <c:v>2.0</c:v>
                </c:pt>
                <c:pt idx="181">
                  <c:v>2.0</c:v>
                </c:pt>
                <c:pt idx="182">
                  <c:v>2.0</c:v>
                </c:pt>
                <c:pt idx="183">
                  <c:v>2.0</c:v>
                </c:pt>
                <c:pt idx="184">
                  <c:v>2.0</c:v>
                </c:pt>
                <c:pt idx="185">
                  <c:v>2.0</c:v>
                </c:pt>
                <c:pt idx="186">
                  <c:v>2.0</c:v>
                </c:pt>
                <c:pt idx="187">
                  <c:v>2.0</c:v>
                </c:pt>
                <c:pt idx="188">
                  <c:v>2.0</c:v>
                </c:pt>
                <c:pt idx="189">
                  <c:v>2.0</c:v>
                </c:pt>
                <c:pt idx="190">
                  <c:v>2.0</c:v>
                </c:pt>
                <c:pt idx="191">
                  <c:v>2.0</c:v>
                </c:pt>
                <c:pt idx="192">
                  <c:v>2.0</c:v>
                </c:pt>
                <c:pt idx="193">
                  <c:v>2.0</c:v>
                </c:pt>
                <c:pt idx="194">
                  <c:v>2.0</c:v>
                </c:pt>
                <c:pt idx="195">
                  <c:v>2.0</c:v>
                </c:pt>
                <c:pt idx="196">
                  <c:v>2.0</c:v>
                </c:pt>
                <c:pt idx="197">
                  <c:v>2.0</c:v>
                </c:pt>
                <c:pt idx="198">
                  <c:v>2.0</c:v>
                </c:pt>
                <c:pt idx="199">
                  <c:v>2.0</c:v>
                </c:pt>
                <c:pt idx="200">
                  <c:v>2.0</c:v>
                </c:pt>
                <c:pt idx="201">
                  <c:v>2.0</c:v>
                </c:pt>
                <c:pt idx="202">
                  <c:v>2.0</c:v>
                </c:pt>
                <c:pt idx="203">
                  <c:v>2.0</c:v>
                </c:pt>
                <c:pt idx="204">
                  <c:v>2.0</c:v>
                </c:pt>
                <c:pt idx="205">
                  <c:v>2.0</c:v>
                </c:pt>
                <c:pt idx="206">
                  <c:v>2.0</c:v>
                </c:pt>
                <c:pt idx="207">
                  <c:v>2.0</c:v>
                </c:pt>
                <c:pt idx="208">
                  <c:v>2.0</c:v>
                </c:pt>
                <c:pt idx="209">
                  <c:v>2.0</c:v>
                </c:pt>
                <c:pt idx="210">
                  <c:v>2.0</c:v>
                </c:pt>
                <c:pt idx="211">
                  <c:v>2.0</c:v>
                </c:pt>
                <c:pt idx="212">
                  <c:v>2.0</c:v>
                </c:pt>
                <c:pt idx="213">
                  <c:v>2.0</c:v>
                </c:pt>
                <c:pt idx="214">
                  <c:v>2.0</c:v>
                </c:pt>
                <c:pt idx="215">
                  <c:v>2.0</c:v>
                </c:pt>
                <c:pt idx="216">
                  <c:v>2.0</c:v>
                </c:pt>
                <c:pt idx="217">
                  <c:v>2.0</c:v>
                </c:pt>
                <c:pt idx="218">
                  <c:v>2.0</c:v>
                </c:pt>
                <c:pt idx="219">
                  <c:v>2.0</c:v>
                </c:pt>
                <c:pt idx="220">
                  <c:v>2.0</c:v>
                </c:pt>
                <c:pt idx="221">
                  <c:v>2.0</c:v>
                </c:pt>
                <c:pt idx="222">
                  <c:v>2.0</c:v>
                </c:pt>
                <c:pt idx="223">
                  <c:v>2.0</c:v>
                </c:pt>
                <c:pt idx="224">
                  <c:v>2.0</c:v>
                </c:pt>
                <c:pt idx="225">
                  <c:v>2.0</c:v>
                </c:pt>
                <c:pt idx="226">
                  <c:v>2.0</c:v>
                </c:pt>
                <c:pt idx="227">
                  <c:v>2.0</c:v>
                </c:pt>
                <c:pt idx="228">
                  <c:v>2.0</c:v>
                </c:pt>
                <c:pt idx="229">
                  <c:v>2.0</c:v>
                </c:pt>
                <c:pt idx="230">
                  <c:v>2.0</c:v>
                </c:pt>
                <c:pt idx="231">
                  <c:v>2.0</c:v>
                </c:pt>
                <c:pt idx="232">
                  <c:v>2.0</c:v>
                </c:pt>
                <c:pt idx="233">
                  <c:v>2.0</c:v>
                </c:pt>
                <c:pt idx="234">
                  <c:v>2.0</c:v>
                </c:pt>
                <c:pt idx="235">
                  <c:v>2.0</c:v>
                </c:pt>
                <c:pt idx="236">
                  <c:v>2.0</c:v>
                </c:pt>
                <c:pt idx="237">
                  <c:v>2.0</c:v>
                </c:pt>
                <c:pt idx="238">
                  <c:v>2.0</c:v>
                </c:pt>
                <c:pt idx="239">
                  <c:v>2.0</c:v>
                </c:pt>
                <c:pt idx="240">
                  <c:v>2.0</c:v>
                </c:pt>
                <c:pt idx="241">
                  <c:v>2.0</c:v>
                </c:pt>
                <c:pt idx="242">
                  <c:v>2.0</c:v>
                </c:pt>
                <c:pt idx="243">
                  <c:v>2.0</c:v>
                </c:pt>
                <c:pt idx="244">
                  <c:v>2.0</c:v>
                </c:pt>
                <c:pt idx="245">
                  <c:v>2.0</c:v>
                </c:pt>
                <c:pt idx="246">
                  <c:v>2.0</c:v>
                </c:pt>
                <c:pt idx="247">
                  <c:v>2.0</c:v>
                </c:pt>
                <c:pt idx="248">
                  <c:v>2.0</c:v>
                </c:pt>
                <c:pt idx="249">
                  <c:v>2.0</c:v>
                </c:pt>
                <c:pt idx="250">
                  <c:v>2.0</c:v>
                </c:pt>
                <c:pt idx="251">
                  <c:v>2.0</c:v>
                </c:pt>
                <c:pt idx="252">
                  <c:v>2.0</c:v>
                </c:pt>
                <c:pt idx="253">
                  <c:v>2.0</c:v>
                </c:pt>
                <c:pt idx="254">
                  <c:v>2.0</c:v>
                </c:pt>
                <c:pt idx="255">
                  <c:v>2.0</c:v>
                </c:pt>
                <c:pt idx="256">
                  <c:v>2.0</c:v>
                </c:pt>
                <c:pt idx="257">
                  <c:v>2.0</c:v>
                </c:pt>
                <c:pt idx="258">
                  <c:v>2.0</c:v>
                </c:pt>
                <c:pt idx="259">
                  <c:v>2.0</c:v>
                </c:pt>
                <c:pt idx="260">
                  <c:v>2.0</c:v>
                </c:pt>
                <c:pt idx="261">
                  <c:v>2.0</c:v>
                </c:pt>
                <c:pt idx="262">
                  <c:v>2.0</c:v>
                </c:pt>
                <c:pt idx="263">
                  <c:v>2.0</c:v>
                </c:pt>
                <c:pt idx="264">
                  <c:v>2.0</c:v>
                </c:pt>
                <c:pt idx="265">
                  <c:v>2.0</c:v>
                </c:pt>
              </c:numCache>
            </c:numRef>
          </c:yVal>
          <c:smooth val="0"/>
        </c:ser>
        <c:ser>
          <c:idx val="0"/>
          <c:order val="3"/>
          <c:tx>
            <c:v>Rack</c:v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FF00"/>
              </a:solidFill>
            </c:spPr>
          </c:marker>
          <c:dPt>
            <c:idx val="133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53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73"/>
            <c:marker>
              <c:spPr>
                <a:solidFill>
                  <a:srgbClr val="C00000"/>
                </a:solidFill>
              </c:spPr>
            </c:marker>
            <c:bubble3D val="0"/>
          </c:dPt>
          <c:xVal>
            <c:numRef>
              <c:f>'ICBLM sensor distribution'!$Q$51:$Q$316</c:f>
              <c:numCache>
                <c:formatCode>0.00</c:formatCode>
                <c:ptCount val="266"/>
                <c:pt idx="0">
                  <c:v>50.997</c:v>
                </c:pt>
                <c:pt idx="1">
                  <c:v>50.997</c:v>
                </c:pt>
                <c:pt idx="2">
                  <c:v>50.997</c:v>
                </c:pt>
                <c:pt idx="3">
                  <c:v>50.997</c:v>
                </c:pt>
                <c:pt idx="4">
                  <c:v>50.997</c:v>
                </c:pt>
                <c:pt idx="5">
                  <c:v>50.997</c:v>
                </c:pt>
                <c:pt idx="6">
                  <c:v>50.997</c:v>
                </c:pt>
                <c:pt idx="7">
                  <c:v>85.077</c:v>
                </c:pt>
                <c:pt idx="8">
                  <c:v>85.077</c:v>
                </c:pt>
                <c:pt idx="9">
                  <c:v>85.077</c:v>
                </c:pt>
                <c:pt idx="10">
                  <c:v>85.077</c:v>
                </c:pt>
                <c:pt idx="11">
                  <c:v>85.077</c:v>
                </c:pt>
                <c:pt idx="12">
                  <c:v>85.077</c:v>
                </c:pt>
                <c:pt idx="13">
                  <c:v>85.077</c:v>
                </c:pt>
                <c:pt idx="14">
                  <c:v>85.077</c:v>
                </c:pt>
                <c:pt idx="15">
                  <c:v>85.077</c:v>
                </c:pt>
                <c:pt idx="16">
                  <c:v>85.077</c:v>
                </c:pt>
                <c:pt idx="17">
                  <c:v>85.077</c:v>
                </c:pt>
                <c:pt idx="18">
                  <c:v>85.077</c:v>
                </c:pt>
                <c:pt idx="19">
                  <c:v>85.077</c:v>
                </c:pt>
                <c:pt idx="20">
                  <c:v>85.077</c:v>
                </c:pt>
                <c:pt idx="21">
                  <c:v>85.077</c:v>
                </c:pt>
                <c:pt idx="22">
                  <c:v>85.077</c:v>
                </c:pt>
                <c:pt idx="23">
                  <c:v>85.077</c:v>
                </c:pt>
                <c:pt idx="24">
                  <c:v>85.077</c:v>
                </c:pt>
                <c:pt idx="25">
                  <c:v>85.077</c:v>
                </c:pt>
                <c:pt idx="26">
                  <c:v>85.077</c:v>
                </c:pt>
                <c:pt idx="27">
                  <c:v>85.077</c:v>
                </c:pt>
                <c:pt idx="28">
                  <c:v>85.077</c:v>
                </c:pt>
                <c:pt idx="29">
                  <c:v>85.077</c:v>
                </c:pt>
                <c:pt idx="30">
                  <c:v>85.077</c:v>
                </c:pt>
                <c:pt idx="31">
                  <c:v>85.077</c:v>
                </c:pt>
                <c:pt idx="32">
                  <c:v>85.077</c:v>
                </c:pt>
                <c:pt idx="33">
                  <c:v>149.662</c:v>
                </c:pt>
                <c:pt idx="34">
                  <c:v>149.662</c:v>
                </c:pt>
                <c:pt idx="35">
                  <c:v>149.662</c:v>
                </c:pt>
                <c:pt idx="36">
                  <c:v>149.662</c:v>
                </c:pt>
                <c:pt idx="37">
                  <c:v>149.662</c:v>
                </c:pt>
                <c:pt idx="38">
                  <c:v>149.662</c:v>
                </c:pt>
                <c:pt idx="39">
                  <c:v>149.662</c:v>
                </c:pt>
                <c:pt idx="40">
                  <c:v>149.662</c:v>
                </c:pt>
                <c:pt idx="41">
                  <c:v>149.662</c:v>
                </c:pt>
                <c:pt idx="42">
                  <c:v>149.662</c:v>
                </c:pt>
                <c:pt idx="43">
                  <c:v>149.662</c:v>
                </c:pt>
                <c:pt idx="44">
                  <c:v>149.662</c:v>
                </c:pt>
                <c:pt idx="45">
                  <c:v>149.662</c:v>
                </c:pt>
                <c:pt idx="46">
                  <c:v>149.662</c:v>
                </c:pt>
                <c:pt idx="47">
                  <c:v>149.662</c:v>
                </c:pt>
                <c:pt idx="48">
                  <c:v>149.662</c:v>
                </c:pt>
                <c:pt idx="49">
                  <c:v>217.822</c:v>
                </c:pt>
                <c:pt idx="50">
                  <c:v>217.822</c:v>
                </c:pt>
                <c:pt idx="51">
                  <c:v>217.822</c:v>
                </c:pt>
                <c:pt idx="52">
                  <c:v>217.822</c:v>
                </c:pt>
                <c:pt idx="53">
                  <c:v>217.822</c:v>
                </c:pt>
                <c:pt idx="54">
                  <c:v>217.822</c:v>
                </c:pt>
                <c:pt idx="55">
                  <c:v>217.822</c:v>
                </c:pt>
                <c:pt idx="56">
                  <c:v>217.822</c:v>
                </c:pt>
                <c:pt idx="57">
                  <c:v>217.822</c:v>
                </c:pt>
                <c:pt idx="58">
                  <c:v>217.822</c:v>
                </c:pt>
                <c:pt idx="59">
                  <c:v>217.822</c:v>
                </c:pt>
                <c:pt idx="60">
                  <c:v>217.822</c:v>
                </c:pt>
                <c:pt idx="61">
                  <c:v>217.822</c:v>
                </c:pt>
                <c:pt idx="62">
                  <c:v>217.822</c:v>
                </c:pt>
                <c:pt idx="63">
                  <c:v>217.822</c:v>
                </c:pt>
                <c:pt idx="64">
                  <c:v>217.822</c:v>
                </c:pt>
                <c:pt idx="65">
                  <c:v>285.982</c:v>
                </c:pt>
                <c:pt idx="66">
                  <c:v>285.982</c:v>
                </c:pt>
                <c:pt idx="67">
                  <c:v>285.982</c:v>
                </c:pt>
                <c:pt idx="68">
                  <c:v>285.982</c:v>
                </c:pt>
                <c:pt idx="69">
                  <c:v>285.982</c:v>
                </c:pt>
                <c:pt idx="70">
                  <c:v>285.982</c:v>
                </c:pt>
                <c:pt idx="71">
                  <c:v>285.982</c:v>
                </c:pt>
                <c:pt idx="72">
                  <c:v>285.982</c:v>
                </c:pt>
                <c:pt idx="73">
                  <c:v>285.982</c:v>
                </c:pt>
                <c:pt idx="74">
                  <c:v>285.982</c:v>
                </c:pt>
                <c:pt idx="75">
                  <c:v>285.982</c:v>
                </c:pt>
                <c:pt idx="76">
                  <c:v>285.982</c:v>
                </c:pt>
                <c:pt idx="77">
                  <c:v>285.982</c:v>
                </c:pt>
                <c:pt idx="78">
                  <c:v>285.982</c:v>
                </c:pt>
                <c:pt idx="79">
                  <c:v>285.982</c:v>
                </c:pt>
                <c:pt idx="80">
                  <c:v>285.982</c:v>
                </c:pt>
                <c:pt idx="81">
                  <c:v>354.142</c:v>
                </c:pt>
                <c:pt idx="82">
                  <c:v>354.142</c:v>
                </c:pt>
                <c:pt idx="83">
                  <c:v>354.142</c:v>
                </c:pt>
                <c:pt idx="84">
                  <c:v>354.142</c:v>
                </c:pt>
                <c:pt idx="85">
                  <c:v>354.142</c:v>
                </c:pt>
                <c:pt idx="86">
                  <c:v>354.142</c:v>
                </c:pt>
                <c:pt idx="87">
                  <c:v>354.142</c:v>
                </c:pt>
                <c:pt idx="88">
                  <c:v>354.142</c:v>
                </c:pt>
                <c:pt idx="89">
                  <c:v>354.142</c:v>
                </c:pt>
                <c:pt idx="90">
                  <c:v>354.142</c:v>
                </c:pt>
                <c:pt idx="91">
                  <c:v>354.142</c:v>
                </c:pt>
                <c:pt idx="92">
                  <c:v>354.142</c:v>
                </c:pt>
                <c:pt idx="93">
                  <c:v>354.142</c:v>
                </c:pt>
                <c:pt idx="94">
                  <c:v>354.142</c:v>
                </c:pt>
                <c:pt idx="95">
                  <c:v>354.142</c:v>
                </c:pt>
                <c:pt idx="96">
                  <c:v>470.0</c:v>
                </c:pt>
                <c:pt idx="97">
                  <c:v>470.0</c:v>
                </c:pt>
                <c:pt idx="98">
                  <c:v>470.0</c:v>
                </c:pt>
                <c:pt idx="99">
                  <c:v>470.0</c:v>
                </c:pt>
                <c:pt idx="100">
                  <c:v>470.0</c:v>
                </c:pt>
                <c:pt idx="101">
                  <c:v>470.0</c:v>
                </c:pt>
                <c:pt idx="102">
                  <c:v>470.0</c:v>
                </c:pt>
                <c:pt idx="103">
                  <c:v>470.0</c:v>
                </c:pt>
                <c:pt idx="104">
                  <c:v>470.0</c:v>
                </c:pt>
                <c:pt idx="105">
                  <c:v>470.0</c:v>
                </c:pt>
                <c:pt idx="106">
                  <c:v>470.0</c:v>
                </c:pt>
                <c:pt idx="107">
                  <c:v>470.0</c:v>
                </c:pt>
                <c:pt idx="108">
                  <c:v>470.0</c:v>
                </c:pt>
                <c:pt idx="109">
                  <c:v>470.0</c:v>
                </c:pt>
                <c:pt idx="110">
                  <c:v>470.0</c:v>
                </c:pt>
                <c:pt idx="111">
                  <c:v>470.0</c:v>
                </c:pt>
                <c:pt idx="112">
                  <c:v>470.0</c:v>
                </c:pt>
                <c:pt idx="113">
                  <c:v>470.0</c:v>
                </c:pt>
                <c:pt idx="114">
                  <c:v>470.0</c:v>
                </c:pt>
                <c:pt idx="115">
                  <c:v>470.0</c:v>
                </c:pt>
                <c:pt idx="116">
                  <c:v>565.6</c:v>
                </c:pt>
                <c:pt idx="117">
                  <c:v>565.6</c:v>
                </c:pt>
                <c:pt idx="118">
                  <c:v>565.6</c:v>
                </c:pt>
                <c:pt idx="119">
                  <c:v>565.6</c:v>
                </c:pt>
                <c:pt idx="120">
                  <c:v>565.6</c:v>
                </c:pt>
                <c:pt idx="121">
                  <c:v>565.6</c:v>
                </c:pt>
                <c:pt idx="122">
                  <c:v>565.6</c:v>
                </c:pt>
                <c:pt idx="123">
                  <c:v>565.6</c:v>
                </c:pt>
                <c:pt idx="124">
                  <c:v>565.6</c:v>
                </c:pt>
                <c:pt idx="125">
                  <c:v>565.6</c:v>
                </c:pt>
                <c:pt idx="126">
                  <c:v>565.6</c:v>
                </c:pt>
                <c:pt idx="127">
                  <c:v>565.6</c:v>
                </c:pt>
                <c:pt idx="128">
                  <c:v>565.6</c:v>
                </c:pt>
                <c:pt idx="129">
                  <c:v>565.6</c:v>
                </c:pt>
                <c:pt idx="130">
                  <c:v>470.0</c:v>
                </c:pt>
                <c:pt idx="131">
                  <c:v>565.6</c:v>
                </c:pt>
                <c:pt idx="132">
                  <c:v>565.6</c:v>
                </c:pt>
                <c:pt idx="133">
                  <c:v>68.037</c:v>
                </c:pt>
                <c:pt idx="134">
                  <c:v>68.037</c:v>
                </c:pt>
                <c:pt idx="135">
                  <c:v>68.037</c:v>
                </c:pt>
                <c:pt idx="136">
                  <c:v>68.037</c:v>
                </c:pt>
                <c:pt idx="137">
                  <c:v>68.037</c:v>
                </c:pt>
                <c:pt idx="138">
                  <c:v>68.037</c:v>
                </c:pt>
                <c:pt idx="139">
                  <c:v>68.037</c:v>
                </c:pt>
                <c:pt idx="140">
                  <c:v>68.037</c:v>
                </c:pt>
                <c:pt idx="141">
                  <c:v>68.037</c:v>
                </c:pt>
                <c:pt idx="142">
                  <c:v>68.037</c:v>
                </c:pt>
                <c:pt idx="143">
                  <c:v>68.037</c:v>
                </c:pt>
                <c:pt idx="144">
                  <c:v>68.037</c:v>
                </c:pt>
                <c:pt idx="145">
                  <c:v>68.037</c:v>
                </c:pt>
                <c:pt idx="146">
                  <c:v>68.037</c:v>
                </c:pt>
                <c:pt idx="147">
                  <c:v>68.037</c:v>
                </c:pt>
                <c:pt idx="148">
                  <c:v>68.037</c:v>
                </c:pt>
                <c:pt idx="149">
                  <c:v>68.037</c:v>
                </c:pt>
                <c:pt idx="150">
                  <c:v>68.037</c:v>
                </c:pt>
                <c:pt idx="151">
                  <c:v>68.037</c:v>
                </c:pt>
                <c:pt idx="152">
                  <c:v>68.037</c:v>
                </c:pt>
                <c:pt idx="153">
                  <c:v>115.582</c:v>
                </c:pt>
                <c:pt idx="154">
                  <c:v>115.582</c:v>
                </c:pt>
                <c:pt idx="155">
                  <c:v>115.582</c:v>
                </c:pt>
                <c:pt idx="156">
                  <c:v>115.582</c:v>
                </c:pt>
                <c:pt idx="157">
                  <c:v>115.582</c:v>
                </c:pt>
                <c:pt idx="158">
                  <c:v>115.582</c:v>
                </c:pt>
                <c:pt idx="159">
                  <c:v>115.582</c:v>
                </c:pt>
                <c:pt idx="160">
                  <c:v>115.582</c:v>
                </c:pt>
                <c:pt idx="161">
                  <c:v>115.582</c:v>
                </c:pt>
                <c:pt idx="162">
                  <c:v>115.582</c:v>
                </c:pt>
                <c:pt idx="163">
                  <c:v>115.582</c:v>
                </c:pt>
                <c:pt idx="164">
                  <c:v>115.582</c:v>
                </c:pt>
                <c:pt idx="165">
                  <c:v>115.582</c:v>
                </c:pt>
                <c:pt idx="166">
                  <c:v>115.582</c:v>
                </c:pt>
                <c:pt idx="167">
                  <c:v>115.582</c:v>
                </c:pt>
                <c:pt idx="168">
                  <c:v>115.582</c:v>
                </c:pt>
                <c:pt idx="169">
                  <c:v>115.582</c:v>
                </c:pt>
                <c:pt idx="170">
                  <c:v>115.582</c:v>
                </c:pt>
                <c:pt idx="171">
                  <c:v>115.582</c:v>
                </c:pt>
                <c:pt idx="172">
                  <c:v>115.582</c:v>
                </c:pt>
                <c:pt idx="173">
                  <c:v>183.742</c:v>
                </c:pt>
                <c:pt idx="174">
                  <c:v>183.742</c:v>
                </c:pt>
                <c:pt idx="175">
                  <c:v>183.742</c:v>
                </c:pt>
                <c:pt idx="176">
                  <c:v>183.742</c:v>
                </c:pt>
                <c:pt idx="177">
                  <c:v>183.742</c:v>
                </c:pt>
                <c:pt idx="178">
                  <c:v>183.742</c:v>
                </c:pt>
                <c:pt idx="179">
                  <c:v>183.742</c:v>
                </c:pt>
                <c:pt idx="180">
                  <c:v>183.742</c:v>
                </c:pt>
                <c:pt idx="181">
                  <c:v>183.742</c:v>
                </c:pt>
                <c:pt idx="182">
                  <c:v>183.742</c:v>
                </c:pt>
                <c:pt idx="183">
                  <c:v>183.742</c:v>
                </c:pt>
                <c:pt idx="184">
                  <c:v>183.742</c:v>
                </c:pt>
                <c:pt idx="185">
                  <c:v>183.742</c:v>
                </c:pt>
                <c:pt idx="186">
                  <c:v>183.742</c:v>
                </c:pt>
                <c:pt idx="187">
                  <c:v>183.742</c:v>
                </c:pt>
                <c:pt idx="188">
                  <c:v>183.742</c:v>
                </c:pt>
                <c:pt idx="189">
                  <c:v>251.902</c:v>
                </c:pt>
                <c:pt idx="190">
                  <c:v>251.902</c:v>
                </c:pt>
                <c:pt idx="191">
                  <c:v>251.902</c:v>
                </c:pt>
                <c:pt idx="192">
                  <c:v>251.902</c:v>
                </c:pt>
                <c:pt idx="193">
                  <c:v>251.902</c:v>
                </c:pt>
                <c:pt idx="194">
                  <c:v>251.902</c:v>
                </c:pt>
                <c:pt idx="195">
                  <c:v>251.902</c:v>
                </c:pt>
                <c:pt idx="196">
                  <c:v>251.902</c:v>
                </c:pt>
                <c:pt idx="197">
                  <c:v>251.902</c:v>
                </c:pt>
                <c:pt idx="198">
                  <c:v>251.902</c:v>
                </c:pt>
                <c:pt idx="199">
                  <c:v>251.902</c:v>
                </c:pt>
                <c:pt idx="200">
                  <c:v>251.902</c:v>
                </c:pt>
                <c:pt idx="201">
                  <c:v>251.902</c:v>
                </c:pt>
                <c:pt idx="202">
                  <c:v>251.902</c:v>
                </c:pt>
                <c:pt idx="203">
                  <c:v>251.902</c:v>
                </c:pt>
                <c:pt idx="204">
                  <c:v>251.902</c:v>
                </c:pt>
                <c:pt idx="205">
                  <c:v>320.062</c:v>
                </c:pt>
                <c:pt idx="206">
                  <c:v>320.062</c:v>
                </c:pt>
                <c:pt idx="207">
                  <c:v>320.062</c:v>
                </c:pt>
                <c:pt idx="208">
                  <c:v>320.062</c:v>
                </c:pt>
                <c:pt idx="209">
                  <c:v>320.062</c:v>
                </c:pt>
                <c:pt idx="210">
                  <c:v>320.062</c:v>
                </c:pt>
                <c:pt idx="211">
                  <c:v>320.062</c:v>
                </c:pt>
                <c:pt idx="212">
                  <c:v>320.062</c:v>
                </c:pt>
                <c:pt idx="213">
                  <c:v>320.062</c:v>
                </c:pt>
                <c:pt idx="214">
                  <c:v>320.062</c:v>
                </c:pt>
                <c:pt idx="215">
                  <c:v>320.062</c:v>
                </c:pt>
                <c:pt idx="216">
                  <c:v>320.062</c:v>
                </c:pt>
                <c:pt idx="217">
                  <c:v>320.062</c:v>
                </c:pt>
                <c:pt idx="218">
                  <c:v>320.062</c:v>
                </c:pt>
                <c:pt idx="219">
                  <c:v>320.062</c:v>
                </c:pt>
                <c:pt idx="220">
                  <c:v>320.062</c:v>
                </c:pt>
                <c:pt idx="221">
                  <c:v>320.062</c:v>
                </c:pt>
                <c:pt idx="222">
                  <c:v>320.062</c:v>
                </c:pt>
                <c:pt idx="223">
                  <c:v>320.062</c:v>
                </c:pt>
                <c:pt idx="224">
                  <c:v>448.0</c:v>
                </c:pt>
                <c:pt idx="225">
                  <c:v>448.0</c:v>
                </c:pt>
                <c:pt idx="226">
                  <c:v>448.0</c:v>
                </c:pt>
                <c:pt idx="227">
                  <c:v>448.0</c:v>
                </c:pt>
                <c:pt idx="228">
                  <c:v>448.0</c:v>
                </c:pt>
                <c:pt idx="229">
                  <c:v>448.0</c:v>
                </c:pt>
                <c:pt idx="230">
                  <c:v>448.0</c:v>
                </c:pt>
                <c:pt idx="231">
                  <c:v>448.0</c:v>
                </c:pt>
                <c:pt idx="232">
                  <c:v>448.0</c:v>
                </c:pt>
                <c:pt idx="233">
                  <c:v>448.0</c:v>
                </c:pt>
                <c:pt idx="234">
                  <c:v>448.0</c:v>
                </c:pt>
                <c:pt idx="235">
                  <c:v>448.0</c:v>
                </c:pt>
                <c:pt idx="236">
                  <c:v>448.0</c:v>
                </c:pt>
                <c:pt idx="237">
                  <c:v>448.0</c:v>
                </c:pt>
                <c:pt idx="238">
                  <c:v>470.0</c:v>
                </c:pt>
                <c:pt idx="239">
                  <c:v>470.0</c:v>
                </c:pt>
                <c:pt idx="240">
                  <c:v>470.0</c:v>
                </c:pt>
                <c:pt idx="241">
                  <c:v>470.0</c:v>
                </c:pt>
                <c:pt idx="242">
                  <c:v>470.0</c:v>
                </c:pt>
                <c:pt idx="243">
                  <c:v>470.0</c:v>
                </c:pt>
                <c:pt idx="244">
                  <c:v>470.0</c:v>
                </c:pt>
                <c:pt idx="245">
                  <c:v>470.0</c:v>
                </c:pt>
                <c:pt idx="246">
                  <c:v>470.0</c:v>
                </c:pt>
                <c:pt idx="247">
                  <c:v>470.0</c:v>
                </c:pt>
                <c:pt idx="248">
                  <c:v>470.0</c:v>
                </c:pt>
                <c:pt idx="249">
                  <c:v>565.6</c:v>
                </c:pt>
                <c:pt idx="250">
                  <c:v>565.6</c:v>
                </c:pt>
                <c:pt idx="251">
                  <c:v>565.6</c:v>
                </c:pt>
                <c:pt idx="252">
                  <c:v>565.6</c:v>
                </c:pt>
                <c:pt idx="253">
                  <c:v>565.6</c:v>
                </c:pt>
                <c:pt idx="254">
                  <c:v>565.6</c:v>
                </c:pt>
                <c:pt idx="255">
                  <c:v>565.6</c:v>
                </c:pt>
                <c:pt idx="256">
                  <c:v>565.6</c:v>
                </c:pt>
                <c:pt idx="257">
                  <c:v>565.6</c:v>
                </c:pt>
                <c:pt idx="258">
                  <c:v>565.6</c:v>
                </c:pt>
                <c:pt idx="259">
                  <c:v>565.6</c:v>
                </c:pt>
                <c:pt idx="260">
                  <c:v>565.6</c:v>
                </c:pt>
                <c:pt idx="261">
                  <c:v>565.6</c:v>
                </c:pt>
                <c:pt idx="262">
                  <c:v>565.6</c:v>
                </c:pt>
                <c:pt idx="263">
                  <c:v>470.0</c:v>
                </c:pt>
                <c:pt idx="264">
                  <c:v>565.6</c:v>
                </c:pt>
                <c:pt idx="265">
                  <c:v>565.6</c:v>
                </c:pt>
              </c:numCache>
            </c:numRef>
          </c:xVal>
          <c:yVal>
            <c:numRef>
              <c:f>'ICBLM sensor distribution'!$R$51:$R$316</c:f>
              <c:numCache>
                <c:formatCode>General</c:formatCode>
                <c:ptCount val="26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1.0</c:v>
                </c:pt>
                <c:pt idx="86">
                  <c:v>1.0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  <c:pt idx="100">
                  <c:v>1.0</c:v>
                </c:pt>
                <c:pt idx="101">
                  <c:v>1.0</c:v>
                </c:pt>
                <c:pt idx="102">
                  <c:v>1.0</c:v>
                </c:pt>
                <c:pt idx="103">
                  <c:v>1.0</c:v>
                </c:pt>
                <c:pt idx="104">
                  <c:v>1.0</c:v>
                </c:pt>
                <c:pt idx="105">
                  <c:v>1.0</c:v>
                </c:pt>
                <c:pt idx="106">
                  <c:v>1.0</c:v>
                </c:pt>
                <c:pt idx="107">
                  <c:v>1.0</c:v>
                </c:pt>
                <c:pt idx="108">
                  <c:v>1.0</c:v>
                </c:pt>
                <c:pt idx="109">
                  <c:v>1.0</c:v>
                </c:pt>
                <c:pt idx="110">
                  <c:v>1.0</c:v>
                </c:pt>
                <c:pt idx="111">
                  <c:v>1.0</c:v>
                </c:pt>
                <c:pt idx="112">
                  <c:v>1.0</c:v>
                </c:pt>
                <c:pt idx="113">
                  <c:v>1.0</c:v>
                </c:pt>
                <c:pt idx="114">
                  <c:v>1.0</c:v>
                </c:pt>
                <c:pt idx="115">
                  <c:v>1.0</c:v>
                </c:pt>
                <c:pt idx="116">
                  <c:v>1.0</c:v>
                </c:pt>
                <c:pt idx="117">
                  <c:v>1.0</c:v>
                </c:pt>
                <c:pt idx="118">
                  <c:v>1.0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  <c:pt idx="162">
                  <c:v>1.0</c:v>
                </c:pt>
                <c:pt idx="163">
                  <c:v>1.0</c:v>
                </c:pt>
                <c:pt idx="164">
                  <c:v>1.0</c:v>
                </c:pt>
                <c:pt idx="165">
                  <c:v>1.0</c:v>
                </c:pt>
                <c:pt idx="166">
                  <c:v>1.0</c:v>
                </c:pt>
                <c:pt idx="167">
                  <c:v>1.0</c:v>
                </c:pt>
                <c:pt idx="168">
                  <c:v>1.0</c:v>
                </c:pt>
                <c:pt idx="169">
                  <c:v>1.0</c:v>
                </c:pt>
                <c:pt idx="170">
                  <c:v>1.0</c:v>
                </c:pt>
                <c:pt idx="171">
                  <c:v>1.0</c:v>
                </c:pt>
                <c:pt idx="172">
                  <c:v>1.0</c:v>
                </c:pt>
                <c:pt idx="173">
                  <c:v>1.0</c:v>
                </c:pt>
                <c:pt idx="174">
                  <c:v>1.0</c:v>
                </c:pt>
                <c:pt idx="175">
                  <c:v>1.0</c:v>
                </c:pt>
                <c:pt idx="176">
                  <c:v>1.0</c:v>
                </c:pt>
                <c:pt idx="177">
                  <c:v>1.0</c:v>
                </c:pt>
                <c:pt idx="178">
                  <c:v>1.0</c:v>
                </c:pt>
                <c:pt idx="179">
                  <c:v>1.0</c:v>
                </c:pt>
                <c:pt idx="180">
                  <c:v>1.0</c:v>
                </c:pt>
                <c:pt idx="181">
                  <c:v>1.0</c:v>
                </c:pt>
                <c:pt idx="182">
                  <c:v>1.0</c:v>
                </c:pt>
                <c:pt idx="183">
                  <c:v>1.0</c:v>
                </c:pt>
                <c:pt idx="184">
                  <c:v>1.0</c:v>
                </c:pt>
                <c:pt idx="185">
                  <c:v>1.0</c:v>
                </c:pt>
                <c:pt idx="186">
                  <c:v>1.0</c:v>
                </c:pt>
                <c:pt idx="187">
                  <c:v>1.0</c:v>
                </c:pt>
                <c:pt idx="188">
                  <c:v>1.0</c:v>
                </c:pt>
                <c:pt idx="189">
                  <c:v>1.0</c:v>
                </c:pt>
                <c:pt idx="190">
                  <c:v>1.0</c:v>
                </c:pt>
                <c:pt idx="191">
                  <c:v>1.0</c:v>
                </c:pt>
                <c:pt idx="192">
                  <c:v>1.0</c:v>
                </c:pt>
                <c:pt idx="193">
                  <c:v>1.0</c:v>
                </c:pt>
                <c:pt idx="194">
                  <c:v>1.0</c:v>
                </c:pt>
                <c:pt idx="195">
                  <c:v>1.0</c:v>
                </c:pt>
                <c:pt idx="196">
                  <c:v>1.0</c:v>
                </c:pt>
                <c:pt idx="197">
                  <c:v>1.0</c:v>
                </c:pt>
                <c:pt idx="198">
                  <c:v>1.0</c:v>
                </c:pt>
                <c:pt idx="199">
                  <c:v>1.0</c:v>
                </c:pt>
                <c:pt idx="200">
                  <c:v>1.0</c:v>
                </c:pt>
                <c:pt idx="201">
                  <c:v>1.0</c:v>
                </c:pt>
                <c:pt idx="202">
                  <c:v>1.0</c:v>
                </c:pt>
                <c:pt idx="203">
                  <c:v>1.0</c:v>
                </c:pt>
                <c:pt idx="204">
                  <c:v>1.0</c:v>
                </c:pt>
                <c:pt idx="205">
                  <c:v>1.0</c:v>
                </c:pt>
                <c:pt idx="206">
                  <c:v>1.0</c:v>
                </c:pt>
                <c:pt idx="207">
                  <c:v>1.0</c:v>
                </c:pt>
                <c:pt idx="208">
                  <c:v>1.0</c:v>
                </c:pt>
                <c:pt idx="209">
                  <c:v>1.0</c:v>
                </c:pt>
                <c:pt idx="210">
                  <c:v>1.0</c:v>
                </c:pt>
                <c:pt idx="211">
                  <c:v>1.0</c:v>
                </c:pt>
                <c:pt idx="212">
                  <c:v>1.0</c:v>
                </c:pt>
                <c:pt idx="213">
                  <c:v>1.0</c:v>
                </c:pt>
                <c:pt idx="214">
                  <c:v>1.0</c:v>
                </c:pt>
                <c:pt idx="215">
                  <c:v>1.0</c:v>
                </c:pt>
                <c:pt idx="216">
                  <c:v>1.0</c:v>
                </c:pt>
                <c:pt idx="217">
                  <c:v>1.0</c:v>
                </c:pt>
                <c:pt idx="218">
                  <c:v>1.0</c:v>
                </c:pt>
                <c:pt idx="219">
                  <c:v>1.0</c:v>
                </c:pt>
                <c:pt idx="220">
                  <c:v>1.0</c:v>
                </c:pt>
                <c:pt idx="221">
                  <c:v>1.0</c:v>
                </c:pt>
                <c:pt idx="222">
                  <c:v>1.0</c:v>
                </c:pt>
                <c:pt idx="223">
                  <c:v>1.0</c:v>
                </c:pt>
                <c:pt idx="224">
                  <c:v>1.0</c:v>
                </c:pt>
                <c:pt idx="225">
                  <c:v>1.0</c:v>
                </c:pt>
                <c:pt idx="226">
                  <c:v>1.0</c:v>
                </c:pt>
                <c:pt idx="227">
                  <c:v>1.0</c:v>
                </c:pt>
                <c:pt idx="228">
                  <c:v>1.0</c:v>
                </c:pt>
                <c:pt idx="229">
                  <c:v>1.0</c:v>
                </c:pt>
                <c:pt idx="230">
                  <c:v>1.0</c:v>
                </c:pt>
                <c:pt idx="231">
                  <c:v>1.0</c:v>
                </c:pt>
                <c:pt idx="232">
                  <c:v>1.0</c:v>
                </c:pt>
                <c:pt idx="233">
                  <c:v>1.0</c:v>
                </c:pt>
                <c:pt idx="234">
                  <c:v>1.0</c:v>
                </c:pt>
                <c:pt idx="235">
                  <c:v>1.0</c:v>
                </c:pt>
                <c:pt idx="236">
                  <c:v>1.0</c:v>
                </c:pt>
                <c:pt idx="237">
                  <c:v>1.0</c:v>
                </c:pt>
                <c:pt idx="238">
                  <c:v>1.0</c:v>
                </c:pt>
                <c:pt idx="239">
                  <c:v>1.0</c:v>
                </c:pt>
                <c:pt idx="240">
                  <c:v>1.0</c:v>
                </c:pt>
                <c:pt idx="241">
                  <c:v>1.0</c:v>
                </c:pt>
                <c:pt idx="242">
                  <c:v>1.0</c:v>
                </c:pt>
                <c:pt idx="243">
                  <c:v>1.0</c:v>
                </c:pt>
                <c:pt idx="244">
                  <c:v>1.0</c:v>
                </c:pt>
                <c:pt idx="245">
                  <c:v>1.0</c:v>
                </c:pt>
                <c:pt idx="246">
                  <c:v>1.0</c:v>
                </c:pt>
                <c:pt idx="247">
                  <c:v>1.0</c:v>
                </c:pt>
                <c:pt idx="248">
                  <c:v>1.0</c:v>
                </c:pt>
                <c:pt idx="249">
                  <c:v>1.0</c:v>
                </c:pt>
                <c:pt idx="250">
                  <c:v>1.0</c:v>
                </c:pt>
                <c:pt idx="251">
                  <c:v>1.0</c:v>
                </c:pt>
                <c:pt idx="252">
                  <c:v>1.0</c:v>
                </c:pt>
                <c:pt idx="253">
                  <c:v>1.0</c:v>
                </c:pt>
                <c:pt idx="254">
                  <c:v>1.0</c:v>
                </c:pt>
                <c:pt idx="255">
                  <c:v>1.0</c:v>
                </c:pt>
                <c:pt idx="256">
                  <c:v>1.0</c:v>
                </c:pt>
                <c:pt idx="257">
                  <c:v>1.0</c:v>
                </c:pt>
                <c:pt idx="258">
                  <c:v>1.0</c:v>
                </c:pt>
                <c:pt idx="259">
                  <c:v>1.0</c:v>
                </c:pt>
                <c:pt idx="260">
                  <c:v>1.0</c:v>
                </c:pt>
                <c:pt idx="261">
                  <c:v>1.0</c:v>
                </c:pt>
                <c:pt idx="262">
                  <c:v>1.0</c:v>
                </c:pt>
                <c:pt idx="263">
                  <c:v>1.0</c:v>
                </c:pt>
                <c:pt idx="264">
                  <c:v>1.0</c:v>
                </c:pt>
                <c:pt idx="265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752872"/>
        <c:axId val="2118755896"/>
      </c:scatterChart>
      <c:valAx>
        <c:axId val="2118752872"/>
        <c:scaling>
          <c:orientation val="minMax"/>
          <c:max val="200.0"/>
          <c:min val="0.0"/>
        </c:scaling>
        <c:delete val="0"/>
        <c:axPos val="b"/>
        <c:numFmt formatCode="0.00" sourceLinked="1"/>
        <c:majorTickMark val="out"/>
        <c:minorTickMark val="none"/>
        <c:tickLblPos val="nextTo"/>
        <c:crossAx val="2118755896"/>
        <c:crossesAt val="0.0"/>
        <c:crossBetween val="midCat"/>
        <c:majorUnit val="100.0"/>
      </c:valAx>
      <c:valAx>
        <c:axId val="2118755896"/>
        <c:scaling>
          <c:orientation val="minMax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118752872"/>
        <c:crosses val="autoZero"/>
        <c:crossBetween val="midCat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ICBLM</c:v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chemeClr val="tx1"/>
              </a:solidFill>
            </c:spPr>
          </c:marker>
          <c:xVal>
            <c:numRef>
              <c:f>'Instrument and rack positions'!$AH$53:$AH$318</c:f>
              <c:numCache>
                <c:formatCode>General</c:formatCode>
                <c:ptCount val="26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  <c:pt idx="255">
                  <c:v>256.0</c:v>
                </c:pt>
                <c:pt idx="256">
                  <c:v>257.0</c:v>
                </c:pt>
                <c:pt idx="257">
                  <c:v>258.0</c:v>
                </c:pt>
                <c:pt idx="258">
                  <c:v>259.0</c:v>
                </c:pt>
                <c:pt idx="259">
                  <c:v>260.0</c:v>
                </c:pt>
                <c:pt idx="260">
                  <c:v>261.0</c:v>
                </c:pt>
                <c:pt idx="261">
                  <c:v>262.0</c:v>
                </c:pt>
                <c:pt idx="262">
                  <c:v>263.0</c:v>
                </c:pt>
                <c:pt idx="263">
                  <c:v>264.0</c:v>
                </c:pt>
                <c:pt idx="264">
                  <c:v>265.0</c:v>
                </c:pt>
                <c:pt idx="265">
                  <c:v>266.0</c:v>
                </c:pt>
              </c:numCache>
            </c:numRef>
          </c:xVal>
          <c:yVal>
            <c:numRef>
              <c:f>'Instrument and rack positions'!$AN$53:$AN$318</c:f>
              <c:numCache>
                <c:formatCode>0</c:formatCode>
                <c:ptCount val="266"/>
                <c:pt idx="0">
                  <c:v>71.55302800000001</c:v>
                </c:pt>
                <c:pt idx="1">
                  <c:v>85.710392</c:v>
                </c:pt>
                <c:pt idx="2">
                  <c:v>56.417586</c:v>
                </c:pt>
                <c:pt idx="3">
                  <c:v>70.3264719999999</c:v>
                </c:pt>
                <c:pt idx="4">
                  <c:v>49.295741</c:v>
                </c:pt>
                <c:pt idx="5">
                  <c:v>54.072282</c:v>
                </c:pt>
                <c:pt idx="6">
                  <c:v>52.992282</c:v>
                </c:pt>
                <c:pt idx="7">
                  <c:v>52.592282</c:v>
                </c:pt>
                <c:pt idx="8">
                  <c:v>52.592282</c:v>
                </c:pt>
                <c:pt idx="9">
                  <c:v>49.572282</c:v>
                </c:pt>
                <c:pt idx="10">
                  <c:v>48.492282</c:v>
                </c:pt>
                <c:pt idx="11">
                  <c:v>48.332282</c:v>
                </c:pt>
                <c:pt idx="12">
                  <c:v>48.332282</c:v>
                </c:pt>
                <c:pt idx="13">
                  <c:v>45.312282</c:v>
                </c:pt>
                <c:pt idx="14">
                  <c:v>61.27228200000001</c:v>
                </c:pt>
                <c:pt idx="15">
                  <c:v>45.927718</c:v>
                </c:pt>
                <c:pt idx="16">
                  <c:v>61.11228200000001</c:v>
                </c:pt>
                <c:pt idx="17">
                  <c:v>48.947718</c:v>
                </c:pt>
                <c:pt idx="18">
                  <c:v>57.012282</c:v>
                </c:pt>
                <c:pt idx="19">
                  <c:v>50.18771800000001</c:v>
                </c:pt>
                <c:pt idx="20">
                  <c:v>56.852282</c:v>
                </c:pt>
                <c:pt idx="21">
                  <c:v>53.207718</c:v>
                </c:pt>
                <c:pt idx="22">
                  <c:v>52.75228200000001</c:v>
                </c:pt>
                <c:pt idx="23">
                  <c:v>54.447718</c:v>
                </c:pt>
                <c:pt idx="24">
                  <c:v>52.59228200000001</c:v>
                </c:pt>
                <c:pt idx="25">
                  <c:v>49.57228200000002</c:v>
                </c:pt>
                <c:pt idx="26">
                  <c:v>48.49228200000002</c:v>
                </c:pt>
                <c:pt idx="27">
                  <c:v>48.33228200000001</c:v>
                </c:pt>
                <c:pt idx="28">
                  <c:v>48.33228200000001</c:v>
                </c:pt>
                <c:pt idx="29">
                  <c:v>45.312282</c:v>
                </c:pt>
                <c:pt idx="30">
                  <c:v>45.767718</c:v>
                </c:pt>
                <c:pt idx="31">
                  <c:v>45.927718</c:v>
                </c:pt>
                <c:pt idx="32">
                  <c:v>45.927718</c:v>
                </c:pt>
                <c:pt idx="33">
                  <c:v>48.94771799999998</c:v>
                </c:pt>
                <c:pt idx="34">
                  <c:v>50.027718</c:v>
                </c:pt>
                <c:pt idx="35">
                  <c:v>50.187718</c:v>
                </c:pt>
                <c:pt idx="36">
                  <c:v>50.187718</c:v>
                </c:pt>
                <c:pt idx="37">
                  <c:v>53.207718</c:v>
                </c:pt>
                <c:pt idx="38">
                  <c:v>54.287718</c:v>
                </c:pt>
                <c:pt idx="39">
                  <c:v>54.44771799999998</c:v>
                </c:pt>
                <c:pt idx="40">
                  <c:v>54.44771799999998</c:v>
                </c:pt>
                <c:pt idx="41">
                  <c:v>63.037282</c:v>
                </c:pt>
                <c:pt idx="42">
                  <c:v>48.492282</c:v>
                </c:pt>
                <c:pt idx="43">
                  <c:v>61.79728200000001</c:v>
                </c:pt>
                <c:pt idx="44">
                  <c:v>48.33228200000001</c:v>
                </c:pt>
                <c:pt idx="45">
                  <c:v>58.77728200000001</c:v>
                </c:pt>
                <c:pt idx="46">
                  <c:v>45.767718</c:v>
                </c:pt>
                <c:pt idx="47">
                  <c:v>57.537282</c:v>
                </c:pt>
                <c:pt idx="48">
                  <c:v>45.927718</c:v>
                </c:pt>
                <c:pt idx="49">
                  <c:v>54.51728199999999</c:v>
                </c:pt>
                <c:pt idx="50">
                  <c:v>50.027718</c:v>
                </c:pt>
                <c:pt idx="51">
                  <c:v>53.27728200000001</c:v>
                </c:pt>
                <c:pt idx="52">
                  <c:v>50.187718</c:v>
                </c:pt>
                <c:pt idx="53">
                  <c:v>50.257282</c:v>
                </c:pt>
                <c:pt idx="54">
                  <c:v>54.287718</c:v>
                </c:pt>
                <c:pt idx="55">
                  <c:v>49.01728199999999</c:v>
                </c:pt>
                <c:pt idx="56">
                  <c:v>54.447718</c:v>
                </c:pt>
                <c:pt idx="57">
                  <c:v>45.906082</c:v>
                </c:pt>
                <c:pt idx="58">
                  <c:v>58.98891800000001</c:v>
                </c:pt>
                <c:pt idx="59">
                  <c:v>45.77511800000006</c:v>
                </c:pt>
                <c:pt idx="60">
                  <c:v>59.24011800000001</c:v>
                </c:pt>
                <c:pt idx="61">
                  <c:v>52.613918</c:v>
                </c:pt>
                <c:pt idx="62">
                  <c:v>67.50891800000001</c:v>
                </c:pt>
                <c:pt idx="63">
                  <c:v>54.295118</c:v>
                </c:pt>
                <c:pt idx="64">
                  <c:v>67.760118</c:v>
                </c:pt>
                <c:pt idx="65">
                  <c:v>45.90608199999998</c:v>
                </c:pt>
                <c:pt idx="66">
                  <c:v>61.51608199999998</c:v>
                </c:pt>
                <c:pt idx="67">
                  <c:v>45.77511800000006</c:v>
                </c:pt>
                <c:pt idx="68">
                  <c:v>61.264882</c:v>
                </c:pt>
                <c:pt idx="69">
                  <c:v>52.61391800000001</c:v>
                </c:pt>
                <c:pt idx="70">
                  <c:v>52.99608199999997</c:v>
                </c:pt>
                <c:pt idx="71">
                  <c:v>54.295118</c:v>
                </c:pt>
                <c:pt idx="72">
                  <c:v>52.74488199999999</c:v>
                </c:pt>
                <c:pt idx="73">
                  <c:v>61.13391800000002</c:v>
                </c:pt>
                <c:pt idx="74">
                  <c:v>45.52391800000001</c:v>
                </c:pt>
                <c:pt idx="75">
                  <c:v>62.815118</c:v>
                </c:pt>
                <c:pt idx="76">
                  <c:v>45.775118</c:v>
                </c:pt>
                <c:pt idx="77">
                  <c:v>69.65391799999998</c:v>
                </c:pt>
                <c:pt idx="78">
                  <c:v>54.04391800000002</c:v>
                </c:pt>
                <c:pt idx="79">
                  <c:v>71.33511799999998</c:v>
                </c:pt>
                <c:pt idx="80">
                  <c:v>54.295118</c:v>
                </c:pt>
                <c:pt idx="81">
                  <c:v>62.94608199999999</c:v>
                </c:pt>
                <c:pt idx="82">
                  <c:v>45.52391800000001</c:v>
                </c:pt>
                <c:pt idx="83">
                  <c:v>61.264882</c:v>
                </c:pt>
                <c:pt idx="84">
                  <c:v>45.775118</c:v>
                </c:pt>
                <c:pt idx="85">
                  <c:v>54.42608199999998</c:v>
                </c:pt>
                <c:pt idx="86">
                  <c:v>54.043918</c:v>
                </c:pt>
                <c:pt idx="87">
                  <c:v>52.744882</c:v>
                </c:pt>
                <c:pt idx="88">
                  <c:v>54.295118</c:v>
                </c:pt>
                <c:pt idx="89">
                  <c:v>45.906082</c:v>
                </c:pt>
                <c:pt idx="90">
                  <c:v>62.563918</c:v>
                </c:pt>
                <c:pt idx="91">
                  <c:v>45.775118</c:v>
                </c:pt>
                <c:pt idx="92">
                  <c:v>62.815118</c:v>
                </c:pt>
                <c:pt idx="93">
                  <c:v>52.61391800000001</c:v>
                </c:pt>
                <c:pt idx="94">
                  <c:v>71.08391800000001</c:v>
                </c:pt>
                <c:pt idx="95">
                  <c:v>54.295118</c:v>
                </c:pt>
                <c:pt idx="96">
                  <c:v>71.33511799999998</c:v>
                </c:pt>
                <c:pt idx="97">
                  <c:v>45.906082</c:v>
                </c:pt>
                <c:pt idx="98">
                  <c:v>61.516082</c:v>
                </c:pt>
                <c:pt idx="99">
                  <c:v>45.775118</c:v>
                </c:pt>
                <c:pt idx="100">
                  <c:v>61.26488200000003</c:v>
                </c:pt>
                <c:pt idx="101">
                  <c:v>52.61391800000001</c:v>
                </c:pt>
                <c:pt idx="102">
                  <c:v>52.996082</c:v>
                </c:pt>
                <c:pt idx="103">
                  <c:v>54.295118</c:v>
                </c:pt>
                <c:pt idx="104">
                  <c:v>52.744882</c:v>
                </c:pt>
                <c:pt idx="105">
                  <c:v>61.13391800000002</c:v>
                </c:pt>
                <c:pt idx="106">
                  <c:v>45.52391799999998</c:v>
                </c:pt>
                <c:pt idx="107">
                  <c:v>62.815118</c:v>
                </c:pt>
                <c:pt idx="108">
                  <c:v>45.775118</c:v>
                </c:pt>
                <c:pt idx="109">
                  <c:v>69.65391799999998</c:v>
                </c:pt>
                <c:pt idx="110">
                  <c:v>54.043918</c:v>
                </c:pt>
                <c:pt idx="111">
                  <c:v>71.33511799999998</c:v>
                </c:pt>
                <c:pt idx="112">
                  <c:v>54.295118</c:v>
                </c:pt>
                <c:pt idx="113">
                  <c:v>62.94608199999999</c:v>
                </c:pt>
                <c:pt idx="114">
                  <c:v>45.52391800000001</c:v>
                </c:pt>
                <c:pt idx="115">
                  <c:v>61.264882</c:v>
                </c:pt>
                <c:pt idx="116">
                  <c:v>45.775118</c:v>
                </c:pt>
                <c:pt idx="117">
                  <c:v>54.42608199999998</c:v>
                </c:pt>
                <c:pt idx="118">
                  <c:v>54.043918</c:v>
                </c:pt>
                <c:pt idx="119">
                  <c:v>52.744882</c:v>
                </c:pt>
                <c:pt idx="120">
                  <c:v>54.295118</c:v>
                </c:pt>
                <c:pt idx="121">
                  <c:v>45.906082</c:v>
                </c:pt>
                <c:pt idx="122">
                  <c:v>62.563918</c:v>
                </c:pt>
                <c:pt idx="123">
                  <c:v>45.775118</c:v>
                </c:pt>
                <c:pt idx="124">
                  <c:v>62.815118</c:v>
                </c:pt>
                <c:pt idx="125">
                  <c:v>52.61391800000001</c:v>
                </c:pt>
                <c:pt idx="126">
                  <c:v>71.08391800000001</c:v>
                </c:pt>
                <c:pt idx="127">
                  <c:v>54.295118</c:v>
                </c:pt>
                <c:pt idx="128">
                  <c:v>71.33511799999998</c:v>
                </c:pt>
                <c:pt idx="129">
                  <c:v>45.90608200000003</c:v>
                </c:pt>
                <c:pt idx="130">
                  <c:v>61.51608199999998</c:v>
                </c:pt>
                <c:pt idx="131">
                  <c:v>45.775118</c:v>
                </c:pt>
                <c:pt idx="132">
                  <c:v>61.264882</c:v>
                </c:pt>
                <c:pt idx="133">
                  <c:v>52.61391800000001</c:v>
                </c:pt>
                <c:pt idx="134">
                  <c:v>52.996082</c:v>
                </c:pt>
                <c:pt idx="135">
                  <c:v>54.295118</c:v>
                </c:pt>
                <c:pt idx="136">
                  <c:v>52.74488199999995</c:v>
                </c:pt>
                <c:pt idx="137">
                  <c:v>61.133918</c:v>
                </c:pt>
                <c:pt idx="138">
                  <c:v>45.52391800000005</c:v>
                </c:pt>
                <c:pt idx="139">
                  <c:v>62.815118</c:v>
                </c:pt>
                <c:pt idx="140">
                  <c:v>45.77511800000007</c:v>
                </c:pt>
                <c:pt idx="141">
                  <c:v>69.65391799999995</c:v>
                </c:pt>
                <c:pt idx="142">
                  <c:v>54.04391800000002</c:v>
                </c:pt>
                <c:pt idx="143">
                  <c:v>71.33511800000001</c:v>
                </c:pt>
                <c:pt idx="144">
                  <c:v>54.2951180000001</c:v>
                </c:pt>
                <c:pt idx="145">
                  <c:v>62.94608199999999</c:v>
                </c:pt>
                <c:pt idx="146">
                  <c:v>45.52391799999998</c:v>
                </c:pt>
                <c:pt idx="147">
                  <c:v>61.264882</c:v>
                </c:pt>
                <c:pt idx="148">
                  <c:v>45.77511800000007</c:v>
                </c:pt>
                <c:pt idx="149">
                  <c:v>54.42608200000001</c:v>
                </c:pt>
                <c:pt idx="150">
                  <c:v>54.04391800000002</c:v>
                </c:pt>
                <c:pt idx="151">
                  <c:v>52.744882</c:v>
                </c:pt>
                <c:pt idx="152">
                  <c:v>54.295118</c:v>
                </c:pt>
                <c:pt idx="153">
                  <c:v>45.90608200000003</c:v>
                </c:pt>
                <c:pt idx="154">
                  <c:v>62.563918</c:v>
                </c:pt>
                <c:pt idx="155">
                  <c:v>45.77511800000007</c:v>
                </c:pt>
                <c:pt idx="156">
                  <c:v>62.81511800000004</c:v>
                </c:pt>
                <c:pt idx="157">
                  <c:v>52.61391800000001</c:v>
                </c:pt>
                <c:pt idx="158">
                  <c:v>71.08391799999998</c:v>
                </c:pt>
                <c:pt idx="159">
                  <c:v>54.295118</c:v>
                </c:pt>
                <c:pt idx="160">
                  <c:v>71.33511800000001</c:v>
                </c:pt>
                <c:pt idx="161">
                  <c:v>45.90608199999996</c:v>
                </c:pt>
                <c:pt idx="162">
                  <c:v>61.51608199999998</c:v>
                </c:pt>
                <c:pt idx="163">
                  <c:v>45.77511800000007</c:v>
                </c:pt>
                <c:pt idx="164">
                  <c:v>61.264882</c:v>
                </c:pt>
                <c:pt idx="165">
                  <c:v>52.61391800000001</c:v>
                </c:pt>
                <c:pt idx="166">
                  <c:v>52.996082</c:v>
                </c:pt>
                <c:pt idx="167">
                  <c:v>54.2951180000001</c:v>
                </c:pt>
                <c:pt idx="168">
                  <c:v>52.74488199999995</c:v>
                </c:pt>
                <c:pt idx="169">
                  <c:v>61.133918</c:v>
                </c:pt>
                <c:pt idx="170">
                  <c:v>45.52391799999998</c:v>
                </c:pt>
                <c:pt idx="171">
                  <c:v>62.81511800000004</c:v>
                </c:pt>
                <c:pt idx="172">
                  <c:v>45.77511800000007</c:v>
                </c:pt>
                <c:pt idx="173">
                  <c:v>69.65391799999998</c:v>
                </c:pt>
                <c:pt idx="174">
                  <c:v>54.04391800000002</c:v>
                </c:pt>
                <c:pt idx="175">
                  <c:v>71.33511800000001</c:v>
                </c:pt>
                <c:pt idx="176">
                  <c:v>54.295118</c:v>
                </c:pt>
                <c:pt idx="177">
                  <c:v>78.17391799999994</c:v>
                </c:pt>
                <c:pt idx="178">
                  <c:v>45.775118</c:v>
                </c:pt>
                <c:pt idx="179">
                  <c:v>79.85511799999998</c:v>
                </c:pt>
                <c:pt idx="180">
                  <c:v>54.04391799999996</c:v>
                </c:pt>
                <c:pt idx="181">
                  <c:v>88.37511799999997</c:v>
                </c:pt>
                <c:pt idx="182">
                  <c:v>54.295118</c:v>
                </c:pt>
                <c:pt idx="183">
                  <c:v>95.59608199999995</c:v>
                </c:pt>
                <c:pt idx="184">
                  <c:v>62.815118</c:v>
                </c:pt>
                <c:pt idx="185">
                  <c:v>95.34488199999998</c:v>
                </c:pt>
                <c:pt idx="186">
                  <c:v>71.08391799999998</c:v>
                </c:pt>
                <c:pt idx="187">
                  <c:v>86.82488199999995</c:v>
                </c:pt>
                <c:pt idx="188">
                  <c:v>71.33511799999995</c:v>
                </c:pt>
                <c:pt idx="189">
                  <c:v>78.55608199999998</c:v>
                </c:pt>
                <c:pt idx="190">
                  <c:v>79.85511799999998</c:v>
                </c:pt>
                <c:pt idx="191">
                  <c:v>78.30488199999995</c:v>
                </c:pt>
                <c:pt idx="192">
                  <c:v>104.1160819999999</c:v>
                </c:pt>
                <c:pt idx="193">
                  <c:v>69.78488199999998</c:v>
                </c:pt>
                <c:pt idx="194">
                  <c:v>103.864882</c:v>
                </c:pt>
                <c:pt idx="195">
                  <c:v>61.51608199999998</c:v>
                </c:pt>
                <c:pt idx="196">
                  <c:v>95.34488199999998</c:v>
                </c:pt>
                <c:pt idx="197">
                  <c:v>61.264882</c:v>
                </c:pt>
                <c:pt idx="198">
                  <c:v>87.07608199999991</c:v>
                </c:pt>
                <c:pt idx="199">
                  <c:v>52.74488199999995</c:v>
                </c:pt>
                <c:pt idx="200">
                  <c:v>86.82488199999987</c:v>
                </c:pt>
                <c:pt idx="201">
                  <c:v>45.52391800000005</c:v>
                </c:pt>
                <c:pt idx="202">
                  <c:v>78.30488199999995</c:v>
                </c:pt>
                <c:pt idx="203">
                  <c:v>45.77511800000007</c:v>
                </c:pt>
                <c:pt idx="204">
                  <c:v>70.03608199999995</c:v>
                </c:pt>
                <c:pt idx="205">
                  <c:v>54.295118</c:v>
                </c:pt>
                <c:pt idx="206">
                  <c:v>69.78488199999998</c:v>
                </c:pt>
                <c:pt idx="207">
                  <c:v>62.563918</c:v>
                </c:pt>
                <c:pt idx="208">
                  <c:v>61.26488199999994</c:v>
                </c:pt>
                <c:pt idx="209">
                  <c:v>62.81511800000004</c:v>
                </c:pt>
                <c:pt idx="210">
                  <c:v>52.99608199999995</c:v>
                </c:pt>
                <c:pt idx="211">
                  <c:v>52.74488199999995</c:v>
                </c:pt>
                <c:pt idx="212">
                  <c:v>52.74488199999995</c:v>
                </c:pt>
                <c:pt idx="213">
                  <c:v>45.52391800000005</c:v>
                </c:pt>
                <c:pt idx="214">
                  <c:v>45.77511800000007</c:v>
                </c:pt>
                <c:pt idx="215">
                  <c:v>45.77511800000007</c:v>
                </c:pt>
                <c:pt idx="216">
                  <c:v>54.04391800000002</c:v>
                </c:pt>
                <c:pt idx="217">
                  <c:v>54.2951180000001</c:v>
                </c:pt>
                <c:pt idx="218">
                  <c:v>54.2951180000001</c:v>
                </c:pt>
                <c:pt idx="219">
                  <c:v>62.563918</c:v>
                </c:pt>
                <c:pt idx="220">
                  <c:v>62.81511800000004</c:v>
                </c:pt>
                <c:pt idx="221">
                  <c:v>62.81511800000004</c:v>
                </c:pt>
                <c:pt idx="222">
                  <c:v>71.08391800000004</c:v>
                </c:pt>
                <c:pt idx="223">
                  <c:v>71.33511800000001</c:v>
                </c:pt>
                <c:pt idx="224">
                  <c:v>71.33511800000001</c:v>
                </c:pt>
                <c:pt idx="225">
                  <c:v>71.95541800000001</c:v>
                </c:pt>
                <c:pt idx="226">
                  <c:v>80.28986300000002</c:v>
                </c:pt>
                <c:pt idx="227">
                  <c:v>80.74794500000002</c:v>
                </c:pt>
                <c:pt idx="228">
                  <c:v>80.74794500000002</c:v>
                </c:pt>
                <c:pt idx="229">
                  <c:v>91.01524300000006</c:v>
                </c:pt>
                <c:pt idx="230">
                  <c:v>92.4611120000001</c:v>
                </c:pt>
                <c:pt idx="231">
                  <c:v>92.4611120000001</c:v>
                </c:pt>
                <c:pt idx="232">
                  <c:v>92.68437699999997</c:v>
                </c:pt>
                <c:pt idx="233">
                  <c:v>92.22629600000006</c:v>
                </c:pt>
                <c:pt idx="234">
                  <c:v>92.22629600000006</c:v>
                </c:pt>
                <c:pt idx="235">
                  <c:v>81.95899800000005</c:v>
                </c:pt>
                <c:pt idx="236">
                  <c:v>80.51312800000006</c:v>
                </c:pt>
                <c:pt idx="237">
                  <c:v>80.51312800000006</c:v>
                </c:pt>
                <c:pt idx="238">
                  <c:v>71.2336180000001</c:v>
                </c:pt>
                <c:pt idx="239">
                  <c:v>70.77553700000003</c:v>
                </c:pt>
                <c:pt idx="240">
                  <c:v>70.77553700000003</c:v>
                </c:pt>
                <c:pt idx="241">
                  <c:v>60.50823800000001</c:v>
                </c:pt>
                <c:pt idx="242">
                  <c:v>59.062369</c:v>
                </c:pt>
                <c:pt idx="243">
                  <c:v>59.062369</c:v>
                </c:pt>
                <c:pt idx="244">
                  <c:v>58.11438399999997</c:v>
                </c:pt>
                <c:pt idx="245">
                  <c:v>56.31584600000004</c:v>
                </c:pt>
                <c:pt idx="246">
                  <c:v>56.31584600000004</c:v>
                </c:pt>
                <c:pt idx="247">
                  <c:v>54.015846</c:v>
                </c:pt>
                <c:pt idx="248">
                  <c:v>54.015846</c:v>
                </c:pt>
                <c:pt idx="249">
                  <c:v>54.015846</c:v>
                </c:pt>
                <c:pt idx="250">
                  <c:v>49.41584600000009</c:v>
                </c:pt>
                <c:pt idx="251">
                  <c:v>49.41584600000009</c:v>
                </c:pt>
                <c:pt idx="252">
                  <c:v>49.41584600000009</c:v>
                </c:pt>
                <c:pt idx="253">
                  <c:v>45.32855600000005</c:v>
                </c:pt>
                <c:pt idx="254">
                  <c:v>45.32855600000005</c:v>
                </c:pt>
                <c:pt idx="255">
                  <c:v>47.14786399999991</c:v>
                </c:pt>
                <c:pt idx="256">
                  <c:v>47.14786399999991</c:v>
                </c:pt>
                <c:pt idx="257">
                  <c:v>51.635154</c:v>
                </c:pt>
                <c:pt idx="258">
                  <c:v>52.77515399999998</c:v>
                </c:pt>
                <c:pt idx="259">
                  <c:v>52.77515399999998</c:v>
                </c:pt>
                <c:pt idx="260">
                  <c:v>90.67837999999988</c:v>
                </c:pt>
                <c:pt idx="261">
                  <c:v>90.67837999999988</c:v>
                </c:pt>
                <c:pt idx="262">
                  <c:v>96.42018300000006</c:v>
                </c:pt>
                <c:pt idx="263">
                  <c:v>96.42018300000006</c:v>
                </c:pt>
                <c:pt idx="264">
                  <c:v>89.0939830000001</c:v>
                </c:pt>
                <c:pt idx="265">
                  <c:v>89.0939830000001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9071704"/>
        <c:axId val="2119078664"/>
      </c:scatterChart>
      <c:valAx>
        <c:axId val="2119071704"/>
        <c:scaling>
          <c:orientation val="minMax"/>
          <c:max val="26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Detector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9078664"/>
        <c:crosses val="autoZero"/>
        <c:crossBetween val="midCat"/>
      </c:valAx>
      <c:valAx>
        <c:axId val="2119078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Cable length / m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21190717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nBLM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nBLM</c:v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chemeClr val="tx1"/>
              </a:solidFill>
            </c:spPr>
          </c:marker>
          <c:xVal>
            <c:strRef>
              <c:f>'Instrument and rack positions'!$AH$321:$AH$402</c:f>
              <c:strCache>
                <c:ptCount val="8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</c:strCache>
            </c:strRef>
          </c:xVal>
          <c:yVal>
            <c:numRef>
              <c:f>'Instrument and rack positions'!$AN$321:$AN$402</c:f>
              <c:numCache>
                <c:formatCode>0</c:formatCode>
                <c:ptCount val="82"/>
                <c:pt idx="0">
                  <c:v>27.02232170258101</c:v>
                </c:pt>
                <c:pt idx="1">
                  <c:v>27.02232170258101</c:v>
                </c:pt>
                <c:pt idx="2">
                  <c:v>78.43991561306303</c:v>
                </c:pt>
                <c:pt idx="3">
                  <c:v>78.43991561306303</c:v>
                </c:pt>
                <c:pt idx="4">
                  <c:v>26.11024344747595</c:v>
                </c:pt>
                <c:pt idx="5">
                  <c:v>26.91303402662091</c:v>
                </c:pt>
                <c:pt idx="6">
                  <c:v>74.50134289080798</c:v>
                </c:pt>
                <c:pt idx="7">
                  <c:v>73.5451190992981</c:v>
                </c:pt>
                <c:pt idx="8">
                  <c:v>29.845991191083</c:v>
                </c:pt>
                <c:pt idx="9">
                  <c:v>30.75679056170392</c:v>
                </c:pt>
                <c:pt idx="10">
                  <c:v>70.66351608577802</c:v>
                </c:pt>
                <c:pt idx="11">
                  <c:v>69.63770620738704</c:v>
                </c:pt>
                <c:pt idx="12">
                  <c:v>33.915372086701</c:v>
                </c:pt>
                <c:pt idx="13">
                  <c:v>34.71816266584594</c:v>
                </c:pt>
                <c:pt idx="14">
                  <c:v>66.7764546259421</c:v>
                </c:pt>
                <c:pt idx="15">
                  <c:v>65.8806139056941</c:v>
                </c:pt>
                <c:pt idx="16">
                  <c:v>37.47047673616594</c:v>
                </c:pt>
                <c:pt idx="17">
                  <c:v>38.42755161504294</c:v>
                </c:pt>
                <c:pt idx="18">
                  <c:v>63.19705183562904</c:v>
                </c:pt>
                <c:pt idx="19">
                  <c:v>62.38509421554497</c:v>
                </c:pt>
                <c:pt idx="20">
                  <c:v>41.25196846106994</c:v>
                </c:pt>
                <c:pt idx="21">
                  <c:v>42.17237802863691</c:v>
                </c:pt>
                <c:pt idx="22">
                  <c:v>59.32877815931406</c:v>
                </c:pt>
                <c:pt idx="23">
                  <c:v>58.245255051165</c:v>
                </c:pt>
                <c:pt idx="24">
                  <c:v>45.04463892602292</c:v>
                </c:pt>
                <c:pt idx="25">
                  <c:v>46.02534763705695</c:v>
                </c:pt>
                <c:pt idx="26">
                  <c:v>55.46762118745909</c:v>
                </c:pt>
                <c:pt idx="27">
                  <c:v>54.47767166120902</c:v>
                </c:pt>
                <c:pt idx="28">
                  <c:v>49.12003272896691</c:v>
                </c:pt>
                <c:pt idx="29">
                  <c:v>50.21792022316391</c:v>
                </c:pt>
                <c:pt idx="30">
                  <c:v>51.41087331916204</c:v>
                </c:pt>
                <c:pt idx="31">
                  <c:v>50.443210529114</c:v>
                </c:pt>
                <c:pt idx="32">
                  <c:v>52.96881641647</c:v>
                </c:pt>
                <c:pt idx="33">
                  <c:v>54.08917357447895</c:v>
                </c:pt>
                <c:pt idx="34">
                  <c:v>52.12057462792996</c:v>
                </c:pt>
                <c:pt idx="35">
                  <c:v>53.14852941095596</c:v>
                </c:pt>
                <c:pt idx="36">
                  <c:v>57.28635962130397</c:v>
                </c:pt>
                <c:pt idx="37">
                  <c:v>58.20983522584895</c:v>
                </c:pt>
                <c:pt idx="38">
                  <c:v>56.276502632489</c:v>
                </c:pt>
                <c:pt idx="39">
                  <c:v>57.35909733384997</c:v>
                </c:pt>
                <c:pt idx="40">
                  <c:v>61.05018558965995</c:v>
                </c:pt>
                <c:pt idx="41">
                  <c:v>61.82964042012091</c:v>
                </c:pt>
                <c:pt idx="42">
                  <c:v>60.21349527332</c:v>
                </c:pt>
                <c:pt idx="43">
                  <c:v>61.06191951555595</c:v>
                </c:pt>
                <c:pt idx="44">
                  <c:v>54.53074048644</c:v>
                </c:pt>
                <c:pt idx="45">
                  <c:v>54.53074048644</c:v>
                </c:pt>
                <c:pt idx="46">
                  <c:v>70.63211040183506</c:v>
                </c:pt>
                <c:pt idx="47">
                  <c:v>68.20191033191106</c:v>
                </c:pt>
                <c:pt idx="48">
                  <c:v>49.06972156318204</c:v>
                </c:pt>
                <c:pt idx="49">
                  <c:v>46.89252293216908</c:v>
                </c:pt>
                <c:pt idx="50">
                  <c:v>61.85663846455503</c:v>
                </c:pt>
                <c:pt idx="51">
                  <c:v>59.66385032014107</c:v>
                </c:pt>
                <c:pt idx="52">
                  <c:v>49.45388765440291</c:v>
                </c:pt>
                <c:pt idx="53">
                  <c:v>51.6448222918869</c:v>
                </c:pt>
                <c:pt idx="54">
                  <c:v>53.32070807642408</c:v>
                </c:pt>
                <c:pt idx="55">
                  <c:v>51.14350944541209</c:v>
                </c:pt>
                <c:pt idx="56">
                  <c:v>48.98007530221204</c:v>
                </c:pt>
                <c:pt idx="57">
                  <c:v>46.91001603983705</c:v>
                </c:pt>
                <c:pt idx="58">
                  <c:v>45.17939572566793</c:v>
                </c:pt>
                <c:pt idx="59">
                  <c:v>47.3494578198439</c:v>
                </c:pt>
                <c:pt idx="60">
                  <c:v>49.45727934137894</c:v>
                </c:pt>
                <c:pt idx="61">
                  <c:v>51.59657080199796</c:v>
                </c:pt>
                <c:pt idx="62">
                  <c:v>53.69734060618292</c:v>
                </c:pt>
                <c:pt idx="63">
                  <c:v>55.87453923719598</c:v>
                </c:pt>
                <c:pt idx="64">
                  <c:v>57.98959433352394</c:v>
                </c:pt>
                <c:pt idx="65">
                  <c:v>60.11082602242293</c:v>
                </c:pt>
                <c:pt idx="66">
                  <c:v>45.16226253582794</c:v>
                </c:pt>
                <c:pt idx="67">
                  <c:v>47.34434209105093</c:v>
                </c:pt>
                <c:pt idx="68">
                  <c:v>66.56154072206291</c:v>
                </c:pt>
                <c:pt idx="69">
                  <c:v>68.67659581839085</c:v>
                </c:pt>
                <c:pt idx="70">
                  <c:v>53.7578275072899</c:v>
                </c:pt>
                <c:pt idx="71">
                  <c:v>55.88163733690895</c:v>
                </c:pt>
                <c:pt idx="72">
                  <c:v>45.16252931129705</c:v>
                </c:pt>
                <c:pt idx="73">
                  <c:v>45.16252931129705</c:v>
                </c:pt>
                <c:pt idx="74">
                  <c:v>53.29698852957796</c:v>
                </c:pt>
                <c:pt idx="75">
                  <c:v>53.29698852957796</c:v>
                </c:pt>
                <c:pt idx="76">
                  <c:v>74.06420934232698</c:v>
                </c:pt>
                <c:pt idx="77">
                  <c:v>74.06420934232698</c:v>
                </c:pt>
                <c:pt idx="78">
                  <c:v>49.16739726542448</c:v>
                </c:pt>
                <c:pt idx="79">
                  <c:v>49.16739726542448</c:v>
                </c:pt>
                <c:pt idx="80">
                  <c:v>53.05551676600555</c:v>
                </c:pt>
                <c:pt idx="81">
                  <c:v>53.05551676600555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9120904"/>
        <c:axId val="2119128520"/>
      </c:scatterChart>
      <c:valAx>
        <c:axId val="2119120904"/>
        <c:scaling>
          <c:orientation val="minMax"/>
          <c:max val="85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Detector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9128520"/>
        <c:crosses val="autoZero"/>
        <c:crossBetween val="midCat"/>
      </c:valAx>
      <c:valAx>
        <c:axId val="2119128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Cable length / m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21191209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BCM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BCM</c:v>
          </c:tx>
          <c:spPr>
            <a:ln>
              <a:noFill/>
            </a:ln>
          </c:spPr>
          <c:marker>
            <c:symbol val="diamond"/>
            <c:size val="3"/>
            <c:spPr>
              <a:solidFill>
                <a:schemeClr val="tx1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'Instrument and rack positions'!$AI$19:$AI$36</c:f>
              <c:strCache>
                <c:ptCount val="18"/>
                <c:pt idx="0">
                  <c:v>LEBT-010:PBI-BCM-001</c:v>
                </c:pt>
                <c:pt idx="1">
                  <c:v>RFQ-010:PBI-BCM-001</c:v>
                </c:pt>
                <c:pt idx="2">
                  <c:v>MEBT-010:PBI-BCM-001</c:v>
                </c:pt>
                <c:pt idx="3">
                  <c:v>MEBT-010:PBI-BCM-002</c:v>
                </c:pt>
                <c:pt idx="4">
                  <c:v>DTL-010:PBI-BCM-001</c:v>
                </c:pt>
                <c:pt idx="5">
                  <c:v>DTL-020:PBI-BCM-001</c:v>
                </c:pt>
                <c:pt idx="6">
                  <c:v>DTL-030:PBI-BCM-001</c:v>
                </c:pt>
                <c:pt idx="7">
                  <c:v>DTL-040:PBI-BCM-001</c:v>
                </c:pt>
                <c:pt idx="8">
                  <c:v>DTL-050:PBI-BCM-001</c:v>
                </c:pt>
                <c:pt idx="9">
                  <c:v>MBL-010LWU:PBI-BCM-001</c:v>
                </c:pt>
                <c:pt idx="10">
                  <c:v>HBL-010LWU:PBI-BCM-001</c:v>
                </c:pt>
                <c:pt idx="11">
                  <c:v>HEBT-010LWU:PBI-BCM-001</c:v>
                </c:pt>
                <c:pt idx="12">
                  <c:v>HEBT-160LWU:PBI-BCM-001</c:v>
                </c:pt>
                <c:pt idx="13">
                  <c:v>A2T-010LWU:PBI-BCM-001</c:v>
                </c:pt>
                <c:pt idx="14">
                  <c:v>A2T-090DRF:PBI-BCM-001</c:v>
                </c:pt>
                <c:pt idx="15">
                  <c:v>A2T-130DRF:PBI-BCM-001</c:v>
                </c:pt>
                <c:pt idx="16">
                  <c:v>DMPL-010DRF:PBI-BCM-001</c:v>
                </c:pt>
                <c:pt idx="17">
                  <c:v>DMPL-040DRF:PBI-BCM-001</c:v>
                </c:pt>
              </c:strCache>
            </c:strRef>
          </c:cat>
          <c:val>
            <c:numRef>
              <c:f>'Instrument and rack positions'!$AV$19:$AV$36</c:f>
              <c:numCache>
                <c:formatCode>General</c:formatCode>
                <c:ptCount val="18"/>
                <c:pt idx="0">
                  <c:v>23.0</c:v>
                </c:pt>
                <c:pt idx="1">
                  <c:v>28.0</c:v>
                </c:pt>
                <c:pt idx="2">
                  <c:v>26.0</c:v>
                </c:pt>
                <c:pt idx="3">
                  <c:v>26.0</c:v>
                </c:pt>
                <c:pt idx="4">
                  <c:v>34.0</c:v>
                </c:pt>
                <c:pt idx="5">
                  <c:v>41.0</c:v>
                </c:pt>
                <c:pt idx="6" formatCode="0">
                  <c:v>38.551472</c:v>
                </c:pt>
                <c:pt idx="7" formatCode="0">
                  <c:v>39.295741</c:v>
                </c:pt>
                <c:pt idx="8" formatCode="0">
                  <c:v>39.472282</c:v>
                </c:pt>
                <c:pt idx="9" formatCode="0">
                  <c:v>30.324798</c:v>
                </c:pt>
                <c:pt idx="10" formatCode="0">
                  <c:v>38.452612</c:v>
                </c:pt>
                <c:pt idx="11" formatCode="0">
                  <c:v>30.32480400000004</c:v>
                </c:pt>
                <c:pt idx="12" formatCode="0">
                  <c:v>55.49261200000007</c:v>
                </c:pt>
                <c:pt idx="13" formatCode="0">
                  <c:v>66.00511700000004</c:v>
                </c:pt>
                <c:pt idx="14" formatCode="0">
                  <c:v>51.140846</c:v>
                </c:pt>
                <c:pt idx="15" formatCode="0">
                  <c:v>56.49201399999996</c:v>
                </c:pt>
                <c:pt idx="16" formatCode="0">
                  <c:v>64.864169</c:v>
                </c:pt>
                <c:pt idx="17" formatCode="0">
                  <c:v>82.4912550000001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596280"/>
        <c:axId val="2118590760"/>
      </c:lineChart>
      <c:catAx>
        <c:axId val="21185962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Detector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118590760"/>
        <c:crosses val="autoZero"/>
        <c:auto val="1"/>
        <c:lblAlgn val="ctr"/>
        <c:lblOffset val="100"/>
        <c:noMultiLvlLbl val="0"/>
      </c:catAx>
      <c:valAx>
        <c:axId val="2118590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Cable length / 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8596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20/11/17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20/11/17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20/11/17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20/11/17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20/11/17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20/11/17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Beam diagnostics equipment allocation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Johan Norin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 November 2017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8" y="2204864"/>
            <a:ext cx="6813170" cy="194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45617"/>
              </p:ext>
            </p:extLst>
          </p:nvPr>
        </p:nvGraphicFramePr>
        <p:xfrm>
          <a:off x="457200" y="2060848"/>
          <a:ext cx="8229600" cy="201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 grouping – ICBLM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10</a:t>
            </a:fld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4797152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Some systems are not routed the shortest way.</a:t>
            </a:r>
          </a:p>
          <a:p>
            <a:r>
              <a:rPr lang="sv-SE" dirty="0" smtClean="0"/>
              <a:t>The ICBLM system uses an alternating rack routing for higher redundancy.</a:t>
            </a:r>
          </a:p>
        </p:txBody>
      </p:sp>
    </p:spTree>
    <p:extLst>
      <p:ext uri="{BB962C8B-B14F-4D97-AF65-F5344CB8AC3E}">
        <p14:creationId xmlns:p14="http://schemas.microsoft.com/office/powerpoint/2010/main" val="184557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database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Cable endpoint for all systems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selected</a:t>
            </a:r>
            <a:r>
              <a:rPr lang="sv-SE" dirty="0" smtClean="0"/>
              <a:t>.</a:t>
            </a:r>
          </a:p>
          <a:p>
            <a:r>
              <a:rPr lang="sv-SE" dirty="0" smtClean="0"/>
              <a:t>Cable </a:t>
            </a:r>
            <a:r>
              <a:rPr lang="sv-SE" dirty="0" err="1" smtClean="0"/>
              <a:t>types</a:t>
            </a:r>
            <a:r>
              <a:rPr lang="sv-SE" dirty="0" smtClean="0"/>
              <a:t> for all systems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beamline</a:t>
            </a:r>
            <a:r>
              <a:rPr lang="sv-SE" dirty="0" smtClean="0"/>
              <a:t> elements in the </a:t>
            </a:r>
            <a:r>
              <a:rPr lang="sv-SE" dirty="0" err="1" smtClean="0"/>
              <a:t>warm</a:t>
            </a:r>
            <a:r>
              <a:rPr lang="sv-SE" dirty="0" smtClean="0"/>
              <a:t> </a:t>
            </a:r>
            <a:r>
              <a:rPr lang="sv-SE" dirty="0" err="1" smtClean="0"/>
              <a:t>linac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selected</a:t>
            </a:r>
            <a:r>
              <a:rPr lang="sv-SE" dirty="0" smtClean="0"/>
              <a:t>, and </a:t>
            </a:r>
            <a:r>
              <a:rPr lang="sv-SE" dirty="0" err="1" smtClean="0"/>
              <a:t>entered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</a:t>
            </a:r>
            <a:r>
              <a:rPr lang="sv-SE" dirty="0" err="1" smtClean="0"/>
              <a:t>database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Present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count</a:t>
            </a:r>
            <a:r>
              <a:rPr lang="sv-SE" dirty="0" smtClean="0"/>
              <a:t>: 1687 cables, 84.1 km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8701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type harmonization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are presently reviewing and reassigning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.</a:t>
            </a:r>
          </a:p>
          <a:p>
            <a:r>
              <a:rPr lang="sv-SE" dirty="0" smtClean="0"/>
              <a:t>The </a:t>
            </a:r>
            <a:r>
              <a:rPr lang="sv-SE" dirty="0"/>
              <a:t>goal is to minimize the number </a:t>
            </a:r>
            <a:r>
              <a:rPr lang="sv-SE" dirty="0" smtClean="0"/>
              <a:t>of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/>
              <a:t> </a:t>
            </a:r>
            <a:r>
              <a:rPr lang="sv-SE" dirty="0" smtClean="0"/>
              <a:t>in order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/>
              <a:t>facilitate</a:t>
            </a:r>
            <a:r>
              <a:rPr lang="sv-SE" dirty="0"/>
              <a:t> </a:t>
            </a:r>
            <a:r>
              <a:rPr lang="sv-SE" dirty="0" smtClean="0"/>
              <a:t>the </a:t>
            </a:r>
            <a:r>
              <a:rPr lang="sv-SE" dirty="0" err="1" smtClean="0"/>
              <a:t>spare</a:t>
            </a:r>
            <a:r>
              <a:rPr lang="sv-SE" dirty="0" smtClean="0"/>
              <a:t> </a:t>
            </a:r>
            <a:r>
              <a:rPr lang="sv-SE" dirty="0"/>
              <a:t>cable allocation</a:t>
            </a:r>
            <a:r>
              <a:rPr lang="sv-SE" dirty="0" smtClean="0"/>
              <a:t>.</a:t>
            </a:r>
          </a:p>
          <a:p>
            <a:r>
              <a:rPr lang="sv-SE" dirty="0" smtClean="0"/>
              <a:t>We have reduced the number of cable types from 24 to 15.</a:t>
            </a:r>
            <a:r>
              <a:rPr lang="sv-SE" dirty="0"/>
              <a:t> The largest reduction is for control cables.</a:t>
            </a:r>
          </a:p>
          <a:p>
            <a:r>
              <a:rPr lang="sv-SE" dirty="0" smtClean="0"/>
              <a:t>”</a:t>
            </a:r>
            <a:r>
              <a:rPr lang="en-US" dirty="0" smtClean="0"/>
              <a:t> As simple </a:t>
            </a:r>
            <a:r>
              <a:rPr lang="en-US" dirty="0"/>
              <a:t>as possible, but not </a:t>
            </a:r>
            <a:r>
              <a:rPr lang="en-US" dirty="0" smtClean="0"/>
              <a:t>simpler.”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4033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harmonization – </a:t>
            </a:r>
            <a:r>
              <a:rPr lang="sv-SE" dirty="0" err="1" smtClean="0"/>
              <a:t>unique</a:t>
            </a:r>
            <a:r>
              <a:rPr lang="sv-SE" dirty="0" smtClean="0"/>
              <a:t> cables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46375"/>
              </p:ext>
            </p:extLst>
          </p:nvPr>
        </p:nvGraphicFramePr>
        <p:xfrm>
          <a:off x="457200" y="1772816"/>
          <a:ext cx="8229599" cy="133350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090464"/>
                <a:gridCol w="1152128"/>
                <a:gridCol w="1669164"/>
                <a:gridCol w="1725868"/>
                <a:gridCol w="1573586"/>
                <a:gridCol w="10183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Original cable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Selected cable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Cable type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System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Purpose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2C19OSHFRH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2C19OSHFRH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Mulrad-2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3/8"RF coaxial_HF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3/8"RF coaxial_HF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Heliax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BPM, BCM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2YC2YC(St)H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2YC2YC(St)H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Triax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70 </a:t>
                      </a:r>
                      <a:r>
                        <a:rPr lang="el-GR" sz="1100" u="none" strike="noStrike" dirty="0" smtClean="0">
                          <a:effectLst/>
                        </a:rPr>
                        <a:t>Ω</a:t>
                      </a:r>
                      <a:r>
                        <a:rPr lang="en-US" sz="1100" u="none" strike="noStrike" dirty="0" smtClean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Cern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BLM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2xC(St)H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2xC(St)H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Triax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50 </a:t>
                      </a:r>
                      <a:r>
                        <a:rPr lang="el-GR" sz="1100" u="none" strike="noStrike" dirty="0" smtClean="0">
                          <a:effectLst/>
                        </a:rPr>
                        <a:t>Ω</a:t>
                      </a:r>
                      <a:r>
                        <a:rPr lang="en-US" sz="1100" u="none" strike="noStrike" dirty="0" smtClean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Cern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BLM,NPM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14P20IOSHF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14P20IOSHF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14 TP, AWG20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25P24OSHF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25P24OSHF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25 TP,  AWG24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EMU Grid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Signal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61048"/>
            <a:ext cx="8229600" cy="1761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Signal cables!</a:t>
            </a:r>
          </a:p>
          <a:p>
            <a:r>
              <a:rPr lang="sv-SE" dirty="0" smtClean="0"/>
              <a:t>Three types of optical fibres (not included in table)</a:t>
            </a:r>
          </a:p>
          <a:p>
            <a:r>
              <a:rPr lang="sv-SE" dirty="0" smtClean="0"/>
              <a:t>Standard AC power</a:t>
            </a:r>
          </a:p>
        </p:txBody>
      </p:sp>
    </p:spTree>
    <p:extLst>
      <p:ext uri="{BB962C8B-B14F-4D97-AF65-F5344CB8AC3E}">
        <p14:creationId xmlns:p14="http://schemas.microsoft.com/office/powerpoint/2010/main" val="393076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Cable harmonization – </a:t>
            </a:r>
            <a:r>
              <a:rPr lang="sv-SE" dirty="0" err="1" smtClean="0"/>
              <a:t>standarized</a:t>
            </a:r>
            <a:r>
              <a:rPr lang="sv-SE" dirty="0" smtClean="0"/>
              <a:t> </a:t>
            </a:r>
            <a:r>
              <a:rPr lang="sv-SE" dirty="0"/>
              <a:t>cables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984285"/>
              </p:ext>
            </p:extLst>
          </p:nvPr>
        </p:nvGraphicFramePr>
        <p:xfrm>
          <a:off x="457200" y="1767681"/>
          <a:ext cx="8229599" cy="304800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090464"/>
                <a:gridCol w="1152128"/>
                <a:gridCol w="1669164"/>
                <a:gridCol w="1725868"/>
                <a:gridCol w="1573586"/>
                <a:gridCol w="10183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Original cable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Selected cable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Cable type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System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Purpose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1C20RG-58HV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1C20RG-58HV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RG-58 HV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&amp;FC,EMU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Signal, HV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1C13RG-213HF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1C13RG-214HF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3C21OSHF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3C21OSHF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conductors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nBLM, EMU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LV,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3C0,34OSHF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WS, EMU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6C20OSHF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5P20IOSHF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2 x 5 TP, AWG20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Motion, 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4PR18OTC3V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MEBT actuators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4P21IOSLSHF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EMU, WS, COLL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5P20IOSHF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Motion, Signal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10C20OSHF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NPM, DPL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6P19OSHF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6P20IOSHF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2 x 6 TP AWG20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6P20IOSHF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WS, FC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12C18NSHF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12C18IOSHF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conductors, AWG18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MEBT FC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HV,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12C18IOSHF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MEBT EMU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HV,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5002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Spare cable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plan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an additional 10-20% of cables.</a:t>
            </a:r>
          </a:p>
          <a:p>
            <a:r>
              <a:rPr lang="sv-SE" dirty="0" smtClean="0"/>
              <a:t>Spare </a:t>
            </a:r>
            <a:r>
              <a:rPr lang="sv-SE" dirty="0" err="1" smtClean="0"/>
              <a:t>cables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in general be </a:t>
            </a:r>
            <a:r>
              <a:rPr lang="sv-SE" dirty="0" err="1" smtClean="0"/>
              <a:t>routed</a:t>
            </a:r>
            <a:r>
              <a:rPr lang="sv-SE" dirty="0" smtClean="0"/>
              <a:t> from a rack to the stub exit in the tunnel.</a:t>
            </a:r>
          </a:p>
          <a:p>
            <a:r>
              <a:rPr lang="sv-SE" dirty="0"/>
              <a:t>Specialized </a:t>
            </a:r>
            <a:r>
              <a:rPr lang="sv-SE" dirty="0" err="1"/>
              <a:t>cables</a:t>
            </a:r>
            <a:r>
              <a:rPr lang="sv-SE" dirty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/>
              <a:t>routed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 smtClean="0"/>
              <a:t>actual</a:t>
            </a:r>
            <a:r>
              <a:rPr lang="sv-SE" dirty="0" smtClean="0"/>
              <a:t> endpoint positions (e.g. BCM mulrad cable).</a:t>
            </a:r>
          </a:p>
          <a:p>
            <a:r>
              <a:rPr lang="sv-SE" dirty="0" smtClean="0"/>
              <a:t>Spare planning is ongoing.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4473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sz="4000" dirty="0" smtClean="0"/>
              <a:t>Thank you!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8733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- ICBLM cable lengths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17</a:t>
            </a:fld>
            <a:endParaRPr lang="en-GB" noProof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03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– nBLM cable lengths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18</a:t>
            </a:fld>
            <a:endParaRPr lang="en-GB" noProof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– BCM cable lengths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19</a:t>
            </a:fld>
            <a:endParaRPr lang="en-GB" noProof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02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Naming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Names</a:t>
            </a:r>
            <a:r>
              <a:rPr lang="sv-SE" dirty="0" smtClean="0"/>
              <a:t> for </a:t>
            </a:r>
            <a:r>
              <a:rPr lang="sv-SE" dirty="0" err="1" smtClean="0"/>
              <a:t>diagnostics</a:t>
            </a:r>
            <a:r>
              <a:rPr lang="sv-SE" dirty="0" smtClean="0"/>
              <a:t> systems (BCM, BLM, EMU)</a:t>
            </a:r>
          </a:p>
          <a:p>
            <a:r>
              <a:rPr lang="sv-SE" dirty="0" smtClean="0"/>
              <a:t>Names for </a:t>
            </a:r>
            <a:r>
              <a:rPr lang="sv-SE" dirty="0" err="1" smtClean="0"/>
              <a:t>beamline</a:t>
            </a:r>
            <a:r>
              <a:rPr lang="sv-SE" dirty="0" smtClean="0"/>
              <a:t> elements (ACCT, ICBLM, EMUG)</a:t>
            </a:r>
          </a:p>
          <a:p>
            <a:r>
              <a:rPr lang="sv-SE" dirty="0" smtClean="0"/>
              <a:t>Names for </a:t>
            </a:r>
            <a:r>
              <a:rPr lang="sv-SE" dirty="0" err="1" smtClean="0"/>
              <a:t>electronics</a:t>
            </a:r>
            <a:r>
              <a:rPr lang="sv-SE" dirty="0" smtClean="0"/>
              <a:t> (MTCA, AIU)</a:t>
            </a:r>
          </a:p>
          <a:p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structure</a:t>
            </a:r>
            <a:r>
              <a:rPr lang="sv-SE" dirty="0"/>
              <a:t> is:</a:t>
            </a:r>
          </a:p>
          <a:p>
            <a:pPr marL="400050" lvl="1" indent="0">
              <a:buNone/>
            </a:pPr>
            <a:r>
              <a:rPr lang="sv-SE" dirty="0" err="1"/>
              <a:t>Section-subsection:Discipline-Device-ID</a:t>
            </a:r>
            <a:endParaRPr lang="sv-SE" dirty="0"/>
          </a:p>
          <a:p>
            <a:pPr marL="400050" lvl="1" indent="0">
              <a:buNone/>
            </a:pPr>
            <a:r>
              <a:rPr lang="sv-SE" dirty="0"/>
              <a:t>SPK-040LWU:PBI-BPM-</a:t>
            </a:r>
            <a:r>
              <a:rPr lang="sv-SE" dirty="0" smtClean="0"/>
              <a:t>001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8040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– BPM distribution with RL taps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20</a:t>
            </a:fld>
            <a:endParaRPr lang="en-GB" noProof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8229600" cy="234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424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– nBLM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21</a:t>
            </a:fld>
            <a:endParaRPr lang="en-GB" noProof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83818"/>
            <a:ext cx="8229600" cy="235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88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 ”long” cables need to be in the ESS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database</a:t>
            </a:r>
            <a:r>
              <a:rPr lang="sv-SE" dirty="0" smtClean="0"/>
              <a:t>,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endpoints</a:t>
            </a:r>
            <a:r>
              <a:rPr lang="sv-SE" dirty="0" smtClean="0"/>
              <a:t> </a:t>
            </a:r>
            <a:r>
              <a:rPr lang="sv-SE" dirty="0" err="1" smtClean="0"/>
              <a:t>defined</a:t>
            </a:r>
            <a:r>
              <a:rPr lang="sv-SE" dirty="0" smtClean="0"/>
              <a:t> </a:t>
            </a:r>
            <a:r>
              <a:rPr lang="sv-SE" dirty="0"/>
              <a:t>in the </a:t>
            </a:r>
            <a:r>
              <a:rPr lang="sv-SE" dirty="0" err="1"/>
              <a:t>naming</a:t>
            </a:r>
            <a:r>
              <a:rPr lang="sv-SE" dirty="0"/>
              <a:t> service</a:t>
            </a:r>
            <a:r>
              <a:rPr lang="sv-SE" dirty="0" smtClean="0"/>
              <a:t>.</a:t>
            </a:r>
          </a:p>
          <a:p>
            <a:r>
              <a:rPr lang="sv-SE" dirty="0" smtClean="0"/>
              <a:t>”Long </a:t>
            </a:r>
            <a:r>
              <a:rPr lang="sv-SE" dirty="0" err="1" smtClean="0"/>
              <a:t>cables</a:t>
            </a:r>
            <a:r>
              <a:rPr lang="sv-SE" dirty="0" smtClean="0"/>
              <a:t>”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cables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goes </a:t>
            </a:r>
            <a:r>
              <a:rPr lang="sv-SE" dirty="0" err="1" smtClean="0"/>
              <a:t>between</a:t>
            </a:r>
            <a:r>
              <a:rPr lang="sv-SE" dirty="0" smtClean="0"/>
              <a:t> the tunnel, </a:t>
            </a:r>
            <a:r>
              <a:rPr lang="sv-SE" dirty="0" err="1" smtClean="0"/>
              <a:t>through</a:t>
            </a:r>
            <a:r>
              <a:rPr lang="sv-SE" dirty="0" smtClean="0"/>
              <a:t> </a:t>
            </a:r>
            <a:r>
              <a:rPr lang="sv-SE" dirty="0" err="1" smtClean="0"/>
              <a:t>stubs</a:t>
            </a:r>
            <a:r>
              <a:rPr lang="sv-SE" dirty="0" smtClean="0"/>
              <a:t>,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electronics</a:t>
            </a:r>
            <a:r>
              <a:rPr lang="sv-SE" dirty="0" smtClean="0"/>
              <a:t> racks </a:t>
            </a:r>
            <a:r>
              <a:rPr lang="sv-SE" dirty="0" err="1" smtClean="0"/>
              <a:t>located</a:t>
            </a:r>
            <a:r>
              <a:rPr lang="sv-SE" dirty="0" smtClean="0"/>
              <a:t> </a:t>
            </a:r>
            <a:r>
              <a:rPr lang="sv-SE" dirty="0" err="1" smtClean="0"/>
              <a:t>elsewhere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7130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Rack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29600" cy="248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81201"/>
              </p:ext>
            </p:extLst>
          </p:nvPr>
        </p:nvGraphicFramePr>
        <p:xfrm>
          <a:off x="2339752" y="4509120"/>
          <a:ext cx="4752528" cy="208795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68252"/>
                <a:gridCol w="2484276"/>
              </a:tblGrid>
              <a:tr h="298279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Location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Number of beam diagnostics racks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200" dirty="0" smtClean="0"/>
                        <a:t>Front end building (FEB)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Klystron gallery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27 (4 free)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Test stand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Gallery support area (GSA)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Target access area (TAA)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 (2 free)</a:t>
                      </a:r>
                      <a:endParaRPr lang="en-US" sz="1200" dirty="0"/>
                    </a:p>
                  </a:txBody>
                  <a:tcPr/>
                </a:tc>
              </a:tr>
              <a:tr h="298279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52 (6</a:t>
                      </a:r>
                      <a:r>
                        <a:rPr lang="sv-SE" sz="1200" baseline="0" dirty="0" smtClean="0"/>
                        <a:t> free)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5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Rack electronics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For </a:t>
            </a:r>
            <a:r>
              <a:rPr lang="sv-SE" dirty="0" err="1" smtClean="0"/>
              <a:t>most</a:t>
            </a:r>
            <a:r>
              <a:rPr lang="sv-SE" dirty="0" smtClean="0"/>
              <a:t> systems, </a:t>
            </a:r>
            <a:r>
              <a:rPr lang="sv-SE" dirty="0" err="1" smtClean="0"/>
              <a:t>electronics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allocated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racks in order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minimize</a:t>
            </a:r>
            <a:r>
              <a:rPr lang="sv-SE" dirty="0" smtClean="0"/>
              <a:t> the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lengths</a:t>
            </a:r>
            <a:r>
              <a:rPr lang="sv-SE" dirty="0" smtClean="0"/>
              <a:t>. </a:t>
            </a:r>
            <a:r>
              <a:rPr lang="sv-SE" dirty="0" err="1" smtClean="0"/>
              <a:t>Some</a:t>
            </a:r>
            <a:r>
              <a:rPr lang="sv-SE" dirty="0" smtClean="0"/>
              <a:t> systems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sensative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cable</a:t>
            </a:r>
            <a:r>
              <a:rPr lang="sv-SE" dirty="0" smtClean="0"/>
              <a:t> </a:t>
            </a:r>
            <a:r>
              <a:rPr lang="sv-SE" dirty="0" err="1" smtClean="0"/>
              <a:t>lengths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others</a:t>
            </a:r>
            <a:r>
              <a:rPr lang="sv-SE" dirty="0" smtClean="0"/>
              <a:t> (BPM, BCM, BLM).</a:t>
            </a:r>
          </a:p>
          <a:p>
            <a:r>
              <a:rPr lang="sv-SE" dirty="0" err="1" smtClean="0"/>
              <a:t>Some</a:t>
            </a:r>
            <a:r>
              <a:rPr lang="sv-SE" dirty="0" smtClean="0"/>
              <a:t> systems </a:t>
            </a:r>
            <a:r>
              <a:rPr lang="sv-SE" dirty="0" err="1" smtClean="0"/>
              <a:t>should</a:t>
            </a:r>
            <a:r>
              <a:rPr lang="sv-SE" dirty="0" smtClean="0"/>
              <a:t> not be mixed in the racks. </a:t>
            </a:r>
            <a:r>
              <a:rPr lang="sv-SE" dirty="0" err="1" smtClean="0"/>
              <a:t>Noisy</a:t>
            </a:r>
            <a:r>
              <a:rPr lang="sv-SE" dirty="0" smtClean="0"/>
              <a:t> and sensitive </a:t>
            </a:r>
            <a:r>
              <a:rPr lang="sv-SE" dirty="0" err="1" smtClean="0"/>
              <a:t>equipment</a:t>
            </a:r>
            <a:r>
              <a:rPr lang="sv-SE" dirty="0" smtClean="0"/>
              <a:t> must be </a:t>
            </a:r>
            <a:r>
              <a:rPr lang="sv-SE" dirty="0" err="1" smtClean="0"/>
              <a:t>separated</a:t>
            </a:r>
            <a:r>
              <a:rPr lang="sv-SE" dirty="0" smtClean="0"/>
              <a:t>.</a:t>
            </a:r>
          </a:p>
          <a:p>
            <a:r>
              <a:rPr lang="sv-SE" dirty="0" smtClean="0"/>
              <a:t>Cables from the same area in the accelerator are </a:t>
            </a:r>
            <a:r>
              <a:rPr lang="sv-SE" dirty="0" err="1" smtClean="0"/>
              <a:t>routed</a:t>
            </a:r>
            <a:r>
              <a:rPr lang="sv-SE" dirty="0" smtClean="0"/>
              <a:t> </a:t>
            </a:r>
            <a:r>
              <a:rPr lang="sv-SE" dirty="0" err="1" smtClean="0"/>
              <a:t>together</a:t>
            </a:r>
            <a:r>
              <a:rPr lang="sv-SE" dirty="0" smtClean="0"/>
              <a:t> as </a:t>
            </a:r>
            <a:r>
              <a:rPr lang="sv-SE" dirty="0" err="1" smtClean="0"/>
              <a:t>much</a:t>
            </a:r>
            <a:r>
              <a:rPr lang="sv-SE" dirty="0" smtClean="0"/>
              <a:t> as </a:t>
            </a:r>
            <a:r>
              <a:rPr lang="sv-SE" dirty="0" err="1" smtClean="0"/>
              <a:t>possible</a:t>
            </a:r>
            <a:r>
              <a:rPr lang="sv-SE" dirty="0" smtClean="0"/>
              <a:t>.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beam</a:t>
            </a:r>
            <a:r>
              <a:rPr lang="sv-SE" dirty="0" smtClean="0"/>
              <a:t> </a:t>
            </a:r>
            <a:r>
              <a:rPr lang="sv-SE" dirty="0" err="1" smtClean="0"/>
              <a:t>diagnostics</a:t>
            </a:r>
            <a:r>
              <a:rPr lang="sv-SE" dirty="0" smtClean="0"/>
              <a:t> racks is </a:t>
            </a:r>
            <a:r>
              <a:rPr lang="sv-SE" dirty="0" err="1" smtClean="0"/>
              <a:t>limited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03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Rack electronic allocation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2"/>
            <a:ext cx="8814495" cy="73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67" y="2576216"/>
            <a:ext cx="1733316" cy="397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1105134" y="2271975"/>
            <a:ext cx="1940996" cy="31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832957" y="2271975"/>
            <a:ext cx="514907" cy="308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3419872" y="2576217"/>
            <a:ext cx="5266928" cy="1985304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Boxes represents crates and have the correct size in rack units.</a:t>
            </a:r>
          </a:p>
          <a:p>
            <a:r>
              <a:rPr lang="sv-SE" dirty="0" smtClean="0"/>
              <a:t>All beamline elements are mapped to the racks.</a:t>
            </a:r>
          </a:p>
          <a:p>
            <a:r>
              <a:rPr lang="sv-SE" dirty="0" smtClean="0"/>
              <a:t>Worst size scenario assumed during planning.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41225"/>
              </p:ext>
            </p:extLst>
          </p:nvPr>
        </p:nvGraphicFramePr>
        <p:xfrm>
          <a:off x="3923928" y="4797152"/>
          <a:ext cx="3672408" cy="1652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08111"/>
                <a:gridCol w="720080"/>
                <a:gridCol w="1944217"/>
              </a:tblGrid>
              <a:tr h="3600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Device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Location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BCM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MBL-010</a:t>
                      </a:r>
                    </a:p>
                  </a:txBody>
                  <a:tcPr/>
                </a:tc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BPM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MBL-010</a:t>
                      </a:r>
                      <a:r>
                        <a:rPr lang="sv-SE" sz="1400" baseline="0" dirty="0" smtClean="0"/>
                        <a:t> – MBL-020</a:t>
                      </a:r>
                      <a:endParaRPr lang="en-US" sz="1400" dirty="0" smtClean="0"/>
                    </a:p>
                  </a:txBody>
                  <a:tcPr/>
                </a:tc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ICBLM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SPK-100 – MBL-060</a:t>
                      </a:r>
                      <a:endParaRPr lang="en-US" sz="1400" dirty="0"/>
                    </a:p>
                  </a:txBody>
                  <a:tcPr/>
                </a:tc>
              </a:tr>
              <a:tr h="31083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MBL-010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3046130" y="5517232"/>
            <a:ext cx="661774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5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endpoint 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 systems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allocated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racks.</a:t>
            </a:r>
          </a:p>
          <a:p>
            <a:r>
              <a:rPr lang="sv-SE" dirty="0"/>
              <a:t>All </a:t>
            </a:r>
            <a:r>
              <a:rPr lang="sv-SE" dirty="0" err="1"/>
              <a:t>beamline</a:t>
            </a:r>
            <a:r>
              <a:rPr lang="sv-SE" dirty="0"/>
              <a:t> element </a:t>
            </a:r>
            <a:r>
              <a:rPr lang="sv-SE" dirty="0" err="1"/>
              <a:t>locations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defined</a:t>
            </a:r>
            <a:r>
              <a:rPr lang="sv-SE" dirty="0"/>
              <a:t>.</a:t>
            </a:r>
          </a:p>
          <a:p>
            <a:r>
              <a:rPr lang="sv-SE" dirty="0" err="1"/>
              <a:t>Approximate</a:t>
            </a:r>
            <a:r>
              <a:rPr lang="sv-SE" dirty="0"/>
              <a:t> </a:t>
            </a:r>
            <a:r>
              <a:rPr lang="sv-SE" dirty="0" err="1"/>
              <a:t>routing</a:t>
            </a:r>
            <a:r>
              <a:rPr lang="sv-SE" dirty="0"/>
              <a:t> for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beamline</a:t>
            </a:r>
            <a:r>
              <a:rPr lang="sv-SE" dirty="0"/>
              <a:t> element is </a:t>
            </a:r>
            <a:r>
              <a:rPr lang="sv-SE" dirty="0" err="1" smtClean="0"/>
              <a:t>done</a:t>
            </a:r>
            <a:r>
              <a:rPr lang="sv-SE" dirty="0" smtClean="0"/>
              <a:t>.</a:t>
            </a:r>
            <a:endParaRPr lang="sv-SE" dirty="0"/>
          </a:p>
          <a:p>
            <a:r>
              <a:rPr lang="en-US" dirty="0" smtClean="0"/>
              <a:t>Cable lengths for all systems can be reviewed!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799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lengths – PBM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78953"/>
              </p:ext>
            </p:extLst>
          </p:nvPr>
        </p:nvGraphicFramePr>
        <p:xfrm>
          <a:off x="457200" y="1600201"/>
          <a:ext cx="8229600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797152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Cables in the front end building is shorter, as the racks are on the same floor as the tunnel.</a:t>
            </a:r>
          </a:p>
          <a:p>
            <a:r>
              <a:rPr lang="sv-SE" dirty="0" smtClean="0"/>
              <a:t>Typical rack to tunnel distance: 45 m.</a:t>
            </a:r>
          </a:p>
          <a:p>
            <a:r>
              <a:rPr lang="sv-SE" dirty="0" smtClean="0"/>
              <a:t>Peaks corresponds to stretches with no racks.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571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 grouping – ICBLM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9</a:t>
            </a:fld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4797152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Some systems are not routed the shortest way.</a:t>
            </a:r>
          </a:p>
          <a:p>
            <a:r>
              <a:rPr lang="sv-SE" dirty="0" smtClean="0"/>
              <a:t>The ICBLM system uses an alternating rack routing for higher redundancy.</a:t>
            </a:r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00489"/>
              </p:ext>
            </p:extLst>
          </p:nvPr>
        </p:nvGraphicFramePr>
        <p:xfrm>
          <a:off x="457200" y="2060848"/>
          <a:ext cx="8229600" cy="201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1715</TotalTime>
  <Words>916</Words>
  <Application>Microsoft Macintosh PowerPoint</Application>
  <PresentationFormat>On-screen Show (4:3)</PresentationFormat>
  <Paragraphs>252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Chess Core Powerpoint</vt:lpstr>
      <vt:lpstr>Beam diagnostics equipment allocation</vt:lpstr>
      <vt:lpstr>Naming service</vt:lpstr>
      <vt:lpstr>Cable database</vt:lpstr>
      <vt:lpstr>Rack locations</vt:lpstr>
      <vt:lpstr>Rack electronics allocation</vt:lpstr>
      <vt:lpstr>Rack electronic allocation</vt:lpstr>
      <vt:lpstr>Cable endpoint information status</vt:lpstr>
      <vt:lpstr>Cable lengths – PBM</vt:lpstr>
      <vt:lpstr>Device grouping – ICBLM</vt:lpstr>
      <vt:lpstr>Device grouping – ICBLM</vt:lpstr>
      <vt:lpstr>Cable database status</vt:lpstr>
      <vt:lpstr>Cable type harmonization</vt:lpstr>
      <vt:lpstr>Cable harmonization – unique cables</vt:lpstr>
      <vt:lpstr>Cable harmonization – standarized cables</vt:lpstr>
      <vt:lpstr>Spare cable strategy</vt:lpstr>
      <vt:lpstr>PowerPoint Presentation</vt:lpstr>
      <vt:lpstr>Extra - ICBLM cable lengths</vt:lpstr>
      <vt:lpstr>Extra – nBLM cable lengths</vt:lpstr>
      <vt:lpstr>Extra – BCM cable lengths</vt:lpstr>
      <vt:lpstr>Extra – BPM distribution with RL taps</vt:lpstr>
      <vt:lpstr>Extra – nBLM 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Johan Norin</dc:creator>
  <cp:lastModifiedBy>Johan Norin</cp:lastModifiedBy>
  <cp:revision>57</cp:revision>
  <dcterms:created xsi:type="dcterms:W3CDTF">2017-11-16T11:36:24Z</dcterms:created>
  <dcterms:modified xsi:type="dcterms:W3CDTF">2017-11-20T10:10:18Z</dcterms:modified>
</cp:coreProperties>
</file>