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12/12/17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12/12/17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12/12/17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12/12/17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12/12/17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ESS Sample Environment Integration</a:t>
            </a:r>
            <a:br>
              <a:rPr lang="en-GB" sz="3600" dirty="0" smtClean="0"/>
            </a:br>
            <a:r>
              <a:rPr lang="en-GB" sz="3600" dirty="0" smtClean="0"/>
              <a:t>Update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9475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 smtClean="0">
                <a:solidFill>
                  <a:schemeClr val="bg1"/>
                </a:solidFill>
              </a:rPr>
              <a:t>Anders Pettersson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Niklas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Ekström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Anderas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Hagelberg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Mechatronics and Systems Integration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2017-12-12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1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part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085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Integration of Sample Environment Equipment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ESS Integrated Control Systems (ICS) will provide EPICS integration.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ESS Data Management and Software Centre (DMSC) will provide integration into the ESS ECS (NICOS)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Our role will be to: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 provide additional logic/controls required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support and coordinate the integration effort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98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Current integration </a:t>
            </a:r>
            <a:r>
              <a:rPr lang="en-GB" dirty="0" smtClean="0">
                <a:solidFill>
                  <a:srgbClr val="FFFFFF"/>
                </a:solidFill>
              </a:rPr>
              <a:t>projects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40097"/>
              </p:ext>
            </p:extLst>
          </p:nvPr>
        </p:nvGraphicFramePr>
        <p:xfrm>
          <a:off x="0" y="1417631"/>
          <a:ext cx="9144001" cy="5303842"/>
        </p:xfrm>
        <a:graphic>
          <a:graphicData uri="http://schemas.openxmlformats.org/drawingml/2006/table">
            <a:tbl>
              <a:tblPr/>
              <a:tblGrid>
                <a:gridCol w="1206689"/>
                <a:gridCol w="474500"/>
                <a:gridCol w="103994"/>
                <a:gridCol w="2389773"/>
                <a:gridCol w="689010"/>
                <a:gridCol w="795388"/>
                <a:gridCol w="947487"/>
                <a:gridCol w="252831"/>
                <a:gridCol w="1203815"/>
                <a:gridCol w="503049"/>
                <a:gridCol w="577465"/>
              </a:tblGrid>
              <a:tr h="595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JIRA issue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client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available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623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started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Ready for first test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touch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ready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MESI-13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JULABO F25-HL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Circulator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MESI-18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LakeShore336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6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KEPCO BOP502D Bipolar Power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Supply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FLUCO NE 1600 6 channel syringe pump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MESI-28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Utgård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SE Utilities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PLC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MESI-32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PREMP Scanning system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PREMP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MESI-14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MV Lab CCR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system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9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Sub-task MESI-15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LESKER KJLC 354 vacuum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gauge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9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Sub-task MESI-16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OceanOptics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QEPro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Spectrometer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Making it a SES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MESI-19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Orange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Cryostat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TEFI/MESI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almost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Individual temperature control of multiple samples using EPICS etherCAT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 MESI-27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Cameras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for Kinematic Mounting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PREMP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 MESI-30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Huginn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SANS Temp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Controller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 MESI-29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Huginn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Sub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Cryostat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Known integration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52114"/>
              </p:ext>
            </p:extLst>
          </p:nvPr>
        </p:nvGraphicFramePr>
        <p:xfrm>
          <a:off x="457202" y="2352745"/>
          <a:ext cx="8229598" cy="2721546"/>
        </p:xfrm>
        <a:graphic>
          <a:graphicData uri="http://schemas.openxmlformats.org/drawingml/2006/table">
            <a:tbl>
              <a:tblPr/>
              <a:tblGrid>
                <a:gridCol w="875297"/>
                <a:gridCol w="586539"/>
                <a:gridCol w="2075447"/>
                <a:gridCol w="505326"/>
                <a:gridCol w="469232"/>
                <a:gridCol w="911392"/>
                <a:gridCol w="541421"/>
                <a:gridCol w="1046747"/>
                <a:gridCol w="631658"/>
                <a:gridCol w="586539"/>
              </a:tblGrid>
              <a:tr h="312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JIRA issue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client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available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24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started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Ready for first test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touch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ready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7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FLUCO NE 100X 1 channel syringe pump for complex fluids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FLUCO NE9000G Peristhaltic pump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PREMP PACE5000 Pressure controller integration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PREMP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x/waiting 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Task MESI-21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LOKI VR inline system integration project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Sub-task MESI-31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Convert MATLAB code to EPICS/Python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TEFI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HPLC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96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LS224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FLUCO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6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to make use of the system</a:t>
            </a:r>
            <a:endParaRPr lang="en-GB" dirty="0"/>
          </a:p>
        </p:txBody>
      </p:sp>
      <p:pic>
        <p:nvPicPr>
          <p:cNvPr id="5" name="Content Placeholder 4" descr="IMG_534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437919" y="3174923"/>
            <a:ext cx="6448729" cy="35465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8633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EPICS: CCDB, IOC factory, Network booting , CSS GUI,</a:t>
            </a:r>
            <a:r>
              <a:rPr lang="en-GB" sz="2400" dirty="0"/>
              <a:t> </a:t>
            </a:r>
            <a:r>
              <a:rPr lang="en-GB" sz="2400" dirty="0" err="1" smtClean="0"/>
              <a:t>Archiver</a:t>
            </a:r>
            <a:endParaRPr lang="en-GB" sz="2400" dirty="0" smtClean="0"/>
          </a:p>
          <a:p>
            <a:r>
              <a:rPr lang="en-GB" sz="2400" dirty="0" smtClean="0"/>
              <a:t>NICOS: History, Scripting, UI</a:t>
            </a:r>
          </a:p>
          <a:p>
            <a:r>
              <a:rPr lang="en-GB" sz="2400" dirty="0" smtClean="0"/>
              <a:t>First “user” (ESS SE colleague) now runs CSS GUI. NICOS “user” station soon to be available.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701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Quite some devices to be integrated </a:t>
            </a:r>
            <a:endParaRPr lang="en-GB" dirty="0"/>
          </a:p>
        </p:txBody>
      </p:sp>
      <p:pic>
        <p:nvPicPr>
          <p:cNvPr id="5" name="Content Placeholder 4" descr="Screen Shot 2017-12-12 at 10.21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" b="7230"/>
          <a:stretch>
            <a:fillRect/>
          </a:stretch>
        </p:blipFill>
        <p:spPr>
          <a:xfrm>
            <a:off x="-110448" y="1700257"/>
            <a:ext cx="9130126" cy="50212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788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colleagues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Niklas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Ekström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Andreas </a:t>
            </a:r>
            <a:r>
              <a:rPr lang="en-GB" dirty="0" err="1" smtClean="0">
                <a:solidFill>
                  <a:schemeClr val="tx1"/>
                </a:solidFill>
              </a:rPr>
              <a:t>Hagelberg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-&gt; Integration work will accelerate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-&gt; Work on </a:t>
            </a:r>
            <a:r>
              <a:rPr lang="en-GB" dirty="0" err="1" smtClean="0">
                <a:solidFill>
                  <a:schemeClr val="tx1"/>
                </a:solidFill>
              </a:rPr>
              <a:t>SECoP</a:t>
            </a:r>
            <a:r>
              <a:rPr lang="en-GB" dirty="0" smtClean="0">
                <a:solidFill>
                  <a:schemeClr val="tx1"/>
                </a:solidFill>
              </a:rPr>
              <a:t> will intensify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Topics: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Will there be a GUI for NICOS available?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How to handle a device scanning in the beam to find beam centre.?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Plotting Temperature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Magnetic field?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Remote </a:t>
            </a:r>
            <a:r>
              <a:rPr lang="en-GB" dirty="0" err="1" smtClean="0">
                <a:solidFill>
                  <a:schemeClr val="tx1"/>
                </a:solidFill>
              </a:rPr>
              <a:t>accsess</a:t>
            </a:r>
            <a:r>
              <a:rPr lang="en-GB" dirty="0" smtClean="0">
                <a:solidFill>
                  <a:schemeClr val="tx1"/>
                </a:solidFill>
              </a:rPr>
              <a:t>/status check?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NICOS clients </a:t>
            </a:r>
            <a:r>
              <a:rPr lang="en-GB" smtClean="0">
                <a:solidFill>
                  <a:schemeClr val="tx1"/>
                </a:solidFill>
              </a:rPr>
              <a:t>for “users” (colleagues)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450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1025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52</TotalTime>
  <Words>521</Words>
  <Application>Microsoft Macintosh PowerPoint</Application>
  <PresentationFormat>On-screen Show (4:3)</PresentationFormat>
  <Paragraphs>280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ESS Sample Environment Integration Update </vt:lpstr>
      <vt:lpstr>What Is our part </vt:lpstr>
      <vt:lpstr>Current integration projects</vt:lpstr>
      <vt:lpstr>Known integration projects</vt:lpstr>
      <vt:lpstr>Start to make use of the system</vt:lpstr>
      <vt:lpstr>Quite some devices to be integrated </vt:lpstr>
      <vt:lpstr>New colleagues </vt:lpstr>
      <vt:lpstr>Thank You for your attention!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Sample Environment Integration Update </dc:title>
  <dc:creator>Anders Pettersson</dc:creator>
  <cp:lastModifiedBy>Anders Pettersson</cp:lastModifiedBy>
  <cp:revision>11</cp:revision>
  <dcterms:created xsi:type="dcterms:W3CDTF">2017-12-12T09:15:01Z</dcterms:created>
  <dcterms:modified xsi:type="dcterms:W3CDTF">2017-12-12T10:07:58Z</dcterms:modified>
</cp:coreProperties>
</file>