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5" r:id="rId5"/>
    <p:sldId id="266" r:id="rId6"/>
    <p:sldId id="264" r:id="rId7"/>
    <p:sldId id="260" r:id="rId8"/>
    <p:sldId id="261" r:id="rId9"/>
    <p:sldId id="258" r:id="rId10"/>
    <p:sldId id="267" r:id="rId11"/>
    <p:sldId id="263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 autoAdjust="0"/>
    <p:restoredTop sz="94753" autoAdjust="0"/>
  </p:normalViewPr>
  <p:slideViewPr>
    <p:cSldViewPr>
      <p:cViewPr varScale="1">
        <p:scale>
          <a:sx n="106" d="100"/>
          <a:sy n="106" d="100"/>
        </p:scale>
        <p:origin x="15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735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089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39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10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779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7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1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0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22/11/2017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22/11/2017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22/11/2017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22/11/2017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Inflatable Seals for RH in Bunker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Laurence Page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Vacuum System Engineer Neutron Instruments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22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US" b="1" dirty="0" err="1"/>
              <a:t>Eierlegende</a:t>
            </a:r>
            <a:r>
              <a:rPr lang="en-US" b="1" dirty="0"/>
              <a:t> </a:t>
            </a:r>
            <a:r>
              <a:rPr lang="en-US" b="1" dirty="0" err="1" smtClean="0"/>
              <a:t>Wollmilchsau</a:t>
            </a:r>
            <a:r>
              <a:rPr lang="en-US" b="1" dirty="0" smtClean="0"/>
              <a:t> Seal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maintain a good seal with low leak-rate</a:t>
            </a:r>
            <a:endParaRPr lang="en-US" dirty="0" smtClean="0"/>
          </a:p>
          <a:p>
            <a:r>
              <a:rPr lang="en-US" dirty="0" smtClean="0"/>
              <a:t>Cleaning Sealing Faces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this better than using thin AL-Windows?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0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Developing</a:t>
            </a:r>
            <a:br>
              <a:rPr lang="en-US" sz="4000" b="1" dirty="0" smtClean="0"/>
            </a:br>
            <a:r>
              <a:rPr lang="en-US" sz="4000" b="1" dirty="0" smtClean="0"/>
              <a:t>Die </a:t>
            </a:r>
            <a:r>
              <a:rPr lang="en-US" sz="4000" b="1" dirty="0" err="1" smtClean="0"/>
              <a:t>Eierlegende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Wollmilchsau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RH in the Bunker</a:t>
            </a:r>
            <a:endParaRPr lang="en-GB" sz="4000" dirty="0"/>
          </a:p>
        </p:txBody>
      </p:sp>
      <p:pic>
        <p:nvPicPr>
          <p:cNvPr id="1026" name="Picture 2" descr="https://upload.wikimedia.org/wikipedia/commons/f/f3/Wollmilchs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44" y="2636912"/>
            <a:ext cx="3102296" cy="39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429000"/>
            <a:ext cx="1749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Egg Laying</a:t>
            </a:r>
          </a:p>
          <a:p>
            <a:r>
              <a:rPr lang="en-US" sz="2400" dirty="0" smtClean="0"/>
              <a:t>Wool Giving</a:t>
            </a:r>
          </a:p>
          <a:p>
            <a:r>
              <a:rPr lang="en-US" sz="2400" dirty="0" smtClean="0"/>
              <a:t>Milk Bearing</a:t>
            </a:r>
          </a:p>
          <a:p>
            <a:r>
              <a:rPr lang="en-US" sz="2400" dirty="0" smtClean="0"/>
              <a:t>Sow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9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US" b="1" dirty="0" err="1"/>
              <a:t>Eierlegende</a:t>
            </a:r>
            <a:r>
              <a:rPr lang="en-US" b="1" dirty="0"/>
              <a:t> </a:t>
            </a:r>
            <a:r>
              <a:rPr lang="en-US" b="1" dirty="0" err="1" smtClean="0"/>
              <a:t>Wollmilchsau</a:t>
            </a:r>
            <a:r>
              <a:rPr lang="en-US" b="1" dirty="0" smtClean="0"/>
              <a:t> Seal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very tight seal (Very low Leak-Rate)</a:t>
            </a:r>
          </a:p>
          <a:p>
            <a:r>
              <a:rPr lang="en-US" dirty="0" smtClean="0"/>
              <a:t>Composed of </a:t>
            </a:r>
            <a:r>
              <a:rPr lang="en-US" dirty="0" err="1" smtClean="0"/>
              <a:t>Aluminium</a:t>
            </a:r>
            <a:r>
              <a:rPr lang="en-US" dirty="0" smtClean="0"/>
              <a:t> for activation</a:t>
            </a:r>
          </a:p>
          <a:p>
            <a:r>
              <a:rPr lang="en-US" dirty="0" smtClean="0"/>
              <a:t>Reliable</a:t>
            </a:r>
          </a:p>
          <a:p>
            <a:r>
              <a:rPr lang="en-US" dirty="0" smtClean="0"/>
              <a:t>Robust</a:t>
            </a:r>
          </a:p>
          <a:p>
            <a:r>
              <a:rPr lang="en-US" dirty="0" smtClean="0"/>
              <a:t>Inexpensive</a:t>
            </a:r>
          </a:p>
          <a:p>
            <a:endParaRPr lang="en-US" dirty="0"/>
          </a:p>
          <a:p>
            <a:r>
              <a:rPr lang="en-US" dirty="0" smtClean="0"/>
              <a:t>Our </a:t>
            </a:r>
            <a:r>
              <a:rPr lang="en-US" dirty="0" err="1" smtClean="0"/>
              <a:t>R</a:t>
            </a:r>
            <a:r>
              <a:rPr lang="en-US" dirty="0" err="1" smtClean="0"/>
              <a:t>eliablelowleakluminiuminflatable</a:t>
            </a:r>
            <a:r>
              <a:rPr lang="en-US" smtClean="0"/>
              <a:t> Seal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US" b="1" dirty="0" err="1"/>
              <a:t>Eierlegende</a:t>
            </a:r>
            <a:r>
              <a:rPr lang="en-US" b="1" dirty="0"/>
              <a:t> </a:t>
            </a:r>
            <a:r>
              <a:rPr lang="en-US" b="1" dirty="0" err="1" smtClean="0"/>
              <a:t>Wollmilchsau</a:t>
            </a:r>
            <a:r>
              <a:rPr lang="en-US" b="1" dirty="0" smtClean="0"/>
              <a:t> Seal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agreement with PSI</a:t>
            </a:r>
          </a:p>
          <a:p>
            <a:r>
              <a:rPr lang="en-US" dirty="0" smtClean="0"/>
              <a:t>Two Possible Solutions to prototype</a:t>
            </a:r>
          </a:p>
          <a:p>
            <a:pPr lvl="1"/>
            <a:r>
              <a:rPr lang="en-US" dirty="0" smtClean="0"/>
              <a:t>All-Metal</a:t>
            </a:r>
          </a:p>
          <a:p>
            <a:pPr lvl="1"/>
            <a:r>
              <a:rPr lang="en-US" dirty="0" smtClean="0"/>
              <a:t>Al- EPDM seal</a:t>
            </a:r>
          </a:p>
          <a:p>
            <a:pPr lvl="1"/>
            <a:endParaRPr lang="en-US" dirty="0"/>
          </a:p>
          <a:p>
            <a:r>
              <a:rPr lang="en-US" dirty="0" smtClean="0"/>
              <a:t>Must consider environment (dust)</a:t>
            </a:r>
          </a:p>
          <a:p>
            <a:r>
              <a:rPr lang="en-US" dirty="0" smtClean="0"/>
              <a:t>Conductance issues require low leak-rates</a:t>
            </a:r>
          </a:p>
          <a:p>
            <a:pPr lvl="1"/>
            <a:r>
              <a:rPr lang="en-US" dirty="0" smtClean="0"/>
              <a:t>Vacuum pumps for the Bunker are far away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ODIN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477"/>
            <a:ext cx="8229600" cy="4015408"/>
          </a:xfrm>
        </p:spPr>
      </p:pic>
      <p:sp>
        <p:nvSpPr>
          <p:cNvPr id="5" name="TextBox 4"/>
          <p:cNvSpPr txBox="1"/>
          <p:nvPr/>
        </p:nvSpPr>
        <p:spPr>
          <a:xfrm>
            <a:off x="6084168" y="1688041"/>
            <a:ext cx="131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Bunker Wall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259" y="515719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5726" y="27089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 M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03648" y="2224809"/>
            <a:ext cx="5992931" cy="19242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3212" y="5686219"/>
            <a:ext cx="378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Tight Seals to keep low gas loads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051720" y="5097669"/>
            <a:ext cx="432048" cy="48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8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Metal Seal (PSI-SNS PBW)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Metal Solution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9522" y="2229576"/>
            <a:ext cx="4924955" cy="369371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3095" y="2314474"/>
            <a:ext cx="3702084" cy="2776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2548" y="2322780"/>
            <a:ext cx="3692595" cy="2769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094" y="2287889"/>
            <a:ext cx="3772976" cy="28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42451"/>
            <a:ext cx="6552728" cy="35171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6754"/>
            <a:ext cx="4717100" cy="25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2528</TotalTime>
  <Words>154</Words>
  <Application>Microsoft Macintosh PowerPoint</Application>
  <PresentationFormat>On-screen Show (4:3)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Inflatable Seals for RH in Bunker</vt:lpstr>
      <vt:lpstr>Developing Die Eierlegende Wollmilchsau For RH in the Bunker</vt:lpstr>
      <vt:lpstr>Our Eierlegende Wollmilchsau Seal</vt:lpstr>
      <vt:lpstr>Our Eierlegende Wollmilchsau Seal</vt:lpstr>
      <vt:lpstr>Preliminary ODIN Model</vt:lpstr>
      <vt:lpstr>All Metal Seal (PSI-SNS PBW)</vt:lpstr>
      <vt:lpstr>All Metal Solution</vt:lpstr>
      <vt:lpstr>PowerPoint Presentation</vt:lpstr>
      <vt:lpstr>PowerPoint Presentation</vt:lpstr>
      <vt:lpstr>Our Eierlegende Wollmilchsau Seal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Inflatable Seals</dc:title>
  <dc:creator>Microsoft Office User</dc:creator>
  <cp:lastModifiedBy>Microsoft Office User</cp:lastModifiedBy>
  <cp:revision>12</cp:revision>
  <dcterms:created xsi:type="dcterms:W3CDTF">2017-11-20T12:56:37Z</dcterms:created>
  <dcterms:modified xsi:type="dcterms:W3CDTF">2017-11-22T07:07:42Z</dcterms:modified>
</cp:coreProperties>
</file>