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11" r:id="rId5"/>
    <p:sldMasterId id="2147484281" r:id="rId6"/>
  </p:sldMasterIdLst>
  <p:notesMasterIdLst>
    <p:notesMasterId r:id="rId22"/>
  </p:notesMasterIdLst>
  <p:handoutMasterIdLst>
    <p:handoutMasterId r:id="rId23"/>
  </p:handoutMasterIdLst>
  <p:sldIdLst>
    <p:sldId id="391" r:id="rId7"/>
    <p:sldId id="296" r:id="rId8"/>
    <p:sldId id="386" r:id="rId9"/>
    <p:sldId id="393" r:id="rId10"/>
    <p:sldId id="396" r:id="rId11"/>
    <p:sldId id="395" r:id="rId12"/>
    <p:sldId id="398" r:id="rId13"/>
    <p:sldId id="399" r:id="rId14"/>
    <p:sldId id="397" r:id="rId15"/>
    <p:sldId id="400" r:id="rId16"/>
    <p:sldId id="401" r:id="rId17"/>
    <p:sldId id="402" r:id="rId18"/>
    <p:sldId id="403" r:id="rId19"/>
    <p:sldId id="404" r:id="rId20"/>
    <p:sldId id="392" r:id="rId21"/>
  </p:sldIdLst>
  <p:sldSz cx="9144000" cy="6858000" type="screen4x3"/>
  <p:notesSz cx="6797675" cy="9926638"/>
  <p:defaultTextStyle>
    <a:defPPr>
      <a:defRPr lang="en-US"/>
    </a:defPPr>
    <a:lvl1pPr algn="ctr" defTabSz="457200" rtl="0" fontAlgn="base">
      <a:spcBef>
        <a:spcPct val="0"/>
      </a:spcBef>
      <a:spcAft>
        <a:spcPct val="0"/>
      </a:spcAft>
      <a:defRPr sz="1400" kern="1200">
        <a:solidFill>
          <a:srgbClr val="4C4C4C"/>
        </a:solidFill>
        <a:latin typeface="Calibri" charset="0"/>
        <a:ea typeface="ＭＳ Ｐゴシック" pitchFamily="96" charset="-128"/>
        <a:cs typeface="+mn-cs"/>
      </a:defRPr>
    </a:lvl1pPr>
    <a:lvl2pPr marL="457200" algn="ctr" defTabSz="457200" rtl="0" fontAlgn="base">
      <a:spcBef>
        <a:spcPct val="0"/>
      </a:spcBef>
      <a:spcAft>
        <a:spcPct val="0"/>
      </a:spcAft>
      <a:defRPr sz="1400" kern="1200">
        <a:solidFill>
          <a:srgbClr val="4C4C4C"/>
        </a:solidFill>
        <a:latin typeface="Calibri" charset="0"/>
        <a:ea typeface="ＭＳ Ｐゴシック" pitchFamily="96" charset="-128"/>
        <a:cs typeface="+mn-cs"/>
      </a:defRPr>
    </a:lvl2pPr>
    <a:lvl3pPr marL="914400" algn="ctr" defTabSz="457200" rtl="0" fontAlgn="base">
      <a:spcBef>
        <a:spcPct val="0"/>
      </a:spcBef>
      <a:spcAft>
        <a:spcPct val="0"/>
      </a:spcAft>
      <a:defRPr sz="1400" kern="1200">
        <a:solidFill>
          <a:srgbClr val="4C4C4C"/>
        </a:solidFill>
        <a:latin typeface="Calibri" charset="0"/>
        <a:ea typeface="ＭＳ Ｐゴシック" pitchFamily="96" charset="-128"/>
        <a:cs typeface="+mn-cs"/>
      </a:defRPr>
    </a:lvl3pPr>
    <a:lvl4pPr marL="1371600" algn="ctr" defTabSz="457200" rtl="0" fontAlgn="base">
      <a:spcBef>
        <a:spcPct val="0"/>
      </a:spcBef>
      <a:spcAft>
        <a:spcPct val="0"/>
      </a:spcAft>
      <a:defRPr sz="1400" kern="1200">
        <a:solidFill>
          <a:srgbClr val="4C4C4C"/>
        </a:solidFill>
        <a:latin typeface="Calibri" charset="0"/>
        <a:ea typeface="ＭＳ Ｐゴシック" pitchFamily="96" charset="-128"/>
        <a:cs typeface="+mn-cs"/>
      </a:defRPr>
    </a:lvl4pPr>
    <a:lvl5pPr marL="1828800" algn="ctr" defTabSz="457200" rtl="0" fontAlgn="base">
      <a:spcBef>
        <a:spcPct val="0"/>
      </a:spcBef>
      <a:spcAft>
        <a:spcPct val="0"/>
      </a:spcAft>
      <a:defRPr sz="1400" kern="1200">
        <a:solidFill>
          <a:srgbClr val="4C4C4C"/>
        </a:solidFill>
        <a:latin typeface="Calibri" charset="0"/>
        <a:ea typeface="ＭＳ Ｐゴシック" pitchFamily="96" charset="-128"/>
        <a:cs typeface="+mn-cs"/>
      </a:defRPr>
    </a:lvl5pPr>
    <a:lvl6pPr marL="2286000" algn="l" defTabSz="914400" rtl="0" eaLnBrk="1" latinLnBrk="0" hangingPunct="1">
      <a:defRPr sz="1400" kern="1200">
        <a:solidFill>
          <a:srgbClr val="4C4C4C"/>
        </a:solidFill>
        <a:latin typeface="Calibri" charset="0"/>
        <a:ea typeface="ＭＳ Ｐゴシック" pitchFamily="96" charset="-128"/>
        <a:cs typeface="+mn-cs"/>
      </a:defRPr>
    </a:lvl6pPr>
    <a:lvl7pPr marL="2743200" algn="l" defTabSz="914400" rtl="0" eaLnBrk="1" latinLnBrk="0" hangingPunct="1">
      <a:defRPr sz="1400" kern="1200">
        <a:solidFill>
          <a:srgbClr val="4C4C4C"/>
        </a:solidFill>
        <a:latin typeface="Calibri" charset="0"/>
        <a:ea typeface="ＭＳ Ｐゴシック" pitchFamily="96" charset="-128"/>
        <a:cs typeface="+mn-cs"/>
      </a:defRPr>
    </a:lvl7pPr>
    <a:lvl8pPr marL="3200400" algn="l" defTabSz="914400" rtl="0" eaLnBrk="1" latinLnBrk="0" hangingPunct="1">
      <a:defRPr sz="1400" kern="1200">
        <a:solidFill>
          <a:srgbClr val="4C4C4C"/>
        </a:solidFill>
        <a:latin typeface="Calibri" charset="0"/>
        <a:ea typeface="ＭＳ Ｐゴシック" pitchFamily="96" charset="-128"/>
        <a:cs typeface="+mn-cs"/>
      </a:defRPr>
    </a:lvl8pPr>
    <a:lvl9pPr marL="3657600" algn="l" defTabSz="914400" rtl="0" eaLnBrk="1" latinLnBrk="0" hangingPunct="1">
      <a:defRPr sz="1400" kern="1200">
        <a:solidFill>
          <a:srgbClr val="4C4C4C"/>
        </a:solidFill>
        <a:latin typeface="Calibri" charset="0"/>
        <a:ea typeface="ＭＳ Ｐゴシック" pitchFamily="96" charset="-128"/>
        <a:cs typeface="+mn-cs"/>
      </a:defRPr>
    </a:lvl9pPr>
  </p:defaultTextStyle>
  <p:extLst>
    <p:ext uri="{EFAFB233-063F-42B5-8137-9DF3F51BA10A}">
      <p15:sldGuideLst xmlns:p15="http://schemas.microsoft.com/office/powerpoint/2012/main" xmlns="">
        <p15:guide id="1" orient="horz" pos="493">
          <p15:clr>
            <a:srgbClr val="A4A3A4"/>
          </p15:clr>
        </p15:guide>
        <p15:guide id="2" orient="horz" pos="302">
          <p15:clr>
            <a:srgbClr val="A4A3A4"/>
          </p15:clr>
        </p15:guide>
        <p15:guide id="3" orient="horz" pos="4178">
          <p15:clr>
            <a:srgbClr val="A4A3A4"/>
          </p15:clr>
        </p15:guide>
        <p15:guide id="4" orient="horz" pos="4249">
          <p15:clr>
            <a:srgbClr val="A4A3A4"/>
          </p15:clr>
        </p15:guide>
        <p15:guide id="5" orient="horz" pos="4039">
          <p15:clr>
            <a:srgbClr val="A4A3A4"/>
          </p15:clr>
        </p15:guide>
        <p15:guide id="6" orient="horz" pos="701">
          <p15:clr>
            <a:srgbClr val="A4A3A4"/>
          </p15:clr>
        </p15:guide>
        <p15:guide id="7" orient="horz" pos="2268">
          <p15:clr>
            <a:srgbClr val="A4A3A4"/>
          </p15:clr>
        </p15:guide>
        <p15:guide id="8" orient="horz" pos="1073">
          <p15:clr>
            <a:srgbClr val="A4A3A4"/>
          </p15:clr>
        </p15:guide>
        <p15:guide id="9" pos="5413">
          <p15:clr>
            <a:srgbClr val="A4A3A4"/>
          </p15:clr>
        </p15:guide>
        <p15:guide id="10" pos="561">
          <p15:clr>
            <a:srgbClr val="A4A3A4"/>
          </p15:clr>
        </p15:guide>
        <p15:guide id="11" pos="2483">
          <p15:clr>
            <a:srgbClr val="A4A3A4"/>
          </p15:clr>
        </p15:guide>
        <p15:guide id="12" pos="44">
          <p15:clr>
            <a:srgbClr val="A4A3A4"/>
          </p15:clr>
        </p15:guide>
        <p15:guide id="13" pos="5664">
          <p15:clr>
            <a:srgbClr val="A4A3A4"/>
          </p15:clr>
        </p15:guide>
        <p15:guide id="14" pos="4617">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493D"/>
    <a:srgbClr val="0C3471"/>
    <a:srgbClr val="EDC064"/>
    <a:srgbClr val="C07D59"/>
    <a:srgbClr val="64A70B"/>
    <a:srgbClr val="008ABC"/>
    <a:srgbClr val="2D3D48"/>
    <a:srgbClr val="8BD3E6"/>
    <a:srgbClr val="A6BBC8"/>
    <a:srgbClr val="B6AD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1" autoAdjust="0"/>
    <p:restoredTop sz="94660"/>
  </p:normalViewPr>
  <p:slideViewPr>
    <p:cSldViewPr snapToGrid="0">
      <p:cViewPr varScale="1">
        <p:scale>
          <a:sx n="56" d="100"/>
          <a:sy n="56" d="100"/>
        </p:scale>
        <p:origin x="-1094" y="-72"/>
      </p:cViewPr>
      <p:guideLst>
        <p:guide orient="horz" pos="493"/>
        <p:guide orient="horz" pos="302"/>
        <p:guide orient="horz" pos="4178"/>
        <p:guide orient="horz" pos="4249"/>
        <p:guide orient="horz" pos="4039"/>
        <p:guide orient="horz" pos="701"/>
        <p:guide orient="horz" pos="2268"/>
        <p:guide orient="horz" pos="1073"/>
        <p:guide pos="5413"/>
        <p:guide pos="561"/>
        <p:guide pos="2483"/>
        <p:guide pos="44"/>
        <p:guide pos="5664"/>
        <p:guide pos="461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4" d="100"/>
          <a:sy n="94" d="100"/>
        </p:scale>
        <p:origin x="-375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2945955" cy="495675"/>
          </a:xfrm>
          <a:prstGeom prst="rect">
            <a:avLst/>
          </a:prstGeom>
          <a:noFill/>
          <a:ln>
            <a:noFill/>
          </a:ln>
          <a:extLst>
            <a:ext uri="{FAA26D3D-D897-4be2-8F04-BA451C77F1D7}"/>
          </a:extLst>
        </p:spPr>
        <p:txBody>
          <a:bodyPr vert="horz" wrap="square" lIns="96661" tIns="48331" rIns="96661" bIns="48331" numCol="1" anchor="t" anchorCtr="0" compatLnSpc="1">
            <a:prstTxWarp prst="textNoShape">
              <a:avLst/>
            </a:prstTxWarp>
          </a:bodyPr>
          <a:lstStyle>
            <a:lvl1pPr algn="l" defTabSz="482600">
              <a:defRPr sz="1300">
                <a:solidFill>
                  <a:schemeClr val="tx1"/>
                </a:solidFill>
                <a:latin typeface="Arial" charset="0"/>
              </a:defRPr>
            </a:lvl1pPr>
          </a:lstStyle>
          <a:p>
            <a:endParaRPr lang="en-US">
              <a:latin typeface="Calibri" pitchFamily="34" charset="0"/>
            </a:endParaRPr>
          </a:p>
        </p:txBody>
      </p:sp>
      <p:sp>
        <p:nvSpPr>
          <p:cNvPr id="3" name="Date Placeholder 2"/>
          <p:cNvSpPr>
            <a:spLocks noGrp="1"/>
          </p:cNvSpPr>
          <p:nvPr>
            <p:ph type="dt" sz="quarter" idx="1"/>
          </p:nvPr>
        </p:nvSpPr>
        <p:spPr bwMode="auto">
          <a:xfrm>
            <a:off x="3850245" y="1"/>
            <a:ext cx="2945955" cy="495675"/>
          </a:xfrm>
          <a:prstGeom prst="rect">
            <a:avLst/>
          </a:prstGeom>
          <a:noFill/>
          <a:ln>
            <a:noFill/>
          </a:ln>
          <a:extLst/>
        </p:spPr>
        <p:txBody>
          <a:bodyPr vert="horz" wrap="square" lIns="96661" tIns="48331" rIns="96661" bIns="48331" numCol="1" anchor="t" anchorCtr="0" compatLnSpc="1">
            <a:prstTxWarp prst="textNoShape">
              <a:avLst/>
            </a:prstTxWarp>
          </a:bodyPr>
          <a:lstStyle>
            <a:lvl1pPr algn="r" defTabSz="482600">
              <a:defRPr sz="1300">
                <a:solidFill>
                  <a:schemeClr val="tx1"/>
                </a:solidFill>
                <a:latin typeface="Arial" charset="0"/>
              </a:defRPr>
            </a:lvl1pPr>
          </a:lstStyle>
          <a:p>
            <a:fld id="{FA6E5DAF-2AC1-42F2-BB0A-A8BCA4561B49}" type="datetime1">
              <a:rPr lang="en-US">
                <a:latin typeface="Calibri" pitchFamily="34" charset="0"/>
              </a:rPr>
              <a:pPr/>
              <a:t>11/14/2017</a:t>
            </a:fld>
            <a:endParaRPr lang="en-US">
              <a:latin typeface="Calibri" pitchFamily="34" charset="0"/>
            </a:endParaRPr>
          </a:p>
        </p:txBody>
      </p:sp>
      <p:sp>
        <p:nvSpPr>
          <p:cNvPr id="4" name="Footer Placeholder 3"/>
          <p:cNvSpPr>
            <a:spLocks noGrp="1"/>
          </p:cNvSpPr>
          <p:nvPr>
            <p:ph type="ftr" sz="quarter" idx="2"/>
          </p:nvPr>
        </p:nvSpPr>
        <p:spPr bwMode="auto">
          <a:xfrm>
            <a:off x="0" y="9429323"/>
            <a:ext cx="2945955" cy="495675"/>
          </a:xfrm>
          <a:prstGeom prst="rect">
            <a:avLst/>
          </a:prstGeom>
          <a:noFill/>
          <a:ln>
            <a:noFill/>
          </a:ln>
          <a:extLst>
            <a:ext uri="{FAA26D3D-D897-4be2-8F04-BA451C77F1D7}"/>
          </a:extLst>
        </p:spPr>
        <p:txBody>
          <a:bodyPr vert="horz" wrap="square" lIns="96661" tIns="48331" rIns="96661" bIns="48331" numCol="1" anchor="b" anchorCtr="0" compatLnSpc="1">
            <a:prstTxWarp prst="textNoShape">
              <a:avLst/>
            </a:prstTxWarp>
          </a:bodyPr>
          <a:lstStyle>
            <a:lvl1pPr algn="l" defTabSz="482600">
              <a:defRPr sz="1300">
                <a:solidFill>
                  <a:schemeClr val="tx1"/>
                </a:solidFill>
                <a:latin typeface="Arial" charset="0"/>
              </a:defRPr>
            </a:lvl1pPr>
          </a:lstStyle>
          <a:p>
            <a:endParaRPr lang="en-US">
              <a:latin typeface="Calibri" pitchFamily="34" charset="0"/>
            </a:endParaRPr>
          </a:p>
        </p:txBody>
      </p:sp>
      <p:sp>
        <p:nvSpPr>
          <p:cNvPr id="5" name="Slide Number Placeholder 4"/>
          <p:cNvSpPr>
            <a:spLocks noGrp="1"/>
          </p:cNvSpPr>
          <p:nvPr>
            <p:ph type="sldNum" sz="quarter" idx="3"/>
          </p:nvPr>
        </p:nvSpPr>
        <p:spPr bwMode="auto">
          <a:xfrm>
            <a:off x="3850245" y="9429323"/>
            <a:ext cx="2945955" cy="495675"/>
          </a:xfrm>
          <a:prstGeom prst="rect">
            <a:avLst/>
          </a:prstGeom>
          <a:noFill/>
          <a:ln>
            <a:noFill/>
          </a:ln>
          <a:extLst/>
        </p:spPr>
        <p:txBody>
          <a:bodyPr vert="horz" wrap="square" lIns="96661" tIns="48331" rIns="96661" bIns="48331" numCol="1" anchor="b" anchorCtr="0" compatLnSpc="1">
            <a:prstTxWarp prst="textNoShape">
              <a:avLst/>
            </a:prstTxWarp>
          </a:bodyPr>
          <a:lstStyle>
            <a:lvl1pPr algn="r" defTabSz="482600">
              <a:defRPr sz="1300">
                <a:solidFill>
                  <a:schemeClr val="tx1"/>
                </a:solidFill>
                <a:latin typeface="Arial" charset="0"/>
              </a:defRPr>
            </a:lvl1pPr>
          </a:lstStyle>
          <a:p>
            <a:fld id="{F6BB0A1B-A6BE-4CAA-BAC1-98EF53CDEC94}" type="slidenum">
              <a:rPr lang="en-US">
                <a:latin typeface="Calibri" pitchFamily="34" charset="0"/>
              </a:rPr>
              <a:pPr/>
              <a:t>‹Nr.›</a:t>
            </a:fld>
            <a:endParaRPr lang="en-US">
              <a:latin typeface="Calibri" pitchFamily="34" charset="0"/>
            </a:endParaRPr>
          </a:p>
        </p:txBody>
      </p:sp>
    </p:spTree>
    <p:extLst>
      <p:ext uri="{BB962C8B-B14F-4D97-AF65-F5344CB8AC3E}">
        <p14:creationId xmlns:p14="http://schemas.microsoft.com/office/powerpoint/2010/main" val="1668395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2945955" cy="495675"/>
          </a:xfrm>
          <a:prstGeom prst="rect">
            <a:avLst/>
          </a:prstGeom>
          <a:noFill/>
          <a:ln>
            <a:noFill/>
          </a:ln>
          <a:extLst>
            <a:ext uri="{FAA26D3D-D897-4be2-8F04-BA451C77F1D7}"/>
          </a:extLst>
        </p:spPr>
        <p:txBody>
          <a:bodyPr vert="horz" wrap="square" lIns="96661" tIns="48331" rIns="96661" bIns="48331" numCol="1" anchor="t" anchorCtr="0" compatLnSpc="1">
            <a:prstTxWarp prst="textNoShape">
              <a:avLst/>
            </a:prstTxWarp>
          </a:bodyPr>
          <a:lstStyle>
            <a:lvl1pPr algn="l" defTabSz="482600">
              <a:defRPr sz="1300">
                <a:solidFill>
                  <a:schemeClr val="tx1"/>
                </a:solidFill>
                <a:latin typeface="Calibri" pitchFamily="34" charset="0"/>
              </a:defRPr>
            </a:lvl1pPr>
          </a:lstStyle>
          <a:p>
            <a:endParaRPr lang="en-US"/>
          </a:p>
        </p:txBody>
      </p:sp>
      <p:sp>
        <p:nvSpPr>
          <p:cNvPr id="3" name="Date Placeholder 2"/>
          <p:cNvSpPr>
            <a:spLocks noGrp="1"/>
          </p:cNvSpPr>
          <p:nvPr>
            <p:ph type="dt" idx="1"/>
          </p:nvPr>
        </p:nvSpPr>
        <p:spPr bwMode="auto">
          <a:xfrm>
            <a:off x="3850245" y="1"/>
            <a:ext cx="2945955" cy="495675"/>
          </a:xfrm>
          <a:prstGeom prst="rect">
            <a:avLst/>
          </a:prstGeom>
          <a:noFill/>
          <a:ln>
            <a:noFill/>
          </a:ln>
          <a:extLst>
            <a:ext uri="{FAA26D3D-D897-4be2-8F04-BA451C77F1D7}"/>
          </a:extLst>
        </p:spPr>
        <p:txBody>
          <a:bodyPr vert="horz" wrap="square" lIns="96661" tIns="48331" rIns="96661" bIns="48331" numCol="1" anchor="t" anchorCtr="0" compatLnSpc="1">
            <a:prstTxWarp prst="textNoShape">
              <a:avLst/>
            </a:prstTxWarp>
          </a:bodyPr>
          <a:lstStyle>
            <a:lvl1pPr algn="r" defTabSz="482600">
              <a:defRPr sz="1300">
                <a:solidFill>
                  <a:schemeClr val="tx1"/>
                </a:solidFill>
                <a:latin typeface="Calibri" pitchFamily="34" charset="0"/>
              </a:defRPr>
            </a:lvl1pPr>
          </a:lstStyle>
          <a:p>
            <a:fld id="{F6FE7A37-5CA8-4244-8C86-BD5D6BBBB34E}" type="datetime1">
              <a:rPr lang="en-US" smtClean="0"/>
              <a:pPr/>
              <a:t>11/14/2017</a:t>
            </a:fld>
            <a:endParaRPr lang="en-US"/>
          </a:p>
        </p:txBody>
      </p:sp>
      <p:sp>
        <p:nvSpPr>
          <p:cNvPr id="28676" name="Slide Image Placeholder 3"/>
          <p:cNvSpPr>
            <a:spLocks noGrp="1" noRot="1" noChangeAspect="1"/>
          </p:cNvSpPr>
          <p:nvPr>
            <p:ph type="sldImg" idx="2"/>
          </p:nvPr>
        </p:nvSpPr>
        <p:spPr bwMode="auto">
          <a:xfrm>
            <a:off x="917575" y="744538"/>
            <a:ext cx="4962525" cy="3722687"/>
          </a:xfrm>
          <a:prstGeom prst="rect">
            <a:avLst/>
          </a:prstGeom>
          <a:noFill/>
          <a:ln w="12700">
            <a:solidFill>
              <a:srgbClr val="000000"/>
            </a:solidFill>
            <a:miter lim="800000"/>
            <a:headEnd/>
            <a:tailEnd/>
          </a:ln>
        </p:spPr>
      </p:sp>
      <p:sp>
        <p:nvSpPr>
          <p:cNvPr id="5" name="Notes Placeholder 4"/>
          <p:cNvSpPr>
            <a:spLocks noGrp="1"/>
          </p:cNvSpPr>
          <p:nvPr>
            <p:ph type="body" sz="quarter" idx="3"/>
          </p:nvPr>
        </p:nvSpPr>
        <p:spPr bwMode="auto">
          <a:xfrm>
            <a:off x="680063" y="4715482"/>
            <a:ext cx="5437550" cy="4466002"/>
          </a:xfrm>
          <a:prstGeom prst="rect">
            <a:avLst/>
          </a:prstGeom>
          <a:noFill/>
          <a:ln>
            <a:noFill/>
          </a:ln>
          <a:extLst>
            <a:ext uri="{FAA26D3D-D897-4be2-8F04-BA451C77F1D7}"/>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bwMode="auto">
          <a:xfrm>
            <a:off x="0" y="9429323"/>
            <a:ext cx="2945955" cy="495675"/>
          </a:xfrm>
          <a:prstGeom prst="rect">
            <a:avLst/>
          </a:prstGeom>
          <a:noFill/>
          <a:ln>
            <a:noFill/>
          </a:ln>
          <a:extLst>
            <a:ext uri="{FAA26D3D-D897-4be2-8F04-BA451C77F1D7}"/>
          </a:extLst>
        </p:spPr>
        <p:txBody>
          <a:bodyPr vert="horz" wrap="square" lIns="96661" tIns="48331" rIns="96661" bIns="48331" numCol="1" anchor="b" anchorCtr="0" compatLnSpc="1">
            <a:prstTxWarp prst="textNoShape">
              <a:avLst/>
            </a:prstTxWarp>
          </a:bodyPr>
          <a:lstStyle>
            <a:lvl1pPr algn="l" defTabSz="482600">
              <a:defRPr sz="1300">
                <a:solidFill>
                  <a:schemeClr val="tx1"/>
                </a:solidFill>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850245" y="9429323"/>
            <a:ext cx="2945955" cy="495675"/>
          </a:xfrm>
          <a:prstGeom prst="rect">
            <a:avLst/>
          </a:prstGeom>
          <a:noFill/>
          <a:ln>
            <a:noFill/>
          </a:ln>
          <a:extLst>
            <a:ext uri="{FAA26D3D-D897-4be2-8F04-BA451C77F1D7}"/>
          </a:extLst>
        </p:spPr>
        <p:txBody>
          <a:bodyPr vert="horz" wrap="square" lIns="96661" tIns="48331" rIns="96661" bIns="48331" numCol="1" anchor="b" anchorCtr="0" compatLnSpc="1">
            <a:prstTxWarp prst="textNoShape">
              <a:avLst/>
            </a:prstTxWarp>
          </a:bodyPr>
          <a:lstStyle>
            <a:lvl1pPr algn="r" defTabSz="482600">
              <a:defRPr sz="1300">
                <a:solidFill>
                  <a:schemeClr val="tx1"/>
                </a:solidFill>
                <a:latin typeface="Calibri" pitchFamily="34" charset="0"/>
              </a:defRPr>
            </a:lvl1pPr>
          </a:lstStyle>
          <a:p>
            <a:fld id="{1A612D8F-C501-4492-B7B3-FEE35FA15509}" type="slidenum">
              <a:rPr lang="en-US" smtClean="0"/>
              <a:pPr/>
              <a:t>‹Nr.›</a:t>
            </a:fld>
            <a:endParaRPr lang="en-US"/>
          </a:p>
        </p:txBody>
      </p:sp>
    </p:spTree>
    <p:extLst>
      <p:ext uri="{BB962C8B-B14F-4D97-AF65-F5344CB8AC3E}">
        <p14:creationId xmlns:p14="http://schemas.microsoft.com/office/powerpoint/2010/main" val="374673580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xfrm>
            <a:off x="917575" y="744538"/>
            <a:ext cx="4962525" cy="3722687"/>
          </a:xfrm>
          <a:ln/>
        </p:spPr>
      </p:sp>
      <p:sp>
        <p:nvSpPr>
          <p:cNvPr id="30723" name="Rectangle 3"/>
          <p:cNvSpPr>
            <a:spLocks noGrp="1"/>
          </p:cNvSpPr>
          <p:nvPr>
            <p:ph type="body" idx="1"/>
          </p:nvPr>
        </p:nvSpPr>
        <p:spPr>
          <a:noFill/>
        </p:spPr>
        <p:txBody>
          <a:bodyPr/>
          <a:lstStyle/>
          <a:p>
            <a:pPr eaLnBrk="1" hangingPunct="1"/>
            <a:endParaRPr lang="en-US" smtClean="0">
              <a:ea typeface="ＭＳ Ｐゴシック" pitchFamily="9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a:xfrm>
            <a:off x="917575" y="744538"/>
            <a:ext cx="4962525" cy="3722687"/>
          </a:xfrm>
          <a:ln/>
        </p:spPr>
      </p:sp>
      <p:sp>
        <p:nvSpPr>
          <p:cNvPr id="32771" name="Rectangle 3"/>
          <p:cNvSpPr>
            <a:spLocks noGrp="1"/>
          </p:cNvSpPr>
          <p:nvPr>
            <p:ph type="body" idx="1"/>
          </p:nvPr>
        </p:nvSpPr>
        <p:spPr>
          <a:noFill/>
        </p:spPr>
        <p:txBody>
          <a:bodyPr/>
          <a:lstStyle/>
          <a:p>
            <a:pPr eaLnBrk="1" hangingPunct="1"/>
            <a:endParaRPr lang="en-US" smtClean="0">
              <a:ea typeface="ＭＳ Ｐゴシック" pitchFamily="9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3" name="Picture 12" descr="pentair_largepattern cropTItle.jpg"/>
          <p:cNvPicPr>
            <a:picLocks noChangeAspect="1"/>
          </p:cNvPicPr>
          <p:nvPr userDrawn="1"/>
        </p:nvPicPr>
        <p:blipFill>
          <a:blip r:embed="rId2"/>
          <a:stretch>
            <a:fillRect/>
          </a:stretch>
        </p:blipFill>
        <p:spPr>
          <a:xfrm>
            <a:off x="182880" y="914400"/>
            <a:ext cx="8778240" cy="5266944"/>
          </a:xfrm>
          <a:prstGeom prst="rect">
            <a:avLst/>
          </a:prstGeom>
        </p:spPr>
      </p:pic>
      <p:sp>
        <p:nvSpPr>
          <p:cNvPr id="177166" name="Rectangle 14"/>
          <p:cNvSpPr>
            <a:spLocks noGrp="1" noChangeArrowheads="1"/>
          </p:cNvSpPr>
          <p:nvPr>
            <p:ph type="ctrTitle" sz="quarter" hasCustomPrompt="1"/>
          </p:nvPr>
        </p:nvSpPr>
        <p:spPr bwMode="gray">
          <a:xfrm>
            <a:off x="822960" y="1645920"/>
            <a:ext cx="7802880" cy="1470025"/>
          </a:xfrm>
          <a:noFill/>
          <a:ln/>
          <a:extLst>
            <a:ext uri="{FAA26D3D-D897-4be2-8F04-BA451C77F1D7}"/>
          </a:extLst>
        </p:spPr>
        <p:txBody>
          <a:bodyPr rIns="457200"/>
          <a:lstStyle>
            <a:lvl1pPr>
              <a:lnSpc>
                <a:spcPct val="100000"/>
              </a:lnSpc>
              <a:defRPr sz="2600" b="1" cap="all" baseline="0">
                <a:solidFill>
                  <a:schemeClr val="bg1"/>
                </a:solidFill>
              </a:defRPr>
            </a:lvl1pPr>
          </a:lstStyle>
          <a:p>
            <a:pPr lvl="0"/>
            <a:r>
              <a:rPr lang="en-US" dirty="0" smtClean="0"/>
              <a:t>PRESENTATION TITLE (CALIBRI BOLD, WHITE, 26 PTS)</a:t>
            </a:r>
            <a:endParaRPr lang="en-US" noProof="0" dirty="0" smtClean="0"/>
          </a:p>
        </p:txBody>
      </p:sp>
      <p:sp>
        <p:nvSpPr>
          <p:cNvPr id="177167" name="Rectangle 15"/>
          <p:cNvSpPr>
            <a:spLocks noGrp="1" noChangeArrowheads="1"/>
          </p:cNvSpPr>
          <p:nvPr>
            <p:ph type="subTitle" sz="quarter" idx="1" hasCustomPrompt="1"/>
          </p:nvPr>
        </p:nvSpPr>
        <p:spPr bwMode="gray">
          <a:xfrm>
            <a:off x="822960" y="3172968"/>
            <a:ext cx="7802880" cy="1069848"/>
          </a:xfrm>
          <a:extLst/>
        </p:spPr>
        <p:txBody>
          <a:bodyPr rIns="457200"/>
          <a:lstStyle>
            <a:lvl1pPr marL="0" indent="0">
              <a:buFont typeface="Arial" charset="0"/>
              <a:buNone/>
              <a:defRPr sz="2600" b="0" cap="all" baseline="0">
                <a:solidFill>
                  <a:schemeClr val="bg1"/>
                </a:solidFill>
              </a:defRPr>
            </a:lvl1pPr>
          </a:lstStyle>
          <a:p>
            <a:r>
              <a:rPr lang="en-US" dirty="0" smtClean="0"/>
              <a:t>SUBTITLE (CALIBRI REGULAR, WHITE, 26 PTS)</a:t>
            </a:r>
          </a:p>
        </p:txBody>
      </p:sp>
      <p:pic>
        <p:nvPicPr>
          <p:cNvPr id="9" name="Picture 16" descr="Pentair_Logo_color-2.ps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2880" y="249238"/>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tx1"/>
                </a:solidFill>
              </a:rPr>
              <a:t>PENTAIR </a:t>
            </a:r>
          </a:p>
        </p:txBody>
      </p:sp>
      <p:cxnSp>
        <p:nvCxnSpPr>
          <p:cNvPr id="16" name="Straight Connector 11"/>
          <p:cNvCxnSpPr/>
          <p:nvPr userDrawn="1"/>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Fußzeilenplatzhalter 7"/>
          <p:cNvSpPr>
            <a:spLocks noGrp="1"/>
          </p:cNvSpPr>
          <p:nvPr>
            <p:ph type="ftr" sz="quarter" idx="3"/>
          </p:nvPr>
        </p:nvSpPr>
        <p:spPr>
          <a:xfrm>
            <a:off x="814255"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a:p>
        </p:txBody>
      </p:sp>
      <p:sp>
        <p:nvSpPr>
          <p:cNvPr id="5" name="Textplatzhalter 4"/>
          <p:cNvSpPr>
            <a:spLocks noGrp="1"/>
          </p:cNvSpPr>
          <p:nvPr>
            <p:ph type="body" sz="quarter" idx="10" hasCustomPrompt="1"/>
          </p:nvPr>
        </p:nvSpPr>
        <p:spPr>
          <a:xfrm>
            <a:off x="3514381" y="241287"/>
            <a:ext cx="5571623" cy="533400"/>
          </a:xfrm>
        </p:spPr>
        <p:txBody>
          <a:bodyPr/>
          <a:lstStyle>
            <a:lvl1pPr marL="0" indent="0" algn="r">
              <a:buNone/>
              <a:defRPr sz="2800" b="1" cap="small" baseline="0">
                <a:solidFill>
                  <a:srgbClr val="FF0000"/>
                </a:solidFill>
              </a:defRPr>
            </a:lvl1pPr>
          </a:lstStyle>
          <a:p>
            <a:pPr lvl="0"/>
            <a:r>
              <a:rPr lang="de-DE" dirty="0" smtClean="0"/>
              <a:t>&lt; </a:t>
            </a:r>
            <a:r>
              <a:rPr lang="de-DE" dirty="0" err="1" smtClean="0"/>
              <a:t>use</a:t>
            </a:r>
            <a:r>
              <a:rPr lang="de-DE" dirty="0" smtClean="0"/>
              <a:t> / </a:t>
            </a:r>
            <a:r>
              <a:rPr lang="de-DE" dirty="0" err="1" smtClean="0"/>
              <a:t>take</a:t>
            </a:r>
            <a:r>
              <a:rPr lang="de-DE" dirty="0" smtClean="0"/>
              <a:t> out </a:t>
            </a:r>
            <a:r>
              <a:rPr lang="de-DE" dirty="0" err="1" smtClean="0"/>
              <a:t>logos</a:t>
            </a:r>
            <a:r>
              <a:rPr lang="de-DE" dirty="0" smtClean="0"/>
              <a:t> </a:t>
            </a:r>
            <a:r>
              <a:rPr lang="de-DE" dirty="0" err="1" smtClean="0"/>
              <a:t>as</a:t>
            </a:r>
            <a:r>
              <a:rPr lang="de-DE" dirty="0" smtClean="0"/>
              <a:t> </a:t>
            </a:r>
            <a:r>
              <a:rPr lang="de-DE" dirty="0" err="1" smtClean="0"/>
              <a:t>needed</a:t>
            </a:r>
            <a:r>
              <a:rPr lang="de-DE" dirty="0" smtClean="0"/>
              <a:t>&gt;</a:t>
            </a:r>
            <a:endParaRPr lang="de-DE" dirty="0"/>
          </a:p>
        </p:txBody>
      </p:sp>
      <p:sp>
        <p:nvSpPr>
          <p:cNvPr id="6" name="Inhaltsplatzhalter 5"/>
          <p:cNvSpPr>
            <a:spLocks noGrp="1"/>
          </p:cNvSpPr>
          <p:nvPr>
            <p:ph sz="quarter" idx="11" hasCustomPrompt="1"/>
          </p:nvPr>
        </p:nvSpPr>
        <p:spPr>
          <a:xfrm>
            <a:off x="827088" y="4302125"/>
            <a:ext cx="6599237" cy="460944"/>
          </a:xfrm>
        </p:spPr>
        <p:txBody>
          <a:bodyPr/>
          <a:lstStyle>
            <a:lvl1pPr marL="0" indent="0">
              <a:buNone/>
              <a:defRPr sz="2000" b="0" baseline="0">
                <a:solidFill>
                  <a:schemeClr val="bg1"/>
                </a:solidFill>
              </a:defRPr>
            </a:lvl1pPr>
          </a:lstStyle>
          <a:p>
            <a:pPr lvl="0"/>
            <a:r>
              <a:rPr lang="de-DE" dirty="0" smtClean="0"/>
              <a:t>Name of </a:t>
            </a:r>
            <a:r>
              <a:rPr lang="de-DE" dirty="0" err="1" smtClean="0"/>
              <a:t>presenter</a:t>
            </a:r>
            <a:endParaRPr lang="de-DE" dirty="0" smtClean="0"/>
          </a:p>
        </p:txBody>
      </p:sp>
      <p:sp>
        <p:nvSpPr>
          <p:cNvPr id="8" name="Textplatzhalter 7"/>
          <p:cNvSpPr>
            <a:spLocks noGrp="1"/>
          </p:cNvSpPr>
          <p:nvPr>
            <p:ph type="body" sz="quarter" idx="12" hasCustomPrompt="1"/>
          </p:nvPr>
        </p:nvSpPr>
        <p:spPr>
          <a:xfrm>
            <a:off x="822348" y="4790812"/>
            <a:ext cx="6588125" cy="300037"/>
          </a:xfrm>
        </p:spPr>
        <p:txBody>
          <a:bodyPr/>
          <a:lstStyle>
            <a:lvl1pPr marL="0" indent="0">
              <a:buNone/>
              <a:defRPr b="0">
                <a:solidFill>
                  <a:schemeClr val="bg1"/>
                </a:solidFill>
              </a:defRPr>
            </a:lvl1pPr>
          </a:lstStyle>
          <a:p>
            <a:pPr lvl="0"/>
            <a:r>
              <a:rPr lang="de-DE" dirty="0" smtClean="0"/>
              <a:t>Date</a:t>
            </a:r>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136922"/>
            <a:ext cx="8778240" cy="617934"/>
          </a:xfrm>
        </p:spPr>
        <p:txBody>
          <a:bodyPr/>
          <a:lstStyle>
            <a:lvl1pPr>
              <a:defRPr cap="all" baseline="0"/>
            </a:lvl1pPr>
          </a:lstStyle>
          <a:p>
            <a:r>
              <a:rPr lang="en-US" dirty="0" smtClean="0"/>
              <a:t>CALIBRI REGULAR, BLUE, 32 PTS, ALL CAPS</a:t>
            </a:r>
            <a:endParaRPr lang="en-US" dirty="0"/>
          </a:p>
        </p:txBody>
      </p:sp>
      <p:sp>
        <p:nvSpPr>
          <p:cNvPr id="4" name="Slide Number Placeholder 5"/>
          <p:cNvSpPr>
            <a:spLocks noGrp="1"/>
          </p:cNvSpPr>
          <p:nvPr>
            <p:ph type="sldNum" sz="quarter" idx="11"/>
          </p:nvPr>
        </p:nvSpPr>
        <p:spPr/>
        <p:txBody>
          <a:bodyPr/>
          <a:lstStyle>
            <a:lvl1pPr>
              <a:defRPr/>
            </a:lvl1pPr>
          </a:lstStyle>
          <a:p>
            <a:fld id="{5B85605A-12CD-48A9-A46B-AC6A8C005C04}" type="slidenum">
              <a:rPr lang="en-US"/>
              <a:pPr/>
              <a:t>‹Nr.›</a:t>
            </a:fld>
            <a:endParaRPr lang="en-US"/>
          </a:p>
        </p:txBody>
      </p:sp>
      <p:sp>
        <p:nvSpPr>
          <p:cNvPr id="6" name="Textplatzhalter 3"/>
          <p:cNvSpPr>
            <a:spLocks noGrp="1"/>
          </p:cNvSpPr>
          <p:nvPr>
            <p:ph type="body" sz="quarter" idx="12" hasCustomPrompt="1"/>
          </p:nvPr>
        </p:nvSpPr>
        <p:spPr>
          <a:xfrm>
            <a:off x="190500" y="6172200"/>
            <a:ext cx="8793163" cy="381000"/>
          </a:xfrm>
          <a:prstGeom prst="rect">
            <a:avLst/>
          </a:prstGeom>
        </p:spPr>
        <p:txBody>
          <a:bodyPr>
            <a:noAutofit/>
          </a:bodyPr>
          <a:lstStyle>
            <a:lvl1pPr marL="457200" marR="0" indent="-457200" algn="ctr" defTabSz="457200" rtl="0" eaLnBrk="1" fontAlgn="base" latinLnBrk="0" hangingPunct="1">
              <a:lnSpc>
                <a:spcPct val="100000"/>
              </a:lnSpc>
              <a:spcBef>
                <a:spcPts val="238"/>
              </a:spcBef>
              <a:spcAft>
                <a:spcPct val="0"/>
              </a:spcAft>
              <a:buClrTx/>
              <a:buSzPct val="90000"/>
              <a:buFontTx/>
              <a:buNone/>
              <a:tabLst/>
              <a:defRPr sz="2200" b="1" baseline="0"/>
            </a:lvl1pPr>
            <a:lvl2pPr marL="190500" indent="0" algn="ctr">
              <a:buFontTx/>
              <a:buNone/>
              <a:defRPr/>
            </a:lvl2pPr>
            <a:lvl3pPr marL="704850" indent="0" algn="ctr">
              <a:buFontTx/>
              <a:buNone/>
              <a:defRPr/>
            </a:lvl3pPr>
            <a:lvl4pPr marL="1096963" indent="0" algn="ctr">
              <a:buFontTx/>
              <a:buNone/>
              <a:defRPr/>
            </a:lvl4pPr>
            <a:lvl5pPr marL="1828800" indent="0" algn="ctr">
              <a:buFontTx/>
              <a:buNone/>
              <a:defRPr/>
            </a:lvl5pPr>
          </a:lstStyle>
          <a:p>
            <a:pPr marL="0" marR="0" lvl="0" indent="0" algn="ctr" defTabSz="457200" rtl="0" eaLnBrk="1" fontAlgn="base" latinLnBrk="0" hangingPunct="1">
              <a:lnSpc>
                <a:spcPct val="100000"/>
              </a:lnSpc>
              <a:spcBef>
                <a:spcPts val="238"/>
              </a:spcBef>
              <a:spcAft>
                <a:spcPct val="0"/>
              </a:spcAft>
              <a:buClrTx/>
              <a:buSzPct val="90000"/>
              <a:tabLst/>
              <a:defRPr/>
            </a:pPr>
            <a:r>
              <a:rPr lang="de-DE" dirty="0" smtClean="0"/>
              <a:t>Key </a:t>
            </a:r>
            <a:r>
              <a:rPr lang="de-DE" dirty="0" err="1" smtClean="0"/>
              <a:t>findings</a:t>
            </a:r>
            <a:r>
              <a:rPr lang="de-DE" dirty="0" smtClean="0"/>
              <a:t> </a:t>
            </a:r>
            <a:r>
              <a:rPr lang="de-DE" dirty="0" err="1" smtClean="0"/>
              <a:t>go</a:t>
            </a:r>
            <a:r>
              <a:rPr lang="de-DE" dirty="0" smtClean="0"/>
              <a:t> </a:t>
            </a:r>
            <a:r>
              <a:rPr lang="de-DE" dirty="0" err="1" smtClean="0"/>
              <a:t>here</a:t>
            </a:r>
            <a:r>
              <a:rPr lang="de-DE" dirty="0" smtClean="0"/>
              <a:t> (Calibri </a:t>
            </a:r>
            <a:r>
              <a:rPr lang="de-DE" dirty="0" err="1" smtClean="0"/>
              <a:t>bold</a:t>
            </a:r>
            <a:r>
              <a:rPr lang="de-DE" dirty="0" smtClean="0"/>
              <a:t>, 22 </a:t>
            </a:r>
            <a:r>
              <a:rPr lang="de-DE" dirty="0" err="1" smtClean="0"/>
              <a:t>pts</a:t>
            </a:r>
            <a:r>
              <a:rPr lang="de-DE" dirty="0" smtClean="0"/>
              <a:t>)</a:t>
            </a:r>
          </a:p>
        </p:txBody>
      </p:sp>
      <p:sp>
        <p:nvSpPr>
          <p:cNvPr id="7" name="Rectangle 6"/>
          <p:cNvSpPr/>
          <p:nvPr userDrawn="1"/>
        </p:nvSpPr>
        <p:spPr>
          <a:xfrm>
            <a:off x="236220" y="1105287"/>
            <a:ext cx="8625840" cy="523220"/>
          </a:xfrm>
          <a:prstGeom prst="rect">
            <a:avLst/>
          </a:prstGeom>
        </p:spPr>
        <p:txBody>
          <a:bodyPr wrap="square">
            <a:spAutoFit/>
          </a:bodyPr>
          <a:lstStyle/>
          <a:p>
            <a:pPr marL="457200" marR="0" lvl="1"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4C4C4C"/>
              </a:solidFill>
              <a:effectLst/>
              <a:uLnTx/>
              <a:uFillTx/>
              <a:latin typeface="Calibri" charset="0"/>
              <a:ea typeface="ＭＳ Ｐゴシック" pitchFamily="96" charset="-128"/>
              <a:cs typeface="+mn-cs"/>
            </a:endParaRPr>
          </a:p>
          <a:p>
            <a:pPr lvl="1" algn="l"/>
            <a:endParaRPr lang="en-US" smtClean="0"/>
          </a:p>
        </p:txBody>
      </p:sp>
      <p:sp>
        <p:nvSpPr>
          <p:cNvPr id="11"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spTree>
      <p:nvGrpSpPr>
        <p:cNvPr id="1" name=""/>
        <p:cNvGrpSpPr/>
        <p:nvPr/>
      </p:nvGrpSpPr>
      <p:grpSpPr>
        <a:xfrm>
          <a:off x="0" y="0"/>
          <a:ext cx="0" cy="0"/>
          <a:chOff x="0" y="0"/>
          <a:chExt cx="0" cy="0"/>
        </a:xfrm>
      </p:grpSpPr>
      <p:pic>
        <p:nvPicPr>
          <p:cNvPr id="10" name="Picture 9" descr="pentair_smallpatternRevContr_BB.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bwMode="gray">
          <a:xfrm>
            <a:off x="707136" y="685800"/>
            <a:ext cx="4754880" cy="2743200"/>
          </a:xfrm>
        </p:spPr>
        <p:txBody>
          <a:bodyPr rIns="457200"/>
          <a:lstStyle>
            <a:lvl1pPr algn="l">
              <a:lnSpc>
                <a:spcPct val="70000"/>
              </a:lnSpc>
              <a:defRPr sz="5400" b="0" cap="all" baseline="0">
                <a:solidFill>
                  <a:schemeClr val="bg2"/>
                </a:solidFill>
              </a:defRPr>
            </a:lvl1pPr>
          </a:lstStyle>
          <a:p>
            <a:r>
              <a:rPr lang="en-US" dirty="0" smtClean="0"/>
              <a:t>CALIBRI BOLD, </a:t>
            </a:r>
            <a:br>
              <a:rPr lang="en-US" dirty="0" smtClean="0"/>
            </a:br>
            <a:r>
              <a:rPr lang="en-US" dirty="0" smtClean="0"/>
              <a:t>WHITE, 54 PTS, </a:t>
            </a:r>
            <a:br>
              <a:rPr lang="en-US" dirty="0" smtClean="0"/>
            </a:br>
            <a:r>
              <a:rPr lang="en-US" dirty="0" smtClean="0"/>
              <a:t>ALL CAPS</a:t>
            </a:r>
            <a:endParaRPr lang="en-US" dirty="0"/>
          </a:p>
        </p:txBody>
      </p:sp>
      <p:sp>
        <p:nvSpPr>
          <p:cNvPr id="3" name="Text Placeholder 2"/>
          <p:cNvSpPr>
            <a:spLocks noGrp="1"/>
          </p:cNvSpPr>
          <p:nvPr>
            <p:ph type="body" idx="1" hasCustomPrompt="1"/>
          </p:nvPr>
        </p:nvSpPr>
        <p:spPr bwMode="gray">
          <a:xfrm>
            <a:off x="707136" y="3657600"/>
            <a:ext cx="4754880" cy="1500187"/>
          </a:xfrm>
        </p:spPr>
        <p:txBody>
          <a:bodyPr/>
          <a:lstStyle>
            <a:lvl1pPr marL="0" indent="0">
              <a:lnSpc>
                <a:spcPct val="100000"/>
              </a:lnSpc>
              <a:buNone/>
              <a:defRPr sz="1800" b="0" baseline="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r>
              <a:rPr lang="en-US" dirty="0" smtClean="0"/>
              <a:t>Calibri regular, white, 18 pts. </a:t>
            </a:r>
            <a:r>
              <a:rPr lang="en-US" dirty="0" err="1" smtClean="0"/>
              <a:t>Lorem</a:t>
            </a:r>
            <a:r>
              <a:rPr lang="en-US" dirty="0" smtClean="0"/>
              <a:t> </a:t>
            </a:r>
            <a:r>
              <a:rPr lang="en-US" dirty="0" err="1" smtClean="0"/>
              <a:t>ipsum</a:t>
            </a:r>
            <a:r>
              <a:rPr lang="en-US" dirty="0" smtClean="0"/>
              <a:t> </a:t>
            </a:r>
            <a:r>
              <a:rPr lang="en-US" dirty="0" err="1" smtClean="0"/>
              <a:t>vero</a:t>
            </a:r>
            <a:r>
              <a:rPr lang="en-US" dirty="0" smtClean="0"/>
              <a:t> </a:t>
            </a:r>
            <a:r>
              <a:rPr lang="en-US" dirty="0" err="1" smtClean="0"/>
              <a:t>della</a:t>
            </a:r>
            <a:r>
              <a:rPr lang="en-US" dirty="0" smtClean="0"/>
              <a:t> </a:t>
            </a:r>
            <a:r>
              <a:rPr lang="en-US" dirty="0" err="1" smtClean="0"/>
              <a:t>nomnuy</a:t>
            </a:r>
            <a:r>
              <a:rPr lang="en-US" dirty="0" smtClean="0"/>
              <a:t> </a:t>
            </a:r>
            <a:r>
              <a:rPr lang="en-US" dirty="0" err="1" smtClean="0"/>
              <a:t>festo</a:t>
            </a:r>
            <a:r>
              <a:rPr lang="en-US" dirty="0" smtClean="0"/>
              <a:t> </a:t>
            </a:r>
            <a:r>
              <a:rPr lang="en-US" dirty="0" err="1" smtClean="0"/>
              <a:t>greta</a:t>
            </a:r>
            <a:r>
              <a:rPr lang="en-US" dirty="0" smtClean="0"/>
              <a:t>. Unum eau </a:t>
            </a:r>
            <a:r>
              <a:rPr lang="en-US" dirty="0" err="1" smtClean="0"/>
              <a:t>grulas</a:t>
            </a:r>
            <a:r>
              <a:rPr lang="en-US" dirty="0" smtClean="0"/>
              <a:t> </a:t>
            </a:r>
            <a:r>
              <a:rPr lang="en-US" dirty="0" err="1" smtClean="0"/>
              <a:t>prosten</a:t>
            </a:r>
            <a:r>
              <a:rPr lang="en-US" dirty="0" smtClean="0"/>
              <a:t> </a:t>
            </a:r>
            <a:r>
              <a:rPr lang="en-US" dirty="0" err="1" smtClean="0"/>
              <a:t>ugramo</a:t>
            </a:r>
            <a:r>
              <a:rPr lang="en-US" dirty="0" smtClean="0"/>
              <a:t>, </a:t>
            </a:r>
            <a:r>
              <a:rPr lang="en-US" dirty="0" err="1" smtClean="0"/>
              <a:t>mero</a:t>
            </a:r>
            <a:r>
              <a:rPr lang="en-US" dirty="0" smtClean="0"/>
              <a:t> </a:t>
            </a:r>
            <a:r>
              <a:rPr lang="en-US" dirty="0" err="1" smtClean="0"/>
              <a:t>fronta</a:t>
            </a:r>
            <a:r>
              <a:rPr lang="en-US" dirty="0" smtClean="0"/>
              <a:t> </a:t>
            </a:r>
            <a:r>
              <a:rPr lang="en-US" dirty="0" err="1" smtClean="0"/>
              <a:t>brunfa</a:t>
            </a:r>
            <a:r>
              <a:rPr lang="en-US" dirty="0" smtClean="0"/>
              <a:t>. </a:t>
            </a:r>
            <a:r>
              <a:rPr lang="en-US" dirty="0" err="1" smtClean="0"/>
              <a:t>Frata</a:t>
            </a:r>
            <a:r>
              <a:rPr lang="en-US" dirty="0" smtClean="0"/>
              <a:t> </a:t>
            </a:r>
            <a:r>
              <a:rPr lang="en-US" dirty="0" err="1" smtClean="0"/>
              <a:t>veras</a:t>
            </a:r>
            <a:r>
              <a:rPr lang="en-US" dirty="0" smtClean="0"/>
              <a:t> </a:t>
            </a:r>
            <a:r>
              <a:rPr lang="en-US" dirty="0" err="1" smtClean="0"/>
              <a:t>ya</a:t>
            </a:r>
            <a:r>
              <a:rPr lang="en-US" dirty="0" smtClean="0"/>
              <a:t> </a:t>
            </a:r>
            <a:r>
              <a:rPr lang="en-US" dirty="0" err="1" smtClean="0"/>
              <a:t>mera</a:t>
            </a:r>
            <a:r>
              <a:rPr lang="en-US" dirty="0" smtClean="0"/>
              <a:t> </a:t>
            </a:r>
            <a:r>
              <a:rPr lang="en-US" dirty="0" err="1" smtClean="0"/>
              <a:t>trusti</a:t>
            </a:r>
            <a:r>
              <a:rPr lang="en-US" dirty="0" smtClean="0"/>
              <a:t> eau </a:t>
            </a:r>
            <a:r>
              <a:rPr lang="en-US" dirty="0" err="1" smtClean="0"/>
              <a:t>necistar</a:t>
            </a:r>
            <a:r>
              <a:rPr lang="en-US" dirty="0" smtClean="0"/>
              <a:t> </a:t>
            </a:r>
            <a:r>
              <a:rPr lang="en-US" dirty="0" err="1" smtClean="0"/>
              <a:t>uvero</a:t>
            </a:r>
            <a:r>
              <a:rPr lang="en-US" dirty="0" smtClean="0"/>
              <a:t> e </a:t>
            </a:r>
            <a:r>
              <a:rPr lang="en-US" dirty="0" err="1" smtClean="0"/>
              <a:t>udnos</a:t>
            </a:r>
            <a:r>
              <a:rPr lang="en-US" dirty="0" smtClean="0"/>
              <a:t> </a:t>
            </a:r>
            <a:r>
              <a:rPr lang="en-US" dirty="0" err="1" smtClean="0"/>
              <a:t>tengas</a:t>
            </a:r>
            <a:r>
              <a:rPr lang="en-US" dirty="0" smtClean="0"/>
              <a:t> cone </a:t>
            </a:r>
            <a:r>
              <a:rPr lang="en-US" dirty="0" err="1" smtClean="0"/>
              <a:t>huoni</a:t>
            </a:r>
            <a:r>
              <a:rPr lang="en-US" dirty="0" smtClean="0"/>
              <a:t> </a:t>
            </a:r>
            <a:r>
              <a:rPr lang="en-US" dirty="0" err="1" smtClean="0"/>
              <a:t>ues</a:t>
            </a:r>
            <a:r>
              <a:rPr lang="en-US" dirty="0" smtClean="0"/>
              <a:t> </a:t>
            </a:r>
            <a:r>
              <a:rPr lang="en-US" dirty="0" err="1" smtClean="0"/>
              <a:t>besicu</a:t>
            </a:r>
            <a:r>
              <a:rPr lang="en-US" dirty="0" smtClean="0"/>
              <a:t>. </a:t>
            </a:r>
            <a:r>
              <a:rPr lang="en-US" dirty="0" err="1" smtClean="0"/>
              <a:t>Dogas</a:t>
            </a:r>
            <a:r>
              <a:rPr lang="en-US" dirty="0" smtClean="0"/>
              <a:t> </a:t>
            </a:r>
            <a:r>
              <a:rPr lang="en-US" dirty="0" err="1" smtClean="0"/>
              <a:t>igratsi</a:t>
            </a:r>
            <a:r>
              <a:rPr lang="en-US" dirty="0" smtClean="0"/>
              <a:t> </a:t>
            </a:r>
            <a:r>
              <a:rPr lang="en-US" dirty="0" err="1" smtClean="0"/>
              <a:t>cort</a:t>
            </a:r>
            <a:r>
              <a:rPr lang="en-US" dirty="0" smtClean="0"/>
              <a:t> eau </a:t>
            </a:r>
            <a:r>
              <a:rPr lang="en-US" dirty="0" err="1" smtClean="0"/>
              <a:t>della</a:t>
            </a:r>
            <a:r>
              <a:rPr lang="en-US" dirty="0" smtClean="0"/>
              <a:t> </a:t>
            </a:r>
            <a:r>
              <a:rPr lang="en-US" dirty="0" err="1" smtClean="0"/>
              <a:t>moesto</a:t>
            </a:r>
            <a:r>
              <a:rPr lang="en-US" dirty="0" smtClean="0"/>
              <a:t>.</a:t>
            </a:r>
          </a:p>
        </p:txBody>
      </p:sp>
      <p:sp>
        <p:nvSpPr>
          <p:cNvPr id="8" name="Slide Number Placeholder 5"/>
          <p:cNvSpPr>
            <a:spLocks noGrp="1"/>
          </p:cNvSpPr>
          <p:nvPr>
            <p:ph type="sldNum" sz="quarter" idx="11"/>
          </p:nvPr>
        </p:nvSpPr>
        <p:spPr/>
        <p:txBody>
          <a:bodyPr/>
          <a:lstStyle>
            <a:lvl1pPr>
              <a:defRPr>
                <a:solidFill>
                  <a:schemeClr val="bg1"/>
                </a:solidFill>
              </a:defRPr>
            </a:lvl1pPr>
          </a:lstStyle>
          <a:p>
            <a:fld id="{DFFB7470-7535-492C-A541-B933C1372C4C}" type="slidenum">
              <a:rPr lang="en-US" smtClean="0"/>
              <a:pPr/>
              <a:t>‹Nr.›</a:t>
            </a:fld>
            <a:endParaRPr lang="en-US"/>
          </a:p>
        </p:txBody>
      </p:sp>
      <p:sp>
        <p:nvSpPr>
          <p:cNvPr id="13"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tx1"/>
                </a:solidFill>
              </a:rPr>
              <a:t>PENTAIR </a:t>
            </a:r>
          </a:p>
        </p:txBody>
      </p:sp>
      <p:cxnSp>
        <p:nvCxnSpPr>
          <p:cNvPr id="14" name="Straight Connector 11"/>
          <p:cNvCxnSpPr/>
          <p:nvPr userDrawn="1"/>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 Im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2"/>
          </p:nvPr>
        </p:nvSpPr>
        <p:spPr bwMode="auto">
          <a:xfrm>
            <a:off x="594360" y="459142"/>
            <a:ext cx="7551420" cy="5248237"/>
          </a:xfrm>
        </p:spPr>
        <p:txBody>
          <a:bodyPr/>
          <a:lstStyle>
            <a:lvl1pPr>
              <a:buNone/>
              <a:defRPr sz="2800"/>
            </a:lvl1pPr>
          </a:lstStyle>
          <a:p>
            <a:r>
              <a:rPr lang="de-DE" smtClean="0"/>
              <a:t>Bild durch Klicken auf Symbol hinzufügen</a:t>
            </a:r>
            <a:endParaRPr lang="en-US"/>
          </a:p>
        </p:txBody>
      </p:sp>
      <p:sp>
        <p:nvSpPr>
          <p:cNvPr id="2" name="Title 1"/>
          <p:cNvSpPr>
            <a:spLocks noGrp="1"/>
          </p:cNvSpPr>
          <p:nvPr>
            <p:ph type="title" hasCustomPrompt="1"/>
          </p:nvPr>
        </p:nvSpPr>
        <p:spPr bwMode="gray">
          <a:xfrm>
            <a:off x="707136" y="685800"/>
            <a:ext cx="4754880" cy="2743200"/>
          </a:xfrm>
        </p:spPr>
        <p:txBody>
          <a:bodyPr rIns="457200"/>
          <a:lstStyle>
            <a:lvl1pPr algn="l">
              <a:lnSpc>
                <a:spcPct val="70000"/>
              </a:lnSpc>
              <a:defRPr sz="5400" b="0" cap="all" baseline="0">
                <a:solidFill>
                  <a:schemeClr val="bg1"/>
                </a:solidFill>
              </a:defRPr>
            </a:lvl1pPr>
          </a:lstStyle>
          <a:p>
            <a:r>
              <a:rPr lang="en-US" dirty="0" smtClean="0"/>
              <a:t>LOREM IPSUM VERO DELLA NOMNUY FEST GRETA UNUM.</a:t>
            </a:r>
            <a:endParaRPr lang="en-US" dirty="0"/>
          </a:p>
        </p:txBody>
      </p:sp>
      <p:sp>
        <p:nvSpPr>
          <p:cNvPr id="3" name="Text Placeholder 2"/>
          <p:cNvSpPr>
            <a:spLocks noGrp="1"/>
          </p:cNvSpPr>
          <p:nvPr>
            <p:ph type="body" idx="1" hasCustomPrompt="1"/>
          </p:nvPr>
        </p:nvSpPr>
        <p:spPr bwMode="gray">
          <a:xfrm>
            <a:off x="707136" y="3657600"/>
            <a:ext cx="4754880" cy="1500187"/>
          </a:xfrm>
        </p:spPr>
        <p:txBody>
          <a:bodyPr/>
          <a:lstStyle>
            <a:lvl1pPr marL="0" marR="0" indent="0" algn="l" defTabSz="457200" rtl="0" eaLnBrk="1" fontAlgn="base" latinLnBrk="0" hangingPunct="1">
              <a:lnSpc>
                <a:spcPct val="100000"/>
              </a:lnSpc>
              <a:spcBef>
                <a:spcPts val="3000"/>
              </a:spcBef>
              <a:spcAft>
                <a:spcPct val="0"/>
              </a:spcAft>
              <a:buClrTx/>
              <a:buSzPct val="90000"/>
              <a:buFont typeface="Arial" charset="0"/>
              <a:buNone/>
              <a:tabLst/>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marL="0" marR="0" lvl="0" indent="0" algn="l" defTabSz="457200" rtl="0" eaLnBrk="1" fontAlgn="base" latinLnBrk="0" hangingPunct="1">
              <a:lnSpc>
                <a:spcPct val="100000"/>
              </a:lnSpc>
              <a:spcBef>
                <a:spcPts val="3000"/>
              </a:spcBef>
              <a:spcAft>
                <a:spcPct val="0"/>
              </a:spcAft>
              <a:buClrTx/>
              <a:buSzPct val="90000"/>
              <a:buFont typeface="Arial" charset="0"/>
              <a:buNone/>
              <a:tabLst/>
              <a:defRPr/>
            </a:pPr>
            <a:r>
              <a:rPr lang="en-US" dirty="0" err="1" smtClean="0"/>
              <a:t>Lorem</a:t>
            </a:r>
            <a:r>
              <a:rPr lang="en-US" dirty="0" smtClean="0"/>
              <a:t> </a:t>
            </a:r>
            <a:r>
              <a:rPr lang="en-US" dirty="0" err="1" smtClean="0"/>
              <a:t>ipsum</a:t>
            </a:r>
            <a:r>
              <a:rPr lang="en-US" dirty="0" smtClean="0"/>
              <a:t> </a:t>
            </a:r>
            <a:r>
              <a:rPr lang="en-US" dirty="0" err="1" smtClean="0"/>
              <a:t>vero</a:t>
            </a:r>
            <a:r>
              <a:rPr lang="en-US" dirty="0" smtClean="0"/>
              <a:t> </a:t>
            </a:r>
            <a:r>
              <a:rPr lang="en-US" dirty="0" err="1" smtClean="0"/>
              <a:t>della</a:t>
            </a:r>
            <a:r>
              <a:rPr lang="en-US" dirty="0" smtClean="0"/>
              <a:t> </a:t>
            </a:r>
            <a:r>
              <a:rPr lang="en-US" dirty="0" err="1" smtClean="0"/>
              <a:t>nomnuy</a:t>
            </a:r>
            <a:r>
              <a:rPr lang="en-US" dirty="0" smtClean="0"/>
              <a:t> </a:t>
            </a:r>
            <a:r>
              <a:rPr lang="en-US" dirty="0" err="1" smtClean="0"/>
              <a:t>festo</a:t>
            </a:r>
            <a:r>
              <a:rPr lang="en-US" dirty="0" smtClean="0"/>
              <a:t> </a:t>
            </a:r>
            <a:r>
              <a:rPr lang="en-US" dirty="0" err="1" smtClean="0"/>
              <a:t>greta</a:t>
            </a:r>
            <a:r>
              <a:rPr lang="en-US" dirty="0" smtClean="0"/>
              <a:t>. Unum eau </a:t>
            </a:r>
            <a:r>
              <a:rPr lang="en-US" dirty="0" err="1" smtClean="0"/>
              <a:t>grulas</a:t>
            </a:r>
            <a:r>
              <a:rPr lang="en-US" dirty="0" smtClean="0"/>
              <a:t> </a:t>
            </a:r>
            <a:r>
              <a:rPr lang="en-US" dirty="0" err="1" smtClean="0"/>
              <a:t>prosten</a:t>
            </a:r>
            <a:r>
              <a:rPr lang="en-US" dirty="0" smtClean="0"/>
              <a:t> </a:t>
            </a:r>
            <a:r>
              <a:rPr lang="en-US" dirty="0" err="1" smtClean="0"/>
              <a:t>ugramo</a:t>
            </a:r>
            <a:r>
              <a:rPr lang="en-US" dirty="0" smtClean="0"/>
              <a:t>, </a:t>
            </a:r>
            <a:r>
              <a:rPr lang="en-US" dirty="0" err="1" smtClean="0"/>
              <a:t>mero</a:t>
            </a:r>
            <a:r>
              <a:rPr lang="en-US" dirty="0" smtClean="0"/>
              <a:t> </a:t>
            </a:r>
            <a:r>
              <a:rPr lang="en-US" dirty="0" err="1" smtClean="0"/>
              <a:t>fronta</a:t>
            </a:r>
            <a:r>
              <a:rPr lang="en-US" dirty="0" smtClean="0"/>
              <a:t> </a:t>
            </a:r>
            <a:r>
              <a:rPr lang="en-US" dirty="0" err="1" smtClean="0"/>
              <a:t>brunfa</a:t>
            </a:r>
            <a:r>
              <a:rPr lang="en-US" dirty="0" smtClean="0"/>
              <a:t>. </a:t>
            </a:r>
            <a:r>
              <a:rPr lang="en-US" dirty="0" err="1" smtClean="0"/>
              <a:t>Frata</a:t>
            </a:r>
            <a:r>
              <a:rPr lang="en-US" dirty="0" smtClean="0"/>
              <a:t> </a:t>
            </a:r>
            <a:r>
              <a:rPr lang="en-US" dirty="0" err="1" smtClean="0"/>
              <a:t>veras</a:t>
            </a:r>
            <a:r>
              <a:rPr lang="en-US" dirty="0" smtClean="0"/>
              <a:t> </a:t>
            </a:r>
            <a:r>
              <a:rPr lang="en-US" dirty="0" err="1" smtClean="0"/>
              <a:t>ya</a:t>
            </a:r>
            <a:r>
              <a:rPr lang="en-US" dirty="0" smtClean="0"/>
              <a:t> </a:t>
            </a:r>
            <a:r>
              <a:rPr lang="en-US" dirty="0" err="1" smtClean="0"/>
              <a:t>mera</a:t>
            </a:r>
            <a:r>
              <a:rPr lang="en-US" dirty="0" smtClean="0"/>
              <a:t> </a:t>
            </a:r>
            <a:r>
              <a:rPr lang="en-US" dirty="0" err="1" smtClean="0"/>
              <a:t>trusti</a:t>
            </a:r>
            <a:r>
              <a:rPr lang="en-US" dirty="0" smtClean="0"/>
              <a:t> eau </a:t>
            </a:r>
            <a:r>
              <a:rPr lang="en-US" dirty="0" err="1" smtClean="0"/>
              <a:t>necistar</a:t>
            </a:r>
            <a:r>
              <a:rPr lang="en-US" dirty="0" smtClean="0"/>
              <a:t> </a:t>
            </a:r>
            <a:r>
              <a:rPr lang="en-US" dirty="0" err="1" smtClean="0"/>
              <a:t>uvero</a:t>
            </a:r>
            <a:r>
              <a:rPr lang="en-US" dirty="0" smtClean="0"/>
              <a:t> e </a:t>
            </a:r>
            <a:r>
              <a:rPr lang="en-US" dirty="0" err="1" smtClean="0"/>
              <a:t>udnos</a:t>
            </a:r>
            <a:r>
              <a:rPr lang="en-US" dirty="0" smtClean="0"/>
              <a:t> </a:t>
            </a:r>
            <a:r>
              <a:rPr lang="en-US" dirty="0" err="1" smtClean="0"/>
              <a:t>tengas</a:t>
            </a:r>
            <a:r>
              <a:rPr lang="en-US" dirty="0" smtClean="0"/>
              <a:t> cone </a:t>
            </a:r>
            <a:r>
              <a:rPr lang="en-US" dirty="0" err="1" smtClean="0"/>
              <a:t>huoni</a:t>
            </a:r>
            <a:r>
              <a:rPr lang="en-US" dirty="0" smtClean="0"/>
              <a:t> </a:t>
            </a:r>
            <a:r>
              <a:rPr lang="en-US" dirty="0" err="1" smtClean="0"/>
              <a:t>ues</a:t>
            </a:r>
            <a:r>
              <a:rPr lang="en-US" dirty="0" smtClean="0"/>
              <a:t> </a:t>
            </a:r>
            <a:r>
              <a:rPr lang="en-US" dirty="0" err="1" smtClean="0"/>
              <a:t>besicu</a:t>
            </a:r>
            <a:r>
              <a:rPr lang="en-US" dirty="0" smtClean="0"/>
              <a:t>. </a:t>
            </a:r>
            <a:r>
              <a:rPr lang="en-US" dirty="0" err="1" smtClean="0"/>
              <a:t>Dogas</a:t>
            </a:r>
            <a:r>
              <a:rPr lang="en-US" dirty="0" smtClean="0"/>
              <a:t> </a:t>
            </a:r>
            <a:r>
              <a:rPr lang="en-US" dirty="0" err="1" smtClean="0"/>
              <a:t>igratsi</a:t>
            </a:r>
            <a:r>
              <a:rPr lang="en-US" dirty="0" smtClean="0"/>
              <a:t> </a:t>
            </a:r>
            <a:r>
              <a:rPr lang="en-US" dirty="0" err="1" smtClean="0"/>
              <a:t>cort</a:t>
            </a:r>
            <a:r>
              <a:rPr lang="en-US" dirty="0" smtClean="0"/>
              <a:t> eau </a:t>
            </a:r>
            <a:r>
              <a:rPr lang="en-US" dirty="0" err="1" smtClean="0"/>
              <a:t>della</a:t>
            </a:r>
            <a:r>
              <a:rPr lang="en-US" dirty="0" smtClean="0"/>
              <a:t> </a:t>
            </a:r>
            <a:r>
              <a:rPr lang="en-US" dirty="0" err="1" smtClean="0"/>
              <a:t>moesto</a:t>
            </a:r>
            <a:r>
              <a:rPr lang="en-US" dirty="0" smtClean="0"/>
              <a:t> </a:t>
            </a:r>
            <a:r>
              <a:rPr lang="en-US" dirty="0" err="1" smtClean="0"/>
              <a:t>illusti</a:t>
            </a:r>
            <a:r>
              <a:rPr lang="en-US" dirty="0" smtClean="0"/>
              <a:t> del au </a:t>
            </a:r>
            <a:r>
              <a:rPr lang="en-US" dirty="0" err="1" smtClean="0"/>
              <a:t>nisque</a:t>
            </a:r>
            <a:r>
              <a:rPr lang="en-US" dirty="0" smtClean="0"/>
              <a:t> </a:t>
            </a:r>
            <a:r>
              <a:rPr lang="en-US" dirty="0" err="1" smtClean="0"/>
              <a:t>veros</a:t>
            </a:r>
            <a:r>
              <a:rPr lang="en-US" dirty="0" smtClean="0"/>
              <a:t> </a:t>
            </a:r>
            <a:r>
              <a:rPr lang="en-US" dirty="0" err="1" smtClean="0"/>
              <a:t>della</a:t>
            </a:r>
            <a:r>
              <a:rPr lang="en-US" dirty="0" smtClean="0"/>
              <a:t> </a:t>
            </a:r>
            <a:r>
              <a:rPr lang="en-US" dirty="0" err="1" smtClean="0"/>
              <a:t>eausgro</a:t>
            </a:r>
            <a:r>
              <a:rPr lang="en-US" dirty="0" smtClean="0"/>
              <a:t>.</a:t>
            </a:r>
          </a:p>
          <a:p>
            <a:pPr marL="0" marR="0" lvl="0" indent="0" algn="l" defTabSz="457200" rtl="0" eaLnBrk="1" fontAlgn="base" latinLnBrk="0" hangingPunct="1">
              <a:lnSpc>
                <a:spcPct val="100000"/>
              </a:lnSpc>
              <a:spcBef>
                <a:spcPts val="3000"/>
              </a:spcBef>
              <a:spcAft>
                <a:spcPct val="0"/>
              </a:spcAft>
              <a:buClrTx/>
              <a:buSzPct val="90000"/>
              <a:buFont typeface="Arial" charset="0"/>
              <a:buNone/>
              <a:tabLst/>
              <a:defRPr/>
            </a:pPr>
            <a:endParaRPr lang="en-US" dirty="0" smtClean="0"/>
          </a:p>
        </p:txBody>
      </p:sp>
      <p:sp>
        <p:nvSpPr>
          <p:cNvPr id="8" name="Slide Number Placeholder 5"/>
          <p:cNvSpPr>
            <a:spLocks noGrp="1"/>
          </p:cNvSpPr>
          <p:nvPr>
            <p:ph type="sldNum" sz="quarter" idx="11"/>
          </p:nvPr>
        </p:nvSpPr>
        <p:spPr/>
        <p:txBody>
          <a:bodyPr/>
          <a:lstStyle>
            <a:lvl1pPr>
              <a:defRPr/>
            </a:lvl1pPr>
          </a:lstStyle>
          <a:p>
            <a:fld id="{DFFB7470-7535-492C-A541-B933C1372C4C}" type="slidenum">
              <a:rPr lang="en-US"/>
              <a:pPr/>
              <a:t>‹Nr.›</a:t>
            </a:fld>
            <a:endParaRPr lang="en-US"/>
          </a:p>
        </p:txBody>
      </p:sp>
      <p:sp>
        <p:nvSpPr>
          <p:cNvPr id="11" name="Textplatzhalter 3"/>
          <p:cNvSpPr>
            <a:spLocks noGrp="1"/>
          </p:cNvSpPr>
          <p:nvPr>
            <p:ph type="body" sz="quarter" idx="13" hasCustomPrompt="1"/>
          </p:nvPr>
        </p:nvSpPr>
        <p:spPr>
          <a:xfrm>
            <a:off x="190500" y="6172200"/>
            <a:ext cx="8793163" cy="381000"/>
          </a:xfrm>
          <a:prstGeom prst="rect">
            <a:avLst/>
          </a:prstGeom>
        </p:spPr>
        <p:txBody>
          <a:bodyPr>
            <a:noAutofit/>
          </a:bodyPr>
          <a:lstStyle>
            <a:lvl1pPr marL="457200" marR="0" indent="-457200" algn="ctr" defTabSz="457200" rtl="0" eaLnBrk="1" fontAlgn="base" latinLnBrk="0" hangingPunct="1">
              <a:lnSpc>
                <a:spcPct val="100000"/>
              </a:lnSpc>
              <a:spcBef>
                <a:spcPts val="238"/>
              </a:spcBef>
              <a:spcAft>
                <a:spcPct val="0"/>
              </a:spcAft>
              <a:buClrTx/>
              <a:buSzPct val="90000"/>
              <a:buFontTx/>
              <a:buNone/>
              <a:tabLst/>
              <a:defRPr sz="2200" b="1" baseline="0"/>
            </a:lvl1pPr>
            <a:lvl2pPr marL="190500" indent="0" algn="ctr">
              <a:buFontTx/>
              <a:buNone/>
              <a:defRPr/>
            </a:lvl2pPr>
            <a:lvl3pPr marL="704850" indent="0" algn="ctr">
              <a:buFontTx/>
              <a:buNone/>
              <a:defRPr/>
            </a:lvl3pPr>
            <a:lvl4pPr marL="1096963" indent="0" algn="ctr">
              <a:buFontTx/>
              <a:buNone/>
              <a:defRPr/>
            </a:lvl4pPr>
            <a:lvl5pPr marL="1828800" indent="0" algn="ctr">
              <a:buFontTx/>
              <a:buNone/>
              <a:defRPr/>
            </a:lvl5pPr>
          </a:lstStyle>
          <a:p>
            <a:pPr marL="0" marR="0" lvl="0" indent="0" algn="ctr" defTabSz="457200" rtl="0" eaLnBrk="1" fontAlgn="base" latinLnBrk="0" hangingPunct="1">
              <a:lnSpc>
                <a:spcPct val="100000"/>
              </a:lnSpc>
              <a:spcBef>
                <a:spcPts val="238"/>
              </a:spcBef>
              <a:spcAft>
                <a:spcPct val="0"/>
              </a:spcAft>
              <a:buClrTx/>
              <a:buSzPct val="90000"/>
              <a:tabLst/>
              <a:defRPr/>
            </a:pPr>
            <a:r>
              <a:rPr lang="de-DE" dirty="0" smtClean="0"/>
              <a:t>Key </a:t>
            </a:r>
            <a:r>
              <a:rPr lang="de-DE" dirty="0" err="1" smtClean="0"/>
              <a:t>findings</a:t>
            </a:r>
            <a:r>
              <a:rPr lang="de-DE" dirty="0" smtClean="0"/>
              <a:t> </a:t>
            </a:r>
            <a:r>
              <a:rPr lang="de-DE" dirty="0" err="1" smtClean="0"/>
              <a:t>go</a:t>
            </a:r>
            <a:r>
              <a:rPr lang="de-DE" dirty="0" smtClean="0"/>
              <a:t> </a:t>
            </a:r>
            <a:r>
              <a:rPr lang="de-DE" dirty="0" err="1" smtClean="0"/>
              <a:t>here</a:t>
            </a:r>
            <a:r>
              <a:rPr lang="de-DE" dirty="0" smtClean="0"/>
              <a:t> (Calibri </a:t>
            </a:r>
            <a:r>
              <a:rPr lang="de-DE" dirty="0" err="1" smtClean="0"/>
              <a:t>bold</a:t>
            </a:r>
            <a:r>
              <a:rPr lang="de-DE" dirty="0" smtClean="0"/>
              <a:t>, 22 </a:t>
            </a:r>
            <a:r>
              <a:rPr lang="de-DE" dirty="0" err="1" smtClean="0"/>
              <a:t>pts</a:t>
            </a:r>
            <a:r>
              <a:rPr lang="de-DE" dirty="0" smtClean="0"/>
              <a:t>)</a:t>
            </a:r>
          </a:p>
        </p:txBody>
      </p:sp>
      <p:sp>
        <p:nvSpPr>
          <p:cNvPr id="14"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tx1"/>
                </a:solidFill>
              </a:rPr>
              <a:t>PENTAIR </a:t>
            </a:r>
          </a:p>
        </p:txBody>
      </p:sp>
      <p:cxnSp>
        <p:nvCxnSpPr>
          <p:cNvPr id="15" name="Straight Connector 11"/>
          <p:cNvCxnSpPr/>
          <p:nvPr userDrawn="1"/>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Style 2 Green Large">
    <p:spTree>
      <p:nvGrpSpPr>
        <p:cNvPr id="1" name=""/>
        <p:cNvGrpSpPr/>
        <p:nvPr/>
      </p:nvGrpSpPr>
      <p:grpSpPr>
        <a:xfrm>
          <a:off x="0" y="0"/>
          <a:ext cx="0" cy="0"/>
          <a:chOff x="0" y="0"/>
          <a:chExt cx="0" cy="0"/>
        </a:xfrm>
      </p:grpSpPr>
      <p:pic>
        <p:nvPicPr>
          <p:cNvPr id="13" name="Picture 12" descr="pentair_largepattern cropG.jpg"/>
          <p:cNvPicPr>
            <a:picLocks noChangeAspect="1"/>
          </p:cNvPicPr>
          <p:nvPr userDrawn="1"/>
        </p:nvPicPr>
        <p:blipFill>
          <a:blip r:embed="rId2"/>
          <a:srcRect r="9"/>
          <a:stretch>
            <a:fillRect/>
          </a:stretch>
        </p:blipFill>
        <p:spPr>
          <a:xfrm>
            <a:off x="0" y="0"/>
            <a:ext cx="9144000" cy="635508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2"/>
                </a:solidFill>
              </a:defRPr>
            </a:lvl1pPr>
          </a:lstStyle>
          <a:p>
            <a:r>
              <a:rPr lang="en-US" dirty="0" smtClean="0"/>
              <a:t>SECTION BREAK </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baseline="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lvl1pPr>
          </a:lstStyle>
          <a:p>
            <a:fld id="{DFFB7470-7535-492C-A541-B933C1372C4C}" type="slidenum">
              <a:rPr lang="en-US"/>
              <a:pPr/>
              <a:t>‹Nr.›</a:t>
            </a:fld>
            <a:endParaRPr lang="en-US"/>
          </a:p>
        </p:txBody>
      </p:sp>
      <p:sp>
        <p:nvSpPr>
          <p:cNvPr id="10"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tx1"/>
                </a:solidFill>
              </a:rPr>
              <a:t>PENTAIR </a:t>
            </a:r>
          </a:p>
        </p:txBody>
      </p:sp>
      <p:cxnSp>
        <p:nvCxnSpPr>
          <p:cNvPr id="11" name="Straight Connector 11"/>
          <p:cNvCxnSpPr/>
          <p:nvPr userDrawn="1"/>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Style 2 Bright Blue Large">
    <p:spTree>
      <p:nvGrpSpPr>
        <p:cNvPr id="1" name=""/>
        <p:cNvGrpSpPr/>
        <p:nvPr/>
      </p:nvGrpSpPr>
      <p:grpSpPr>
        <a:xfrm>
          <a:off x="0" y="0"/>
          <a:ext cx="0" cy="0"/>
          <a:chOff x="0" y="0"/>
          <a:chExt cx="0" cy="0"/>
        </a:xfrm>
      </p:grpSpPr>
      <p:pic>
        <p:nvPicPr>
          <p:cNvPr id="9" name="Picture 8" descr="pentair_largepattern cropC.jpg"/>
          <p:cNvPicPr>
            <a:picLocks noChangeAspect="1"/>
          </p:cNvPicPr>
          <p:nvPr userDrawn="1"/>
        </p:nvPicPr>
        <p:blipFill>
          <a:blip r:embed="rId2"/>
          <a:srcRect r="9"/>
          <a:stretch>
            <a:fillRect/>
          </a:stretch>
        </p:blipFill>
        <p:spPr>
          <a:xfrm>
            <a:off x="0" y="0"/>
            <a:ext cx="9144000" cy="635508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2"/>
                </a:solidFill>
              </a:defRPr>
            </a:lvl1pPr>
          </a:lstStyle>
          <a:p>
            <a:r>
              <a:rPr lang="en-US" dirty="0" smtClean="0"/>
              <a:t>SECTION BREAK </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baseline="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lvl1pPr>
          </a:lstStyle>
          <a:p>
            <a:fld id="{DFFB7470-7535-492C-A541-B933C1372C4C}" type="slidenum">
              <a:rPr lang="en-US"/>
              <a:pPr/>
              <a:t>‹Nr.›</a:t>
            </a:fld>
            <a:endParaRPr lang="en-US"/>
          </a:p>
        </p:txBody>
      </p:sp>
      <p:sp>
        <p:nvSpPr>
          <p:cNvPr id="11"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tx1"/>
                </a:solidFill>
              </a:rPr>
              <a:t>PENTAIR </a:t>
            </a:r>
          </a:p>
        </p:txBody>
      </p:sp>
      <p:cxnSp>
        <p:nvCxnSpPr>
          <p:cNvPr id="13" name="Straight Connector 11"/>
          <p:cNvCxnSpPr/>
          <p:nvPr userDrawn="1"/>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Style 2 Light Blue Large">
    <p:spTree>
      <p:nvGrpSpPr>
        <p:cNvPr id="1" name=""/>
        <p:cNvGrpSpPr/>
        <p:nvPr/>
      </p:nvGrpSpPr>
      <p:grpSpPr>
        <a:xfrm>
          <a:off x="0" y="0"/>
          <a:ext cx="0" cy="0"/>
          <a:chOff x="0" y="0"/>
          <a:chExt cx="0" cy="0"/>
        </a:xfrm>
      </p:grpSpPr>
      <p:pic>
        <p:nvPicPr>
          <p:cNvPr id="10" name="Picture 9" descr="pentair_largepatternRevContr_LB.jpg"/>
          <p:cNvPicPr>
            <a:picLocks noChangeAspect="1"/>
          </p:cNvPicPr>
          <p:nvPr userDrawn="1"/>
        </p:nvPicPr>
        <p:blipFill>
          <a:blip r:embed="rId2"/>
          <a:stretch>
            <a:fillRect/>
          </a:stretch>
        </p:blipFill>
        <p:spPr>
          <a:xfrm>
            <a:off x="0" y="0"/>
            <a:ext cx="9144000" cy="635508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1"/>
                </a:solidFill>
              </a:defRPr>
            </a:lvl1pPr>
          </a:lstStyle>
          <a:p>
            <a:r>
              <a:rPr lang="en-US" dirty="0" smtClean="0"/>
              <a:t>SECTION BREAK </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lvl1pPr>
          </a:lstStyle>
          <a:p>
            <a:fld id="{DFFB7470-7535-492C-A541-B933C1372C4C}" type="slidenum">
              <a:rPr lang="en-US"/>
              <a:pPr/>
              <a:t>‹Nr.›</a:t>
            </a:fld>
            <a:endParaRPr lang="en-US"/>
          </a:p>
        </p:txBody>
      </p:sp>
      <p:sp>
        <p:nvSpPr>
          <p:cNvPr id="11"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tx1"/>
                </a:solidFill>
              </a:rPr>
              <a:t>PENTAIR </a:t>
            </a:r>
          </a:p>
        </p:txBody>
      </p:sp>
      <p:cxnSp>
        <p:nvCxnSpPr>
          <p:cNvPr id="13" name="Straight Connector 11"/>
          <p:cNvCxnSpPr/>
          <p:nvPr userDrawn="1"/>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Style 2 SilverGray Large">
    <p:spTree>
      <p:nvGrpSpPr>
        <p:cNvPr id="1" name=""/>
        <p:cNvGrpSpPr/>
        <p:nvPr/>
      </p:nvGrpSpPr>
      <p:grpSpPr>
        <a:xfrm>
          <a:off x="0" y="0"/>
          <a:ext cx="0" cy="0"/>
          <a:chOff x="0" y="0"/>
          <a:chExt cx="0" cy="0"/>
        </a:xfrm>
      </p:grpSpPr>
      <p:pic>
        <p:nvPicPr>
          <p:cNvPr id="9" name="Picture 8" descr="pentair_largepattern cropDG.jpg"/>
          <p:cNvPicPr>
            <a:picLocks noChangeAspect="1"/>
          </p:cNvPicPr>
          <p:nvPr userDrawn="1"/>
        </p:nvPicPr>
        <p:blipFill>
          <a:blip r:embed="rId2"/>
          <a:srcRect r="9"/>
          <a:stretch>
            <a:fillRect/>
          </a:stretch>
        </p:blipFill>
        <p:spPr>
          <a:xfrm>
            <a:off x="0" y="0"/>
            <a:ext cx="9144000" cy="635508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2"/>
                </a:solidFill>
              </a:defRPr>
            </a:lvl1pPr>
          </a:lstStyle>
          <a:p>
            <a:r>
              <a:rPr lang="en-US" dirty="0" smtClean="0"/>
              <a:t>SECTION BREAK </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lvl1pPr>
          </a:lstStyle>
          <a:p>
            <a:fld id="{DFFB7470-7535-492C-A541-B933C1372C4C}" type="slidenum">
              <a:rPr lang="en-US"/>
              <a:pPr/>
              <a:t>‹Nr.›</a:t>
            </a:fld>
            <a:endParaRPr lang="en-US"/>
          </a:p>
        </p:txBody>
      </p:sp>
      <p:sp>
        <p:nvSpPr>
          <p:cNvPr id="11"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tx1"/>
                </a:solidFill>
              </a:rPr>
              <a:t>PENTAIR </a:t>
            </a:r>
          </a:p>
        </p:txBody>
      </p:sp>
      <p:cxnSp>
        <p:nvCxnSpPr>
          <p:cNvPr id="13" name="Straight Connector 11"/>
          <p:cNvCxnSpPr/>
          <p:nvPr userDrawn="1"/>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Style 2 BlueGray Large">
    <p:spTree>
      <p:nvGrpSpPr>
        <p:cNvPr id="1" name=""/>
        <p:cNvGrpSpPr/>
        <p:nvPr/>
      </p:nvGrpSpPr>
      <p:grpSpPr>
        <a:xfrm>
          <a:off x="0" y="0"/>
          <a:ext cx="0" cy="0"/>
          <a:chOff x="0" y="0"/>
          <a:chExt cx="0" cy="0"/>
        </a:xfrm>
      </p:grpSpPr>
      <p:pic>
        <p:nvPicPr>
          <p:cNvPr id="9" name="Picture 8" descr="pentair_largepattern cropLG.jpg"/>
          <p:cNvPicPr>
            <a:picLocks noChangeAspect="1"/>
          </p:cNvPicPr>
          <p:nvPr userDrawn="1"/>
        </p:nvPicPr>
        <p:blipFill>
          <a:blip r:embed="rId2"/>
          <a:srcRect r="9"/>
          <a:stretch>
            <a:fillRect/>
          </a:stretch>
        </p:blipFill>
        <p:spPr>
          <a:xfrm>
            <a:off x="0" y="0"/>
            <a:ext cx="9144000" cy="635508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2"/>
                </a:solidFill>
              </a:defRPr>
            </a:lvl1pPr>
          </a:lstStyle>
          <a:p>
            <a:r>
              <a:rPr lang="en-US" dirty="0" smtClean="0"/>
              <a:t>SECTION BREAK </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lvl1pPr>
          </a:lstStyle>
          <a:p>
            <a:fld id="{DFFB7470-7535-492C-A541-B933C1372C4C}" type="slidenum">
              <a:rPr lang="en-US"/>
              <a:pPr/>
              <a:t>‹Nr.›</a:t>
            </a:fld>
            <a:endParaRPr lang="en-US"/>
          </a:p>
        </p:txBody>
      </p:sp>
      <p:sp>
        <p:nvSpPr>
          <p:cNvPr id="11"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tx1"/>
                </a:solidFill>
              </a:rPr>
              <a:t>PENTAIR </a:t>
            </a:r>
          </a:p>
        </p:txBody>
      </p:sp>
      <p:cxnSp>
        <p:nvCxnSpPr>
          <p:cNvPr id="13" name="Straight Connector 11"/>
          <p:cNvCxnSpPr/>
          <p:nvPr userDrawn="1"/>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Style 2 Dark Gold Large">
    <p:spTree>
      <p:nvGrpSpPr>
        <p:cNvPr id="1" name=""/>
        <p:cNvGrpSpPr/>
        <p:nvPr/>
      </p:nvGrpSpPr>
      <p:grpSpPr>
        <a:xfrm>
          <a:off x="0" y="0"/>
          <a:ext cx="0" cy="0"/>
          <a:chOff x="0" y="0"/>
          <a:chExt cx="0" cy="0"/>
        </a:xfrm>
      </p:grpSpPr>
      <p:pic>
        <p:nvPicPr>
          <p:cNvPr id="9" name="Picture 8" descr="pentair_largepattern cropG1.jpg"/>
          <p:cNvPicPr>
            <a:picLocks noChangeAspect="1"/>
          </p:cNvPicPr>
          <p:nvPr userDrawn="1"/>
        </p:nvPicPr>
        <p:blipFill>
          <a:blip r:embed="rId2"/>
          <a:srcRect r="9"/>
          <a:stretch>
            <a:fillRect/>
          </a:stretch>
        </p:blipFill>
        <p:spPr>
          <a:xfrm>
            <a:off x="0" y="0"/>
            <a:ext cx="9144000" cy="635508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2"/>
                </a:solidFill>
              </a:defRPr>
            </a:lvl1pPr>
          </a:lstStyle>
          <a:p>
            <a:r>
              <a:rPr lang="en-US" dirty="0" smtClean="0"/>
              <a:t>SECTION BREAK</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lvl1pPr>
          </a:lstStyle>
          <a:p>
            <a:fld id="{DFFB7470-7535-492C-A541-B933C1372C4C}" type="slidenum">
              <a:rPr lang="en-US"/>
              <a:pPr/>
              <a:t>‹Nr.›</a:t>
            </a:fld>
            <a:endParaRPr lang="en-US"/>
          </a:p>
        </p:txBody>
      </p:sp>
      <p:sp>
        <p:nvSpPr>
          <p:cNvPr id="11"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tx1"/>
                </a:solidFill>
              </a:rPr>
              <a:t>PENTAIR </a:t>
            </a:r>
          </a:p>
        </p:txBody>
      </p:sp>
      <p:cxnSp>
        <p:nvCxnSpPr>
          <p:cNvPr id="13" name="Straight Connector 11"/>
          <p:cNvCxnSpPr/>
          <p:nvPr userDrawn="1"/>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Style 2 Light Gold Large">
    <p:spTree>
      <p:nvGrpSpPr>
        <p:cNvPr id="1" name=""/>
        <p:cNvGrpSpPr/>
        <p:nvPr/>
      </p:nvGrpSpPr>
      <p:grpSpPr>
        <a:xfrm>
          <a:off x="0" y="0"/>
          <a:ext cx="0" cy="0"/>
          <a:chOff x="0" y="0"/>
          <a:chExt cx="0" cy="0"/>
        </a:xfrm>
      </p:grpSpPr>
      <p:pic>
        <p:nvPicPr>
          <p:cNvPr id="10" name="Picture 9" descr="pentair_largepatternRevContr_LG.jpg"/>
          <p:cNvPicPr>
            <a:picLocks noChangeAspect="1"/>
          </p:cNvPicPr>
          <p:nvPr userDrawn="1"/>
        </p:nvPicPr>
        <p:blipFill>
          <a:blip r:embed="rId2"/>
          <a:stretch>
            <a:fillRect/>
          </a:stretch>
        </p:blipFill>
        <p:spPr>
          <a:xfrm>
            <a:off x="0" y="0"/>
            <a:ext cx="9144000" cy="635508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1"/>
                </a:solidFill>
              </a:defRPr>
            </a:lvl1pPr>
          </a:lstStyle>
          <a:p>
            <a:r>
              <a:rPr lang="en-US" dirty="0" smtClean="0"/>
              <a:t>SECTION BREAK </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lvl1pPr>
          </a:lstStyle>
          <a:p>
            <a:fld id="{DFFB7470-7535-492C-A541-B933C1372C4C}" type="slidenum">
              <a:rPr lang="en-US"/>
              <a:pPr/>
              <a:t>‹Nr.›</a:t>
            </a:fld>
            <a:endParaRPr lang="en-US"/>
          </a:p>
        </p:txBody>
      </p:sp>
      <p:sp>
        <p:nvSpPr>
          <p:cNvPr id="11"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tx1"/>
                </a:solidFill>
              </a:rPr>
              <a:t>PENTAIR </a:t>
            </a:r>
          </a:p>
        </p:txBody>
      </p:sp>
      <p:cxnSp>
        <p:nvCxnSpPr>
          <p:cNvPr id="13" name="Straight Connector 11"/>
          <p:cNvCxnSpPr/>
          <p:nvPr userDrawn="1"/>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137160"/>
            <a:ext cx="8778240" cy="617220"/>
          </a:xfrm>
        </p:spPr>
        <p:txBody>
          <a:bodyPr/>
          <a:lstStyle>
            <a:lvl1pPr>
              <a:lnSpc>
                <a:spcPts val="2800"/>
              </a:lnSpc>
              <a:defRPr cap="all" baseline="0"/>
            </a:lvl1pPr>
          </a:lstStyle>
          <a:p>
            <a:r>
              <a:rPr lang="en-US" dirty="0" smtClean="0"/>
              <a:t>CALIBRI REGULAR, BLUE, 32 PTS, ALL CAPS</a:t>
            </a:r>
            <a:endParaRPr lang="en-US" dirty="0"/>
          </a:p>
        </p:txBody>
      </p:sp>
      <p:sp>
        <p:nvSpPr>
          <p:cNvPr id="3" name="Content Placeholder 2"/>
          <p:cNvSpPr>
            <a:spLocks noGrp="1"/>
          </p:cNvSpPr>
          <p:nvPr>
            <p:ph idx="1" hasCustomPrompt="1"/>
          </p:nvPr>
        </p:nvSpPr>
        <p:spPr>
          <a:xfrm>
            <a:off x="182880" y="1097280"/>
            <a:ext cx="8778240" cy="4663440"/>
          </a:xfrm>
        </p:spPr>
        <p:txBody>
          <a:bodyPr/>
          <a:lstStyle>
            <a:lvl1pPr marL="342900" indent="-342900">
              <a:spcBef>
                <a:spcPts val="1800"/>
              </a:spcBef>
              <a:buFont typeface="Arial" panose="020B0604020202020204" pitchFamily="34" charset="0"/>
              <a:buChar char="•"/>
              <a:defRPr sz="2000" baseline="0"/>
            </a:lvl1pPr>
            <a:lvl2pPr>
              <a:spcBef>
                <a:spcPts val="8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400"/>
              </a:spcBef>
              <a:defRPr sz="1600"/>
            </a:lvl5pPr>
          </a:lstStyle>
          <a:p>
            <a:pPr marL="0" lvl="0" indent="0">
              <a:spcBef>
                <a:spcPts val="1800"/>
              </a:spcBef>
              <a:buNone/>
              <a:defRPr/>
            </a:pPr>
            <a:r>
              <a:rPr lang="en-US" cap="all" dirty="0" smtClean="0">
                <a:solidFill>
                  <a:srgbClr val="0C3471"/>
                </a:solidFill>
              </a:rPr>
              <a:t>CALIBRI REGULAR, BLUE, 20 PTS, ALL CAPS</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4"/>
          <p:cNvSpPr>
            <a:spLocks noGrp="1"/>
          </p:cNvSpPr>
          <p:nvPr>
            <p:ph type="sldNum" sz="quarter" idx="14"/>
          </p:nvPr>
        </p:nvSpPr>
        <p:spPr bwMode="gray">
          <a:xfrm>
            <a:off x="8217408" y="6629400"/>
            <a:ext cx="755904" cy="182880"/>
          </a:xfrm>
        </p:spPr>
        <p:txBody>
          <a:bodyPr/>
          <a:lstStyle>
            <a:lvl1pPr>
              <a:defRPr>
                <a:solidFill>
                  <a:srgbClr val="4C4C4C"/>
                </a:solidFill>
              </a:defRPr>
            </a:lvl1pPr>
          </a:lstStyle>
          <a:p>
            <a:fld id="{00985AAD-9A7D-44FD-BF4F-6D9FBADBBF9E}" type="slidenum">
              <a:rPr lang="en-US"/>
              <a:pPr/>
              <a:t>‹Nr.›</a:t>
            </a:fld>
            <a:endParaRPr lang="en-US"/>
          </a:p>
        </p:txBody>
      </p:sp>
      <p:sp>
        <p:nvSpPr>
          <p:cNvPr id="8" name="Textplatzhalter 3"/>
          <p:cNvSpPr>
            <a:spLocks noGrp="1"/>
          </p:cNvSpPr>
          <p:nvPr>
            <p:ph type="body" sz="quarter" idx="12" hasCustomPrompt="1"/>
          </p:nvPr>
        </p:nvSpPr>
        <p:spPr>
          <a:xfrm>
            <a:off x="190500" y="6172200"/>
            <a:ext cx="8793163" cy="381000"/>
          </a:xfrm>
          <a:prstGeom prst="rect">
            <a:avLst/>
          </a:prstGeom>
        </p:spPr>
        <p:txBody>
          <a:bodyPr>
            <a:noAutofit/>
          </a:bodyPr>
          <a:lstStyle>
            <a:lvl1pPr marL="457200" marR="0" indent="-457200" algn="ctr" defTabSz="457200" rtl="0" eaLnBrk="1" fontAlgn="base" latinLnBrk="0" hangingPunct="1">
              <a:lnSpc>
                <a:spcPct val="100000"/>
              </a:lnSpc>
              <a:spcBef>
                <a:spcPts val="238"/>
              </a:spcBef>
              <a:spcAft>
                <a:spcPct val="0"/>
              </a:spcAft>
              <a:buClrTx/>
              <a:buSzPct val="90000"/>
              <a:buFontTx/>
              <a:buNone/>
              <a:tabLst/>
              <a:defRPr sz="2200" b="1" baseline="0"/>
            </a:lvl1pPr>
            <a:lvl2pPr marL="190500" indent="0" algn="ctr">
              <a:buFontTx/>
              <a:buNone/>
              <a:defRPr/>
            </a:lvl2pPr>
            <a:lvl3pPr marL="704850" indent="0" algn="ctr">
              <a:buFontTx/>
              <a:buNone/>
              <a:defRPr/>
            </a:lvl3pPr>
            <a:lvl4pPr marL="1096963" indent="0" algn="ctr">
              <a:buFontTx/>
              <a:buNone/>
              <a:defRPr/>
            </a:lvl4pPr>
            <a:lvl5pPr marL="1828800" indent="0" algn="ctr">
              <a:buFontTx/>
              <a:buNone/>
              <a:defRPr/>
            </a:lvl5pPr>
          </a:lstStyle>
          <a:p>
            <a:pPr marL="0" marR="0" lvl="0" indent="0" algn="ctr" defTabSz="457200" rtl="0" eaLnBrk="1" fontAlgn="base" latinLnBrk="0" hangingPunct="1">
              <a:lnSpc>
                <a:spcPct val="100000"/>
              </a:lnSpc>
              <a:spcBef>
                <a:spcPts val="238"/>
              </a:spcBef>
              <a:spcAft>
                <a:spcPct val="0"/>
              </a:spcAft>
              <a:buClrTx/>
              <a:buSzPct val="90000"/>
              <a:tabLst/>
              <a:defRPr/>
            </a:pPr>
            <a:r>
              <a:rPr lang="de-DE" dirty="0" smtClean="0"/>
              <a:t>Key </a:t>
            </a:r>
            <a:r>
              <a:rPr lang="de-DE" dirty="0" err="1" smtClean="0"/>
              <a:t>findings</a:t>
            </a:r>
            <a:r>
              <a:rPr lang="de-DE" dirty="0" smtClean="0"/>
              <a:t> </a:t>
            </a:r>
            <a:r>
              <a:rPr lang="de-DE" dirty="0" err="1" smtClean="0"/>
              <a:t>go</a:t>
            </a:r>
            <a:r>
              <a:rPr lang="de-DE" dirty="0" smtClean="0"/>
              <a:t> </a:t>
            </a:r>
            <a:r>
              <a:rPr lang="de-DE" dirty="0" err="1" smtClean="0"/>
              <a:t>here</a:t>
            </a:r>
            <a:r>
              <a:rPr lang="de-DE" dirty="0" smtClean="0"/>
              <a:t> (Calibri </a:t>
            </a:r>
            <a:r>
              <a:rPr lang="de-DE" dirty="0" err="1" smtClean="0"/>
              <a:t>bold</a:t>
            </a:r>
            <a:r>
              <a:rPr lang="de-DE" dirty="0" smtClean="0"/>
              <a:t>, 22 </a:t>
            </a:r>
            <a:r>
              <a:rPr lang="de-DE" dirty="0" err="1" smtClean="0"/>
              <a:t>pts</a:t>
            </a:r>
            <a:r>
              <a:rPr lang="de-DE" dirty="0" smtClean="0"/>
              <a:t>)</a:t>
            </a:r>
          </a:p>
        </p:txBody>
      </p:sp>
      <p:sp>
        <p:nvSpPr>
          <p:cNvPr id="12"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Style 2 Dark Red Large">
    <p:spTree>
      <p:nvGrpSpPr>
        <p:cNvPr id="1" name=""/>
        <p:cNvGrpSpPr/>
        <p:nvPr/>
      </p:nvGrpSpPr>
      <p:grpSpPr>
        <a:xfrm>
          <a:off x="0" y="0"/>
          <a:ext cx="0" cy="0"/>
          <a:chOff x="0" y="0"/>
          <a:chExt cx="0" cy="0"/>
        </a:xfrm>
      </p:grpSpPr>
      <p:pic>
        <p:nvPicPr>
          <p:cNvPr id="9" name="Picture 8" descr="pentair_largepattern cropR1.jpg"/>
          <p:cNvPicPr>
            <a:picLocks noChangeAspect="1"/>
          </p:cNvPicPr>
          <p:nvPr userDrawn="1"/>
        </p:nvPicPr>
        <p:blipFill>
          <a:blip r:embed="rId2"/>
          <a:srcRect r="9"/>
          <a:stretch>
            <a:fillRect/>
          </a:stretch>
        </p:blipFill>
        <p:spPr>
          <a:xfrm>
            <a:off x="0" y="0"/>
            <a:ext cx="9144000" cy="635508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2"/>
                </a:solidFill>
              </a:defRPr>
            </a:lvl1pPr>
          </a:lstStyle>
          <a:p>
            <a:r>
              <a:rPr lang="en-US" dirty="0" smtClean="0"/>
              <a:t>SECTION BREAK </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lvl1pPr>
          </a:lstStyle>
          <a:p>
            <a:fld id="{DFFB7470-7535-492C-A541-B933C1372C4C}" type="slidenum">
              <a:rPr lang="en-US"/>
              <a:pPr/>
              <a:t>‹Nr.›</a:t>
            </a:fld>
            <a:endParaRPr lang="en-US"/>
          </a:p>
        </p:txBody>
      </p:sp>
      <p:sp>
        <p:nvSpPr>
          <p:cNvPr id="11"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tx1"/>
                </a:solidFill>
              </a:rPr>
              <a:t>PENTAIR </a:t>
            </a:r>
          </a:p>
        </p:txBody>
      </p:sp>
      <p:cxnSp>
        <p:nvCxnSpPr>
          <p:cNvPr id="13" name="Straight Connector 11"/>
          <p:cNvCxnSpPr/>
          <p:nvPr userDrawn="1"/>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Style 2 Light Red Large">
    <p:spTree>
      <p:nvGrpSpPr>
        <p:cNvPr id="1" name=""/>
        <p:cNvGrpSpPr/>
        <p:nvPr/>
      </p:nvGrpSpPr>
      <p:grpSpPr>
        <a:xfrm>
          <a:off x="0" y="0"/>
          <a:ext cx="0" cy="0"/>
          <a:chOff x="0" y="0"/>
          <a:chExt cx="0" cy="0"/>
        </a:xfrm>
      </p:grpSpPr>
      <p:pic>
        <p:nvPicPr>
          <p:cNvPr id="10" name="Picture 9" descr="pentair_largepattern cropR2.jpg"/>
          <p:cNvPicPr>
            <a:picLocks noChangeAspect="1"/>
          </p:cNvPicPr>
          <p:nvPr userDrawn="1"/>
        </p:nvPicPr>
        <p:blipFill>
          <a:blip r:embed="rId2"/>
          <a:srcRect r="9"/>
          <a:stretch>
            <a:fillRect/>
          </a:stretch>
        </p:blipFill>
        <p:spPr>
          <a:xfrm>
            <a:off x="0" y="0"/>
            <a:ext cx="9144000" cy="635508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2"/>
                </a:solidFill>
              </a:defRPr>
            </a:lvl1pPr>
          </a:lstStyle>
          <a:p>
            <a:r>
              <a:rPr lang="en-US" dirty="0" smtClean="0"/>
              <a:t>SECTION BREAK </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lvl1pPr>
          </a:lstStyle>
          <a:p>
            <a:fld id="{DFFB7470-7535-492C-A541-B933C1372C4C}" type="slidenum">
              <a:rPr lang="en-US"/>
              <a:pPr/>
              <a:t>‹Nr.›</a:t>
            </a:fld>
            <a:endParaRPr lang="en-US"/>
          </a:p>
        </p:txBody>
      </p:sp>
      <p:sp>
        <p:nvSpPr>
          <p:cNvPr id="11"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tx1"/>
                </a:solidFill>
              </a:rPr>
              <a:t>PENTAIR </a:t>
            </a:r>
          </a:p>
        </p:txBody>
      </p:sp>
      <p:cxnSp>
        <p:nvCxnSpPr>
          <p:cNvPr id="13" name="Straight Connector 11"/>
          <p:cNvCxnSpPr/>
          <p:nvPr userDrawn="1"/>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Style 3 Green Small">
    <p:spTree>
      <p:nvGrpSpPr>
        <p:cNvPr id="1" name=""/>
        <p:cNvGrpSpPr/>
        <p:nvPr/>
      </p:nvGrpSpPr>
      <p:grpSpPr>
        <a:xfrm>
          <a:off x="0" y="0"/>
          <a:ext cx="0" cy="0"/>
          <a:chOff x="0" y="0"/>
          <a:chExt cx="0" cy="0"/>
        </a:xfrm>
      </p:grpSpPr>
      <p:pic>
        <p:nvPicPr>
          <p:cNvPr id="10" name="Picture 9" descr="pentair_smallpattern_Gfull.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2"/>
                </a:solidFill>
              </a:defRPr>
            </a:lvl1pPr>
          </a:lstStyle>
          <a:p>
            <a:r>
              <a:rPr lang="en-US" dirty="0" smtClean="0"/>
              <a:t>SECTION BREAK </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baseline="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solidFill>
                  <a:schemeClr val="bg1"/>
                </a:solidFill>
              </a:defRPr>
            </a:lvl1pPr>
          </a:lstStyle>
          <a:p>
            <a:fld id="{DFFB7470-7535-492C-A541-B933C1372C4C}" type="slidenum">
              <a:rPr lang="en-US" smtClean="0"/>
              <a:pPr/>
              <a:t>‹Nr.›</a:t>
            </a:fld>
            <a:endParaRPr lang="en-US"/>
          </a:p>
        </p:txBody>
      </p:sp>
      <p:sp>
        <p:nvSpPr>
          <p:cNvPr id="11"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bg1"/>
                </a:solidFill>
              </a:rPr>
              <a:t>PENTAIR </a:t>
            </a:r>
          </a:p>
        </p:txBody>
      </p:sp>
      <p:cxnSp>
        <p:nvCxnSpPr>
          <p:cNvPr id="13" name="Straight Connector 11"/>
          <p:cNvCxnSpPr/>
          <p:nvPr userDrawn="1"/>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Style 3 Bright Blue Small">
    <p:spTree>
      <p:nvGrpSpPr>
        <p:cNvPr id="1" name=""/>
        <p:cNvGrpSpPr/>
        <p:nvPr/>
      </p:nvGrpSpPr>
      <p:grpSpPr>
        <a:xfrm>
          <a:off x="0" y="0"/>
          <a:ext cx="0" cy="0"/>
          <a:chOff x="0" y="0"/>
          <a:chExt cx="0" cy="0"/>
        </a:xfrm>
      </p:grpSpPr>
      <p:pic>
        <p:nvPicPr>
          <p:cNvPr id="9" name="Picture 8" descr="pentair_smallpatternRevContr_BB.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2"/>
                </a:solidFill>
              </a:defRPr>
            </a:lvl1pPr>
          </a:lstStyle>
          <a:p>
            <a:r>
              <a:rPr lang="en-US" dirty="0" smtClean="0"/>
              <a:t>SECTION BREAK </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solidFill>
                  <a:schemeClr val="bg1"/>
                </a:solidFill>
              </a:defRPr>
            </a:lvl1pPr>
          </a:lstStyle>
          <a:p>
            <a:fld id="{DFFB7470-7535-492C-A541-B933C1372C4C}" type="slidenum">
              <a:rPr lang="en-US" smtClean="0"/>
              <a:pPr/>
              <a:t>‹Nr.›</a:t>
            </a:fld>
            <a:endParaRPr lang="en-US"/>
          </a:p>
        </p:txBody>
      </p:sp>
      <p:sp>
        <p:nvSpPr>
          <p:cNvPr id="11"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bg1"/>
                </a:solidFill>
              </a:rPr>
              <a:t>PENTAIR </a:t>
            </a:r>
          </a:p>
        </p:txBody>
      </p:sp>
      <p:cxnSp>
        <p:nvCxnSpPr>
          <p:cNvPr id="13" name="Straight Connector 11"/>
          <p:cNvCxnSpPr/>
          <p:nvPr userDrawn="1"/>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Style 3 Light Blue Small">
    <p:spTree>
      <p:nvGrpSpPr>
        <p:cNvPr id="1" name=""/>
        <p:cNvGrpSpPr/>
        <p:nvPr/>
      </p:nvGrpSpPr>
      <p:grpSpPr>
        <a:xfrm>
          <a:off x="0" y="0"/>
          <a:ext cx="0" cy="0"/>
          <a:chOff x="0" y="0"/>
          <a:chExt cx="0" cy="0"/>
        </a:xfrm>
      </p:grpSpPr>
      <p:pic>
        <p:nvPicPr>
          <p:cNvPr id="9" name="Picture 8" descr="pentair_smallpatternRevContr_LB.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1"/>
                </a:solidFill>
              </a:defRPr>
            </a:lvl1pPr>
          </a:lstStyle>
          <a:p>
            <a:r>
              <a:rPr lang="en-US" dirty="0" smtClean="0"/>
              <a:t>SECTION BREAK </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solidFill>
                  <a:schemeClr val="bg1"/>
                </a:solidFill>
              </a:defRPr>
            </a:lvl1pPr>
          </a:lstStyle>
          <a:p>
            <a:fld id="{DFFB7470-7535-492C-A541-B933C1372C4C}" type="slidenum">
              <a:rPr lang="en-US" smtClean="0"/>
              <a:pPr/>
              <a:t>‹Nr.›</a:t>
            </a:fld>
            <a:endParaRPr lang="en-US"/>
          </a:p>
        </p:txBody>
      </p:sp>
      <p:sp>
        <p:nvSpPr>
          <p:cNvPr id="11"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bg1"/>
                </a:solidFill>
              </a:rPr>
              <a:t>PENTAIR </a:t>
            </a:r>
          </a:p>
        </p:txBody>
      </p:sp>
      <p:cxnSp>
        <p:nvCxnSpPr>
          <p:cNvPr id="13" name="Straight Connector 11"/>
          <p:cNvCxnSpPr/>
          <p:nvPr userDrawn="1"/>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Style 3 SilverGray Small">
    <p:spTree>
      <p:nvGrpSpPr>
        <p:cNvPr id="1" name=""/>
        <p:cNvGrpSpPr/>
        <p:nvPr/>
      </p:nvGrpSpPr>
      <p:grpSpPr>
        <a:xfrm>
          <a:off x="0" y="0"/>
          <a:ext cx="0" cy="0"/>
          <a:chOff x="0" y="0"/>
          <a:chExt cx="0" cy="0"/>
        </a:xfrm>
      </p:grpSpPr>
      <p:pic>
        <p:nvPicPr>
          <p:cNvPr id="9" name="Picture 8" descr="pentair_smallpattern_DGfull.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2"/>
                </a:solidFill>
              </a:defRPr>
            </a:lvl1pPr>
          </a:lstStyle>
          <a:p>
            <a:r>
              <a:rPr lang="en-US" dirty="0" smtClean="0"/>
              <a:t>SECTION BREAK </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solidFill>
                  <a:schemeClr val="bg1"/>
                </a:solidFill>
              </a:defRPr>
            </a:lvl1pPr>
          </a:lstStyle>
          <a:p>
            <a:fld id="{DFFB7470-7535-492C-A541-B933C1372C4C}" type="slidenum">
              <a:rPr lang="en-US" smtClean="0"/>
              <a:pPr/>
              <a:t>‹Nr.›</a:t>
            </a:fld>
            <a:endParaRPr lang="en-US"/>
          </a:p>
        </p:txBody>
      </p:sp>
      <p:sp>
        <p:nvSpPr>
          <p:cNvPr id="11"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bg1"/>
                </a:solidFill>
              </a:rPr>
              <a:t>PENTAIR </a:t>
            </a:r>
          </a:p>
        </p:txBody>
      </p:sp>
      <p:cxnSp>
        <p:nvCxnSpPr>
          <p:cNvPr id="13" name="Straight Connector 11"/>
          <p:cNvCxnSpPr/>
          <p:nvPr userDrawn="1"/>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Style 3 BlueGray Small">
    <p:spTree>
      <p:nvGrpSpPr>
        <p:cNvPr id="1" name=""/>
        <p:cNvGrpSpPr/>
        <p:nvPr/>
      </p:nvGrpSpPr>
      <p:grpSpPr>
        <a:xfrm>
          <a:off x="0" y="0"/>
          <a:ext cx="0" cy="0"/>
          <a:chOff x="0" y="0"/>
          <a:chExt cx="0" cy="0"/>
        </a:xfrm>
      </p:grpSpPr>
      <p:pic>
        <p:nvPicPr>
          <p:cNvPr id="9" name="Picture 8" descr="pentair_smallpattern_SBfull.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2"/>
                </a:solidFill>
              </a:defRPr>
            </a:lvl1pPr>
          </a:lstStyle>
          <a:p>
            <a:r>
              <a:rPr lang="en-US" dirty="0" smtClean="0"/>
              <a:t>SECTION BREAK </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baseline="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solidFill>
                  <a:schemeClr val="bg1"/>
                </a:solidFill>
              </a:defRPr>
            </a:lvl1pPr>
          </a:lstStyle>
          <a:p>
            <a:fld id="{DFFB7470-7535-492C-A541-B933C1372C4C}" type="slidenum">
              <a:rPr lang="en-US" smtClean="0"/>
              <a:pPr/>
              <a:t>‹Nr.›</a:t>
            </a:fld>
            <a:endParaRPr lang="en-US"/>
          </a:p>
        </p:txBody>
      </p:sp>
      <p:sp>
        <p:nvSpPr>
          <p:cNvPr id="16"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bg1"/>
                </a:solidFill>
              </a:rPr>
              <a:t>PENTAIR </a:t>
            </a:r>
          </a:p>
        </p:txBody>
      </p:sp>
      <p:cxnSp>
        <p:nvCxnSpPr>
          <p:cNvPr id="17" name="Straight Connector 16"/>
          <p:cNvCxnSpPr/>
          <p:nvPr userDrawn="1"/>
        </p:nvCxnSpPr>
        <p:spPr bwMode="gray">
          <a:xfrm rot="5400000">
            <a:off x="639762" y="6748463"/>
            <a:ext cx="220663" cy="1588"/>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Style 3 Dark Gold Small">
    <p:spTree>
      <p:nvGrpSpPr>
        <p:cNvPr id="1" name=""/>
        <p:cNvGrpSpPr/>
        <p:nvPr/>
      </p:nvGrpSpPr>
      <p:grpSpPr>
        <a:xfrm>
          <a:off x="0" y="0"/>
          <a:ext cx="0" cy="0"/>
          <a:chOff x="0" y="0"/>
          <a:chExt cx="0" cy="0"/>
        </a:xfrm>
      </p:grpSpPr>
      <p:pic>
        <p:nvPicPr>
          <p:cNvPr id="9" name="Picture 8" descr="pentair_smallpattern_GOfull.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2"/>
                </a:solidFill>
              </a:defRPr>
            </a:lvl1pPr>
          </a:lstStyle>
          <a:p>
            <a:r>
              <a:rPr lang="en-US" dirty="0" smtClean="0"/>
              <a:t>SECTION BREAK </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solidFill>
                  <a:schemeClr val="bg1"/>
                </a:solidFill>
              </a:defRPr>
            </a:lvl1pPr>
          </a:lstStyle>
          <a:p>
            <a:fld id="{DFFB7470-7535-492C-A541-B933C1372C4C}" type="slidenum">
              <a:rPr lang="en-US" smtClean="0"/>
              <a:pPr/>
              <a:t>‹Nr.›</a:t>
            </a:fld>
            <a:endParaRPr lang="en-US"/>
          </a:p>
        </p:txBody>
      </p:sp>
      <p:sp>
        <p:nvSpPr>
          <p:cNvPr id="16"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bg1"/>
                </a:solidFill>
              </a:rPr>
              <a:t>PENTAIR </a:t>
            </a:r>
          </a:p>
        </p:txBody>
      </p:sp>
      <p:cxnSp>
        <p:nvCxnSpPr>
          <p:cNvPr id="17" name="Straight Connector 16"/>
          <p:cNvCxnSpPr/>
          <p:nvPr userDrawn="1"/>
        </p:nvCxnSpPr>
        <p:spPr bwMode="gray">
          <a:xfrm rot="5400000">
            <a:off x="639762" y="6748463"/>
            <a:ext cx="220663" cy="1588"/>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Style 3 Light Gold Small">
    <p:spTree>
      <p:nvGrpSpPr>
        <p:cNvPr id="1" name=""/>
        <p:cNvGrpSpPr/>
        <p:nvPr/>
      </p:nvGrpSpPr>
      <p:grpSpPr>
        <a:xfrm>
          <a:off x="0" y="0"/>
          <a:ext cx="0" cy="0"/>
          <a:chOff x="0" y="0"/>
          <a:chExt cx="0" cy="0"/>
        </a:xfrm>
      </p:grpSpPr>
      <p:pic>
        <p:nvPicPr>
          <p:cNvPr id="9" name="Picture 8" descr="pentair_smallpatternRevContr_LG.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1"/>
                </a:solidFill>
              </a:defRPr>
            </a:lvl1pPr>
          </a:lstStyle>
          <a:p>
            <a:r>
              <a:rPr lang="en-US" dirty="0" smtClean="0"/>
              <a:t>SECTION BREAK </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solidFill>
                  <a:schemeClr val="bg1"/>
                </a:solidFill>
              </a:defRPr>
            </a:lvl1pPr>
          </a:lstStyle>
          <a:p>
            <a:fld id="{DFFB7470-7535-492C-A541-B933C1372C4C}" type="slidenum">
              <a:rPr lang="en-US" smtClean="0"/>
              <a:pPr/>
              <a:t>‹Nr.›</a:t>
            </a:fld>
            <a:endParaRPr lang="en-US"/>
          </a:p>
        </p:txBody>
      </p:sp>
      <p:sp>
        <p:nvSpPr>
          <p:cNvPr id="16"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bg1"/>
                </a:solidFill>
              </a:rPr>
              <a:t>PENTAIR </a:t>
            </a:r>
          </a:p>
        </p:txBody>
      </p:sp>
      <p:cxnSp>
        <p:nvCxnSpPr>
          <p:cNvPr id="17" name="Straight Connector 16"/>
          <p:cNvCxnSpPr/>
          <p:nvPr userDrawn="1"/>
        </p:nvCxnSpPr>
        <p:spPr bwMode="gray">
          <a:xfrm rot="5400000">
            <a:off x="639762" y="6748463"/>
            <a:ext cx="220663" cy="1588"/>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Style 3 Dark Red Small">
    <p:spTree>
      <p:nvGrpSpPr>
        <p:cNvPr id="1" name=""/>
        <p:cNvGrpSpPr/>
        <p:nvPr/>
      </p:nvGrpSpPr>
      <p:grpSpPr>
        <a:xfrm>
          <a:off x="0" y="0"/>
          <a:ext cx="0" cy="0"/>
          <a:chOff x="0" y="0"/>
          <a:chExt cx="0" cy="0"/>
        </a:xfrm>
      </p:grpSpPr>
      <p:pic>
        <p:nvPicPr>
          <p:cNvPr id="9" name="Picture 8" descr="pentair_smallpattern_Rfull.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2"/>
                </a:solidFill>
              </a:defRPr>
            </a:lvl1pPr>
          </a:lstStyle>
          <a:p>
            <a:r>
              <a:rPr lang="en-US" dirty="0" smtClean="0"/>
              <a:t>SECTION BREAK </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solidFill>
                  <a:schemeClr val="bg2"/>
                </a:solidFill>
              </a:defRPr>
            </a:lvl1pPr>
          </a:lstStyle>
          <a:p>
            <a:fld id="{DFFB7470-7535-492C-A541-B933C1372C4C}" type="slidenum">
              <a:rPr lang="en-US" smtClean="0"/>
              <a:pPr/>
              <a:t>‹Nr.›</a:t>
            </a:fld>
            <a:endParaRPr lang="en-US"/>
          </a:p>
        </p:txBody>
      </p:sp>
      <p:sp>
        <p:nvSpPr>
          <p:cNvPr id="16"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bg2"/>
                </a:solidFill>
              </a:rPr>
              <a:t>PENTAIR </a:t>
            </a:r>
          </a:p>
        </p:txBody>
      </p:sp>
      <p:cxnSp>
        <p:nvCxnSpPr>
          <p:cNvPr id="17" name="Straight Connector 16"/>
          <p:cNvCxnSpPr/>
          <p:nvPr userDrawn="1"/>
        </p:nvCxnSpPr>
        <p:spPr bwMode="gray">
          <a:xfrm rot="5400000">
            <a:off x="639762" y="6748463"/>
            <a:ext cx="220663"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Text No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136922"/>
            <a:ext cx="8778240" cy="617934"/>
          </a:xfrm>
        </p:spPr>
        <p:txBody>
          <a:bodyPr/>
          <a:lstStyle>
            <a:lvl1pPr>
              <a:defRPr cap="all" baseline="0"/>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182880" y="1097280"/>
            <a:ext cx="8778240" cy="4663440"/>
          </a:xfrm>
        </p:spPr>
        <p:txBody>
          <a:bodyPr/>
          <a:lstStyle>
            <a:lvl1pPr marL="0" indent="0">
              <a:spcBef>
                <a:spcPts val="3000"/>
              </a:spcBef>
              <a:buNone/>
              <a:defRPr b="1"/>
            </a:lvl1pPr>
            <a:lvl2pPr marL="182880" indent="-182880">
              <a:buFont typeface="Arial"/>
              <a:buChar char="•"/>
              <a:defRPr/>
            </a:lvl2pPr>
            <a:lvl3pPr marL="457200">
              <a:buFont typeface="Lucida Grande"/>
              <a:buChar char="–"/>
              <a:defRPr sz="1600"/>
            </a:lvl3pPr>
            <a:lvl4pPr marL="731520">
              <a:buFont typeface="Arial"/>
              <a:buChar char="•"/>
              <a:defRPr sz="1600"/>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8" name="Slide Number Placeholder 5"/>
          <p:cNvSpPr>
            <a:spLocks noGrp="1"/>
          </p:cNvSpPr>
          <p:nvPr>
            <p:ph type="sldNum" sz="quarter" idx="15"/>
          </p:nvPr>
        </p:nvSpPr>
        <p:spPr bwMode="gray"/>
        <p:txBody>
          <a:bodyPr/>
          <a:lstStyle>
            <a:lvl1pPr>
              <a:defRPr/>
            </a:lvl1pPr>
          </a:lstStyle>
          <a:p>
            <a:fld id="{25DFA8E6-8358-4FDD-AB2A-26A88E179AA7}" type="slidenum">
              <a:rPr lang="en-US"/>
              <a:pPr/>
              <a:t>‹Nr.›</a:t>
            </a:fld>
            <a:endParaRPr lang="en-US"/>
          </a:p>
        </p:txBody>
      </p:sp>
      <p:sp>
        <p:nvSpPr>
          <p:cNvPr id="10" name="Textplatzhalter 3"/>
          <p:cNvSpPr>
            <a:spLocks noGrp="1"/>
          </p:cNvSpPr>
          <p:nvPr>
            <p:ph type="body" sz="quarter" idx="16" hasCustomPrompt="1"/>
          </p:nvPr>
        </p:nvSpPr>
        <p:spPr>
          <a:xfrm>
            <a:off x="190500" y="6172200"/>
            <a:ext cx="8793163" cy="381000"/>
          </a:xfrm>
          <a:prstGeom prst="rect">
            <a:avLst/>
          </a:prstGeom>
        </p:spPr>
        <p:txBody>
          <a:bodyPr>
            <a:noAutofit/>
          </a:bodyPr>
          <a:lstStyle>
            <a:lvl1pPr marL="457200" marR="0" indent="-457200" algn="ctr" defTabSz="457200" rtl="0" eaLnBrk="1" fontAlgn="base" latinLnBrk="0" hangingPunct="1">
              <a:lnSpc>
                <a:spcPct val="100000"/>
              </a:lnSpc>
              <a:spcBef>
                <a:spcPts val="238"/>
              </a:spcBef>
              <a:spcAft>
                <a:spcPct val="0"/>
              </a:spcAft>
              <a:buClrTx/>
              <a:buSzPct val="90000"/>
              <a:buFontTx/>
              <a:buNone/>
              <a:tabLst/>
              <a:defRPr sz="2200" b="1" baseline="0"/>
            </a:lvl1pPr>
            <a:lvl2pPr marL="190500" indent="0" algn="ctr">
              <a:buFontTx/>
              <a:buNone/>
              <a:defRPr/>
            </a:lvl2pPr>
            <a:lvl3pPr marL="704850" indent="0" algn="ctr">
              <a:buFontTx/>
              <a:buNone/>
              <a:defRPr/>
            </a:lvl3pPr>
            <a:lvl4pPr marL="1096963" indent="0" algn="ctr">
              <a:buFontTx/>
              <a:buNone/>
              <a:defRPr/>
            </a:lvl4pPr>
            <a:lvl5pPr marL="1828800" indent="0" algn="ctr">
              <a:buFontTx/>
              <a:buNone/>
              <a:defRPr/>
            </a:lvl5pPr>
          </a:lstStyle>
          <a:p>
            <a:pPr marL="0" marR="0" lvl="0" indent="0" algn="ctr" defTabSz="457200" rtl="0" eaLnBrk="1" fontAlgn="base" latinLnBrk="0" hangingPunct="1">
              <a:lnSpc>
                <a:spcPct val="100000"/>
              </a:lnSpc>
              <a:spcBef>
                <a:spcPts val="238"/>
              </a:spcBef>
              <a:spcAft>
                <a:spcPct val="0"/>
              </a:spcAft>
              <a:buClrTx/>
              <a:buSzPct val="90000"/>
              <a:tabLst/>
              <a:defRPr/>
            </a:pPr>
            <a:r>
              <a:rPr lang="de-DE" dirty="0" smtClean="0"/>
              <a:t>Key </a:t>
            </a:r>
            <a:r>
              <a:rPr lang="de-DE" dirty="0" err="1" smtClean="0"/>
              <a:t>findings</a:t>
            </a:r>
            <a:r>
              <a:rPr lang="de-DE" dirty="0" smtClean="0"/>
              <a:t> </a:t>
            </a:r>
            <a:r>
              <a:rPr lang="de-DE" dirty="0" err="1" smtClean="0"/>
              <a:t>go</a:t>
            </a:r>
            <a:r>
              <a:rPr lang="de-DE" dirty="0" smtClean="0"/>
              <a:t> </a:t>
            </a:r>
            <a:r>
              <a:rPr lang="de-DE" dirty="0" err="1" smtClean="0"/>
              <a:t>here</a:t>
            </a:r>
            <a:r>
              <a:rPr lang="de-DE" dirty="0" smtClean="0"/>
              <a:t> (Calibri </a:t>
            </a:r>
            <a:r>
              <a:rPr lang="de-DE" dirty="0" err="1" smtClean="0"/>
              <a:t>bold</a:t>
            </a:r>
            <a:r>
              <a:rPr lang="de-DE" dirty="0" smtClean="0"/>
              <a:t>, 22 </a:t>
            </a:r>
            <a:r>
              <a:rPr lang="de-DE" dirty="0" err="1" smtClean="0"/>
              <a:t>pts</a:t>
            </a:r>
            <a:r>
              <a:rPr lang="de-DE" dirty="0" smtClean="0"/>
              <a:t>)</a:t>
            </a:r>
          </a:p>
        </p:txBody>
      </p:sp>
      <p:sp>
        <p:nvSpPr>
          <p:cNvPr id="13"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Style 3 Light Red Small">
    <p:spTree>
      <p:nvGrpSpPr>
        <p:cNvPr id="1" name=""/>
        <p:cNvGrpSpPr/>
        <p:nvPr/>
      </p:nvGrpSpPr>
      <p:grpSpPr>
        <a:xfrm>
          <a:off x="0" y="0"/>
          <a:ext cx="0" cy="0"/>
          <a:chOff x="0" y="0"/>
          <a:chExt cx="0" cy="0"/>
        </a:xfrm>
      </p:grpSpPr>
      <p:pic>
        <p:nvPicPr>
          <p:cNvPr id="9" name="Picture 8" descr="pentair_smallpattern_LRfull.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bwMode="gray">
          <a:xfrm>
            <a:off x="707136" y="685800"/>
            <a:ext cx="5212080" cy="2743200"/>
          </a:xfrm>
        </p:spPr>
        <p:txBody>
          <a:bodyPr rIns="457200"/>
          <a:lstStyle>
            <a:lvl1pPr algn="l">
              <a:lnSpc>
                <a:spcPct val="85000"/>
              </a:lnSpc>
              <a:defRPr sz="4000" b="0" cap="all" baseline="0">
                <a:solidFill>
                  <a:schemeClr val="bg2"/>
                </a:solidFill>
              </a:defRPr>
            </a:lvl1pPr>
          </a:lstStyle>
          <a:p>
            <a:r>
              <a:rPr lang="en-US" dirty="0" smtClean="0"/>
              <a:t>SECTION BREAK </a:t>
            </a:r>
            <a:endParaRPr lang="en-US" dirty="0"/>
          </a:p>
        </p:txBody>
      </p:sp>
      <p:sp>
        <p:nvSpPr>
          <p:cNvPr id="3" name="Text Placeholder 2"/>
          <p:cNvSpPr>
            <a:spLocks noGrp="1"/>
          </p:cNvSpPr>
          <p:nvPr>
            <p:ph type="body" idx="1" hasCustomPrompt="1"/>
          </p:nvPr>
        </p:nvSpPr>
        <p:spPr bwMode="gray">
          <a:xfrm>
            <a:off x="707136" y="3657600"/>
            <a:ext cx="5212080" cy="1500187"/>
          </a:xfrm>
        </p:spPr>
        <p:txBody>
          <a:bodyPr/>
          <a:lstStyle>
            <a:lvl1pPr marL="0" indent="0">
              <a:lnSpc>
                <a:spcPct val="100000"/>
              </a:lnSpc>
              <a:buNone/>
              <a:defRPr sz="1600" b="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Click to </a:t>
            </a:r>
            <a:r>
              <a:rPr lang="fr-FR" dirty="0" err="1" smtClean="0"/>
              <a:t>edit</a:t>
            </a:r>
            <a:endParaRPr lang="fr-FR" dirty="0" smtClean="0"/>
          </a:p>
        </p:txBody>
      </p:sp>
      <p:sp>
        <p:nvSpPr>
          <p:cNvPr id="12" name="Slide Number Placeholder 5"/>
          <p:cNvSpPr>
            <a:spLocks noGrp="1"/>
          </p:cNvSpPr>
          <p:nvPr>
            <p:ph type="sldNum" sz="quarter" idx="11"/>
          </p:nvPr>
        </p:nvSpPr>
        <p:spPr>
          <a:xfrm>
            <a:off x="8217408" y="6629400"/>
            <a:ext cx="753533" cy="182880"/>
          </a:xfrm>
        </p:spPr>
        <p:txBody>
          <a:bodyPr/>
          <a:lstStyle>
            <a:lvl1pPr>
              <a:defRPr>
                <a:solidFill>
                  <a:schemeClr val="bg2"/>
                </a:solidFill>
              </a:defRPr>
            </a:lvl1pPr>
          </a:lstStyle>
          <a:p>
            <a:fld id="{DFFB7470-7535-492C-A541-B933C1372C4C}" type="slidenum">
              <a:rPr lang="en-US" smtClean="0"/>
              <a:pPr/>
              <a:t>‹Nr.›</a:t>
            </a:fld>
            <a:endParaRPr lang="en-US"/>
          </a:p>
        </p:txBody>
      </p:sp>
      <p:sp>
        <p:nvSpPr>
          <p:cNvPr id="16"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bg2"/>
                </a:solidFill>
              </a:rPr>
              <a:t>PENTAIR </a:t>
            </a:r>
          </a:p>
        </p:txBody>
      </p:sp>
      <p:cxnSp>
        <p:nvCxnSpPr>
          <p:cNvPr id="17" name="Straight Connector 16"/>
          <p:cNvCxnSpPr/>
          <p:nvPr userDrawn="1"/>
        </p:nvCxnSpPr>
        <p:spPr bwMode="gray">
          <a:xfrm rot="5400000">
            <a:off x="639762" y="6748463"/>
            <a:ext cx="220663"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solidFill>
                  <a:schemeClr val="tx2"/>
                </a:solidFill>
              </a:defRPr>
            </a:lvl1pPr>
          </a:lstStyle>
          <a:p>
            <a:pPr>
              <a:defRPr/>
            </a:pPr>
            <a:fld id="{73F9F196-3D33-4C83-8197-1B2BBF227C39}" type="slidenum">
              <a:rPr lang="en-US">
                <a:solidFill>
                  <a:srgbClr val="2D3D48"/>
                </a:solidFill>
              </a:rPr>
              <a:pPr>
                <a:defRPr/>
              </a:pPr>
              <a:t>‹Nr.›</a:t>
            </a:fld>
            <a:endParaRPr lang="en-US">
              <a:solidFill>
                <a:srgbClr val="2D3D48"/>
              </a:solidFill>
            </a:endParaRPr>
          </a:p>
        </p:txBody>
      </p:sp>
    </p:spTree>
    <p:extLst>
      <p:ext uri="{BB962C8B-B14F-4D97-AF65-F5344CB8AC3E}">
        <p14:creationId xmlns:p14="http://schemas.microsoft.com/office/powerpoint/2010/main" val="2281544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137160"/>
            <a:ext cx="8778240" cy="617220"/>
          </a:xfrm>
        </p:spPr>
        <p:txBody>
          <a:bodyPr/>
          <a:lstStyle>
            <a:lvl1pPr>
              <a:lnSpc>
                <a:spcPts val="2800"/>
              </a:lnSpc>
              <a:defRPr/>
            </a:lvl1pPr>
          </a:lstStyle>
          <a:p>
            <a:r>
              <a:rPr lang="en-US" dirty="0"/>
              <a:t>CLICK TO EDIT MASTER TITLE STYLE</a:t>
            </a:r>
          </a:p>
        </p:txBody>
      </p:sp>
      <p:sp>
        <p:nvSpPr>
          <p:cNvPr id="3" name="Content Placeholder 2"/>
          <p:cNvSpPr>
            <a:spLocks noGrp="1"/>
          </p:cNvSpPr>
          <p:nvPr>
            <p:ph idx="1"/>
          </p:nvPr>
        </p:nvSpPr>
        <p:spPr>
          <a:xfrm>
            <a:off x="182880" y="1097280"/>
            <a:ext cx="8778240" cy="4663440"/>
          </a:xfrm>
        </p:spPr>
        <p:txBody>
          <a:bodyPr/>
          <a:lstStyle>
            <a:lvl1pPr>
              <a:spcBef>
                <a:spcPts val="3000"/>
              </a:spcBef>
              <a:defRPr sz="2000"/>
            </a:lvl1pPr>
            <a:lvl2pPr>
              <a:spcBef>
                <a:spcPts val="800"/>
              </a:spcBef>
              <a:defRPr sz="2000">
                <a:solidFill>
                  <a:schemeClr val="tx1"/>
                </a:solidFill>
              </a:defRPr>
            </a:lvl2pPr>
            <a:lvl3pPr>
              <a:spcBef>
                <a:spcPts val="600"/>
              </a:spcBef>
              <a:defRPr sz="1800">
                <a:solidFill>
                  <a:schemeClr val="tx1"/>
                </a:solidFill>
              </a:defRPr>
            </a:lvl3pPr>
            <a:lvl4pPr>
              <a:spcBef>
                <a:spcPts val="600"/>
              </a:spcBef>
              <a:defRPr sz="1800">
                <a:solidFill>
                  <a:schemeClr val="tx1"/>
                </a:solidFill>
              </a:defRPr>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p:cNvSpPr>
            <a:spLocks noGrp="1"/>
          </p:cNvSpPr>
          <p:nvPr>
            <p:ph type="body" sz="quarter" idx="12"/>
          </p:nvPr>
        </p:nvSpPr>
        <p:spPr bwMode="gray">
          <a:xfrm>
            <a:off x="182880" y="6000750"/>
            <a:ext cx="8778240" cy="521208"/>
          </a:xfrm>
        </p:spPr>
        <p:txBody>
          <a:bodyPr lIns="182880"/>
          <a:lstStyle>
            <a:lvl1pPr marL="0" indent="0" algn="ctr">
              <a:buNone/>
              <a:defRPr sz="2200"/>
            </a:lvl1pPr>
          </a:lstStyle>
          <a:p>
            <a:pPr lvl="0"/>
            <a:r>
              <a:rPr lang="en-US"/>
              <a:t>Click to edit Master text styles</a:t>
            </a:r>
          </a:p>
        </p:txBody>
      </p:sp>
      <p:sp>
        <p:nvSpPr>
          <p:cNvPr id="5" name="Footer Placeholder 3"/>
          <p:cNvSpPr>
            <a:spLocks noGrp="1"/>
          </p:cNvSpPr>
          <p:nvPr>
            <p:ph type="ftr" sz="quarter" idx="13"/>
          </p:nvPr>
        </p:nvSpPr>
        <p:spPr bwMode="gray">
          <a:xfrm>
            <a:off x="914400" y="6629400"/>
            <a:ext cx="5852584" cy="182880"/>
          </a:xfrm>
        </p:spPr>
        <p:txBody>
          <a:bodyPr/>
          <a:lstStyle>
            <a:lvl1pPr>
              <a:defRPr/>
            </a:lvl1pPr>
          </a:lstStyle>
          <a:p>
            <a:r>
              <a:rPr lang="en-US"/>
              <a:t>Pentair Town Hall – Electrical </a:t>
            </a:r>
            <a:endParaRPr lang="en-US" dirty="0"/>
          </a:p>
        </p:txBody>
      </p:sp>
      <p:sp>
        <p:nvSpPr>
          <p:cNvPr id="6" name="Slide Number Placeholder 4"/>
          <p:cNvSpPr>
            <a:spLocks noGrp="1"/>
          </p:cNvSpPr>
          <p:nvPr>
            <p:ph type="sldNum" sz="quarter" idx="14"/>
          </p:nvPr>
        </p:nvSpPr>
        <p:spPr bwMode="gray">
          <a:xfrm>
            <a:off x="8217408" y="6629400"/>
            <a:ext cx="755904" cy="182880"/>
          </a:xfrm>
        </p:spPr>
        <p:txBody>
          <a:bodyPr/>
          <a:lstStyle>
            <a:lvl1pPr>
              <a:defRPr>
                <a:solidFill>
                  <a:srgbClr val="4C4C4C"/>
                </a:solidFill>
              </a:defRPr>
            </a:lvl1pPr>
          </a:lstStyle>
          <a:p>
            <a:fld id="{00985AAD-9A7D-44FD-BF4F-6D9FBADBBF9E}" type="slidenum">
              <a:rPr lang="en-US"/>
              <a:pPr/>
              <a:t>‹Nr.›</a:t>
            </a:fld>
            <a:endParaRPr lang="en-US"/>
          </a:p>
        </p:txBody>
      </p:sp>
    </p:spTree>
    <p:extLst>
      <p:ext uri="{BB962C8B-B14F-4D97-AF65-F5344CB8AC3E}">
        <p14:creationId xmlns:p14="http://schemas.microsoft.com/office/powerpoint/2010/main" val="2324731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ELP TECHNICAL SOLUTIONS</a:t>
            </a:r>
            <a:endParaRPr lang="de-DE"/>
          </a:p>
        </p:txBody>
      </p:sp>
      <p:sp>
        <p:nvSpPr>
          <p:cNvPr id="6" name="Foliennummernplatzhalter 5"/>
          <p:cNvSpPr>
            <a:spLocks noGrp="1"/>
          </p:cNvSpPr>
          <p:nvPr>
            <p:ph type="sldNum" sz="quarter" idx="12"/>
          </p:nvPr>
        </p:nvSpPr>
        <p:spPr/>
        <p:txBody>
          <a:bodyPr/>
          <a:lstStyle/>
          <a:p>
            <a:fld id="{62704E82-FA36-4F2D-B805-16100A095364}" type="slidenum">
              <a:rPr lang="de-DE" smtClean="0"/>
              <a:t>‹Nr.›</a:t>
            </a:fld>
            <a:endParaRPr lang="de-DE"/>
          </a:p>
        </p:txBody>
      </p:sp>
    </p:spTree>
    <p:extLst>
      <p:ext uri="{BB962C8B-B14F-4D97-AF65-F5344CB8AC3E}">
        <p14:creationId xmlns:p14="http://schemas.microsoft.com/office/powerpoint/2010/main" val="246167332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ELP TECHNICAL SOLUTIONS</a:t>
            </a:r>
            <a:endParaRPr lang="de-DE"/>
          </a:p>
        </p:txBody>
      </p:sp>
      <p:sp>
        <p:nvSpPr>
          <p:cNvPr id="6" name="Foliennummernplatzhalter 5"/>
          <p:cNvSpPr>
            <a:spLocks noGrp="1"/>
          </p:cNvSpPr>
          <p:nvPr>
            <p:ph type="sldNum" sz="quarter" idx="12"/>
          </p:nvPr>
        </p:nvSpPr>
        <p:spPr/>
        <p:txBody>
          <a:bodyPr/>
          <a:lstStyle/>
          <a:p>
            <a:fld id="{62704E82-FA36-4F2D-B805-16100A095364}" type="slidenum">
              <a:rPr lang="de-DE" smtClean="0"/>
              <a:t>‹Nr.›</a:t>
            </a:fld>
            <a:endParaRPr lang="de-DE"/>
          </a:p>
        </p:txBody>
      </p:sp>
    </p:spTree>
    <p:extLst>
      <p:ext uri="{BB962C8B-B14F-4D97-AF65-F5344CB8AC3E}">
        <p14:creationId xmlns:p14="http://schemas.microsoft.com/office/powerpoint/2010/main" val="191580371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ELP TECHNICAL SOLUTIONS</a:t>
            </a:r>
            <a:endParaRPr lang="de-DE"/>
          </a:p>
        </p:txBody>
      </p:sp>
      <p:sp>
        <p:nvSpPr>
          <p:cNvPr id="6" name="Foliennummernplatzhalter 5"/>
          <p:cNvSpPr>
            <a:spLocks noGrp="1"/>
          </p:cNvSpPr>
          <p:nvPr>
            <p:ph type="sldNum" sz="quarter" idx="12"/>
          </p:nvPr>
        </p:nvSpPr>
        <p:spPr/>
        <p:txBody>
          <a:bodyPr/>
          <a:lstStyle/>
          <a:p>
            <a:fld id="{62704E82-FA36-4F2D-B805-16100A095364}" type="slidenum">
              <a:rPr lang="de-DE" smtClean="0"/>
              <a:t>‹Nr.›</a:t>
            </a:fld>
            <a:endParaRPr lang="de-DE"/>
          </a:p>
        </p:txBody>
      </p:sp>
    </p:spTree>
    <p:extLst>
      <p:ext uri="{BB962C8B-B14F-4D97-AF65-F5344CB8AC3E}">
        <p14:creationId xmlns:p14="http://schemas.microsoft.com/office/powerpoint/2010/main" val="181396426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en-US" smtClean="0"/>
              <a:t>ELP TECHNICAL SOLUTIONS</a:t>
            </a:r>
            <a:endParaRPr lang="de-DE"/>
          </a:p>
        </p:txBody>
      </p:sp>
      <p:sp>
        <p:nvSpPr>
          <p:cNvPr id="7" name="Foliennummernplatzhalter 6"/>
          <p:cNvSpPr>
            <a:spLocks noGrp="1"/>
          </p:cNvSpPr>
          <p:nvPr>
            <p:ph type="sldNum" sz="quarter" idx="12"/>
          </p:nvPr>
        </p:nvSpPr>
        <p:spPr/>
        <p:txBody>
          <a:bodyPr/>
          <a:lstStyle/>
          <a:p>
            <a:fld id="{62704E82-FA36-4F2D-B805-16100A095364}" type="slidenum">
              <a:rPr lang="de-DE" smtClean="0"/>
              <a:t>‹Nr.›</a:t>
            </a:fld>
            <a:endParaRPr lang="de-DE"/>
          </a:p>
        </p:txBody>
      </p:sp>
    </p:spTree>
    <p:extLst>
      <p:ext uri="{BB962C8B-B14F-4D97-AF65-F5344CB8AC3E}">
        <p14:creationId xmlns:p14="http://schemas.microsoft.com/office/powerpoint/2010/main" val="405684473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en-US" smtClean="0"/>
              <a:t>ELP TECHNICAL SOLUTIONS</a:t>
            </a:r>
            <a:endParaRPr lang="de-DE"/>
          </a:p>
        </p:txBody>
      </p:sp>
      <p:sp>
        <p:nvSpPr>
          <p:cNvPr id="9" name="Foliennummernplatzhalter 8"/>
          <p:cNvSpPr>
            <a:spLocks noGrp="1"/>
          </p:cNvSpPr>
          <p:nvPr>
            <p:ph type="sldNum" sz="quarter" idx="12"/>
          </p:nvPr>
        </p:nvSpPr>
        <p:spPr/>
        <p:txBody>
          <a:bodyPr/>
          <a:lstStyle/>
          <a:p>
            <a:fld id="{62704E82-FA36-4F2D-B805-16100A095364}" type="slidenum">
              <a:rPr lang="de-DE" smtClean="0"/>
              <a:t>‹Nr.›</a:t>
            </a:fld>
            <a:endParaRPr lang="de-DE"/>
          </a:p>
        </p:txBody>
      </p:sp>
    </p:spTree>
    <p:extLst>
      <p:ext uri="{BB962C8B-B14F-4D97-AF65-F5344CB8AC3E}">
        <p14:creationId xmlns:p14="http://schemas.microsoft.com/office/powerpoint/2010/main" val="29261487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r>
              <a:rPr lang="en-US" smtClean="0"/>
              <a:t>ELP TECHNICAL SOLUTIONS</a:t>
            </a:r>
            <a:endParaRPr lang="de-DE"/>
          </a:p>
        </p:txBody>
      </p:sp>
      <p:sp>
        <p:nvSpPr>
          <p:cNvPr id="5" name="Foliennummernplatzhalter 4"/>
          <p:cNvSpPr>
            <a:spLocks noGrp="1"/>
          </p:cNvSpPr>
          <p:nvPr>
            <p:ph type="sldNum" sz="quarter" idx="12"/>
          </p:nvPr>
        </p:nvSpPr>
        <p:spPr/>
        <p:txBody>
          <a:bodyPr/>
          <a:lstStyle/>
          <a:p>
            <a:fld id="{62704E82-FA36-4F2D-B805-16100A095364}" type="slidenum">
              <a:rPr lang="de-DE" smtClean="0"/>
              <a:t>‹Nr.›</a:t>
            </a:fld>
            <a:endParaRPr lang="de-DE"/>
          </a:p>
        </p:txBody>
      </p:sp>
    </p:spTree>
    <p:extLst>
      <p:ext uri="{BB962C8B-B14F-4D97-AF65-F5344CB8AC3E}">
        <p14:creationId xmlns:p14="http://schemas.microsoft.com/office/powerpoint/2010/main" val="108644631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r>
              <a:rPr lang="en-US" smtClean="0"/>
              <a:t>ELP TECHNICAL SOLUTIONS</a:t>
            </a:r>
            <a:endParaRPr lang="de-DE"/>
          </a:p>
        </p:txBody>
      </p:sp>
      <p:sp>
        <p:nvSpPr>
          <p:cNvPr id="4" name="Foliennummernplatzhalter 3"/>
          <p:cNvSpPr>
            <a:spLocks noGrp="1"/>
          </p:cNvSpPr>
          <p:nvPr>
            <p:ph type="sldNum" sz="quarter" idx="12"/>
          </p:nvPr>
        </p:nvSpPr>
        <p:spPr/>
        <p:txBody>
          <a:bodyPr/>
          <a:lstStyle/>
          <a:p>
            <a:fld id="{62704E82-FA36-4F2D-B805-16100A095364}" type="slidenum">
              <a:rPr lang="de-DE" smtClean="0"/>
              <a:t>‹Nr.›</a:t>
            </a:fld>
            <a:endParaRPr lang="de-DE"/>
          </a:p>
        </p:txBody>
      </p:sp>
    </p:spTree>
    <p:extLst>
      <p:ext uri="{BB962C8B-B14F-4D97-AF65-F5344CB8AC3E}">
        <p14:creationId xmlns:p14="http://schemas.microsoft.com/office/powerpoint/2010/main" val="29020668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9" name="Picture 8" descr="pentair_largepattern cropDG.jpg"/>
          <p:cNvPicPr>
            <a:picLocks noChangeAspect="1"/>
          </p:cNvPicPr>
          <p:nvPr userDrawn="1"/>
        </p:nvPicPr>
        <p:blipFill>
          <a:blip r:embed="rId2"/>
          <a:srcRect r="9"/>
          <a:stretch>
            <a:fillRect/>
          </a:stretch>
        </p:blipFill>
        <p:spPr>
          <a:xfrm>
            <a:off x="0" y="0"/>
            <a:ext cx="9144000" cy="6355080"/>
          </a:xfrm>
          <a:prstGeom prst="rect">
            <a:avLst/>
          </a:prstGeom>
        </p:spPr>
      </p:pic>
      <p:sp>
        <p:nvSpPr>
          <p:cNvPr id="2" name="Title 1"/>
          <p:cNvSpPr>
            <a:spLocks noGrp="1"/>
          </p:cNvSpPr>
          <p:nvPr>
            <p:ph type="title" hasCustomPrompt="1"/>
          </p:nvPr>
        </p:nvSpPr>
        <p:spPr bwMode="gray">
          <a:xfrm>
            <a:off x="685800" y="731520"/>
            <a:ext cx="7802880" cy="731520"/>
          </a:xfrm>
        </p:spPr>
        <p:txBody>
          <a:bodyPr/>
          <a:lstStyle>
            <a:lvl1pPr>
              <a:lnSpc>
                <a:spcPts val="2400"/>
              </a:lnSpc>
              <a:defRPr sz="2600" cap="all" baseline="0">
                <a:solidFill>
                  <a:schemeClr val="bg1"/>
                </a:solidFill>
              </a:defRPr>
            </a:lvl1pPr>
          </a:lstStyle>
          <a:p>
            <a:r>
              <a:rPr lang="en-US" dirty="0" smtClean="0"/>
              <a:t>AGENDA (CALIBRI REGULAR,  WHITE, 26 PTS, ALL CAPS)</a:t>
            </a:r>
            <a:endParaRPr lang="en-US" dirty="0"/>
          </a:p>
        </p:txBody>
      </p:sp>
      <p:sp>
        <p:nvSpPr>
          <p:cNvPr id="3" name="Content Placeholder 2"/>
          <p:cNvSpPr>
            <a:spLocks noGrp="1"/>
          </p:cNvSpPr>
          <p:nvPr>
            <p:ph idx="1" hasCustomPrompt="1"/>
          </p:nvPr>
        </p:nvSpPr>
        <p:spPr bwMode="gray">
          <a:xfrm>
            <a:off x="670560" y="1653540"/>
            <a:ext cx="7802880" cy="4305300"/>
          </a:xfrm>
        </p:spPr>
        <p:txBody>
          <a:bodyPr rIns="457200"/>
          <a:lstStyle>
            <a:lvl1pPr>
              <a:spcBef>
                <a:spcPts val="2400"/>
              </a:spcBef>
              <a:defRPr b="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rPr lang="en-US" dirty="0" smtClean="0"/>
              <a:t>Calibri regular, white, 20 </a:t>
            </a:r>
            <a:r>
              <a:rPr lang="en-US" dirty="0" err="1" smtClean="0"/>
              <a:t>pts</a:t>
            </a:r>
            <a:endParaRPr lang="en-US" dirty="0" smtClean="0"/>
          </a:p>
          <a:p>
            <a:r>
              <a:rPr lang="en-US" dirty="0" smtClean="0"/>
              <a:t>Able to use any color background image provided, but usage must be consistent throughout presentation</a:t>
            </a:r>
          </a:p>
          <a:p>
            <a:pPr lvl="1"/>
            <a:r>
              <a:rPr lang="en-US" dirty="0" smtClean="0"/>
              <a:t>All background pattern images are “locked” on the slide Master layouts</a:t>
            </a:r>
          </a:p>
          <a:p>
            <a:pPr lvl="1"/>
            <a:r>
              <a:rPr lang="en-US" dirty="0" smtClean="0"/>
              <a:t>To change the Agenda default image, copy and paste desired image from one of the other Master layouts onto the background of the Agenda Master layout</a:t>
            </a:r>
          </a:p>
          <a:p>
            <a:r>
              <a:rPr lang="en-US" dirty="0" err="1" smtClean="0"/>
              <a:t>Lorem</a:t>
            </a:r>
            <a:r>
              <a:rPr lang="en-US" dirty="0" smtClean="0"/>
              <a:t> </a:t>
            </a:r>
            <a:r>
              <a:rPr lang="en-US" dirty="0" err="1" smtClean="0"/>
              <a:t>ipsum</a:t>
            </a:r>
            <a:r>
              <a:rPr lang="en-US" dirty="0" smtClean="0"/>
              <a:t> </a:t>
            </a:r>
            <a:r>
              <a:rPr lang="en-US" dirty="0" err="1" smtClean="0"/>
              <a:t>vero</a:t>
            </a:r>
            <a:r>
              <a:rPr lang="en-US" dirty="0" smtClean="0"/>
              <a:t> </a:t>
            </a:r>
            <a:r>
              <a:rPr lang="en-US" dirty="0" err="1" smtClean="0"/>
              <a:t>della</a:t>
            </a:r>
            <a:endParaRPr lang="en-US" dirty="0" smtClean="0"/>
          </a:p>
          <a:p>
            <a:r>
              <a:rPr lang="en-US" dirty="0" err="1" smtClean="0"/>
              <a:t>Nomnuy</a:t>
            </a:r>
            <a:r>
              <a:rPr lang="en-US" dirty="0" smtClean="0"/>
              <a:t> </a:t>
            </a:r>
            <a:r>
              <a:rPr lang="en-US" dirty="0" err="1" smtClean="0"/>
              <a:t>festo</a:t>
            </a:r>
            <a:r>
              <a:rPr lang="en-US" dirty="0" smtClean="0"/>
              <a:t> </a:t>
            </a:r>
            <a:r>
              <a:rPr lang="en-US" dirty="0" err="1" smtClean="0"/>
              <a:t>greta</a:t>
            </a:r>
            <a:endParaRPr lang="en-US" dirty="0"/>
          </a:p>
        </p:txBody>
      </p:sp>
      <p:sp>
        <p:nvSpPr>
          <p:cNvPr id="8" name="Slide Number Placeholder 4"/>
          <p:cNvSpPr>
            <a:spLocks noGrp="1"/>
          </p:cNvSpPr>
          <p:nvPr>
            <p:ph type="sldNum" sz="quarter" idx="11"/>
          </p:nvPr>
        </p:nvSpPr>
        <p:spPr bwMode="gray">
          <a:xfrm>
            <a:off x="8217408" y="6629400"/>
            <a:ext cx="755904" cy="182880"/>
          </a:xfrm>
        </p:spPr>
        <p:txBody>
          <a:bodyPr/>
          <a:lstStyle>
            <a:lvl1pPr>
              <a:defRPr/>
            </a:lvl1pPr>
          </a:lstStyle>
          <a:p>
            <a:fld id="{4933FE75-FB22-4A71-9CA3-E614A3385565}" type="slidenum">
              <a:rPr lang="en-US"/>
              <a:pPr/>
              <a:t>‹Nr.›</a:t>
            </a:fld>
            <a:endParaRPr lang="en-US"/>
          </a:p>
        </p:txBody>
      </p:sp>
      <p:sp>
        <p:nvSpPr>
          <p:cNvPr id="11" name="Footer Placeholder 4"/>
          <p:cNvSpPr txBox="1">
            <a:spLocks/>
          </p:cNvSpPr>
          <p:nvPr userDrawn="1"/>
        </p:nvSpPr>
        <p:spPr bwMode="gray">
          <a:xfrm>
            <a:off x="182880" y="6629400"/>
            <a:ext cx="711200" cy="182880"/>
          </a:xfrm>
          <a:prstGeom prst="rect">
            <a:avLst/>
          </a:prstGeom>
        </p:spPr>
        <p:txBody>
          <a:bodyPr wrap="square" lIns="0" tIns="0" rIns="0" bIns="0" anchor="ctr" anchorCtr="0"/>
          <a:lstStyle/>
          <a:p>
            <a:pPr algn="l"/>
            <a:r>
              <a:rPr lang="en-US" sz="900" b="1">
                <a:solidFill>
                  <a:schemeClr val="tx1"/>
                </a:solidFill>
              </a:rPr>
              <a:t>PENTAIR </a:t>
            </a:r>
          </a:p>
        </p:txBody>
      </p:sp>
      <p:cxnSp>
        <p:nvCxnSpPr>
          <p:cNvPr id="12" name="Straight Connector 11"/>
          <p:cNvCxnSpPr/>
          <p:nvPr userDrawn="1"/>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en-US" smtClean="0"/>
              <a:t>ELP TECHNICAL SOLUTIONS</a:t>
            </a:r>
            <a:endParaRPr lang="de-DE"/>
          </a:p>
        </p:txBody>
      </p:sp>
      <p:sp>
        <p:nvSpPr>
          <p:cNvPr id="7" name="Foliennummernplatzhalter 6"/>
          <p:cNvSpPr>
            <a:spLocks noGrp="1"/>
          </p:cNvSpPr>
          <p:nvPr>
            <p:ph type="sldNum" sz="quarter" idx="12"/>
          </p:nvPr>
        </p:nvSpPr>
        <p:spPr/>
        <p:txBody>
          <a:bodyPr/>
          <a:lstStyle/>
          <a:p>
            <a:fld id="{62704E82-FA36-4F2D-B805-16100A095364}" type="slidenum">
              <a:rPr lang="de-DE" smtClean="0"/>
              <a:t>‹Nr.›</a:t>
            </a:fld>
            <a:endParaRPr lang="de-DE"/>
          </a:p>
        </p:txBody>
      </p:sp>
    </p:spTree>
    <p:extLst>
      <p:ext uri="{BB962C8B-B14F-4D97-AF65-F5344CB8AC3E}">
        <p14:creationId xmlns:p14="http://schemas.microsoft.com/office/powerpoint/2010/main" val="99956612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en-US" smtClean="0"/>
              <a:t>ELP TECHNICAL SOLUTIONS</a:t>
            </a:r>
            <a:endParaRPr lang="de-DE"/>
          </a:p>
        </p:txBody>
      </p:sp>
      <p:sp>
        <p:nvSpPr>
          <p:cNvPr id="7" name="Foliennummernplatzhalter 6"/>
          <p:cNvSpPr>
            <a:spLocks noGrp="1"/>
          </p:cNvSpPr>
          <p:nvPr>
            <p:ph type="sldNum" sz="quarter" idx="12"/>
          </p:nvPr>
        </p:nvSpPr>
        <p:spPr/>
        <p:txBody>
          <a:bodyPr/>
          <a:lstStyle/>
          <a:p>
            <a:fld id="{62704E82-FA36-4F2D-B805-16100A095364}" type="slidenum">
              <a:rPr lang="de-DE" smtClean="0"/>
              <a:t>‹Nr.›</a:t>
            </a:fld>
            <a:endParaRPr lang="de-DE"/>
          </a:p>
        </p:txBody>
      </p:sp>
    </p:spTree>
    <p:extLst>
      <p:ext uri="{BB962C8B-B14F-4D97-AF65-F5344CB8AC3E}">
        <p14:creationId xmlns:p14="http://schemas.microsoft.com/office/powerpoint/2010/main" val="271024402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ELP TECHNICAL SOLUTIONS</a:t>
            </a:r>
            <a:endParaRPr lang="de-DE"/>
          </a:p>
        </p:txBody>
      </p:sp>
      <p:sp>
        <p:nvSpPr>
          <p:cNvPr id="6" name="Foliennummernplatzhalter 5"/>
          <p:cNvSpPr>
            <a:spLocks noGrp="1"/>
          </p:cNvSpPr>
          <p:nvPr>
            <p:ph type="sldNum" sz="quarter" idx="12"/>
          </p:nvPr>
        </p:nvSpPr>
        <p:spPr/>
        <p:txBody>
          <a:bodyPr/>
          <a:lstStyle/>
          <a:p>
            <a:fld id="{62704E82-FA36-4F2D-B805-16100A095364}" type="slidenum">
              <a:rPr lang="de-DE" smtClean="0"/>
              <a:t>‹Nr.›</a:t>
            </a:fld>
            <a:endParaRPr lang="de-DE"/>
          </a:p>
        </p:txBody>
      </p:sp>
    </p:spTree>
    <p:extLst>
      <p:ext uri="{BB962C8B-B14F-4D97-AF65-F5344CB8AC3E}">
        <p14:creationId xmlns:p14="http://schemas.microsoft.com/office/powerpoint/2010/main" val="272111898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ELP TECHNICAL SOLUTIONS</a:t>
            </a:r>
            <a:endParaRPr lang="de-DE"/>
          </a:p>
        </p:txBody>
      </p:sp>
      <p:sp>
        <p:nvSpPr>
          <p:cNvPr id="6" name="Foliennummernplatzhalter 5"/>
          <p:cNvSpPr>
            <a:spLocks noGrp="1"/>
          </p:cNvSpPr>
          <p:nvPr>
            <p:ph type="sldNum" sz="quarter" idx="12"/>
          </p:nvPr>
        </p:nvSpPr>
        <p:spPr/>
        <p:txBody>
          <a:bodyPr/>
          <a:lstStyle/>
          <a:p>
            <a:fld id="{62704E82-FA36-4F2D-B805-16100A095364}" type="slidenum">
              <a:rPr lang="de-DE" smtClean="0"/>
              <a:t>‹Nr.›</a:t>
            </a:fld>
            <a:endParaRPr lang="de-DE"/>
          </a:p>
        </p:txBody>
      </p:sp>
    </p:spTree>
    <p:extLst>
      <p:ext uri="{BB962C8B-B14F-4D97-AF65-F5344CB8AC3E}">
        <p14:creationId xmlns:p14="http://schemas.microsoft.com/office/powerpoint/2010/main" val="2670257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136922"/>
            <a:ext cx="8778240" cy="617934"/>
          </a:xfrm>
        </p:spPr>
        <p:txBody>
          <a:bodyPr/>
          <a:lstStyle>
            <a:lvl1pPr>
              <a:defRPr cap="all"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182880" y="1097280"/>
            <a:ext cx="3931920" cy="4663440"/>
          </a:xfrm>
        </p:spPr>
        <p:txBody>
          <a:bodyPr rIns="274320"/>
          <a:lstStyle>
            <a:lvl1pPr>
              <a:defRPr sz="1800"/>
            </a:lvl1pPr>
            <a:lvl2pPr>
              <a:defRPr sz="1800"/>
            </a:lvl2pPr>
            <a:lvl3pPr>
              <a:defRPr sz="1600"/>
            </a:lvl3pPr>
            <a:lvl4pPr marL="1005840">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4" name="Content Placeholder 3"/>
          <p:cNvSpPr>
            <a:spLocks noGrp="1"/>
          </p:cNvSpPr>
          <p:nvPr>
            <p:ph sz="half" idx="2"/>
          </p:nvPr>
        </p:nvSpPr>
        <p:spPr>
          <a:xfrm>
            <a:off x="4754880" y="1097280"/>
            <a:ext cx="3931920" cy="4663440"/>
          </a:xfrm>
        </p:spPr>
        <p:txBody>
          <a:bodyPr rIns="274320"/>
          <a:lstStyle>
            <a:lvl1pPr>
              <a:defRPr sz="1800"/>
            </a:lvl1pPr>
            <a:lvl2pPr>
              <a:defRPr sz="1800"/>
            </a:lvl2pPr>
            <a:lvl3pPr>
              <a:defRPr sz="1600"/>
            </a:lvl3pPr>
            <a:lvl4pPr marL="1005840">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6" name="Slide Number Placeholder 5"/>
          <p:cNvSpPr>
            <a:spLocks noGrp="1"/>
          </p:cNvSpPr>
          <p:nvPr>
            <p:ph type="sldNum" sz="quarter" idx="11"/>
          </p:nvPr>
        </p:nvSpPr>
        <p:spPr/>
        <p:txBody>
          <a:bodyPr/>
          <a:lstStyle>
            <a:lvl1pPr>
              <a:defRPr/>
            </a:lvl1pPr>
          </a:lstStyle>
          <a:p>
            <a:fld id="{E9BA6234-7D68-400B-94EB-D7A7BE17EC85}" type="slidenum">
              <a:rPr lang="en-US"/>
              <a:pPr/>
              <a:t>‹Nr.›</a:t>
            </a:fld>
            <a:endParaRPr lang="en-US"/>
          </a:p>
        </p:txBody>
      </p:sp>
      <p:sp>
        <p:nvSpPr>
          <p:cNvPr id="8" name="Textplatzhalter 3"/>
          <p:cNvSpPr>
            <a:spLocks noGrp="1"/>
          </p:cNvSpPr>
          <p:nvPr>
            <p:ph type="body" sz="quarter" idx="12" hasCustomPrompt="1"/>
          </p:nvPr>
        </p:nvSpPr>
        <p:spPr>
          <a:xfrm>
            <a:off x="190500" y="6172200"/>
            <a:ext cx="8793163" cy="381000"/>
          </a:xfrm>
          <a:prstGeom prst="rect">
            <a:avLst/>
          </a:prstGeom>
        </p:spPr>
        <p:txBody>
          <a:bodyPr>
            <a:noAutofit/>
          </a:bodyPr>
          <a:lstStyle>
            <a:lvl1pPr marL="457200" marR="0" indent="-457200" algn="ctr" defTabSz="457200" rtl="0" eaLnBrk="1" fontAlgn="base" latinLnBrk="0" hangingPunct="1">
              <a:lnSpc>
                <a:spcPct val="100000"/>
              </a:lnSpc>
              <a:spcBef>
                <a:spcPts val="238"/>
              </a:spcBef>
              <a:spcAft>
                <a:spcPct val="0"/>
              </a:spcAft>
              <a:buClrTx/>
              <a:buSzPct val="90000"/>
              <a:buFontTx/>
              <a:buNone/>
              <a:tabLst/>
              <a:defRPr sz="2200" b="1" baseline="0"/>
            </a:lvl1pPr>
            <a:lvl2pPr marL="190500" indent="0" algn="ctr">
              <a:buFontTx/>
              <a:buNone/>
              <a:defRPr/>
            </a:lvl2pPr>
            <a:lvl3pPr marL="704850" indent="0" algn="ctr">
              <a:buFontTx/>
              <a:buNone/>
              <a:defRPr/>
            </a:lvl3pPr>
            <a:lvl4pPr marL="1096963" indent="0" algn="ctr">
              <a:buFontTx/>
              <a:buNone/>
              <a:defRPr/>
            </a:lvl4pPr>
            <a:lvl5pPr marL="1828800" indent="0" algn="ctr">
              <a:buFontTx/>
              <a:buNone/>
              <a:defRPr/>
            </a:lvl5pPr>
          </a:lstStyle>
          <a:p>
            <a:pPr marL="0" marR="0" lvl="0" indent="0" algn="ctr" defTabSz="457200" rtl="0" eaLnBrk="1" fontAlgn="base" latinLnBrk="0" hangingPunct="1">
              <a:lnSpc>
                <a:spcPct val="100000"/>
              </a:lnSpc>
              <a:spcBef>
                <a:spcPts val="238"/>
              </a:spcBef>
              <a:spcAft>
                <a:spcPct val="0"/>
              </a:spcAft>
              <a:buClrTx/>
              <a:buSzPct val="90000"/>
              <a:tabLst/>
              <a:defRPr/>
            </a:pPr>
            <a:r>
              <a:rPr lang="de-DE" dirty="0" smtClean="0"/>
              <a:t>Key </a:t>
            </a:r>
            <a:r>
              <a:rPr lang="de-DE" dirty="0" err="1" smtClean="0"/>
              <a:t>findings</a:t>
            </a:r>
            <a:r>
              <a:rPr lang="de-DE" dirty="0" smtClean="0"/>
              <a:t> </a:t>
            </a:r>
            <a:r>
              <a:rPr lang="de-DE" dirty="0" err="1" smtClean="0"/>
              <a:t>go</a:t>
            </a:r>
            <a:r>
              <a:rPr lang="de-DE" dirty="0" smtClean="0"/>
              <a:t> </a:t>
            </a:r>
            <a:r>
              <a:rPr lang="de-DE" dirty="0" err="1" smtClean="0"/>
              <a:t>here</a:t>
            </a:r>
            <a:r>
              <a:rPr lang="de-DE" dirty="0" smtClean="0"/>
              <a:t> (Calibri </a:t>
            </a:r>
            <a:r>
              <a:rPr lang="de-DE" dirty="0" err="1" smtClean="0"/>
              <a:t>bold</a:t>
            </a:r>
            <a:r>
              <a:rPr lang="de-DE" dirty="0" smtClean="0"/>
              <a:t>, 22 </a:t>
            </a:r>
            <a:r>
              <a:rPr lang="de-DE" dirty="0" err="1" smtClean="0"/>
              <a:t>pts</a:t>
            </a:r>
            <a:r>
              <a:rPr lang="de-DE" dirty="0" smtClean="0"/>
              <a:t>)</a:t>
            </a:r>
          </a:p>
        </p:txBody>
      </p:sp>
      <p:sp>
        <p:nvSpPr>
          <p:cNvPr id="11"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136922"/>
            <a:ext cx="8778240" cy="617934"/>
          </a:xfrm>
        </p:spPr>
        <p:txBody>
          <a:bodyPr/>
          <a:lstStyle>
            <a:lvl1pPr>
              <a:defRPr cap="all" baseline="0"/>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182880" y="2286000"/>
            <a:ext cx="3931920" cy="3474720"/>
          </a:xfrm>
        </p:spPr>
        <p:txBody>
          <a:bodyPr/>
          <a:lstStyle>
            <a:lvl1pPr marL="0" indent="0">
              <a:buNone/>
              <a:defRPr sz="1400" b="1"/>
            </a:lvl1pPr>
            <a:lvl2pPr marL="182880" indent="-182880">
              <a:buFont typeface="Arial"/>
              <a:buChar char="•"/>
              <a:defRPr sz="1600"/>
            </a:lvl2pPr>
            <a:lvl3pPr marL="457200">
              <a:buFont typeface="Lucida Grande"/>
              <a:buChar char="–"/>
              <a:defRPr sz="1400"/>
            </a:lvl3pPr>
            <a:lvl4pPr marL="731520">
              <a:buFont typeface="Arial"/>
              <a:buChar char="•"/>
              <a:defRPr sz="1400"/>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10" name="Text Placeholder 5"/>
          <p:cNvSpPr>
            <a:spLocks noGrp="1"/>
          </p:cNvSpPr>
          <p:nvPr>
            <p:ph type="body" sz="quarter" idx="14"/>
          </p:nvPr>
        </p:nvSpPr>
        <p:spPr>
          <a:xfrm>
            <a:off x="4754880" y="2286000"/>
            <a:ext cx="3931920" cy="3474720"/>
          </a:xfrm>
        </p:spPr>
        <p:txBody>
          <a:bodyPr/>
          <a:lstStyle>
            <a:lvl1pPr marL="0" indent="0">
              <a:buNone/>
              <a:defRPr sz="1400" b="1"/>
            </a:lvl1pPr>
            <a:lvl2pPr marL="182880" indent="-182880">
              <a:buFont typeface="Arial"/>
              <a:buChar char="•"/>
              <a:defRPr sz="1600"/>
            </a:lvl2pPr>
            <a:lvl3pPr marL="457200">
              <a:buFont typeface="Lucida Grande"/>
              <a:buChar char="–"/>
              <a:defRPr sz="1400"/>
            </a:lvl3pPr>
            <a:lvl4pPr marL="731520">
              <a:buFont typeface="Arial"/>
              <a:buChar char="•"/>
              <a:defRPr sz="1400"/>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12" name="Text Placeholder 11"/>
          <p:cNvSpPr>
            <a:spLocks noGrp="1"/>
          </p:cNvSpPr>
          <p:nvPr>
            <p:ph type="body" sz="quarter" idx="15"/>
          </p:nvPr>
        </p:nvSpPr>
        <p:spPr>
          <a:xfrm>
            <a:off x="182880" y="1097280"/>
            <a:ext cx="8778240" cy="673894"/>
          </a:xfrm>
        </p:spPr>
        <p:txBody>
          <a:bodyPr rIns="365760"/>
          <a:lstStyle>
            <a:lvl1pPr marL="0" indent="0">
              <a:spcBef>
                <a:spcPts val="1000"/>
              </a:spcBef>
              <a:buNone/>
              <a:defRPr b="0">
                <a:solidFill>
                  <a:schemeClr val="tx1"/>
                </a:solidFill>
              </a:defRPr>
            </a:lvl1pPr>
          </a:lstStyle>
          <a:p>
            <a:pPr lvl="0"/>
            <a:r>
              <a:rPr lang="de-DE" smtClean="0"/>
              <a:t>Textmasterformat bearbeiten</a:t>
            </a:r>
          </a:p>
        </p:txBody>
      </p:sp>
      <p:sp>
        <p:nvSpPr>
          <p:cNvPr id="9" name="Slide Number Placeholder 5"/>
          <p:cNvSpPr>
            <a:spLocks noGrp="1"/>
          </p:cNvSpPr>
          <p:nvPr>
            <p:ph type="sldNum" sz="quarter" idx="17"/>
          </p:nvPr>
        </p:nvSpPr>
        <p:spPr/>
        <p:txBody>
          <a:bodyPr/>
          <a:lstStyle>
            <a:lvl1pPr>
              <a:defRPr/>
            </a:lvl1pPr>
          </a:lstStyle>
          <a:p>
            <a:fld id="{E67D27D1-029E-45B7-9A49-E9036C07F9DA}" type="slidenum">
              <a:rPr lang="en-US"/>
              <a:pPr/>
              <a:t>‹Nr.›</a:t>
            </a:fld>
            <a:endParaRPr lang="en-US"/>
          </a:p>
        </p:txBody>
      </p:sp>
      <p:sp>
        <p:nvSpPr>
          <p:cNvPr id="11" name="Textplatzhalter 3"/>
          <p:cNvSpPr>
            <a:spLocks noGrp="1"/>
          </p:cNvSpPr>
          <p:nvPr>
            <p:ph type="body" sz="quarter" idx="18" hasCustomPrompt="1"/>
          </p:nvPr>
        </p:nvSpPr>
        <p:spPr>
          <a:xfrm>
            <a:off x="190500" y="6172200"/>
            <a:ext cx="8793163" cy="381000"/>
          </a:xfrm>
          <a:prstGeom prst="rect">
            <a:avLst/>
          </a:prstGeom>
        </p:spPr>
        <p:txBody>
          <a:bodyPr>
            <a:noAutofit/>
          </a:bodyPr>
          <a:lstStyle>
            <a:lvl1pPr marL="457200" marR="0" indent="-457200" algn="ctr" defTabSz="457200" rtl="0" eaLnBrk="1" fontAlgn="base" latinLnBrk="0" hangingPunct="1">
              <a:lnSpc>
                <a:spcPct val="100000"/>
              </a:lnSpc>
              <a:spcBef>
                <a:spcPts val="238"/>
              </a:spcBef>
              <a:spcAft>
                <a:spcPct val="0"/>
              </a:spcAft>
              <a:buClrTx/>
              <a:buSzPct val="90000"/>
              <a:buFontTx/>
              <a:buNone/>
              <a:tabLst/>
              <a:defRPr sz="2200" b="1" baseline="0"/>
            </a:lvl1pPr>
            <a:lvl2pPr marL="190500" indent="0" algn="ctr">
              <a:buFontTx/>
              <a:buNone/>
              <a:defRPr/>
            </a:lvl2pPr>
            <a:lvl3pPr marL="704850" indent="0" algn="ctr">
              <a:buFontTx/>
              <a:buNone/>
              <a:defRPr/>
            </a:lvl3pPr>
            <a:lvl4pPr marL="1096963" indent="0" algn="ctr">
              <a:buFontTx/>
              <a:buNone/>
              <a:defRPr/>
            </a:lvl4pPr>
            <a:lvl5pPr marL="1828800" indent="0" algn="ctr">
              <a:buFontTx/>
              <a:buNone/>
              <a:defRPr/>
            </a:lvl5pPr>
          </a:lstStyle>
          <a:p>
            <a:pPr marL="0" marR="0" lvl="0" indent="0" algn="ctr" defTabSz="457200" rtl="0" eaLnBrk="1" fontAlgn="base" latinLnBrk="0" hangingPunct="1">
              <a:lnSpc>
                <a:spcPct val="100000"/>
              </a:lnSpc>
              <a:spcBef>
                <a:spcPts val="238"/>
              </a:spcBef>
              <a:spcAft>
                <a:spcPct val="0"/>
              </a:spcAft>
              <a:buClrTx/>
              <a:buSzPct val="90000"/>
              <a:tabLst/>
              <a:defRPr/>
            </a:pPr>
            <a:r>
              <a:rPr lang="de-DE" dirty="0" smtClean="0"/>
              <a:t>Key </a:t>
            </a:r>
            <a:r>
              <a:rPr lang="de-DE" dirty="0" err="1" smtClean="0"/>
              <a:t>findings</a:t>
            </a:r>
            <a:r>
              <a:rPr lang="de-DE" dirty="0" smtClean="0"/>
              <a:t> </a:t>
            </a:r>
            <a:r>
              <a:rPr lang="de-DE" dirty="0" err="1" smtClean="0"/>
              <a:t>go</a:t>
            </a:r>
            <a:r>
              <a:rPr lang="de-DE" dirty="0" smtClean="0"/>
              <a:t> </a:t>
            </a:r>
            <a:r>
              <a:rPr lang="de-DE" dirty="0" err="1" smtClean="0"/>
              <a:t>here</a:t>
            </a:r>
            <a:r>
              <a:rPr lang="de-DE" dirty="0" smtClean="0"/>
              <a:t> (Calibri </a:t>
            </a:r>
            <a:r>
              <a:rPr lang="de-DE" dirty="0" err="1" smtClean="0"/>
              <a:t>bold</a:t>
            </a:r>
            <a:r>
              <a:rPr lang="de-DE" dirty="0" smtClean="0"/>
              <a:t>, 22 </a:t>
            </a:r>
            <a:r>
              <a:rPr lang="de-DE" dirty="0" err="1" smtClean="0"/>
              <a:t>pts</a:t>
            </a:r>
            <a:r>
              <a:rPr lang="de-DE" dirty="0" smtClean="0"/>
              <a:t>)</a:t>
            </a:r>
          </a:p>
        </p:txBody>
      </p:sp>
      <p:sp>
        <p:nvSpPr>
          <p:cNvPr id="14"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 Lef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136922"/>
            <a:ext cx="8778240" cy="617934"/>
          </a:xfrm>
        </p:spPr>
        <p:txBody>
          <a:bodyPr/>
          <a:lstStyle>
            <a:lvl1pPr>
              <a:defRPr cap="all" baseline="0"/>
            </a:lvl1pPr>
          </a:lstStyle>
          <a:p>
            <a:r>
              <a:rPr lang="en-US" dirty="0" smtClean="0"/>
              <a:t>CALIBRI REGULAR, BLUE, 32 PTS, ALL CAPS</a:t>
            </a:r>
            <a:endParaRPr lang="en-US" dirty="0"/>
          </a:p>
        </p:txBody>
      </p:sp>
      <p:sp>
        <p:nvSpPr>
          <p:cNvPr id="6" name="Text Placeholder 5"/>
          <p:cNvSpPr>
            <a:spLocks noGrp="1"/>
          </p:cNvSpPr>
          <p:nvPr>
            <p:ph type="body" sz="quarter" idx="12" hasCustomPrompt="1"/>
          </p:nvPr>
        </p:nvSpPr>
        <p:spPr>
          <a:xfrm>
            <a:off x="182880" y="1371600"/>
            <a:ext cx="3931920" cy="4251960"/>
          </a:xfrm>
        </p:spPr>
        <p:txBody>
          <a:bodyPr/>
          <a:lstStyle>
            <a:lvl1pPr marL="0" indent="0">
              <a:spcBef>
                <a:spcPts val="3600"/>
              </a:spcBef>
              <a:buNone/>
              <a:defRPr sz="1600" b="0"/>
            </a:lvl1pPr>
            <a:lvl2pPr marL="0" indent="0">
              <a:spcBef>
                <a:spcPts val="1200"/>
              </a:spcBef>
              <a:buFont typeface="Arial"/>
              <a:buNone/>
              <a:defRPr sz="1600"/>
            </a:lvl2pPr>
            <a:lvl3pPr marL="457200">
              <a:buFont typeface="Lucida Grande"/>
              <a:buChar char="–"/>
              <a:defRPr/>
            </a:lvl3pPr>
            <a:lvl4pPr marL="731520">
              <a:buFont typeface="Arial"/>
              <a:buChar char="•"/>
              <a:defRPr/>
            </a:lvl4pPr>
          </a:lstStyle>
          <a:p>
            <a:r>
              <a:rPr lang="en-US" dirty="0" smtClean="0"/>
              <a:t>CALIBRI REGULAR, BLUE, 16 PTS </a:t>
            </a:r>
          </a:p>
          <a:p>
            <a:pPr lvl="1"/>
            <a:r>
              <a:rPr lang="en-US" dirty="0" smtClean="0"/>
              <a:t>Increase list 1 level for next text style:  Calibri regular, gray, 16 pts. </a:t>
            </a:r>
          </a:p>
          <a:p>
            <a:pPr lvl="1"/>
            <a:r>
              <a:rPr lang="en-US" dirty="0" err="1" smtClean="0"/>
              <a:t>Lorem</a:t>
            </a:r>
            <a:r>
              <a:rPr lang="en-US" dirty="0" smtClean="0"/>
              <a:t> </a:t>
            </a:r>
            <a:r>
              <a:rPr lang="en-US" dirty="0" err="1" smtClean="0"/>
              <a:t>ipsum</a:t>
            </a:r>
            <a:r>
              <a:rPr lang="en-US" dirty="0" smtClean="0"/>
              <a:t> </a:t>
            </a:r>
            <a:r>
              <a:rPr lang="en-US" dirty="0" err="1" smtClean="0"/>
              <a:t>vero</a:t>
            </a:r>
            <a:r>
              <a:rPr lang="en-US" dirty="0" smtClean="0"/>
              <a:t> </a:t>
            </a:r>
            <a:r>
              <a:rPr lang="en-US" dirty="0" err="1" smtClean="0"/>
              <a:t>della</a:t>
            </a:r>
            <a:r>
              <a:rPr lang="en-US" dirty="0" smtClean="0"/>
              <a:t> </a:t>
            </a:r>
            <a:r>
              <a:rPr lang="en-US" dirty="0" err="1" smtClean="0"/>
              <a:t>nomnuy</a:t>
            </a:r>
            <a:r>
              <a:rPr lang="en-US" dirty="0" smtClean="0"/>
              <a:t> </a:t>
            </a:r>
            <a:r>
              <a:rPr lang="en-US" dirty="0" err="1" smtClean="0"/>
              <a:t>festo</a:t>
            </a:r>
            <a:r>
              <a:rPr lang="en-US" dirty="0" smtClean="0"/>
              <a:t> </a:t>
            </a:r>
            <a:r>
              <a:rPr lang="en-US" dirty="0" err="1" smtClean="0"/>
              <a:t>greta</a:t>
            </a:r>
            <a:r>
              <a:rPr lang="en-US" dirty="0" smtClean="0"/>
              <a:t>. Unum eau </a:t>
            </a:r>
            <a:r>
              <a:rPr lang="en-US" dirty="0" err="1" smtClean="0"/>
              <a:t>grulas</a:t>
            </a:r>
            <a:r>
              <a:rPr lang="en-US" dirty="0" smtClean="0"/>
              <a:t> </a:t>
            </a:r>
            <a:r>
              <a:rPr lang="en-US" dirty="0" err="1" smtClean="0"/>
              <a:t>prosten</a:t>
            </a:r>
            <a:r>
              <a:rPr lang="en-US" dirty="0" smtClean="0"/>
              <a:t> </a:t>
            </a:r>
            <a:r>
              <a:rPr lang="en-US" dirty="0" err="1" smtClean="0"/>
              <a:t>ugramo</a:t>
            </a:r>
            <a:r>
              <a:rPr lang="en-US" dirty="0" smtClean="0"/>
              <a:t>, </a:t>
            </a:r>
            <a:r>
              <a:rPr lang="en-US" dirty="0" err="1" smtClean="0"/>
              <a:t>mero</a:t>
            </a:r>
            <a:r>
              <a:rPr lang="en-US" dirty="0" smtClean="0"/>
              <a:t> </a:t>
            </a:r>
            <a:r>
              <a:rPr lang="en-US" dirty="0" err="1" smtClean="0"/>
              <a:t>vero</a:t>
            </a:r>
            <a:r>
              <a:rPr lang="en-US" dirty="0" smtClean="0"/>
              <a:t> </a:t>
            </a:r>
            <a:r>
              <a:rPr lang="en-US" dirty="0" err="1" smtClean="0"/>
              <a:t>fronta</a:t>
            </a:r>
            <a:r>
              <a:rPr lang="en-US" dirty="0" smtClean="0"/>
              <a:t> </a:t>
            </a:r>
            <a:r>
              <a:rPr lang="en-US" dirty="0" err="1" smtClean="0"/>
              <a:t>brunfa</a:t>
            </a:r>
            <a:r>
              <a:rPr lang="en-US" dirty="0" smtClean="0"/>
              <a:t>. </a:t>
            </a:r>
            <a:r>
              <a:rPr lang="en-US" dirty="0" err="1" smtClean="0"/>
              <a:t>Frata</a:t>
            </a:r>
            <a:r>
              <a:rPr lang="en-US" dirty="0" smtClean="0"/>
              <a:t> </a:t>
            </a:r>
            <a:r>
              <a:rPr lang="en-US" dirty="0" err="1" smtClean="0"/>
              <a:t>veras</a:t>
            </a:r>
            <a:r>
              <a:rPr lang="en-US" dirty="0" smtClean="0"/>
              <a:t> </a:t>
            </a:r>
            <a:r>
              <a:rPr lang="en-US" dirty="0" err="1" smtClean="0"/>
              <a:t>ya</a:t>
            </a:r>
            <a:r>
              <a:rPr lang="en-US" dirty="0" smtClean="0"/>
              <a:t> </a:t>
            </a:r>
            <a:r>
              <a:rPr lang="en-US" dirty="0" err="1" smtClean="0"/>
              <a:t>mera</a:t>
            </a:r>
            <a:r>
              <a:rPr lang="en-US" dirty="0" smtClean="0"/>
              <a:t> </a:t>
            </a:r>
            <a:r>
              <a:rPr lang="en-US" dirty="0" err="1" smtClean="0"/>
              <a:t>trusti</a:t>
            </a:r>
            <a:r>
              <a:rPr lang="en-US" dirty="0" smtClean="0"/>
              <a:t> eau </a:t>
            </a:r>
            <a:r>
              <a:rPr lang="en-US" dirty="0" err="1" smtClean="0"/>
              <a:t>necistar</a:t>
            </a:r>
            <a:r>
              <a:rPr lang="en-US" dirty="0" smtClean="0"/>
              <a:t> </a:t>
            </a:r>
            <a:r>
              <a:rPr lang="en-US" dirty="0" err="1" smtClean="0"/>
              <a:t>ue</a:t>
            </a:r>
            <a:r>
              <a:rPr lang="en-US" dirty="0" smtClean="0"/>
              <a:t> </a:t>
            </a:r>
            <a:r>
              <a:rPr lang="en-US" dirty="0" err="1" smtClean="0"/>
              <a:t>udnos</a:t>
            </a:r>
            <a:r>
              <a:rPr lang="en-US" dirty="0" smtClean="0"/>
              <a:t> </a:t>
            </a:r>
            <a:r>
              <a:rPr lang="en-US" dirty="0" err="1" smtClean="0"/>
              <a:t>tengas</a:t>
            </a:r>
            <a:r>
              <a:rPr lang="en-US" dirty="0" smtClean="0"/>
              <a:t> cone </a:t>
            </a:r>
            <a:r>
              <a:rPr lang="en-US" dirty="0" err="1" smtClean="0"/>
              <a:t>huoni</a:t>
            </a:r>
            <a:r>
              <a:rPr lang="en-US" dirty="0" smtClean="0"/>
              <a:t> </a:t>
            </a:r>
            <a:r>
              <a:rPr lang="en-US" dirty="0" err="1" smtClean="0"/>
              <a:t>ues</a:t>
            </a:r>
            <a:r>
              <a:rPr lang="en-US" dirty="0" smtClean="0"/>
              <a:t> </a:t>
            </a:r>
            <a:r>
              <a:rPr lang="en-US" dirty="0" err="1" smtClean="0"/>
              <a:t>besicu</a:t>
            </a:r>
            <a:r>
              <a:rPr lang="en-US" dirty="0" smtClean="0"/>
              <a:t>. </a:t>
            </a:r>
          </a:p>
          <a:p>
            <a:r>
              <a:rPr lang="en-US" dirty="0" smtClean="0"/>
              <a:t>CALIBRI REGULAR, BLUE, 16 PTS </a:t>
            </a:r>
          </a:p>
          <a:p>
            <a:pPr lvl="1"/>
            <a:r>
              <a:rPr lang="en-US" dirty="0" smtClean="0"/>
              <a:t>Increase list 1 level for next text style:  Calibri regular, gray, 16 pts. </a:t>
            </a:r>
            <a:r>
              <a:rPr lang="en-US" dirty="0" err="1" smtClean="0"/>
              <a:t>Lorem</a:t>
            </a:r>
            <a:r>
              <a:rPr lang="en-US" dirty="0" smtClean="0"/>
              <a:t> </a:t>
            </a:r>
            <a:r>
              <a:rPr lang="en-US" dirty="0" err="1" smtClean="0"/>
              <a:t>ipsum</a:t>
            </a:r>
            <a:r>
              <a:rPr lang="en-US" dirty="0" smtClean="0"/>
              <a:t> </a:t>
            </a:r>
            <a:r>
              <a:rPr lang="en-US" dirty="0" err="1" smtClean="0"/>
              <a:t>vero</a:t>
            </a:r>
            <a:r>
              <a:rPr lang="en-US" dirty="0" smtClean="0"/>
              <a:t> </a:t>
            </a:r>
            <a:r>
              <a:rPr lang="en-US" dirty="0" err="1" smtClean="0"/>
              <a:t>della</a:t>
            </a:r>
            <a:r>
              <a:rPr lang="en-US" dirty="0" smtClean="0"/>
              <a:t> </a:t>
            </a:r>
            <a:r>
              <a:rPr lang="en-US" dirty="0" err="1" smtClean="0"/>
              <a:t>nomnuy</a:t>
            </a:r>
            <a:r>
              <a:rPr lang="en-US" dirty="0" smtClean="0"/>
              <a:t> </a:t>
            </a:r>
            <a:r>
              <a:rPr lang="en-US" dirty="0" err="1" smtClean="0"/>
              <a:t>festo</a:t>
            </a:r>
            <a:r>
              <a:rPr lang="en-US" dirty="0" smtClean="0"/>
              <a:t> </a:t>
            </a:r>
            <a:r>
              <a:rPr lang="en-US" dirty="0" err="1" smtClean="0"/>
              <a:t>greta</a:t>
            </a:r>
            <a:r>
              <a:rPr lang="en-US" dirty="0" smtClean="0"/>
              <a:t>. </a:t>
            </a:r>
          </a:p>
        </p:txBody>
      </p:sp>
      <p:sp>
        <p:nvSpPr>
          <p:cNvPr id="8" name="Slide Number Placeholder 5"/>
          <p:cNvSpPr>
            <a:spLocks noGrp="1"/>
          </p:cNvSpPr>
          <p:nvPr>
            <p:ph type="sldNum" sz="quarter" idx="15"/>
          </p:nvPr>
        </p:nvSpPr>
        <p:spPr/>
        <p:txBody>
          <a:bodyPr/>
          <a:lstStyle>
            <a:lvl1pPr>
              <a:defRPr/>
            </a:lvl1pPr>
          </a:lstStyle>
          <a:p>
            <a:fld id="{923A32AA-02D6-4B59-AD64-C7347BB3946C}" type="slidenum">
              <a:rPr lang="en-US"/>
              <a:pPr/>
              <a:t>‹Nr.›</a:t>
            </a:fld>
            <a:endParaRPr lang="en-US"/>
          </a:p>
        </p:txBody>
      </p:sp>
      <p:sp>
        <p:nvSpPr>
          <p:cNvPr id="9" name="Textplatzhalter 3"/>
          <p:cNvSpPr>
            <a:spLocks noGrp="1"/>
          </p:cNvSpPr>
          <p:nvPr>
            <p:ph type="body" sz="quarter" idx="16" hasCustomPrompt="1"/>
          </p:nvPr>
        </p:nvSpPr>
        <p:spPr>
          <a:xfrm>
            <a:off x="190500" y="6172200"/>
            <a:ext cx="8793163" cy="381000"/>
          </a:xfrm>
          <a:prstGeom prst="rect">
            <a:avLst/>
          </a:prstGeom>
        </p:spPr>
        <p:txBody>
          <a:bodyPr>
            <a:noAutofit/>
          </a:bodyPr>
          <a:lstStyle>
            <a:lvl1pPr marL="457200" marR="0" indent="-457200" algn="ctr" defTabSz="457200" rtl="0" eaLnBrk="1" fontAlgn="base" latinLnBrk="0" hangingPunct="1">
              <a:lnSpc>
                <a:spcPct val="100000"/>
              </a:lnSpc>
              <a:spcBef>
                <a:spcPts val="238"/>
              </a:spcBef>
              <a:spcAft>
                <a:spcPct val="0"/>
              </a:spcAft>
              <a:buClrTx/>
              <a:buSzPct val="90000"/>
              <a:buFontTx/>
              <a:buNone/>
              <a:tabLst/>
              <a:defRPr sz="2200" b="1" baseline="0"/>
            </a:lvl1pPr>
            <a:lvl2pPr marL="190500" indent="0" algn="ctr">
              <a:buFontTx/>
              <a:buNone/>
              <a:defRPr/>
            </a:lvl2pPr>
            <a:lvl3pPr marL="704850" indent="0" algn="ctr">
              <a:buFontTx/>
              <a:buNone/>
              <a:defRPr/>
            </a:lvl3pPr>
            <a:lvl4pPr marL="1096963" indent="0" algn="ctr">
              <a:buFontTx/>
              <a:buNone/>
              <a:defRPr/>
            </a:lvl4pPr>
            <a:lvl5pPr marL="1828800" indent="0" algn="ctr">
              <a:buFontTx/>
              <a:buNone/>
              <a:defRPr/>
            </a:lvl5pPr>
          </a:lstStyle>
          <a:p>
            <a:pPr marL="0" marR="0" lvl="0" indent="0" algn="ctr" defTabSz="457200" rtl="0" eaLnBrk="1" fontAlgn="base" latinLnBrk="0" hangingPunct="1">
              <a:lnSpc>
                <a:spcPct val="100000"/>
              </a:lnSpc>
              <a:spcBef>
                <a:spcPts val="238"/>
              </a:spcBef>
              <a:spcAft>
                <a:spcPct val="0"/>
              </a:spcAft>
              <a:buClrTx/>
              <a:buSzPct val="90000"/>
              <a:tabLst/>
              <a:defRPr/>
            </a:pPr>
            <a:r>
              <a:rPr lang="de-DE" dirty="0" smtClean="0"/>
              <a:t>Key </a:t>
            </a:r>
            <a:r>
              <a:rPr lang="de-DE" dirty="0" err="1" smtClean="0"/>
              <a:t>findings</a:t>
            </a:r>
            <a:r>
              <a:rPr lang="de-DE" dirty="0" smtClean="0"/>
              <a:t> </a:t>
            </a:r>
            <a:r>
              <a:rPr lang="de-DE" dirty="0" err="1" smtClean="0"/>
              <a:t>go</a:t>
            </a:r>
            <a:r>
              <a:rPr lang="de-DE" dirty="0" smtClean="0"/>
              <a:t> </a:t>
            </a:r>
            <a:r>
              <a:rPr lang="de-DE" dirty="0" err="1" smtClean="0"/>
              <a:t>here</a:t>
            </a:r>
            <a:r>
              <a:rPr lang="de-DE" dirty="0" smtClean="0"/>
              <a:t> (Calibri </a:t>
            </a:r>
            <a:r>
              <a:rPr lang="de-DE" dirty="0" err="1" smtClean="0"/>
              <a:t>bold</a:t>
            </a:r>
            <a:r>
              <a:rPr lang="de-DE" dirty="0" smtClean="0"/>
              <a:t>, 22 </a:t>
            </a:r>
            <a:r>
              <a:rPr lang="de-DE" dirty="0" err="1" smtClean="0"/>
              <a:t>pts</a:t>
            </a:r>
            <a:r>
              <a:rPr lang="de-DE" dirty="0" smtClean="0"/>
              <a:t>)</a:t>
            </a:r>
          </a:p>
        </p:txBody>
      </p:sp>
      <p:sp>
        <p:nvSpPr>
          <p:cNvPr id="12"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Figure + Detai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136922"/>
            <a:ext cx="8778240" cy="617934"/>
          </a:xfrm>
        </p:spPr>
        <p:txBody>
          <a:bodyPr/>
          <a:lstStyle>
            <a:lvl1pPr>
              <a:defRPr cap="all" baseline="0"/>
            </a:lvl1pPr>
          </a:lstStyle>
          <a:p>
            <a:r>
              <a:rPr lang="en-US" dirty="0" smtClean="0"/>
              <a:t>CALIBRI REGULAR, BLUE, 32 PTS, ALL CAPS</a:t>
            </a:r>
            <a:endParaRPr lang="en-US" dirty="0"/>
          </a:p>
        </p:txBody>
      </p:sp>
      <p:sp>
        <p:nvSpPr>
          <p:cNvPr id="6" name="Text Placeholder 5"/>
          <p:cNvSpPr>
            <a:spLocks noGrp="1"/>
          </p:cNvSpPr>
          <p:nvPr>
            <p:ph type="body" sz="quarter" idx="12"/>
          </p:nvPr>
        </p:nvSpPr>
        <p:spPr>
          <a:xfrm>
            <a:off x="182880" y="4114800"/>
            <a:ext cx="3931920" cy="1637475"/>
          </a:xfrm>
        </p:spPr>
        <p:txBody>
          <a:bodyPr/>
          <a:lstStyle>
            <a:lvl1pPr marL="0" indent="0">
              <a:spcBef>
                <a:spcPts val="3600"/>
              </a:spcBef>
              <a:buNone/>
              <a:defRPr sz="1400" b="0">
                <a:solidFill>
                  <a:schemeClr val="tx1"/>
                </a:solidFill>
              </a:defRPr>
            </a:lvl1pPr>
            <a:lvl2pPr marL="182880" indent="-182880">
              <a:spcBef>
                <a:spcPts val="1200"/>
              </a:spcBef>
              <a:buFont typeface="Arial" pitchFamily="34" charset="0"/>
              <a:buChar char="•"/>
              <a:defRPr sz="1400"/>
            </a:lvl2pPr>
            <a:lvl3pPr marL="457200">
              <a:buFont typeface="Lucida Grande"/>
              <a:buChar char="–"/>
              <a:defRPr/>
            </a:lvl3pPr>
            <a:lvl4pPr marL="731520">
              <a:buFont typeface="Arial"/>
              <a:buChar char="•"/>
              <a:defRPr/>
            </a:lvl4pPr>
          </a:lstStyle>
          <a:p>
            <a:pPr lvl="0"/>
            <a:r>
              <a:rPr lang="de-DE" smtClean="0"/>
              <a:t>Textmasterformat bearbeiten</a:t>
            </a:r>
          </a:p>
          <a:p>
            <a:pPr lvl="1"/>
            <a:r>
              <a:rPr lang="de-DE" smtClean="0"/>
              <a:t>Zweite Ebene</a:t>
            </a:r>
          </a:p>
        </p:txBody>
      </p:sp>
      <p:sp>
        <p:nvSpPr>
          <p:cNvPr id="8" name="Slide Number Placeholder 5"/>
          <p:cNvSpPr>
            <a:spLocks noGrp="1"/>
          </p:cNvSpPr>
          <p:nvPr>
            <p:ph type="sldNum" sz="quarter" idx="15"/>
          </p:nvPr>
        </p:nvSpPr>
        <p:spPr/>
        <p:txBody>
          <a:bodyPr/>
          <a:lstStyle>
            <a:lvl1pPr>
              <a:defRPr/>
            </a:lvl1pPr>
          </a:lstStyle>
          <a:p>
            <a:fld id="{923A32AA-02D6-4B59-AD64-C7347BB3946C}" type="slidenum">
              <a:rPr lang="en-US"/>
              <a:pPr/>
              <a:t>‹Nr.›</a:t>
            </a:fld>
            <a:endParaRPr lang="en-US"/>
          </a:p>
        </p:txBody>
      </p:sp>
      <p:sp>
        <p:nvSpPr>
          <p:cNvPr id="9" name="Text Placeholder 5"/>
          <p:cNvSpPr>
            <a:spLocks noGrp="1"/>
          </p:cNvSpPr>
          <p:nvPr>
            <p:ph type="body" sz="quarter" idx="16"/>
          </p:nvPr>
        </p:nvSpPr>
        <p:spPr>
          <a:xfrm>
            <a:off x="4754880" y="4114800"/>
            <a:ext cx="3931920" cy="1637475"/>
          </a:xfrm>
        </p:spPr>
        <p:txBody>
          <a:bodyPr/>
          <a:lstStyle>
            <a:lvl1pPr marL="0" indent="0">
              <a:spcBef>
                <a:spcPts val="3600"/>
              </a:spcBef>
              <a:buNone/>
              <a:defRPr sz="1400" b="0">
                <a:solidFill>
                  <a:schemeClr val="tx1"/>
                </a:solidFill>
              </a:defRPr>
            </a:lvl1pPr>
            <a:lvl2pPr marL="182880" indent="-182880">
              <a:spcBef>
                <a:spcPts val="1200"/>
              </a:spcBef>
              <a:buFont typeface="Arial" pitchFamily="34" charset="0"/>
              <a:buChar char="•"/>
              <a:defRPr sz="1400"/>
            </a:lvl2pPr>
            <a:lvl3pPr marL="457200">
              <a:buFont typeface="Lucida Grande"/>
              <a:buChar char="–"/>
              <a:defRPr/>
            </a:lvl3pPr>
            <a:lvl4pPr marL="731520">
              <a:buFont typeface="Arial"/>
              <a:buChar char="•"/>
              <a:defRPr/>
            </a:lvl4pPr>
          </a:lstStyle>
          <a:p>
            <a:pPr lvl="0"/>
            <a:r>
              <a:rPr lang="de-DE" smtClean="0"/>
              <a:t>Textmasterformat bearbeiten</a:t>
            </a:r>
          </a:p>
          <a:p>
            <a:pPr lvl="1"/>
            <a:r>
              <a:rPr lang="de-DE" smtClean="0"/>
              <a:t>Zweite Ebene</a:t>
            </a:r>
          </a:p>
        </p:txBody>
      </p:sp>
      <p:sp>
        <p:nvSpPr>
          <p:cNvPr id="11" name="Text Placeholder 10"/>
          <p:cNvSpPr>
            <a:spLocks noGrp="1"/>
          </p:cNvSpPr>
          <p:nvPr>
            <p:ph type="body" sz="quarter" idx="17"/>
          </p:nvPr>
        </p:nvSpPr>
        <p:spPr bwMode="gray">
          <a:xfrm>
            <a:off x="182880" y="1371600"/>
            <a:ext cx="4206240" cy="480060"/>
          </a:xfrm>
        </p:spPr>
        <p:txBody>
          <a:bodyPr anchor="b" anchorCtr="0"/>
          <a:lstStyle>
            <a:lvl1pPr marL="0" indent="0">
              <a:buNone/>
              <a:defRPr sz="2000"/>
            </a:lvl1pPr>
          </a:lstStyle>
          <a:p>
            <a:pPr lvl="0"/>
            <a:r>
              <a:rPr lang="de-DE" smtClean="0"/>
              <a:t>Textmasterformat bearbeiten</a:t>
            </a:r>
          </a:p>
        </p:txBody>
      </p:sp>
      <p:sp>
        <p:nvSpPr>
          <p:cNvPr id="12" name="Text Placeholder 10"/>
          <p:cNvSpPr>
            <a:spLocks noGrp="1"/>
          </p:cNvSpPr>
          <p:nvPr>
            <p:ph type="body" sz="quarter" idx="18"/>
          </p:nvPr>
        </p:nvSpPr>
        <p:spPr bwMode="gray">
          <a:xfrm>
            <a:off x="4754880" y="1371600"/>
            <a:ext cx="4206240" cy="480060"/>
          </a:xfrm>
        </p:spPr>
        <p:txBody>
          <a:bodyPr anchor="b" anchorCtr="0"/>
          <a:lstStyle>
            <a:lvl1pPr marL="0" indent="0">
              <a:buNone/>
              <a:defRPr sz="2000"/>
            </a:lvl1pPr>
          </a:lstStyle>
          <a:p>
            <a:pPr lvl="0"/>
            <a:r>
              <a:rPr lang="de-DE" smtClean="0"/>
              <a:t>Textmasterformat bearbeiten</a:t>
            </a:r>
          </a:p>
        </p:txBody>
      </p:sp>
      <p:sp>
        <p:nvSpPr>
          <p:cNvPr id="10" name="Textplatzhalter 3"/>
          <p:cNvSpPr>
            <a:spLocks noGrp="1"/>
          </p:cNvSpPr>
          <p:nvPr>
            <p:ph type="body" sz="quarter" idx="19" hasCustomPrompt="1"/>
          </p:nvPr>
        </p:nvSpPr>
        <p:spPr>
          <a:xfrm>
            <a:off x="190500" y="6172200"/>
            <a:ext cx="8793163" cy="381000"/>
          </a:xfrm>
          <a:prstGeom prst="rect">
            <a:avLst/>
          </a:prstGeom>
        </p:spPr>
        <p:txBody>
          <a:bodyPr>
            <a:noAutofit/>
          </a:bodyPr>
          <a:lstStyle>
            <a:lvl1pPr marL="457200" marR="0" indent="-457200" algn="ctr" defTabSz="457200" rtl="0" eaLnBrk="1" fontAlgn="base" latinLnBrk="0" hangingPunct="1">
              <a:lnSpc>
                <a:spcPct val="100000"/>
              </a:lnSpc>
              <a:spcBef>
                <a:spcPts val="238"/>
              </a:spcBef>
              <a:spcAft>
                <a:spcPct val="0"/>
              </a:spcAft>
              <a:buClrTx/>
              <a:buSzPct val="90000"/>
              <a:buFontTx/>
              <a:buNone/>
              <a:tabLst/>
              <a:defRPr sz="2200" b="1" baseline="0"/>
            </a:lvl1pPr>
            <a:lvl2pPr marL="190500" indent="0" algn="ctr">
              <a:buFontTx/>
              <a:buNone/>
              <a:defRPr/>
            </a:lvl2pPr>
            <a:lvl3pPr marL="704850" indent="0" algn="ctr">
              <a:buFontTx/>
              <a:buNone/>
              <a:defRPr/>
            </a:lvl3pPr>
            <a:lvl4pPr marL="1096963" indent="0" algn="ctr">
              <a:buFontTx/>
              <a:buNone/>
              <a:defRPr/>
            </a:lvl4pPr>
            <a:lvl5pPr marL="1828800" indent="0" algn="ctr">
              <a:buFontTx/>
              <a:buNone/>
              <a:defRPr/>
            </a:lvl5pPr>
          </a:lstStyle>
          <a:p>
            <a:pPr marL="0" marR="0" lvl="0" indent="0" algn="ctr" defTabSz="457200" rtl="0" eaLnBrk="1" fontAlgn="base" latinLnBrk="0" hangingPunct="1">
              <a:lnSpc>
                <a:spcPct val="100000"/>
              </a:lnSpc>
              <a:spcBef>
                <a:spcPts val="238"/>
              </a:spcBef>
              <a:spcAft>
                <a:spcPct val="0"/>
              </a:spcAft>
              <a:buClrTx/>
              <a:buSzPct val="90000"/>
              <a:tabLst/>
              <a:defRPr/>
            </a:pPr>
            <a:r>
              <a:rPr lang="de-DE" dirty="0" smtClean="0"/>
              <a:t>Key </a:t>
            </a:r>
            <a:r>
              <a:rPr lang="de-DE" dirty="0" err="1" smtClean="0"/>
              <a:t>findings</a:t>
            </a:r>
            <a:r>
              <a:rPr lang="de-DE" dirty="0" smtClean="0"/>
              <a:t> </a:t>
            </a:r>
            <a:r>
              <a:rPr lang="de-DE" dirty="0" err="1" smtClean="0"/>
              <a:t>go</a:t>
            </a:r>
            <a:r>
              <a:rPr lang="de-DE" dirty="0" smtClean="0"/>
              <a:t> </a:t>
            </a:r>
            <a:r>
              <a:rPr lang="de-DE" dirty="0" err="1" smtClean="0"/>
              <a:t>here</a:t>
            </a:r>
            <a:r>
              <a:rPr lang="de-DE" dirty="0" smtClean="0"/>
              <a:t> (Calibri </a:t>
            </a:r>
            <a:r>
              <a:rPr lang="de-DE" dirty="0" err="1" smtClean="0"/>
              <a:t>bold</a:t>
            </a:r>
            <a:r>
              <a:rPr lang="de-DE" dirty="0" smtClean="0"/>
              <a:t>, 22 </a:t>
            </a:r>
            <a:r>
              <a:rPr lang="de-DE" dirty="0" err="1" smtClean="0"/>
              <a:t>pts</a:t>
            </a:r>
            <a:r>
              <a:rPr lang="de-DE" dirty="0" smtClean="0"/>
              <a:t>)</a:t>
            </a:r>
          </a:p>
        </p:txBody>
      </p:sp>
      <p:sp>
        <p:nvSpPr>
          <p:cNvPr id="16"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lumn Text +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136922"/>
            <a:ext cx="8778240" cy="617934"/>
          </a:xfrm>
        </p:spPr>
        <p:txBody>
          <a:bodyPr/>
          <a:lstStyle>
            <a:lvl1pPr>
              <a:defRPr cap="all" baseline="0"/>
            </a:lvl1pPr>
          </a:lstStyle>
          <a:p>
            <a:r>
              <a:rPr lang="en-US" dirty="0" smtClean="0"/>
              <a:t>CALIBRI REGULAR, BLUE, 32 PTS, ALL CAPS</a:t>
            </a:r>
            <a:endParaRPr lang="en-US" dirty="0"/>
          </a:p>
        </p:txBody>
      </p:sp>
      <p:sp>
        <p:nvSpPr>
          <p:cNvPr id="6" name="Text Placeholder 5"/>
          <p:cNvSpPr>
            <a:spLocks noGrp="1"/>
          </p:cNvSpPr>
          <p:nvPr>
            <p:ph type="body" sz="quarter" idx="12" hasCustomPrompt="1"/>
          </p:nvPr>
        </p:nvSpPr>
        <p:spPr>
          <a:xfrm>
            <a:off x="182880" y="2926080"/>
            <a:ext cx="1914144" cy="2887218"/>
          </a:xfrm>
        </p:spPr>
        <p:txBody>
          <a:bodyPr rIns="182880"/>
          <a:lstStyle>
            <a:lvl1pPr marL="0" indent="0">
              <a:buNone/>
              <a:defRPr sz="1400" b="0"/>
            </a:lvl1pPr>
            <a:lvl2pPr marL="0" indent="0">
              <a:spcBef>
                <a:spcPts val="1400"/>
              </a:spcBef>
              <a:buFont typeface="Arial"/>
              <a:buNone/>
              <a:defRPr sz="1400"/>
            </a:lvl2pPr>
            <a:lvl3pPr marL="457200">
              <a:buFont typeface="Lucida Grande"/>
              <a:buChar char="–"/>
              <a:defRPr/>
            </a:lvl3pPr>
            <a:lvl4pPr marL="731520">
              <a:buFont typeface="Arial"/>
              <a:buChar char="•"/>
              <a:defRPr/>
            </a:lvl4pPr>
          </a:lstStyle>
          <a:p>
            <a:r>
              <a:rPr lang="en-US" cap="all" dirty="0" smtClean="0"/>
              <a:t>CALIBRI REGULAR, BLUE, 14PTS, ALL CAPS</a:t>
            </a:r>
          </a:p>
          <a:p>
            <a:pPr lvl="1"/>
            <a:r>
              <a:rPr lang="en-US" dirty="0" smtClean="0"/>
              <a:t>Increase list 1 level for next text style: Calibri regular, gray, 14 pts. </a:t>
            </a:r>
          </a:p>
        </p:txBody>
      </p:sp>
      <p:sp>
        <p:nvSpPr>
          <p:cNvPr id="12" name="Text Placeholder 5"/>
          <p:cNvSpPr>
            <a:spLocks noGrp="1"/>
          </p:cNvSpPr>
          <p:nvPr>
            <p:ph type="body" sz="quarter" idx="14" hasCustomPrompt="1"/>
          </p:nvPr>
        </p:nvSpPr>
        <p:spPr>
          <a:xfrm>
            <a:off x="2474976" y="2926080"/>
            <a:ext cx="1914144" cy="2887218"/>
          </a:xfrm>
        </p:spPr>
        <p:txBody>
          <a:bodyPr rIns="182880"/>
          <a:lstStyle>
            <a:lvl1pPr marL="0" indent="0">
              <a:buNone/>
              <a:defRPr sz="1400" b="0"/>
            </a:lvl1pPr>
            <a:lvl2pPr marL="0" indent="0">
              <a:spcBef>
                <a:spcPts val="1400"/>
              </a:spcBef>
              <a:buFont typeface="Arial"/>
              <a:buNone/>
              <a:defRPr sz="1400"/>
            </a:lvl2pPr>
            <a:lvl3pPr marL="457200">
              <a:buFont typeface="Lucida Grande"/>
              <a:buChar char="–"/>
              <a:defRPr/>
            </a:lvl3pPr>
            <a:lvl4pPr marL="731520">
              <a:buFont typeface="Arial"/>
              <a:buChar char="•"/>
              <a:defRPr/>
            </a:lvl4pPr>
          </a:lstStyle>
          <a:p>
            <a:r>
              <a:rPr lang="en-US" cap="all" dirty="0" smtClean="0"/>
              <a:t>CALIBRI REGULAR, BLUE, 14PTS, ALL CAPS</a:t>
            </a:r>
          </a:p>
          <a:p>
            <a:pPr lvl="1"/>
            <a:r>
              <a:rPr lang="en-US" dirty="0" smtClean="0"/>
              <a:t>Increase list 1 level for next text style: Calibri regular, gray, 14 pts. </a:t>
            </a:r>
          </a:p>
        </p:txBody>
      </p:sp>
      <p:sp>
        <p:nvSpPr>
          <p:cNvPr id="13" name="Text Placeholder 5"/>
          <p:cNvSpPr>
            <a:spLocks noGrp="1"/>
          </p:cNvSpPr>
          <p:nvPr>
            <p:ph type="body" sz="quarter" idx="15" hasCustomPrompt="1"/>
          </p:nvPr>
        </p:nvSpPr>
        <p:spPr>
          <a:xfrm>
            <a:off x="4767072" y="2926080"/>
            <a:ext cx="1914144" cy="2887218"/>
          </a:xfrm>
        </p:spPr>
        <p:txBody>
          <a:bodyPr rIns="182880"/>
          <a:lstStyle>
            <a:lvl1pPr marL="0" indent="0">
              <a:buNone/>
              <a:defRPr sz="1400" b="0"/>
            </a:lvl1pPr>
            <a:lvl2pPr marL="0" indent="0">
              <a:spcBef>
                <a:spcPts val="1400"/>
              </a:spcBef>
              <a:buFont typeface="Arial"/>
              <a:buNone/>
              <a:defRPr sz="1400"/>
            </a:lvl2pPr>
            <a:lvl3pPr marL="457200">
              <a:buFont typeface="Lucida Grande"/>
              <a:buChar char="–"/>
              <a:defRPr/>
            </a:lvl3pPr>
            <a:lvl4pPr marL="731520">
              <a:buFont typeface="Arial"/>
              <a:buChar char="•"/>
              <a:defRPr/>
            </a:lvl4pPr>
          </a:lstStyle>
          <a:p>
            <a:r>
              <a:rPr lang="en-US" cap="all" dirty="0" smtClean="0"/>
              <a:t>CALIBRI REGULAR, BLUE, 14PTS, ALL CAPS</a:t>
            </a:r>
          </a:p>
          <a:p>
            <a:pPr lvl="1"/>
            <a:r>
              <a:rPr lang="en-US" dirty="0" smtClean="0"/>
              <a:t>Increase list 1 level for next text style: Calibri regular, gray, 14 pts. </a:t>
            </a:r>
          </a:p>
        </p:txBody>
      </p:sp>
      <p:sp>
        <p:nvSpPr>
          <p:cNvPr id="14" name="Text Placeholder 5"/>
          <p:cNvSpPr>
            <a:spLocks noGrp="1"/>
          </p:cNvSpPr>
          <p:nvPr>
            <p:ph type="body" sz="quarter" idx="16" hasCustomPrompt="1"/>
          </p:nvPr>
        </p:nvSpPr>
        <p:spPr>
          <a:xfrm>
            <a:off x="7059168" y="2926080"/>
            <a:ext cx="1914144" cy="2887218"/>
          </a:xfrm>
        </p:spPr>
        <p:txBody>
          <a:bodyPr rIns="182880"/>
          <a:lstStyle>
            <a:lvl1pPr marL="0" indent="0">
              <a:buNone/>
              <a:defRPr sz="1400" b="0"/>
            </a:lvl1pPr>
            <a:lvl2pPr marL="0" indent="0">
              <a:spcBef>
                <a:spcPts val="1400"/>
              </a:spcBef>
              <a:buFont typeface="Arial"/>
              <a:buNone/>
              <a:defRPr sz="1400"/>
            </a:lvl2pPr>
            <a:lvl3pPr marL="457200">
              <a:buFont typeface="Lucida Grande"/>
              <a:buChar char="–"/>
              <a:defRPr/>
            </a:lvl3pPr>
            <a:lvl4pPr marL="731520">
              <a:buFont typeface="Arial"/>
              <a:buChar char="•"/>
              <a:defRPr/>
            </a:lvl4pPr>
          </a:lstStyle>
          <a:p>
            <a:r>
              <a:rPr lang="en-US" cap="all" dirty="0" smtClean="0"/>
              <a:t>CALIBRI REGULAR, BLUE, 14PTS, ALL CAPS</a:t>
            </a:r>
          </a:p>
          <a:p>
            <a:pPr lvl="1"/>
            <a:r>
              <a:rPr lang="en-US" dirty="0" smtClean="0"/>
              <a:t>Increase list 1 level for next text style: Calibri regular, gray, 14 pts. </a:t>
            </a:r>
          </a:p>
        </p:txBody>
      </p:sp>
      <p:sp>
        <p:nvSpPr>
          <p:cNvPr id="16" name="Picture Placeholder 15"/>
          <p:cNvSpPr>
            <a:spLocks noGrp="1" noChangeAspect="1"/>
          </p:cNvSpPr>
          <p:nvPr>
            <p:ph type="pic" sz="quarter" idx="17"/>
          </p:nvPr>
        </p:nvSpPr>
        <p:spPr>
          <a:xfrm>
            <a:off x="182880" y="1097280"/>
            <a:ext cx="1691640" cy="1691640"/>
          </a:xfrm>
        </p:spPr>
        <p:txBody>
          <a:bodyPr/>
          <a:lstStyle>
            <a:lvl1pPr>
              <a:buNone/>
              <a:defRPr/>
            </a:lvl1pPr>
          </a:lstStyle>
          <a:p>
            <a:pPr lvl="0"/>
            <a:r>
              <a:rPr lang="de-DE" noProof="0" smtClean="0"/>
              <a:t>Bild durch Klicken auf Symbol hinzufügen</a:t>
            </a:r>
            <a:endParaRPr lang="en-US" noProof="0"/>
          </a:p>
        </p:txBody>
      </p:sp>
      <p:sp>
        <p:nvSpPr>
          <p:cNvPr id="17" name="Picture Placeholder 15"/>
          <p:cNvSpPr>
            <a:spLocks noGrp="1" noChangeAspect="1"/>
          </p:cNvSpPr>
          <p:nvPr>
            <p:ph type="pic" sz="quarter" idx="18"/>
          </p:nvPr>
        </p:nvSpPr>
        <p:spPr>
          <a:xfrm>
            <a:off x="2474976" y="1097280"/>
            <a:ext cx="1691640" cy="1691640"/>
          </a:xfrm>
        </p:spPr>
        <p:txBody>
          <a:bodyPr/>
          <a:lstStyle>
            <a:lvl1pPr>
              <a:buNone/>
              <a:defRPr/>
            </a:lvl1pPr>
          </a:lstStyle>
          <a:p>
            <a:pPr lvl="0"/>
            <a:r>
              <a:rPr lang="de-DE" noProof="0" smtClean="0"/>
              <a:t>Bild durch Klicken auf Symbol hinzufügen</a:t>
            </a:r>
            <a:endParaRPr lang="en-US" noProof="0"/>
          </a:p>
        </p:txBody>
      </p:sp>
      <p:sp>
        <p:nvSpPr>
          <p:cNvPr id="18" name="Picture Placeholder 15"/>
          <p:cNvSpPr>
            <a:spLocks noGrp="1" noChangeAspect="1"/>
          </p:cNvSpPr>
          <p:nvPr>
            <p:ph type="pic" sz="quarter" idx="19"/>
          </p:nvPr>
        </p:nvSpPr>
        <p:spPr>
          <a:xfrm>
            <a:off x="4767072" y="1097280"/>
            <a:ext cx="1691640" cy="1691640"/>
          </a:xfrm>
        </p:spPr>
        <p:txBody>
          <a:bodyPr/>
          <a:lstStyle>
            <a:lvl1pPr>
              <a:buNone/>
              <a:defRPr/>
            </a:lvl1pPr>
          </a:lstStyle>
          <a:p>
            <a:pPr lvl="0"/>
            <a:r>
              <a:rPr lang="de-DE" noProof="0" smtClean="0"/>
              <a:t>Bild durch Klicken auf Symbol hinzufügen</a:t>
            </a:r>
            <a:endParaRPr lang="en-US" noProof="0"/>
          </a:p>
        </p:txBody>
      </p:sp>
      <p:sp>
        <p:nvSpPr>
          <p:cNvPr id="19" name="Picture Placeholder 15"/>
          <p:cNvSpPr>
            <a:spLocks noGrp="1" noChangeAspect="1"/>
          </p:cNvSpPr>
          <p:nvPr>
            <p:ph type="pic" sz="quarter" idx="20"/>
          </p:nvPr>
        </p:nvSpPr>
        <p:spPr>
          <a:xfrm>
            <a:off x="7059168" y="1097280"/>
            <a:ext cx="1691640" cy="1691640"/>
          </a:xfrm>
        </p:spPr>
        <p:txBody>
          <a:bodyPr/>
          <a:lstStyle>
            <a:lvl1pPr>
              <a:buNone/>
              <a:defRPr/>
            </a:lvl1pPr>
          </a:lstStyle>
          <a:p>
            <a:pPr lvl="0"/>
            <a:r>
              <a:rPr lang="de-DE" noProof="0" smtClean="0"/>
              <a:t>Bild durch Klicken auf Symbol hinzufügen</a:t>
            </a:r>
            <a:endParaRPr lang="en-US" noProof="0"/>
          </a:p>
        </p:txBody>
      </p:sp>
      <p:sp>
        <p:nvSpPr>
          <p:cNvPr id="20" name="Slide Number Placeholder 5"/>
          <p:cNvSpPr>
            <a:spLocks noGrp="1"/>
          </p:cNvSpPr>
          <p:nvPr>
            <p:ph type="sldNum" sz="quarter" idx="22"/>
          </p:nvPr>
        </p:nvSpPr>
        <p:spPr/>
        <p:txBody>
          <a:bodyPr/>
          <a:lstStyle>
            <a:lvl1pPr>
              <a:defRPr/>
            </a:lvl1pPr>
          </a:lstStyle>
          <a:p>
            <a:fld id="{FA4681A3-774D-4EE1-9524-5640063B23F2}" type="slidenum">
              <a:rPr lang="en-US"/>
              <a:pPr/>
              <a:t>‹Nr.›</a:t>
            </a:fld>
            <a:endParaRPr lang="en-US"/>
          </a:p>
        </p:txBody>
      </p:sp>
      <p:sp>
        <p:nvSpPr>
          <p:cNvPr id="21" name="Textplatzhalter 3"/>
          <p:cNvSpPr>
            <a:spLocks noGrp="1"/>
          </p:cNvSpPr>
          <p:nvPr>
            <p:ph type="body" sz="quarter" idx="23" hasCustomPrompt="1"/>
          </p:nvPr>
        </p:nvSpPr>
        <p:spPr>
          <a:xfrm>
            <a:off x="190500" y="6172200"/>
            <a:ext cx="8793163" cy="381000"/>
          </a:xfrm>
          <a:prstGeom prst="rect">
            <a:avLst/>
          </a:prstGeom>
        </p:spPr>
        <p:txBody>
          <a:bodyPr>
            <a:noAutofit/>
          </a:bodyPr>
          <a:lstStyle>
            <a:lvl1pPr marL="457200" marR="0" indent="-457200" algn="ctr" defTabSz="457200" rtl="0" eaLnBrk="1" fontAlgn="base" latinLnBrk="0" hangingPunct="1">
              <a:lnSpc>
                <a:spcPct val="100000"/>
              </a:lnSpc>
              <a:spcBef>
                <a:spcPts val="238"/>
              </a:spcBef>
              <a:spcAft>
                <a:spcPct val="0"/>
              </a:spcAft>
              <a:buClrTx/>
              <a:buSzPct val="90000"/>
              <a:buFontTx/>
              <a:buNone/>
              <a:tabLst/>
              <a:defRPr sz="2200" b="1" baseline="0"/>
            </a:lvl1pPr>
            <a:lvl2pPr marL="190500" indent="0" algn="ctr">
              <a:buFontTx/>
              <a:buNone/>
              <a:defRPr/>
            </a:lvl2pPr>
            <a:lvl3pPr marL="704850" indent="0" algn="ctr">
              <a:buFontTx/>
              <a:buNone/>
              <a:defRPr/>
            </a:lvl3pPr>
            <a:lvl4pPr marL="1096963" indent="0" algn="ctr">
              <a:buFontTx/>
              <a:buNone/>
              <a:defRPr/>
            </a:lvl4pPr>
            <a:lvl5pPr marL="1828800" indent="0" algn="ctr">
              <a:buFontTx/>
              <a:buNone/>
              <a:defRPr/>
            </a:lvl5pPr>
          </a:lstStyle>
          <a:p>
            <a:pPr marL="0" marR="0" lvl="0" indent="0" algn="ctr" defTabSz="457200" rtl="0" eaLnBrk="1" fontAlgn="base" latinLnBrk="0" hangingPunct="1">
              <a:lnSpc>
                <a:spcPct val="100000"/>
              </a:lnSpc>
              <a:spcBef>
                <a:spcPts val="238"/>
              </a:spcBef>
              <a:spcAft>
                <a:spcPct val="0"/>
              </a:spcAft>
              <a:buClrTx/>
              <a:buSzPct val="90000"/>
              <a:tabLst/>
              <a:defRPr/>
            </a:pPr>
            <a:r>
              <a:rPr lang="de-DE" dirty="0" smtClean="0"/>
              <a:t>Key </a:t>
            </a:r>
            <a:r>
              <a:rPr lang="de-DE" dirty="0" err="1" smtClean="0"/>
              <a:t>findings</a:t>
            </a:r>
            <a:r>
              <a:rPr lang="de-DE" dirty="0" smtClean="0"/>
              <a:t> </a:t>
            </a:r>
            <a:r>
              <a:rPr lang="de-DE" dirty="0" err="1" smtClean="0"/>
              <a:t>go</a:t>
            </a:r>
            <a:r>
              <a:rPr lang="de-DE" dirty="0" smtClean="0"/>
              <a:t> </a:t>
            </a:r>
            <a:r>
              <a:rPr lang="de-DE" dirty="0" err="1" smtClean="0"/>
              <a:t>here</a:t>
            </a:r>
            <a:r>
              <a:rPr lang="de-DE" dirty="0" smtClean="0"/>
              <a:t> (Calibri </a:t>
            </a:r>
            <a:r>
              <a:rPr lang="de-DE" dirty="0" err="1" smtClean="0"/>
              <a:t>bold</a:t>
            </a:r>
            <a:r>
              <a:rPr lang="de-DE" dirty="0" smtClean="0"/>
              <a:t>, 22 </a:t>
            </a:r>
            <a:r>
              <a:rPr lang="de-DE" dirty="0" err="1" smtClean="0"/>
              <a:t>pts</a:t>
            </a:r>
            <a:r>
              <a:rPr lang="de-DE" dirty="0" smtClean="0"/>
              <a:t>)</a:t>
            </a:r>
          </a:p>
        </p:txBody>
      </p:sp>
      <p:sp>
        <p:nvSpPr>
          <p:cNvPr id="24"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36922"/>
            <a:ext cx="8778240" cy="617934"/>
          </a:xfrm>
          <a:prstGeom prst="rect">
            <a:avLst/>
          </a:prstGeom>
          <a:noFill/>
          <a:ln w="9525">
            <a:noFill/>
            <a:miter lim="800000"/>
            <a:headEnd/>
            <a:tailEnd/>
          </a:ln>
        </p:spPr>
        <p:txBody>
          <a:bodyPr vert="horz" wrap="square" lIns="0" tIns="0" rIns="182880" bIns="0" numCol="1" anchor="b" anchorCtr="0" compatLnSpc="1">
            <a:prstTxWarp prst="textNoShape">
              <a:avLst/>
            </a:prstTxWarp>
          </a:bodyPr>
          <a:lstStyle/>
          <a:p>
            <a:pPr lvl="0"/>
            <a:r>
              <a:rPr lang="de-DE" dirty="0" smtClean="0"/>
              <a:t>Titelmasterformat durch Klicken bearbeiten</a:t>
            </a:r>
            <a:endParaRPr lang="en-US" dirty="0" smtClean="0"/>
          </a:p>
        </p:txBody>
      </p:sp>
      <p:sp>
        <p:nvSpPr>
          <p:cNvPr id="1027" name="Text Placeholder 2"/>
          <p:cNvSpPr>
            <a:spLocks noGrp="1"/>
          </p:cNvSpPr>
          <p:nvPr>
            <p:ph type="body" idx="1"/>
          </p:nvPr>
        </p:nvSpPr>
        <p:spPr bwMode="auto">
          <a:xfrm>
            <a:off x="182880" y="1097756"/>
            <a:ext cx="8778240" cy="4662488"/>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bwMode="gray">
          <a:xfrm>
            <a:off x="8217408" y="6629400"/>
            <a:ext cx="753533" cy="182880"/>
          </a:xfrm>
          <a:prstGeom prst="rect">
            <a:avLst/>
          </a:prstGeom>
        </p:spPr>
        <p:txBody>
          <a:bodyPr vert="horz" wrap="square" lIns="0" tIns="0" rIns="0" bIns="0" numCol="1" anchor="ctr" anchorCtr="0" compatLnSpc="1">
            <a:prstTxWarp prst="textNoShape">
              <a:avLst/>
            </a:prstTxWarp>
          </a:bodyPr>
          <a:lstStyle>
            <a:lvl1pPr algn="r">
              <a:defRPr sz="900">
                <a:solidFill>
                  <a:schemeClr val="tx1"/>
                </a:solidFill>
              </a:defRPr>
            </a:lvl1pPr>
          </a:lstStyle>
          <a:p>
            <a:fld id="{FC740B5C-A271-48EA-B43C-DD7C12829F96}" type="slidenum">
              <a:rPr lang="en-US"/>
              <a:pPr/>
              <a:t>‹Nr.›</a:t>
            </a:fld>
            <a:endParaRPr lang="en-US"/>
          </a:p>
        </p:txBody>
      </p:sp>
      <p:cxnSp>
        <p:nvCxnSpPr>
          <p:cNvPr id="8" name="Straight Connector 7"/>
          <p:cNvCxnSpPr/>
          <p:nvPr/>
        </p:nvCxnSpPr>
        <p:spPr>
          <a:xfrm flipV="1">
            <a:off x="182880" y="822960"/>
            <a:ext cx="8778240" cy="0"/>
          </a:xfrm>
          <a:prstGeom prst="line">
            <a:avLst/>
          </a:prstGeom>
          <a:ln w="9525"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33" name="Straight Connector 20"/>
          <p:cNvCxnSpPr>
            <a:cxnSpLocks noChangeShapeType="1"/>
          </p:cNvCxnSpPr>
          <p:nvPr/>
        </p:nvCxnSpPr>
        <p:spPr bwMode="auto">
          <a:xfrm>
            <a:off x="192701" y="5943600"/>
            <a:ext cx="8778240" cy="0"/>
          </a:xfrm>
          <a:prstGeom prst="line">
            <a:avLst/>
          </a:prstGeom>
          <a:noFill/>
          <a:ln w="9525">
            <a:solidFill>
              <a:schemeClr val="tx1"/>
            </a:solidFill>
            <a:round/>
            <a:headEnd/>
            <a:tailEnd/>
          </a:ln>
        </p:spPr>
      </p:cxnSp>
      <p:sp>
        <p:nvSpPr>
          <p:cNvPr id="13" name="Date Placeholder 12"/>
          <p:cNvSpPr>
            <a:spLocks noGrp="1"/>
          </p:cNvSpPr>
          <p:nvPr>
            <p:ph type="dt" sz="half" idx="2"/>
          </p:nvPr>
        </p:nvSpPr>
        <p:spPr bwMode="gray">
          <a:xfrm>
            <a:off x="6340890" y="6651590"/>
            <a:ext cx="2011680" cy="138499"/>
          </a:xfrm>
          <a:prstGeom prst="rect">
            <a:avLst/>
          </a:prstGeom>
        </p:spPr>
        <p:txBody>
          <a:bodyPr vert="horz" wrap="square" lIns="0" tIns="0" rIns="0" bIns="0" numCol="1" anchor="ctr" anchorCtr="0" compatLnSpc="1">
            <a:prstTxWarp prst="textNoShape">
              <a:avLst/>
            </a:prstTxWarp>
            <a:spAutoFit/>
          </a:bodyPr>
          <a:lstStyle>
            <a:lvl1pPr algn="r" defTabSz="457200" rtl="0" fontAlgn="base">
              <a:spcBef>
                <a:spcPct val="0"/>
              </a:spcBef>
              <a:spcAft>
                <a:spcPct val="0"/>
              </a:spcAft>
              <a:defRPr lang="en-US" sz="900" kern="1200" smtClean="0">
                <a:solidFill>
                  <a:srgbClr val="4C4C4C"/>
                </a:solidFill>
                <a:latin typeface="Calibri" charset="0"/>
                <a:ea typeface="ＭＳ Ｐゴシック" pitchFamily="96" charset="-128"/>
                <a:cs typeface="+mn-cs"/>
              </a:defRPr>
            </a:lvl1pPr>
          </a:lstStyle>
          <a:p>
            <a:endParaRPr lang="en-US"/>
          </a:p>
        </p:txBody>
      </p:sp>
      <p:sp>
        <p:nvSpPr>
          <p:cNvPr id="15" name="Footer Placeholder 4"/>
          <p:cNvSpPr txBox="1">
            <a:spLocks/>
          </p:cNvSpPr>
          <p:nvPr/>
        </p:nvSpPr>
        <p:spPr bwMode="gray">
          <a:xfrm>
            <a:off x="182880" y="6629400"/>
            <a:ext cx="711200" cy="182880"/>
          </a:xfrm>
          <a:prstGeom prst="rect">
            <a:avLst/>
          </a:prstGeom>
        </p:spPr>
        <p:txBody>
          <a:bodyPr wrap="square" lIns="0" tIns="0" rIns="0" bIns="0" anchor="ctr" anchorCtr="0"/>
          <a:lstStyle/>
          <a:p>
            <a:pPr algn="l"/>
            <a:r>
              <a:rPr lang="en-US" sz="900" b="1">
                <a:solidFill>
                  <a:schemeClr val="tx1"/>
                </a:solidFill>
              </a:rPr>
              <a:t>PENTAIR </a:t>
            </a:r>
          </a:p>
        </p:txBody>
      </p:sp>
      <p:cxnSp>
        <p:nvCxnSpPr>
          <p:cNvPr id="16" name="Straight Connector 11"/>
          <p:cNvCxnSpPr/>
          <p:nvPr/>
        </p:nvCxnSpPr>
        <p:spPr bwMode="gray">
          <a:xfrm rot="5400000">
            <a:off x="639762" y="6748463"/>
            <a:ext cx="220663" cy="1588"/>
          </a:xfrm>
          <a:prstGeom prst="line">
            <a:avLst/>
          </a:prstGeom>
          <a:ln w="6350" cap="flat" cmpd="sng" algn="ctr">
            <a:solidFill>
              <a:srgbClr val="626A6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Fußzeilenplatzhalter 7"/>
          <p:cNvSpPr>
            <a:spLocks noGrp="1"/>
          </p:cNvSpPr>
          <p:nvPr>
            <p:ph type="ftr" sz="quarter" idx="3"/>
          </p:nvPr>
        </p:nvSpPr>
        <p:spPr>
          <a:xfrm>
            <a:off x="814257" y="6600483"/>
            <a:ext cx="4680000" cy="225130"/>
          </a:xfrm>
          <a:prstGeom prst="rect">
            <a:avLst/>
          </a:prstGeom>
        </p:spPr>
        <p:txBody>
          <a:bodyPr/>
          <a:lstStyle>
            <a:lvl1pPr algn="l">
              <a:defRPr lang="de-DE" sz="900" b="0" kern="1200" cap="all" baseline="0" dirty="0" smtClean="0">
                <a:solidFill>
                  <a:schemeClr val="tx1"/>
                </a:solidFill>
                <a:latin typeface="Calibri" charset="0"/>
                <a:ea typeface="ＭＳ Ｐゴシック" pitchFamily="96" charset="-128"/>
                <a:cs typeface="+mn-cs"/>
              </a:defRPr>
            </a:lvl1pPr>
          </a:lstStyle>
          <a:p>
            <a:r>
              <a:rPr lang="en-US" smtClean="0"/>
              <a:t>ELP TECHNICAL SOLUTIONS</a:t>
            </a:r>
            <a:endParaRPr lang="en-US"/>
          </a:p>
        </p:txBody>
      </p:sp>
    </p:spTree>
  </p:cSld>
  <p:clrMap bg1="lt1" tx1="dk1" bg2="lt2" tx2="dk2" accent1="accent1" accent2="accent2" accent3="accent3" accent4="accent4" accent5="accent5" accent6="accent6" hlink="hlink" folHlink="folHlink"/>
  <p:sldLayoutIdLst>
    <p:sldLayoutId id="2147484242" r:id="rId1"/>
    <p:sldLayoutId id="2147484243" r:id="rId2"/>
    <p:sldLayoutId id="2147484236" r:id="rId3"/>
    <p:sldLayoutId id="2147484244" r:id="rId4"/>
    <p:sldLayoutId id="2147484237" r:id="rId5"/>
    <p:sldLayoutId id="2147484238" r:id="rId6"/>
    <p:sldLayoutId id="2147484239" r:id="rId7"/>
    <p:sldLayoutId id="2147484262" r:id="rId8"/>
    <p:sldLayoutId id="2147484240" r:id="rId9"/>
    <p:sldLayoutId id="2147484241" r:id="rId10"/>
    <p:sldLayoutId id="2147484261" r:id="rId11"/>
    <p:sldLayoutId id="2147484263" r:id="rId12"/>
    <p:sldLayoutId id="2147484247" r:id="rId13"/>
    <p:sldLayoutId id="2147484264" r:id="rId14"/>
    <p:sldLayoutId id="2147484268" r:id="rId15"/>
    <p:sldLayoutId id="2147484265" r:id="rId16"/>
    <p:sldLayoutId id="2147484269" r:id="rId17"/>
    <p:sldLayoutId id="2147484266" r:id="rId18"/>
    <p:sldLayoutId id="2147484267" r:id="rId19"/>
    <p:sldLayoutId id="2147484270" r:id="rId20"/>
    <p:sldLayoutId id="2147484271" r:id="rId21"/>
    <p:sldLayoutId id="2147484272" r:id="rId22"/>
    <p:sldLayoutId id="2147484273" r:id="rId23"/>
    <p:sldLayoutId id="2147484274" r:id="rId24"/>
    <p:sldLayoutId id="2147484275" r:id="rId25"/>
    <p:sldLayoutId id="2147484276" r:id="rId26"/>
    <p:sldLayoutId id="2147484277" r:id="rId27"/>
    <p:sldLayoutId id="2147484278" r:id="rId28"/>
    <p:sldLayoutId id="2147484279" r:id="rId29"/>
    <p:sldLayoutId id="2147484280" r:id="rId30"/>
    <p:sldLayoutId id="2147484293" r:id="rId31"/>
    <p:sldLayoutId id="2147484294" r:id="rId32"/>
  </p:sldLayoutIdLst>
  <p:timing>
    <p:tnLst>
      <p:par>
        <p:cTn id="1" dur="indefinite" restart="never" nodeType="tmRoot"/>
      </p:par>
    </p:tnLst>
  </p:timing>
  <p:hf sldNum="0" hdr="0" dt="0"/>
  <p:txStyles>
    <p:titleStyle>
      <a:lvl1pPr algn="l" defTabSz="457200" rtl="0" eaLnBrk="1" fontAlgn="base" hangingPunct="1">
        <a:lnSpc>
          <a:spcPts val="2800"/>
        </a:lnSpc>
        <a:spcBef>
          <a:spcPct val="0"/>
        </a:spcBef>
        <a:spcAft>
          <a:spcPct val="0"/>
        </a:spcAft>
        <a:defRPr sz="3200">
          <a:solidFill>
            <a:schemeClr val="tx2"/>
          </a:solidFill>
          <a:latin typeface="+mj-lt"/>
          <a:ea typeface="+mj-ea"/>
          <a:cs typeface="+mj-cs"/>
        </a:defRPr>
      </a:lvl1pPr>
      <a:lvl2pPr algn="l" defTabSz="457200" rtl="0" eaLnBrk="1" fontAlgn="base" hangingPunct="1">
        <a:lnSpc>
          <a:spcPts val="2800"/>
        </a:lnSpc>
        <a:spcBef>
          <a:spcPct val="0"/>
        </a:spcBef>
        <a:spcAft>
          <a:spcPct val="0"/>
        </a:spcAft>
        <a:defRPr sz="2400">
          <a:solidFill>
            <a:schemeClr val="tx2"/>
          </a:solidFill>
          <a:latin typeface="Calibri" charset="0"/>
          <a:ea typeface="ＭＳ Ｐゴシック" charset="0"/>
          <a:cs typeface="ＭＳ Ｐゴシック" charset="0"/>
        </a:defRPr>
      </a:lvl2pPr>
      <a:lvl3pPr algn="l" defTabSz="457200" rtl="0" eaLnBrk="1" fontAlgn="base" hangingPunct="1">
        <a:lnSpc>
          <a:spcPts val="2800"/>
        </a:lnSpc>
        <a:spcBef>
          <a:spcPct val="0"/>
        </a:spcBef>
        <a:spcAft>
          <a:spcPct val="0"/>
        </a:spcAft>
        <a:defRPr sz="2400">
          <a:solidFill>
            <a:schemeClr val="tx2"/>
          </a:solidFill>
          <a:latin typeface="Calibri" charset="0"/>
          <a:ea typeface="ＭＳ Ｐゴシック" charset="0"/>
          <a:cs typeface="ＭＳ Ｐゴシック" charset="0"/>
        </a:defRPr>
      </a:lvl3pPr>
      <a:lvl4pPr algn="l" defTabSz="457200" rtl="0" eaLnBrk="1" fontAlgn="base" hangingPunct="1">
        <a:lnSpc>
          <a:spcPts val="2800"/>
        </a:lnSpc>
        <a:spcBef>
          <a:spcPct val="0"/>
        </a:spcBef>
        <a:spcAft>
          <a:spcPct val="0"/>
        </a:spcAft>
        <a:defRPr sz="2400">
          <a:solidFill>
            <a:schemeClr val="tx2"/>
          </a:solidFill>
          <a:latin typeface="Calibri" charset="0"/>
          <a:ea typeface="ＭＳ Ｐゴシック" charset="0"/>
          <a:cs typeface="ＭＳ Ｐゴシック" charset="0"/>
        </a:defRPr>
      </a:lvl4pPr>
      <a:lvl5pPr algn="l" defTabSz="457200" rtl="0" eaLnBrk="1" fontAlgn="base" hangingPunct="1">
        <a:lnSpc>
          <a:spcPts val="2800"/>
        </a:lnSpc>
        <a:spcBef>
          <a:spcPct val="0"/>
        </a:spcBef>
        <a:spcAft>
          <a:spcPct val="0"/>
        </a:spcAft>
        <a:defRPr sz="2400">
          <a:solidFill>
            <a:schemeClr val="tx2"/>
          </a:solidFill>
          <a:latin typeface="Calibri" charset="0"/>
          <a:ea typeface="ＭＳ Ｐゴシック" charset="0"/>
          <a:cs typeface="ＭＳ Ｐゴシック" charset="0"/>
        </a:defRPr>
      </a:lvl5pPr>
      <a:lvl6pPr marL="457200" algn="l" defTabSz="457200" rtl="0" eaLnBrk="1" fontAlgn="base" hangingPunct="1">
        <a:lnSpc>
          <a:spcPts val="2025"/>
        </a:lnSpc>
        <a:spcBef>
          <a:spcPct val="0"/>
        </a:spcBef>
        <a:spcAft>
          <a:spcPct val="0"/>
        </a:spcAft>
        <a:defRPr sz="3200">
          <a:solidFill>
            <a:schemeClr val="tx2"/>
          </a:solidFill>
          <a:latin typeface="Calibri" charset="0"/>
          <a:ea typeface="ＭＳ Ｐゴシック" charset="0"/>
          <a:cs typeface="ＭＳ Ｐゴシック" charset="0"/>
        </a:defRPr>
      </a:lvl6pPr>
      <a:lvl7pPr marL="914400" algn="l" defTabSz="457200" rtl="0" eaLnBrk="1" fontAlgn="base" hangingPunct="1">
        <a:lnSpc>
          <a:spcPts val="2025"/>
        </a:lnSpc>
        <a:spcBef>
          <a:spcPct val="0"/>
        </a:spcBef>
        <a:spcAft>
          <a:spcPct val="0"/>
        </a:spcAft>
        <a:defRPr sz="3200">
          <a:solidFill>
            <a:schemeClr val="tx2"/>
          </a:solidFill>
          <a:latin typeface="Calibri" charset="0"/>
          <a:ea typeface="ＭＳ Ｐゴシック" charset="0"/>
          <a:cs typeface="ＭＳ Ｐゴシック" charset="0"/>
        </a:defRPr>
      </a:lvl7pPr>
      <a:lvl8pPr marL="1371600" algn="l" defTabSz="457200" rtl="0" eaLnBrk="1" fontAlgn="base" hangingPunct="1">
        <a:lnSpc>
          <a:spcPts val="2025"/>
        </a:lnSpc>
        <a:spcBef>
          <a:spcPct val="0"/>
        </a:spcBef>
        <a:spcAft>
          <a:spcPct val="0"/>
        </a:spcAft>
        <a:defRPr sz="3200">
          <a:solidFill>
            <a:schemeClr val="tx2"/>
          </a:solidFill>
          <a:latin typeface="Calibri" charset="0"/>
          <a:ea typeface="ＭＳ Ｐゴシック" charset="0"/>
          <a:cs typeface="ＭＳ Ｐゴシック" charset="0"/>
        </a:defRPr>
      </a:lvl8pPr>
      <a:lvl9pPr marL="1828800" algn="l" defTabSz="457200" rtl="0" eaLnBrk="1" fontAlgn="base" hangingPunct="1">
        <a:lnSpc>
          <a:spcPts val="2025"/>
        </a:lnSpc>
        <a:spcBef>
          <a:spcPct val="0"/>
        </a:spcBef>
        <a:spcAft>
          <a:spcPct val="0"/>
        </a:spcAft>
        <a:defRPr sz="3200">
          <a:solidFill>
            <a:schemeClr val="tx2"/>
          </a:solidFill>
          <a:latin typeface="Calibri" charset="0"/>
          <a:ea typeface="ＭＳ Ｐゴシック" charset="0"/>
          <a:cs typeface="ＭＳ Ｐゴシック" charset="0"/>
        </a:defRPr>
      </a:lvl9pPr>
    </p:titleStyle>
    <p:bodyStyle>
      <a:lvl1pPr marL="182563" indent="-182563" algn="l" defTabSz="457200" rtl="0" eaLnBrk="1" fontAlgn="base" hangingPunct="1">
        <a:spcBef>
          <a:spcPts val="3000"/>
        </a:spcBef>
        <a:spcAft>
          <a:spcPct val="0"/>
        </a:spcAft>
        <a:buSzPct val="90000"/>
        <a:buFont typeface="Arial" charset="0"/>
        <a:buChar char="•"/>
        <a:defRPr sz="2000" b="1">
          <a:solidFill>
            <a:schemeClr val="accent1"/>
          </a:solidFill>
          <a:latin typeface="+mn-lt"/>
          <a:ea typeface="+mn-ea"/>
          <a:cs typeface="+mn-cs"/>
        </a:defRPr>
      </a:lvl1pPr>
      <a:lvl2pPr marL="457200" indent="-182563" algn="l" defTabSz="457200" rtl="0" eaLnBrk="1" fontAlgn="base" hangingPunct="1">
        <a:spcBef>
          <a:spcPts val="800"/>
        </a:spcBef>
        <a:spcAft>
          <a:spcPct val="0"/>
        </a:spcAft>
        <a:buFont typeface="Arial" charset="0"/>
        <a:buChar char="–"/>
        <a:defRPr sz="2000">
          <a:solidFill>
            <a:srgbClr val="4C4C4C"/>
          </a:solidFill>
          <a:latin typeface="+mn-lt"/>
          <a:ea typeface="+mn-ea"/>
        </a:defRPr>
      </a:lvl2pPr>
      <a:lvl3pPr marL="730250" indent="-182563" algn="l" defTabSz="457200" rtl="0" eaLnBrk="1" fontAlgn="base" hangingPunct="1">
        <a:spcBef>
          <a:spcPts val="600"/>
        </a:spcBef>
        <a:spcAft>
          <a:spcPct val="0"/>
        </a:spcAft>
        <a:buFont typeface="Arial" charset="0"/>
        <a:buChar char="•"/>
        <a:defRPr sz="1800">
          <a:solidFill>
            <a:srgbClr val="4C4C4C"/>
          </a:solidFill>
          <a:latin typeface="+mn-lt"/>
          <a:ea typeface="+mn-ea"/>
        </a:defRPr>
      </a:lvl3pPr>
      <a:lvl4pPr marL="1050925" indent="-182563" algn="l" defTabSz="457200" rtl="0" eaLnBrk="1" fontAlgn="base" hangingPunct="1">
        <a:spcBef>
          <a:spcPts val="600"/>
        </a:spcBef>
        <a:spcAft>
          <a:spcPct val="0"/>
        </a:spcAft>
        <a:buFont typeface="Arial" charset="0"/>
        <a:buChar char="–"/>
        <a:defRPr sz="1800">
          <a:solidFill>
            <a:srgbClr val="4C4C4C"/>
          </a:solidFill>
          <a:latin typeface="+mn-lt"/>
          <a:ea typeface="+mn-ea"/>
        </a:defRPr>
      </a:lvl4pPr>
      <a:lvl5pPr marL="20574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defTabSz="457200"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defTabSz="457200"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defTabSz="457200"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ELP TECHNICAL SOLUTIONS</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04E82-FA36-4F2D-B805-16100A095364}" type="slidenum">
              <a:rPr lang="de-DE" smtClean="0"/>
              <a:t>‹Nr.›</a:t>
            </a:fld>
            <a:endParaRPr lang="de-DE"/>
          </a:p>
        </p:txBody>
      </p:sp>
      <p:sp>
        <p:nvSpPr>
          <p:cNvPr id="7" name="Rectangle 26"/>
          <p:cNvSpPr/>
          <p:nvPr/>
        </p:nvSpPr>
        <p:spPr>
          <a:xfrm>
            <a:off x="365760" y="1320731"/>
            <a:ext cx="6492240" cy="3600986"/>
          </a:xfrm>
          <a:prstGeom prst="rect">
            <a:avLst/>
          </a:prstGeom>
        </p:spPr>
        <p:txBody>
          <a:bodyPr wrap="square">
            <a:spAutoFit/>
          </a:bodyPr>
          <a:lstStyle/>
          <a:p>
            <a:pPr lvl="0" algn="l">
              <a:defRPr/>
            </a:pPr>
            <a:r>
              <a:rPr lang="en-US" sz="2000" b="1" cap="all">
                <a:solidFill>
                  <a:srgbClr val="002060"/>
                </a:solidFill>
              </a:rPr>
              <a:t>CALIBRI REGULAR, BLUE, 20 PTS, ALL CAPS</a:t>
            </a:r>
          </a:p>
          <a:p>
            <a:pPr lvl="0" algn="l">
              <a:defRPr/>
            </a:pPr>
            <a:endParaRPr lang="en-US" sz="2000" cap="all">
              <a:solidFill>
                <a:srgbClr val="002060"/>
              </a:solidFill>
            </a:endParaRPr>
          </a:p>
          <a:p>
            <a:pPr lvl="0" algn="l">
              <a:defRPr/>
            </a:pPr>
            <a:r>
              <a:rPr lang="en-US" sz="2000"/>
              <a:t>	Increase list 1 level for next text style</a:t>
            </a:r>
          </a:p>
          <a:p>
            <a:pPr lvl="0" algn="l">
              <a:defRPr/>
            </a:pPr>
            <a:r>
              <a:rPr lang="en-US" sz="2000"/>
              <a:t>	Calibri regular, gray, 20 </a:t>
            </a:r>
            <a:r>
              <a:rPr lang="en-US" sz="2000" err="1"/>
              <a:t>pts</a:t>
            </a:r>
            <a:endParaRPr lang="en-US" sz="2000"/>
          </a:p>
          <a:p>
            <a:pPr lvl="0" algn="l">
              <a:defRPr/>
            </a:pPr>
            <a:r>
              <a:rPr lang="en-US" sz="2000"/>
              <a:t>	Calibri regular, gray, 20 </a:t>
            </a:r>
            <a:r>
              <a:rPr lang="en-US" sz="2000" err="1"/>
              <a:t>pts</a:t>
            </a:r>
            <a:endParaRPr lang="en-US" sz="2000"/>
          </a:p>
          <a:p>
            <a:pPr lvl="1" algn="l">
              <a:defRPr/>
            </a:pPr>
            <a:endParaRPr lang="fr-FR"/>
          </a:p>
          <a:p>
            <a:pPr lvl="1" algn="l">
              <a:defRPr/>
            </a:pPr>
            <a:endParaRPr lang="en-US"/>
          </a:p>
          <a:p>
            <a:pPr lvl="0" algn="l">
              <a:defRPr/>
            </a:pPr>
            <a:r>
              <a:rPr lang="en-US" sz="2000" b="1" cap="all">
                <a:solidFill>
                  <a:srgbClr val="002060"/>
                </a:solidFill>
              </a:rPr>
              <a:t>CALIBRI REGULAR, BLUE, 20 PTS, ALL CAPS</a:t>
            </a:r>
          </a:p>
          <a:p>
            <a:pPr lvl="0" algn="l">
              <a:defRPr/>
            </a:pPr>
            <a:endParaRPr lang="en-US" sz="2000" cap="all">
              <a:solidFill>
                <a:srgbClr val="002060"/>
              </a:solidFill>
            </a:endParaRPr>
          </a:p>
          <a:p>
            <a:pPr lvl="0" algn="l">
              <a:defRPr/>
            </a:pPr>
            <a:r>
              <a:rPr lang="en-US"/>
              <a:t>	</a:t>
            </a:r>
            <a:r>
              <a:rPr lang="en-US" sz="2000"/>
              <a:t>Increase list 1 level for next text style</a:t>
            </a:r>
          </a:p>
          <a:p>
            <a:pPr lvl="0" algn="l">
              <a:defRPr/>
            </a:pPr>
            <a:r>
              <a:rPr lang="en-US" sz="2000"/>
              <a:t>	Calibri regular, gray, 20 </a:t>
            </a:r>
            <a:r>
              <a:rPr lang="en-US" sz="2000" err="1"/>
              <a:t>pts</a:t>
            </a:r>
            <a:endParaRPr lang="en-US" sz="2000"/>
          </a:p>
          <a:p>
            <a:pPr lvl="0" algn="l">
              <a:defRPr/>
            </a:pPr>
            <a:r>
              <a:rPr lang="en-US" sz="2000"/>
              <a:t>	Calibri regular, gray, 20 </a:t>
            </a:r>
            <a:r>
              <a:rPr lang="en-US" sz="2000" err="1"/>
              <a:t>pts</a:t>
            </a:r>
            <a:endParaRPr lang="en-US" sz="2000"/>
          </a:p>
        </p:txBody>
      </p:sp>
    </p:spTree>
    <p:extLst>
      <p:ext uri="{BB962C8B-B14F-4D97-AF65-F5344CB8AC3E}">
        <p14:creationId xmlns:p14="http://schemas.microsoft.com/office/powerpoint/2010/main" val="542634260"/>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el 35"/>
          <p:cNvSpPr>
            <a:spLocks noGrp="1"/>
          </p:cNvSpPr>
          <p:nvPr>
            <p:ph type="ctrTitle" sz="quarter"/>
          </p:nvPr>
        </p:nvSpPr>
        <p:spPr/>
        <p:txBody>
          <a:bodyPr/>
          <a:lstStyle/>
          <a:p>
            <a:r>
              <a:rPr lang="de-DE" dirty="0" smtClean="0"/>
              <a:t>ESS  Lund – Installation </a:t>
            </a:r>
            <a:r>
              <a:rPr lang="de-DE" dirty="0" err="1" smtClean="0"/>
              <a:t>Readiness</a:t>
            </a:r>
            <a:r>
              <a:rPr lang="de-DE" dirty="0" smtClean="0"/>
              <a:t> Review</a:t>
            </a:r>
            <a:br>
              <a:rPr lang="de-DE" dirty="0" smtClean="0"/>
            </a:br>
            <a:endParaRPr lang="de-DE" dirty="0"/>
          </a:p>
        </p:txBody>
      </p:sp>
      <p:sp>
        <p:nvSpPr>
          <p:cNvPr id="37" name="Untertitel 36"/>
          <p:cNvSpPr>
            <a:spLocks noGrp="1"/>
          </p:cNvSpPr>
          <p:nvPr>
            <p:ph type="subTitle" sz="quarter" idx="1"/>
          </p:nvPr>
        </p:nvSpPr>
        <p:spPr/>
        <p:txBody>
          <a:bodyPr/>
          <a:lstStyle/>
          <a:p>
            <a:endParaRPr lang="de-DE" dirty="0"/>
          </a:p>
        </p:txBody>
      </p:sp>
      <p:sp>
        <p:nvSpPr>
          <p:cNvPr id="25" name="Fußzeilenplatzhalter 24"/>
          <p:cNvSpPr>
            <a:spLocks noGrp="1"/>
          </p:cNvSpPr>
          <p:nvPr>
            <p:ph type="ftr" sz="quarter" idx="3"/>
          </p:nvPr>
        </p:nvSpPr>
        <p:spPr/>
        <p:txBody>
          <a:bodyPr/>
          <a:lstStyle/>
          <a:p>
            <a:r>
              <a:rPr lang="en-US" smtClean="0"/>
              <a:t>ELP TECHNICAL SOLUTIONS</a:t>
            </a:r>
            <a:endParaRPr lang="en-US" dirty="0"/>
          </a:p>
        </p:txBody>
      </p:sp>
      <p:sp>
        <p:nvSpPr>
          <p:cNvPr id="6" name="Inhaltsplatzhalter 5"/>
          <p:cNvSpPr>
            <a:spLocks noGrp="1"/>
          </p:cNvSpPr>
          <p:nvPr>
            <p:ph sz="quarter" idx="11"/>
          </p:nvPr>
        </p:nvSpPr>
        <p:spPr/>
        <p:txBody>
          <a:bodyPr/>
          <a:lstStyle/>
          <a:p>
            <a:r>
              <a:rPr lang="de-DE" dirty="0" smtClean="0"/>
              <a:t>Ulf </a:t>
            </a:r>
            <a:r>
              <a:rPr lang="de-DE" dirty="0" err="1" smtClean="0"/>
              <a:t>Broome</a:t>
            </a:r>
            <a:r>
              <a:rPr lang="de-DE" dirty="0" smtClean="0"/>
              <a:t>, Carsten Müller &amp; Jan Zimmermann</a:t>
            </a:r>
          </a:p>
          <a:p>
            <a:endParaRPr lang="de-DE" dirty="0"/>
          </a:p>
        </p:txBody>
      </p:sp>
      <p:sp>
        <p:nvSpPr>
          <p:cNvPr id="40" name="Textplatzhalter 39"/>
          <p:cNvSpPr>
            <a:spLocks noGrp="1"/>
          </p:cNvSpPr>
          <p:nvPr>
            <p:ph type="body" sz="quarter" idx="12"/>
          </p:nvPr>
        </p:nvSpPr>
        <p:spPr/>
        <p:txBody>
          <a:bodyPr/>
          <a:lstStyle/>
          <a:p>
            <a:r>
              <a:rPr lang="de-DE" dirty="0" smtClean="0"/>
              <a:t>2017-11-15</a:t>
            </a:r>
            <a:endParaRPr lang="de-DE" dirty="0"/>
          </a:p>
        </p:txBody>
      </p:sp>
      <p:pic>
        <p:nvPicPr>
          <p:cNvPr id="11" name="Picture 16"/>
          <p:cNvPicPr>
            <a:picLocks noChangeAspect="1"/>
          </p:cNvPicPr>
          <p:nvPr/>
        </p:nvPicPr>
        <p:blipFill>
          <a:blip r:embed="rId3">
            <a:extLst>
              <a:ext uri="{28A0092B-C50C-407E-A947-70E740481C1C}">
                <a14:useLocalDpi xmlns:a14="http://schemas.microsoft.com/office/drawing/2010/main" val="0"/>
              </a:ext>
            </a:extLst>
          </a:blip>
          <a:srcRect r="6253"/>
          <a:stretch>
            <a:fillRect/>
          </a:stretch>
        </p:blipFill>
        <p:spPr bwMode="auto">
          <a:xfrm>
            <a:off x="7639049" y="395288"/>
            <a:ext cx="1217963" cy="16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018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ESS Aisle 3d-View</a:t>
            </a:r>
            <a:endParaRPr lang="de-DE" dirty="0"/>
          </a:p>
        </p:txBody>
      </p:sp>
      <p:sp>
        <p:nvSpPr>
          <p:cNvPr id="3" name="Textplatzhalter 2"/>
          <p:cNvSpPr>
            <a:spLocks noGrp="1"/>
          </p:cNvSpPr>
          <p:nvPr>
            <p:ph type="body" sz="quarter" idx="12"/>
          </p:nvPr>
        </p:nvSpPr>
        <p:spPr/>
        <p:txBody>
          <a:bodyPr/>
          <a:lstStyle/>
          <a:p>
            <a:endParaRPr lang="de-DE"/>
          </a:p>
        </p:txBody>
      </p:sp>
      <p:sp>
        <p:nvSpPr>
          <p:cNvPr id="4" name="Fußzeilenplatzhalter 3"/>
          <p:cNvSpPr>
            <a:spLocks noGrp="1"/>
          </p:cNvSpPr>
          <p:nvPr>
            <p:ph type="ftr" sz="quarter" idx="3"/>
          </p:nvPr>
        </p:nvSpPr>
        <p:spPr/>
        <p:txBody>
          <a:bodyPr/>
          <a:lstStyle/>
          <a:p>
            <a:r>
              <a:rPr lang="en-US" smtClean="0"/>
              <a:t>ELP TECHNICAL SOLUTIONS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971550"/>
            <a:ext cx="718185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191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Thermal Simulation</a:t>
            </a:r>
            <a:endParaRPr lang="de-DE" dirty="0"/>
          </a:p>
        </p:txBody>
      </p:sp>
      <p:sp>
        <p:nvSpPr>
          <p:cNvPr id="3" name="Textplatzhalter 2"/>
          <p:cNvSpPr>
            <a:spLocks noGrp="1"/>
          </p:cNvSpPr>
          <p:nvPr>
            <p:ph type="body" sz="quarter" idx="12"/>
          </p:nvPr>
        </p:nvSpPr>
        <p:spPr/>
        <p:txBody>
          <a:bodyPr/>
          <a:lstStyle/>
          <a:p>
            <a:endParaRPr lang="de-DE"/>
          </a:p>
        </p:txBody>
      </p:sp>
      <p:sp>
        <p:nvSpPr>
          <p:cNvPr id="4" name="Fußzeilenplatzhalter 3"/>
          <p:cNvSpPr>
            <a:spLocks noGrp="1"/>
          </p:cNvSpPr>
          <p:nvPr>
            <p:ph type="ftr" sz="quarter" idx="3"/>
          </p:nvPr>
        </p:nvSpPr>
        <p:spPr/>
        <p:txBody>
          <a:bodyPr/>
          <a:lstStyle/>
          <a:p>
            <a:r>
              <a:rPr lang="en-US" smtClean="0"/>
              <a:t>ELP TECHNICAL SOLUTIONS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19225"/>
            <a:ext cx="56388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70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Piping &amp; Tubes</a:t>
            </a:r>
            <a:endParaRPr lang="de-DE" dirty="0"/>
          </a:p>
        </p:txBody>
      </p:sp>
      <p:sp>
        <p:nvSpPr>
          <p:cNvPr id="3" name="Textplatzhalter 2"/>
          <p:cNvSpPr>
            <a:spLocks noGrp="1"/>
          </p:cNvSpPr>
          <p:nvPr>
            <p:ph type="body" sz="quarter" idx="12"/>
          </p:nvPr>
        </p:nvSpPr>
        <p:spPr/>
        <p:txBody>
          <a:bodyPr/>
          <a:lstStyle/>
          <a:p>
            <a:endParaRPr lang="de-DE"/>
          </a:p>
        </p:txBody>
      </p:sp>
      <p:sp>
        <p:nvSpPr>
          <p:cNvPr id="4" name="Fußzeilenplatzhalter 3"/>
          <p:cNvSpPr>
            <a:spLocks noGrp="1"/>
          </p:cNvSpPr>
          <p:nvPr>
            <p:ph type="ftr" sz="quarter" idx="3"/>
          </p:nvPr>
        </p:nvSpPr>
        <p:spPr/>
        <p:txBody>
          <a:bodyPr/>
          <a:lstStyle/>
          <a:p>
            <a:r>
              <a:rPr lang="en-US" smtClean="0"/>
              <a:t>ELP TECHNICAL SOLUTIONS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51" y="846162"/>
            <a:ext cx="2772990" cy="2699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991" y="854457"/>
            <a:ext cx="3785276" cy="269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46" y="3753632"/>
            <a:ext cx="3295792" cy="2118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5203" y="3753632"/>
            <a:ext cx="18478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70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Basic PDU view</a:t>
            </a:r>
            <a:endParaRPr lang="de-DE" dirty="0"/>
          </a:p>
        </p:txBody>
      </p:sp>
      <p:sp>
        <p:nvSpPr>
          <p:cNvPr id="3" name="Textplatzhalter 2"/>
          <p:cNvSpPr>
            <a:spLocks noGrp="1"/>
          </p:cNvSpPr>
          <p:nvPr>
            <p:ph type="body" sz="quarter" idx="12"/>
          </p:nvPr>
        </p:nvSpPr>
        <p:spPr/>
        <p:txBody>
          <a:bodyPr/>
          <a:lstStyle/>
          <a:p>
            <a:endParaRPr lang="de-DE"/>
          </a:p>
        </p:txBody>
      </p:sp>
      <p:sp>
        <p:nvSpPr>
          <p:cNvPr id="4" name="Fußzeilenplatzhalter 3"/>
          <p:cNvSpPr>
            <a:spLocks noGrp="1"/>
          </p:cNvSpPr>
          <p:nvPr>
            <p:ph type="ftr" sz="quarter" idx="3"/>
          </p:nvPr>
        </p:nvSpPr>
        <p:spPr/>
        <p:txBody>
          <a:bodyPr/>
          <a:lstStyle/>
          <a:p>
            <a:r>
              <a:rPr lang="en-US" smtClean="0"/>
              <a:t>ELP TECHNICAL SOLUTIONS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1457325"/>
            <a:ext cx="55435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297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Racks &amp; Side Coolers (2)</a:t>
            </a:r>
            <a:endParaRPr lang="de-DE" dirty="0"/>
          </a:p>
        </p:txBody>
      </p:sp>
      <p:sp>
        <p:nvSpPr>
          <p:cNvPr id="3" name="Textplatzhalter 2"/>
          <p:cNvSpPr>
            <a:spLocks noGrp="1"/>
          </p:cNvSpPr>
          <p:nvPr>
            <p:ph type="body" sz="quarter" idx="12"/>
          </p:nvPr>
        </p:nvSpPr>
        <p:spPr/>
        <p:txBody>
          <a:bodyPr/>
          <a:lstStyle/>
          <a:p>
            <a:endParaRPr lang="de-DE"/>
          </a:p>
        </p:txBody>
      </p:sp>
      <p:sp>
        <p:nvSpPr>
          <p:cNvPr id="4" name="Fußzeilenplatzhalter 3"/>
          <p:cNvSpPr>
            <a:spLocks noGrp="1"/>
          </p:cNvSpPr>
          <p:nvPr>
            <p:ph type="ftr" sz="quarter" idx="3"/>
          </p:nvPr>
        </p:nvSpPr>
        <p:spPr/>
        <p:txBody>
          <a:bodyPr/>
          <a:lstStyle/>
          <a:p>
            <a:r>
              <a:rPr lang="en-US" smtClean="0"/>
              <a:t>ELP TECHNICAL SOLUTIONS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380" y="859627"/>
            <a:ext cx="3766765" cy="500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112" y="859628"/>
            <a:ext cx="2096827" cy="500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297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K:\Public\Marketing_Communication\Logos\PENTAIR_Logo\Pentair_Logo_cmyk_CoatedProc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8" y="2703513"/>
            <a:ext cx="5881687"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493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731520"/>
            <a:ext cx="7802880" cy="349135"/>
          </a:xfrm>
        </p:spPr>
        <p:txBody>
          <a:bodyPr/>
          <a:lstStyle/>
          <a:p>
            <a:r>
              <a:rPr lang="de-DE" dirty="0" smtClean="0"/>
              <a:t>Agenda</a:t>
            </a:r>
            <a:endParaRPr lang="de-DE" dirty="0"/>
          </a:p>
        </p:txBody>
      </p:sp>
      <p:sp>
        <p:nvSpPr>
          <p:cNvPr id="24" name="Espace réservé du contenu 23"/>
          <p:cNvSpPr>
            <a:spLocks noGrp="1"/>
          </p:cNvSpPr>
          <p:nvPr>
            <p:ph idx="1"/>
          </p:nvPr>
        </p:nvSpPr>
        <p:spPr/>
        <p:txBody>
          <a:bodyPr/>
          <a:lstStyle/>
          <a:p>
            <a:endParaRPr lang="en-US" dirty="0" smtClean="0"/>
          </a:p>
          <a:p>
            <a:endParaRPr lang="en-US" dirty="0" smtClean="0"/>
          </a:p>
          <a:p>
            <a:endParaRPr lang="en-US" dirty="0"/>
          </a:p>
        </p:txBody>
      </p:sp>
      <p:sp>
        <p:nvSpPr>
          <p:cNvPr id="21" name="Fußzeilenplatzhalter 20"/>
          <p:cNvSpPr>
            <a:spLocks noGrp="1"/>
          </p:cNvSpPr>
          <p:nvPr>
            <p:ph type="ftr" sz="quarter" idx="3"/>
          </p:nvPr>
        </p:nvSpPr>
        <p:spPr/>
        <p:txBody>
          <a:bodyPr/>
          <a:lstStyle/>
          <a:p>
            <a:r>
              <a:rPr lang="en-US" smtClean="0"/>
              <a:t>ELP TECHNICAL SOLUTIONS</a:t>
            </a:r>
            <a:endParaRPr lang="en-US"/>
          </a:p>
        </p:txBody>
      </p:sp>
      <p:graphicFrame>
        <p:nvGraphicFramePr>
          <p:cNvPr id="3" name="Tabelle 2"/>
          <p:cNvGraphicFramePr>
            <a:graphicFrameLocks noGrp="1"/>
          </p:cNvGraphicFramePr>
          <p:nvPr>
            <p:extLst>
              <p:ext uri="{D42A27DB-BD31-4B8C-83A1-F6EECF244321}">
                <p14:modId xmlns:p14="http://schemas.microsoft.com/office/powerpoint/2010/main" val="3822932918"/>
              </p:ext>
            </p:extLst>
          </p:nvPr>
        </p:nvGraphicFramePr>
        <p:xfrm>
          <a:off x="685800" y="1478280"/>
          <a:ext cx="7974301" cy="4480560"/>
        </p:xfrm>
        <a:graphic>
          <a:graphicData uri="http://schemas.openxmlformats.org/drawingml/2006/table">
            <a:tbl>
              <a:tblPr firstRow="1" firstCol="1" bandRow="1">
                <a:tableStyleId>{5C22544A-7EE6-4342-B048-85BDC9FD1C3A}</a:tableStyleId>
              </a:tblPr>
              <a:tblGrid>
                <a:gridCol w="1594860">
                  <a:extLst>
                    <a:ext uri="{9D8B030D-6E8A-4147-A177-3AD203B41FA5}">
                      <a16:colId xmlns:a16="http://schemas.microsoft.com/office/drawing/2014/main" xmlns="" val="2865530678"/>
                    </a:ext>
                  </a:extLst>
                </a:gridCol>
                <a:gridCol w="6379441">
                  <a:extLst>
                    <a:ext uri="{9D8B030D-6E8A-4147-A177-3AD203B41FA5}">
                      <a16:colId xmlns:a16="http://schemas.microsoft.com/office/drawing/2014/main" xmlns="" val="2831993812"/>
                    </a:ext>
                  </a:extLst>
                </a:gridCol>
              </a:tblGrid>
              <a:tr h="383255">
                <a:tc>
                  <a:txBody>
                    <a:bodyPr/>
                    <a:lstStyle/>
                    <a:p>
                      <a:pPr>
                        <a:spcAft>
                          <a:spcPts val="300"/>
                        </a:spcAft>
                      </a:pPr>
                      <a:r>
                        <a:rPr lang="en-US" sz="1200">
                          <a:effectLst/>
                        </a:rPr>
                        <a:t>09:00 – 09:10</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US" sz="1200" dirty="0">
                          <a:effectLst/>
                        </a:rPr>
                        <a:t>Executive Session (Closed Discussion).</a:t>
                      </a:r>
                      <a:endParaRPr lang="de-DE" sz="1200" dirty="0">
                        <a:effectLst/>
                      </a:endParaRPr>
                    </a:p>
                    <a:p>
                      <a:pPr>
                        <a:spcAft>
                          <a:spcPts val="300"/>
                        </a:spcAft>
                      </a:pPr>
                      <a:r>
                        <a:rPr lang="en-US" sz="1200" dirty="0">
                          <a:effectLst/>
                        </a:rPr>
                        <a:t> </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44557218"/>
                  </a:ext>
                </a:extLst>
              </a:tr>
              <a:tr h="592960">
                <a:tc>
                  <a:txBody>
                    <a:bodyPr/>
                    <a:lstStyle/>
                    <a:p>
                      <a:pPr>
                        <a:spcAft>
                          <a:spcPts val="300"/>
                        </a:spcAft>
                      </a:pPr>
                      <a:r>
                        <a:rPr lang="en-US" sz="1200">
                          <a:effectLst/>
                        </a:rPr>
                        <a:t>09:10 – 09:20</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US" sz="1200" dirty="0">
                          <a:effectLst/>
                        </a:rPr>
                        <a:t>Welcome and opening of the meeting.</a:t>
                      </a:r>
                      <a:endParaRPr lang="de-DE" sz="1200" dirty="0">
                        <a:effectLst/>
                      </a:endParaRPr>
                    </a:p>
                    <a:p>
                      <a:pPr>
                        <a:spcAft>
                          <a:spcPts val="300"/>
                        </a:spcAft>
                      </a:pPr>
                      <a:r>
                        <a:rPr lang="en-US" sz="1200" dirty="0">
                          <a:effectLst/>
                        </a:rPr>
                        <a:t>Anders Sunesson, ESS.</a:t>
                      </a:r>
                      <a:endParaRPr lang="de-DE" sz="1200" dirty="0">
                        <a:effectLst/>
                      </a:endParaRPr>
                    </a:p>
                    <a:p>
                      <a:pPr>
                        <a:spcAft>
                          <a:spcPts val="300"/>
                        </a:spcAft>
                      </a:pPr>
                      <a:r>
                        <a:rPr lang="en-US" sz="1200" dirty="0">
                          <a:effectLst/>
                        </a:rPr>
                        <a:t> </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30123038"/>
                  </a:ext>
                </a:extLst>
              </a:tr>
              <a:tr h="592960">
                <a:tc>
                  <a:txBody>
                    <a:bodyPr/>
                    <a:lstStyle/>
                    <a:p>
                      <a:pPr>
                        <a:spcAft>
                          <a:spcPts val="300"/>
                        </a:spcAft>
                      </a:pPr>
                      <a:r>
                        <a:rPr lang="en-US" sz="1200">
                          <a:effectLst/>
                        </a:rPr>
                        <a:t>09:20 – 09:40</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US" sz="1200" dirty="0">
                          <a:effectLst/>
                        </a:rPr>
                        <a:t>Introduction to Rack Design and Installation.</a:t>
                      </a:r>
                      <a:endParaRPr lang="de-DE" sz="1200" dirty="0">
                        <a:effectLst/>
                      </a:endParaRPr>
                    </a:p>
                    <a:p>
                      <a:pPr>
                        <a:spcAft>
                          <a:spcPts val="300"/>
                        </a:spcAft>
                      </a:pPr>
                      <a:r>
                        <a:rPr lang="en-US" sz="1200" dirty="0" err="1">
                          <a:effectLst/>
                        </a:rPr>
                        <a:t>Frithiof</a:t>
                      </a:r>
                      <a:r>
                        <a:rPr lang="en-US" sz="1200" dirty="0">
                          <a:effectLst/>
                        </a:rPr>
                        <a:t> Jensen (ESS) – presentation of “input to the process”. </a:t>
                      </a:r>
                      <a:endParaRPr lang="de-DE" sz="1200" dirty="0">
                        <a:effectLst/>
                      </a:endParaRPr>
                    </a:p>
                    <a:p>
                      <a:pPr>
                        <a:spcAft>
                          <a:spcPts val="300"/>
                        </a:spcAft>
                      </a:pPr>
                      <a:r>
                        <a:rPr lang="en-US" sz="1200" dirty="0">
                          <a:effectLst/>
                        </a:rPr>
                        <a:t> </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77982043"/>
                  </a:ext>
                </a:extLst>
              </a:tr>
              <a:tr h="766510">
                <a:tc>
                  <a:txBody>
                    <a:bodyPr/>
                    <a:lstStyle/>
                    <a:p>
                      <a:pPr>
                        <a:spcAft>
                          <a:spcPts val="300"/>
                        </a:spcAft>
                      </a:pPr>
                      <a:r>
                        <a:rPr lang="en-US" sz="1200">
                          <a:effectLst/>
                        </a:rPr>
                        <a:t>09:40 – 10:00</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US" sz="1200">
                          <a:effectLst/>
                        </a:rPr>
                        <a:t>Presentation of Rack Aisle Design, important Interfaces.</a:t>
                      </a:r>
                      <a:endParaRPr lang="de-DE" sz="1200">
                        <a:effectLst/>
                      </a:endParaRPr>
                    </a:p>
                    <a:p>
                      <a:pPr>
                        <a:spcAft>
                          <a:spcPts val="300"/>
                        </a:spcAft>
                      </a:pPr>
                      <a:r>
                        <a:rPr lang="en-US" sz="1200">
                          <a:effectLst/>
                        </a:rPr>
                        <a:t>Pentair Representative (?) – the response to the requirements, cooling, electrical design, mechanical design, racks naming and layouts. </a:t>
                      </a:r>
                      <a:endParaRPr lang="de-DE" sz="1200">
                        <a:effectLst/>
                      </a:endParaRPr>
                    </a:p>
                    <a:p>
                      <a:pPr>
                        <a:spcAft>
                          <a:spcPts val="300"/>
                        </a:spcAft>
                      </a:pPr>
                      <a:r>
                        <a:rPr lang="en-US" sz="1200">
                          <a:effectLst/>
                        </a:rPr>
                        <a:t> </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521579245"/>
                  </a:ext>
                </a:extLst>
              </a:tr>
              <a:tr h="766510">
                <a:tc>
                  <a:txBody>
                    <a:bodyPr/>
                    <a:lstStyle/>
                    <a:p>
                      <a:pPr>
                        <a:spcAft>
                          <a:spcPts val="300"/>
                        </a:spcAft>
                      </a:pPr>
                      <a:r>
                        <a:rPr lang="en-US" sz="1200">
                          <a:effectLst/>
                        </a:rPr>
                        <a:t>10:00 – 10:30</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US" sz="1200">
                          <a:effectLst/>
                        </a:rPr>
                        <a:t>Rack Aisle Assembly and Installation Process.</a:t>
                      </a:r>
                      <a:endParaRPr lang="de-DE" sz="1200">
                        <a:effectLst/>
                      </a:endParaRPr>
                    </a:p>
                    <a:p>
                      <a:pPr>
                        <a:spcAft>
                          <a:spcPts val="300"/>
                        </a:spcAft>
                      </a:pPr>
                      <a:r>
                        <a:rPr lang="en-US" sz="1200">
                          <a:effectLst/>
                        </a:rPr>
                        <a:t>Pentair Representative (?) - how are the installers going to install the racks (including logistics and local transportation), testing, commissioning, safety issues, and installation issues. </a:t>
                      </a:r>
                      <a:endParaRPr lang="de-DE" sz="1200">
                        <a:effectLst/>
                      </a:endParaRPr>
                    </a:p>
                    <a:p>
                      <a:pPr>
                        <a:spcAft>
                          <a:spcPts val="300"/>
                        </a:spcAft>
                      </a:pPr>
                      <a:r>
                        <a:rPr lang="en-US" sz="1200">
                          <a:effectLst/>
                        </a:rPr>
                        <a:t> </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113028195"/>
                  </a:ext>
                </a:extLst>
              </a:tr>
              <a:tr h="383255">
                <a:tc>
                  <a:txBody>
                    <a:bodyPr/>
                    <a:lstStyle/>
                    <a:p>
                      <a:pPr>
                        <a:spcAft>
                          <a:spcPts val="300"/>
                        </a:spcAft>
                      </a:pPr>
                      <a:r>
                        <a:rPr lang="en-US" sz="1200">
                          <a:effectLst/>
                        </a:rPr>
                        <a:t>10:30 – 10:45</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US" sz="1200" dirty="0">
                          <a:effectLst/>
                        </a:rPr>
                        <a:t>Coffee Break</a:t>
                      </a:r>
                      <a:endParaRPr lang="de-DE" sz="1200" dirty="0">
                        <a:effectLst/>
                      </a:endParaRPr>
                    </a:p>
                    <a:p>
                      <a:pPr>
                        <a:spcAft>
                          <a:spcPts val="300"/>
                        </a:spcAft>
                      </a:pPr>
                      <a:r>
                        <a:rPr lang="en-US" sz="1200" dirty="0">
                          <a:effectLst/>
                        </a:rPr>
                        <a:t> </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623844831"/>
                  </a:ext>
                </a:extLst>
              </a:tr>
              <a:tr h="383255">
                <a:tc>
                  <a:txBody>
                    <a:bodyPr/>
                    <a:lstStyle/>
                    <a:p>
                      <a:pPr>
                        <a:spcAft>
                          <a:spcPts val="300"/>
                        </a:spcAft>
                      </a:pPr>
                      <a:r>
                        <a:rPr lang="en-US" sz="1200">
                          <a:effectLst/>
                        </a:rPr>
                        <a:t>10:45 – 11:45</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US" sz="1200">
                          <a:effectLst/>
                        </a:rPr>
                        <a:t>Deliberations by the review board (Closed Session).</a:t>
                      </a:r>
                      <a:endParaRPr lang="de-DE" sz="1200">
                        <a:effectLst/>
                      </a:endParaRPr>
                    </a:p>
                    <a:p>
                      <a:pPr>
                        <a:spcAft>
                          <a:spcPts val="300"/>
                        </a:spcAft>
                      </a:pPr>
                      <a:r>
                        <a:rPr lang="en-US" sz="1200">
                          <a:effectLst/>
                        </a:rPr>
                        <a:t> </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346465553"/>
                  </a:ext>
                </a:extLst>
              </a:tr>
              <a:tr h="383255">
                <a:tc>
                  <a:txBody>
                    <a:bodyPr/>
                    <a:lstStyle/>
                    <a:p>
                      <a:pPr>
                        <a:spcAft>
                          <a:spcPts val="300"/>
                        </a:spcAft>
                      </a:pPr>
                      <a:r>
                        <a:rPr lang="en-US" sz="1200">
                          <a:effectLst/>
                        </a:rPr>
                        <a:t>11:45 – 12:00</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US" sz="1200" dirty="0">
                          <a:effectLst/>
                        </a:rPr>
                        <a:t>Close Out Session</a:t>
                      </a:r>
                      <a:endParaRPr lang="de-DE" sz="1200" dirty="0">
                        <a:effectLst/>
                      </a:endParaRPr>
                    </a:p>
                    <a:p>
                      <a:pPr>
                        <a:spcAft>
                          <a:spcPts val="300"/>
                        </a:spcAft>
                      </a:pPr>
                      <a:r>
                        <a:rPr lang="en-US" sz="1200" dirty="0">
                          <a:effectLst/>
                        </a:rPr>
                        <a:t> </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563284"/>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IRR Charge </a:t>
            </a:r>
            <a:r>
              <a:rPr lang="de-DE" dirty="0" err="1" smtClean="0"/>
              <a:t>Questions</a:t>
            </a:r>
            <a:endParaRPr lang="de-DE" dirty="0"/>
          </a:p>
        </p:txBody>
      </p:sp>
      <p:sp>
        <p:nvSpPr>
          <p:cNvPr id="10" name="Textplatzhalter 9"/>
          <p:cNvSpPr>
            <a:spLocks noGrp="1"/>
          </p:cNvSpPr>
          <p:nvPr>
            <p:ph type="body" sz="quarter" idx="12"/>
          </p:nvPr>
        </p:nvSpPr>
        <p:spPr/>
        <p:txBody>
          <a:bodyPr/>
          <a:lstStyle/>
          <a:p>
            <a:endParaRPr lang="en-US"/>
          </a:p>
        </p:txBody>
      </p:sp>
      <p:sp>
        <p:nvSpPr>
          <p:cNvPr id="31" name="Fußzeilenplatzhalter 30"/>
          <p:cNvSpPr>
            <a:spLocks noGrp="1"/>
          </p:cNvSpPr>
          <p:nvPr>
            <p:ph type="ftr" sz="quarter" idx="3"/>
          </p:nvPr>
        </p:nvSpPr>
        <p:spPr/>
        <p:txBody>
          <a:bodyPr/>
          <a:lstStyle/>
          <a:p>
            <a:r>
              <a:rPr lang="en-US" smtClean="0"/>
              <a:t>ELP TECHNICAL SOLUTIONS</a:t>
            </a:r>
            <a:endParaRPr lang="en-US" dirty="0"/>
          </a:p>
        </p:txBody>
      </p:sp>
      <p:sp>
        <p:nvSpPr>
          <p:cNvPr id="6" name="Textfeld 5"/>
          <p:cNvSpPr txBox="1"/>
          <p:nvPr/>
        </p:nvSpPr>
        <p:spPr bwMode="auto">
          <a:xfrm>
            <a:off x="388620" y="972383"/>
            <a:ext cx="6972300" cy="4739759"/>
          </a:xfrm>
          <a:prstGeom prst="rect">
            <a:avLst/>
          </a:prstGeom>
          <a:noFill/>
          <a:ln w="9525">
            <a:noFill/>
            <a:miter lim="800000"/>
            <a:headEnd/>
            <a:tailEnd/>
          </a:ln>
        </p:spPr>
        <p:txBody>
          <a:bodyPr wrap="square" lIns="0" tIns="0" rIns="0" bIns="0" rtlCol="0">
            <a:spAutoFit/>
          </a:bodyPr>
          <a:lstStyle/>
          <a:p>
            <a:pPr marL="342900" lvl="0" indent="-342900" algn="l">
              <a:buFont typeface="+mj-lt"/>
              <a:buAutoNum type="arabicPeriod"/>
            </a:pPr>
            <a:r>
              <a:rPr lang="en-GB" dirty="0" smtClean="0"/>
              <a:t>Will the racks meet their technical specifications? Do we know how to verify this?</a:t>
            </a:r>
            <a:endParaRPr lang="de-DE" dirty="0" smtClean="0"/>
          </a:p>
          <a:p>
            <a:pPr marL="342900" lvl="0" indent="-342900" algn="l">
              <a:buFont typeface="+mj-lt"/>
              <a:buAutoNum type="arabicPeriod"/>
            </a:pPr>
            <a:r>
              <a:rPr lang="en-GB" dirty="0" smtClean="0"/>
              <a:t>Have all interfaces between this system and other systems been completely defined and agreed. Are all the connections on the ESS site in place? This applies to physical connections and physical parameters (flows, pressure, temperatures, current, voltage, UPS requirements) </a:t>
            </a:r>
            <a:endParaRPr lang="de-DE" dirty="0" smtClean="0"/>
          </a:p>
          <a:p>
            <a:pPr marL="342900" lvl="0" indent="-342900" algn="l">
              <a:buFont typeface="+mj-lt"/>
              <a:buAutoNum type="arabicPeriod"/>
            </a:pPr>
            <a:r>
              <a:rPr lang="en-GB" dirty="0" smtClean="0"/>
              <a:t>Have all safety issues been defined and dealt with? Are additional separate safety reviews or inspections required?</a:t>
            </a:r>
            <a:endParaRPr lang="de-DE" dirty="0" smtClean="0"/>
          </a:p>
          <a:p>
            <a:pPr marL="342900" lvl="0" indent="-342900" algn="l">
              <a:buFont typeface="+mj-lt"/>
              <a:buAutoNum type="arabicPeriod"/>
            </a:pPr>
            <a:r>
              <a:rPr lang="en-GB" dirty="0" smtClean="0"/>
              <a:t>Have all QA/QC plans been defined and implemented?</a:t>
            </a:r>
            <a:endParaRPr lang="de-DE" dirty="0" smtClean="0"/>
          </a:p>
          <a:p>
            <a:pPr marL="342900" lvl="0" indent="-342900" algn="l">
              <a:buFont typeface="+mj-lt"/>
              <a:buAutoNum type="arabicPeriod"/>
            </a:pPr>
            <a:r>
              <a:rPr lang="en-GB" dirty="0" smtClean="0"/>
              <a:t>Will the system fit within its allocated space and can be transported there within the give transport path (height of doors, pass by other equipment) with the available transport means? </a:t>
            </a:r>
            <a:endParaRPr lang="de-DE" dirty="0" smtClean="0"/>
          </a:p>
          <a:p>
            <a:pPr marL="342900" lvl="0" indent="-342900" algn="l">
              <a:buFont typeface="+mj-lt"/>
              <a:buAutoNum type="arabicPeriod"/>
            </a:pPr>
            <a:r>
              <a:rPr lang="en-GB" dirty="0" smtClean="0"/>
              <a:t>Are the alignment requirements agreed upon and can the system components be aligned within these requirements?</a:t>
            </a:r>
            <a:endParaRPr lang="de-DE" dirty="0" smtClean="0"/>
          </a:p>
          <a:p>
            <a:pPr marL="342900" lvl="0" indent="-342900" algn="l">
              <a:buFont typeface="+mj-lt"/>
              <a:buAutoNum type="arabicPeriod"/>
            </a:pPr>
            <a:r>
              <a:rPr lang="en-GB" dirty="0" smtClean="0"/>
              <a:t>Is the installation plan for the system adequate? Have all tools, including cranes, movement devices, stands, alignment fixtures etc. been defined. Has the staff for this work been identified? Is the installation sequence consistent with the overall installation plan?</a:t>
            </a:r>
            <a:endParaRPr lang="de-DE" dirty="0" smtClean="0"/>
          </a:p>
          <a:p>
            <a:pPr marL="342900" lvl="0" indent="-342900" algn="l">
              <a:buFont typeface="+mj-lt"/>
              <a:buAutoNum type="arabicPeriod"/>
            </a:pPr>
            <a:r>
              <a:rPr lang="en-GB" dirty="0" smtClean="0"/>
              <a:t>Has the reliability and maintainability of the system been optimized? Have all the spare parts required from the first day of operation been identified and procured?</a:t>
            </a:r>
            <a:endParaRPr lang="de-DE" dirty="0" smtClean="0"/>
          </a:p>
          <a:p>
            <a:pPr marL="342900" lvl="0" indent="-342900" algn="l">
              <a:buFont typeface="+mj-lt"/>
              <a:buAutoNum type="arabicPeriod"/>
            </a:pPr>
            <a:r>
              <a:rPr lang="en-GB" dirty="0" smtClean="0"/>
              <a:t>Have all inspections and permits required prior to installation been carried out? Have the inspections and permits required between installation and the Accelerator Readiness Review been identified?</a:t>
            </a:r>
            <a:endParaRPr lang="de-DE" dirty="0" smtClean="0"/>
          </a:p>
          <a:p>
            <a:pPr marL="342900" indent="-342900" algn="l">
              <a:buFont typeface="+mj-lt"/>
              <a:buAutoNum type="arabicPeriod"/>
            </a:pPr>
            <a:r>
              <a:rPr lang="en-GB" dirty="0" smtClean="0"/>
              <a:t>Have all recommendations from component design reviews been addressed?</a:t>
            </a:r>
            <a:endParaRPr lang="en-US" dirty="0" smtClean="0">
              <a:solidFill>
                <a:schemeClr val="tx2"/>
              </a:solidFill>
              <a:ea typeface="ヒラギノ角ゴ Pro W3" charset="-128"/>
            </a:endParaRPr>
          </a:p>
        </p:txBody>
      </p:sp>
    </p:spTree>
    <p:extLst>
      <p:ext uri="{BB962C8B-B14F-4D97-AF65-F5344CB8AC3E}">
        <p14:creationId xmlns:p14="http://schemas.microsoft.com/office/powerpoint/2010/main" val="829207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IRR </a:t>
            </a:r>
            <a:r>
              <a:rPr lang="de-DE" dirty="0" err="1" smtClean="0"/>
              <a:t>Answers</a:t>
            </a:r>
            <a:endParaRPr lang="de-DE" dirty="0"/>
          </a:p>
        </p:txBody>
      </p:sp>
      <p:sp>
        <p:nvSpPr>
          <p:cNvPr id="10" name="Textplatzhalter 9"/>
          <p:cNvSpPr>
            <a:spLocks noGrp="1"/>
          </p:cNvSpPr>
          <p:nvPr>
            <p:ph type="body" sz="quarter" idx="12"/>
          </p:nvPr>
        </p:nvSpPr>
        <p:spPr/>
        <p:txBody>
          <a:bodyPr/>
          <a:lstStyle/>
          <a:p>
            <a:endParaRPr lang="en-US"/>
          </a:p>
        </p:txBody>
      </p:sp>
      <p:sp>
        <p:nvSpPr>
          <p:cNvPr id="31" name="Fußzeilenplatzhalter 30"/>
          <p:cNvSpPr>
            <a:spLocks noGrp="1"/>
          </p:cNvSpPr>
          <p:nvPr>
            <p:ph type="ftr" sz="quarter" idx="3"/>
          </p:nvPr>
        </p:nvSpPr>
        <p:spPr/>
        <p:txBody>
          <a:bodyPr/>
          <a:lstStyle/>
          <a:p>
            <a:r>
              <a:rPr lang="en-US" dirty="0" smtClean="0"/>
              <a:t>ELP TECHNICAL SOLUTIONS</a:t>
            </a:r>
            <a:endParaRPr lang="en-US" dirty="0"/>
          </a:p>
        </p:txBody>
      </p:sp>
      <p:sp>
        <p:nvSpPr>
          <p:cNvPr id="6" name="Textfeld 5"/>
          <p:cNvSpPr txBox="1"/>
          <p:nvPr/>
        </p:nvSpPr>
        <p:spPr bwMode="auto">
          <a:xfrm>
            <a:off x="388620" y="972383"/>
            <a:ext cx="6972300" cy="1292662"/>
          </a:xfrm>
          <a:prstGeom prst="rect">
            <a:avLst/>
          </a:prstGeom>
          <a:noFill/>
          <a:ln w="9525">
            <a:noFill/>
            <a:miter lim="800000"/>
            <a:headEnd/>
            <a:tailEnd/>
          </a:ln>
        </p:spPr>
        <p:txBody>
          <a:bodyPr wrap="square" lIns="0" tIns="0" rIns="0" bIns="0" rtlCol="0">
            <a:spAutoFit/>
          </a:bodyPr>
          <a:lstStyle/>
          <a:p>
            <a:pPr lvl="0" algn="l" defTabSz="914400" eaLnBrk="0" hangingPunct="0">
              <a:buClr>
                <a:schemeClr val="tx1"/>
              </a:buClr>
              <a:buSzPct val="90000"/>
            </a:pPr>
            <a:r>
              <a:rPr lang="en-US" dirty="0" smtClean="0">
                <a:solidFill>
                  <a:schemeClr val="tx2"/>
                </a:solidFill>
                <a:ea typeface="ヒラギノ角ゴ Pro W3" charset="-128"/>
              </a:rPr>
              <a:t>1. Q: </a:t>
            </a:r>
            <a:r>
              <a:rPr lang="en-GB" dirty="0">
                <a:solidFill>
                  <a:schemeClr val="tx2"/>
                </a:solidFill>
                <a:ea typeface="ヒラギノ角ゴ Pro W3" charset="-128"/>
              </a:rPr>
              <a:t>Will the racks meet their technical specifications? Do we know how to verify this?</a:t>
            </a:r>
            <a:endParaRPr lang="de-DE" dirty="0">
              <a:solidFill>
                <a:schemeClr val="tx2"/>
              </a:solidFill>
              <a:ea typeface="ヒラギノ角ゴ Pro W3" charset="-128"/>
            </a:endParaRPr>
          </a:p>
          <a:p>
            <a:pPr algn="l" defTabSz="914400" eaLnBrk="0" hangingPunct="0">
              <a:buClr>
                <a:schemeClr val="tx1"/>
              </a:buClr>
              <a:buSzPct val="90000"/>
            </a:pPr>
            <a:r>
              <a:rPr lang="en-US" dirty="0">
                <a:solidFill>
                  <a:schemeClr val="tx2"/>
                </a:solidFill>
                <a:ea typeface="ヒラギノ角ゴ Pro W3" charset="-128"/>
              </a:rPr>
              <a:t> </a:t>
            </a:r>
            <a:r>
              <a:rPr lang="en-US" dirty="0" smtClean="0">
                <a:solidFill>
                  <a:schemeClr val="tx2"/>
                </a:solidFill>
                <a:ea typeface="ヒラギノ角ゴ Pro W3" charset="-128"/>
              </a:rPr>
              <a:t>    </a:t>
            </a:r>
          </a:p>
          <a:p>
            <a:pPr algn="l" defTabSz="914400" eaLnBrk="0" hangingPunct="0">
              <a:buClr>
                <a:schemeClr val="tx1"/>
              </a:buClr>
              <a:buSzPct val="90000"/>
            </a:pPr>
            <a:r>
              <a:rPr lang="en-US" dirty="0">
                <a:solidFill>
                  <a:schemeClr val="tx2"/>
                </a:solidFill>
                <a:ea typeface="ヒラギノ角ゴ Pro W3" charset="-128"/>
              </a:rPr>
              <a:t> </a:t>
            </a:r>
            <a:r>
              <a:rPr lang="en-US" dirty="0" smtClean="0">
                <a:solidFill>
                  <a:schemeClr val="tx2"/>
                </a:solidFill>
                <a:ea typeface="ヒラギノ角ゴ Pro W3" charset="-128"/>
              </a:rPr>
              <a:t>    A: The racks will meet the technical specifications, because they have been adjusted together</a:t>
            </a:r>
            <a:br>
              <a:rPr lang="en-US" dirty="0" smtClean="0">
                <a:solidFill>
                  <a:schemeClr val="tx2"/>
                </a:solidFill>
                <a:ea typeface="ヒラギノ角ゴ Pro W3" charset="-128"/>
              </a:rPr>
            </a:br>
            <a:r>
              <a:rPr lang="en-US" dirty="0" smtClean="0">
                <a:solidFill>
                  <a:schemeClr val="tx2"/>
                </a:solidFill>
                <a:ea typeface="ヒラギノ角ゴ Pro W3" charset="-128"/>
              </a:rPr>
              <a:t>     with the project engineers at ESS</a:t>
            </a:r>
            <a:br>
              <a:rPr lang="en-US" dirty="0" smtClean="0">
                <a:solidFill>
                  <a:schemeClr val="tx2"/>
                </a:solidFill>
                <a:ea typeface="ヒラギノ角ゴ Pro W3" charset="-128"/>
              </a:rPr>
            </a:br>
            <a:r>
              <a:rPr lang="en-US" dirty="0" smtClean="0">
                <a:solidFill>
                  <a:schemeClr val="tx2"/>
                </a:solidFill>
                <a:ea typeface="ヒラギノ角ゴ Pro W3" charset="-128"/>
              </a:rPr>
              <a:t>     All rack drawings (</a:t>
            </a:r>
            <a:r>
              <a:rPr lang="en-US" dirty="0" err="1" smtClean="0">
                <a:solidFill>
                  <a:schemeClr val="tx2"/>
                </a:solidFill>
                <a:ea typeface="ヒラギノ角ゴ Pro W3" charset="-128"/>
              </a:rPr>
              <a:t>stp</a:t>
            </a:r>
            <a:r>
              <a:rPr lang="en-US" dirty="0" smtClean="0">
                <a:solidFill>
                  <a:schemeClr val="tx2"/>
                </a:solidFill>
                <a:ea typeface="ヒラギノ角ゴ Pro W3" charset="-128"/>
              </a:rPr>
              <a:t>- and pdf-files) provided by Pentair have been approved</a:t>
            </a:r>
          </a:p>
          <a:p>
            <a:pPr algn="l" defTabSz="914400" eaLnBrk="0" hangingPunct="0">
              <a:buClr>
                <a:schemeClr val="tx1"/>
              </a:buClr>
              <a:buSzPct val="90000"/>
            </a:pPr>
            <a:endParaRPr lang="en-US" dirty="0">
              <a:solidFill>
                <a:schemeClr val="tx2"/>
              </a:solidFill>
              <a:ea typeface="ヒラギノ角ゴ Pro W3" charset="-128"/>
            </a:endParaRPr>
          </a:p>
        </p:txBody>
      </p:sp>
      <p:pic>
        <p:nvPicPr>
          <p:cNvPr id="9" name="Grafik 8"/>
          <p:cNvPicPr>
            <a:picLocks noChangeAspect="1"/>
          </p:cNvPicPr>
          <p:nvPr/>
        </p:nvPicPr>
        <p:blipFill>
          <a:blip r:embed="rId2"/>
          <a:stretch>
            <a:fillRect/>
          </a:stretch>
        </p:blipFill>
        <p:spPr>
          <a:xfrm>
            <a:off x="1346199" y="2053186"/>
            <a:ext cx="5494867" cy="3879782"/>
          </a:xfrm>
          <a:prstGeom prst="rect">
            <a:avLst/>
          </a:prstGeom>
        </p:spPr>
      </p:pic>
    </p:spTree>
    <p:extLst>
      <p:ext uri="{BB962C8B-B14F-4D97-AF65-F5344CB8AC3E}">
        <p14:creationId xmlns:p14="http://schemas.microsoft.com/office/powerpoint/2010/main" val="3423798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IRR Answers</a:t>
            </a:r>
            <a:endParaRPr lang="de-DE" dirty="0"/>
          </a:p>
        </p:txBody>
      </p:sp>
      <p:sp>
        <p:nvSpPr>
          <p:cNvPr id="4" name="Textplatzhalter 3"/>
          <p:cNvSpPr>
            <a:spLocks noGrp="1"/>
          </p:cNvSpPr>
          <p:nvPr>
            <p:ph type="body" sz="quarter" idx="12"/>
          </p:nvPr>
        </p:nvSpPr>
        <p:spPr/>
        <p:txBody>
          <a:bodyPr/>
          <a:lstStyle/>
          <a:p>
            <a:endParaRPr lang="de-DE"/>
          </a:p>
        </p:txBody>
      </p:sp>
      <p:sp>
        <p:nvSpPr>
          <p:cNvPr id="6" name="Foliennummernplatzhalter 5"/>
          <p:cNvSpPr>
            <a:spLocks noGrp="1"/>
          </p:cNvSpPr>
          <p:nvPr>
            <p:ph type="sldNum" sz="quarter" idx="14"/>
          </p:nvPr>
        </p:nvSpPr>
        <p:spPr/>
        <p:txBody>
          <a:bodyPr/>
          <a:lstStyle/>
          <a:p>
            <a:fld id="{00985AAD-9A7D-44FD-BF4F-6D9FBADBBF9E}" type="slidenum">
              <a:rPr lang="en-US" smtClean="0"/>
              <a:pPr/>
              <a:t>5</a:t>
            </a:fld>
            <a:endParaRPr lang="en-US"/>
          </a:p>
        </p:txBody>
      </p:sp>
      <p:sp>
        <p:nvSpPr>
          <p:cNvPr id="7" name="Textfeld 6"/>
          <p:cNvSpPr txBox="1"/>
          <p:nvPr/>
        </p:nvSpPr>
        <p:spPr bwMode="auto">
          <a:xfrm>
            <a:off x="388620" y="972383"/>
            <a:ext cx="6972300" cy="5386090"/>
          </a:xfrm>
          <a:prstGeom prst="rect">
            <a:avLst/>
          </a:prstGeom>
          <a:noFill/>
          <a:ln w="9525">
            <a:noFill/>
            <a:miter lim="800000"/>
            <a:headEnd/>
            <a:tailEnd/>
          </a:ln>
        </p:spPr>
        <p:txBody>
          <a:bodyPr wrap="square" lIns="0" tIns="0" rIns="0" bIns="0" rtlCol="0">
            <a:spAutoFit/>
          </a:bodyPr>
          <a:lstStyle/>
          <a:p>
            <a:pPr lvl="0" algn="l"/>
            <a:r>
              <a:rPr lang="en-US" dirty="0" smtClean="0">
                <a:solidFill>
                  <a:schemeClr val="tx2"/>
                </a:solidFill>
                <a:ea typeface="ヒラギノ角ゴ Pro W3" charset="-128"/>
              </a:rPr>
              <a:t>2. Q: </a:t>
            </a:r>
            <a:r>
              <a:rPr lang="en-GB" dirty="0" smtClean="0">
                <a:solidFill>
                  <a:schemeClr val="tx2"/>
                </a:solidFill>
                <a:ea typeface="ヒラギノ角ゴ Pro W3" charset="-128"/>
              </a:rPr>
              <a:t>Have </a:t>
            </a:r>
            <a:r>
              <a:rPr lang="en-GB" dirty="0">
                <a:solidFill>
                  <a:schemeClr val="tx2"/>
                </a:solidFill>
                <a:ea typeface="ヒラギノ角ゴ Pro W3" charset="-128"/>
              </a:rPr>
              <a:t>all interfaces between this system and other systems been completely defined and </a:t>
            </a:r>
            <a:endParaRPr lang="en-GB" dirty="0" smtClean="0">
              <a:solidFill>
                <a:schemeClr val="tx2"/>
              </a:solidFill>
              <a:ea typeface="ヒラギノ角ゴ Pro W3" charset="-128"/>
            </a:endParaRPr>
          </a:p>
          <a:p>
            <a:pPr lvl="0"/>
            <a:r>
              <a:rPr lang="en-GB" dirty="0" smtClean="0">
                <a:solidFill>
                  <a:schemeClr val="tx2"/>
                </a:solidFill>
                <a:ea typeface="ヒラギノ角ゴ Pro W3" charset="-128"/>
              </a:rPr>
              <a:t>  agreed</a:t>
            </a:r>
            <a:r>
              <a:rPr lang="en-GB" dirty="0">
                <a:solidFill>
                  <a:schemeClr val="tx2"/>
                </a:solidFill>
                <a:ea typeface="ヒラギノ角ゴ Pro W3" charset="-128"/>
              </a:rPr>
              <a:t>. Are all the connections on the ESS site in place? This applies to physical connections </a:t>
            </a:r>
            <a:r>
              <a:rPr lang="en-GB" dirty="0" smtClean="0">
                <a:solidFill>
                  <a:schemeClr val="tx2"/>
                </a:solidFill>
                <a:ea typeface="ヒラギノ角ゴ Pro W3" charset="-128"/>
              </a:rPr>
              <a:t>   </a:t>
            </a:r>
          </a:p>
          <a:p>
            <a:pPr lvl="0"/>
            <a:r>
              <a:rPr lang="en-GB" dirty="0">
                <a:solidFill>
                  <a:schemeClr val="tx2"/>
                </a:solidFill>
                <a:ea typeface="ヒラギノ角ゴ Pro W3" charset="-128"/>
              </a:rPr>
              <a:t> </a:t>
            </a:r>
            <a:r>
              <a:rPr lang="en-GB" dirty="0" smtClean="0">
                <a:solidFill>
                  <a:schemeClr val="tx2"/>
                </a:solidFill>
                <a:ea typeface="ヒラギノ角ゴ Pro W3" charset="-128"/>
              </a:rPr>
              <a:t>   and </a:t>
            </a:r>
            <a:r>
              <a:rPr lang="en-GB" dirty="0">
                <a:solidFill>
                  <a:schemeClr val="tx2"/>
                </a:solidFill>
                <a:ea typeface="ヒラギノ角ゴ Pro W3" charset="-128"/>
              </a:rPr>
              <a:t>physical parameters (flows, pressure, temperatures, current, voltage, UPS requirements</a:t>
            </a:r>
            <a:r>
              <a:rPr lang="en-GB" dirty="0"/>
              <a:t>) </a:t>
            </a:r>
            <a:endParaRPr lang="de-DE" dirty="0"/>
          </a:p>
          <a:p>
            <a:pPr algn="l" defTabSz="914400" eaLnBrk="0" hangingPunct="0">
              <a:buClr>
                <a:schemeClr val="tx1"/>
              </a:buClr>
              <a:buSzPct val="90000"/>
            </a:pPr>
            <a:r>
              <a:rPr lang="en-US" dirty="0" smtClean="0">
                <a:solidFill>
                  <a:schemeClr val="tx2"/>
                </a:solidFill>
                <a:ea typeface="ヒラギノ角ゴ Pro W3" charset="-128"/>
              </a:rPr>
              <a:t>     </a:t>
            </a:r>
          </a:p>
          <a:p>
            <a:pPr marL="0" indent="0" algn="l">
              <a:buNone/>
            </a:pPr>
            <a:r>
              <a:rPr lang="en-US" dirty="0" smtClean="0">
                <a:solidFill>
                  <a:schemeClr val="tx2"/>
                </a:solidFill>
                <a:ea typeface="ヒラギノ角ゴ Pro W3" charset="-128"/>
              </a:rPr>
              <a:t>     A: </a:t>
            </a:r>
            <a:r>
              <a:rPr lang="en-US" dirty="0">
                <a:solidFill>
                  <a:schemeClr val="tx2"/>
                </a:solidFill>
                <a:ea typeface="ヒラギノ角ゴ Pro W3" charset="-128"/>
              </a:rPr>
              <a:t>Liquid interfaces had been identified after the last visit in August 2017. The connection </a:t>
            </a:r>
            <a:r>
              <a:rPr lang="en-US" dirty="0" smtClean="0">
                <a:solidFill>
                  <a:schemeClr val="tx2"/>
                </a:solidFill>
                <a:ea typeface="ヒラギノ角ゴ Pro W3" charset="-128"/>
              </a:rPr>
              <a:t>    </a:t>
            </a:r>
          </a:p>
          <a:p>
            <a:pPr marL="0" indent="0" algn="l">
              <a:buNone/>
            </a:pPr>
            <a:r>
              <a:rPr lang="en-US" dirty="0">
                <a:solidFill>
                  <a:schemeClr val="tx2"/>
                </a:solidFill>
                <a:ea typeface="ヒラギノ角ゴ Pro W3" charset="-128"/>
              </a:rPr>
              <a:t> </a:t>
            </a:r>
            <a:r>
              <a:rPr lang="en-US" dirty="0" smtClean="0">
                <a:solidFill>
                  <a:schemeClr val="tx2"/>
                </a:solidFill>
                <a:ea typeface="ヒラギノ角ゴ Pro W3" charset="-128"/>
              </a:rPr>
              <a:t>    between </a:t>
            </a:r>
            <a:r>
              <a:rPr lang="en-US" dirty="0">
                <a:solidFill>
                  <a:schemeClr val="tx2"/>
                </a:solidFill>
                <a:ea typeface="ヒラギノ角ゴ Pro W3" charset="-128"/>
              </a:rPr>
              <a:t>the cooling </a:t>
            </a:r>
            <a:r>
              <a:rPr lang="en-US" dirty="0" smtClean="0">
                <a:solidFill>
                  <a:schemeClr val="tx2"/>
                </a:solidFill>
                <a:ea typeface="ヒラギノ角ゴ Pro W3" charset="-128"/>
              </a:rPr>
              <a:t>system </a:t>
            </a:r>
            <a:r>
              <a:rPr lang="en-US" dirty="0">
                <a:solidFill>
                  <a:schemeClr val="tx2"/>
                </a:solidFill>
                <a:ea typeface="ヒラギノ角ゴ Pro W3" charset="-128"/>
              </a:rPr>
              <a:t>of the rack rows and the ESS infrastructure will be realized </a:t>
            </a:r>
            <a:endParaRPr lang="en-US" dirty="0" smtClean="0">
              <a:solidFill>
                <a:schemeClr val="tx2"/>
              </a:solidFill>
              <a:ea typeface="ヒラギノ角ゴ Pro W3" charset="-128"/>
            </a:endParaRPr>
          </a:p>
          <a:p>
            <a:pPr marL="0" indent="0" algn="l">
              <a:buNone/>
            </a:pPr>
            <a:r>
              <a:rPr lang="en-US" dirty="0">
                <a:solidFill>
                  <a:schemeClr val="tx2"/>
                </a:solidFill>
                <a:ea typeface="ヒラギノ角ゴ Pro W3" charset="-128"/>
              </a:rPr>
              <a:t> </a:t>
            </a:r>
            <a:r>
              <a:rPr lang="en-US" dirty="0" smtClean="0">
                <a:solidFill>
                  <a:schemeClr val="tx2"/>
                </a:solidFill>
                <a:ea typeface="ヒラギノ角ゴ Pro W3" charset="-128"/>
              </a:rPr>
              <a:t>    flexible tubes. The </a:t>
            </a:r>
            <a:r>
              <a:rPr lang="en-US" dirty="0">
                <a:solidFill>
                  <a:schemeClr val="tx2"/>
                </a:solidFill>
                <a:ea typeface="ヒラギノ角ゴ Pro W3" charset="-128"/>
              </a:rPr>
              <a:t>PDUs are prepared for electrical connection realized by </a:t>
            </a:r>
            <a:r>
              <a:rPr lang="en-US" dirty="0" smtClean="0">
                <a:solidFill>
                  <a:schemeClr val="tx2"/>
                </a:solidFill>
                <a:ea typeface="ヒラギノ角ゴ Pro W3" charset="-128"/>
              </a:rPr>
              <a:t>ESS the </a:t>
            </a:r>
            <a:r>
              <a:rPr lang="en-US" dirty="0">
                <a:solidFill>
                  <a:schemeClr val="tx2"/>
                </a:solidFill>
                <a:ea typeface="ヒラギノ角ゴ Pro W3" charset="-128"/>
              </a:rPr>
              <a:t>design of </a:t>
            </a:r>
            <a:r>
              <a:rPr lang="en-US" dirty="0" smtClean="0">
                <a:solidFill>
                  <a:schemeClr val="tx2"/>
                </a:solidFill>
                <a:ea typeface="ヒラギノ角ゴ Pro W3" charset="-128"/>
              </a:rPr>
              <a:t> </a:t>
            </a:r>
          </a:p>
          <a:p>
            <a:pPr marL="0" indent="0" algn="l">
              <a:buNone/>
            </a:pPr>
            <a:r>
              <a:rPr lang="en-US" dirty="0">
                <a:solidFill>
                  <a:schemeClr val="tx2"/>
                </a:solidFill>
                <a:ea typeface="ヒラギノ角ゴ Pro W3" charset="-128"/>
              </a:rPr>
              <a:t> </a:t>
            </a:r>
            <a:r>
              <a:rPr lang="en-US" dirty="0" smtClean="0">
                <a:solidFill>
                  <a:schemeClr val="tx2"/>
                </a:solidFill>
                <a:ea typeface="ヒラギノ角ゴ Pro W3" charset="-128"/>
              </a:rPr>
              <a:t>    the </a:t>
            </a:r>
            <a:r>
              <a:rPr lang="en-US" dirty="0">
                <a:solidFill>
                  <a:schemeClr val="tx2"/>
                </a:solidFill>
                <a:ea typeface="ヒラギノ角ゴ Pro W3" charset="-128"/>
              </a:rPr>
              <a:t>racks and the PDUs is according to the ESS </a:t>
            </a:r>
            <a:r>
              <a:rPr lang="en-US" dirty="0" smtClean="0">
                <a:solidFill>
                  <a:schemeClr val="tx2"/>
                </a:solidFill>
                <a:ea typeface="ヒラギノ角ゴ Pro W3" charset="-128"/>
              </a:rPr>
              <a:t>specification</a:t>
            </a:r>
          </a:p>
          <a:p>
            <a:pPr marL="274637" lvl="1" indent="0" algn="l">
              <a:buNone/>
            </a:pPr>
            <a:endParaRPr lang="en-US" dirty="0" smtClean="0">
              <a:solidFill>
                <a:schemeClr val="tx2"/>
              </a:solidFill>
              <a:ea typeface="ヒラギノ角ゴ Pro W3" charset="-128"/>
            </a:endParaRPr>
          </a:p>
          <a:p>
            <a:pPr marL="274637" lvl="1" indent="0" algn="l">
              <a:buNone/>
            </a:pPr>
            <a:endParaRPr lang="en-US" dirty="0">
              <a:solidFill>
                <a:schemeClr val="tx2"/>
              </a:solidFill>
              <a:ea typeface="ヒラギノ角ゴ Pro W3" charset="-128"/>
            </a:endParaRPr>
          </a:p>
          <a:p>
            <a:pPr lvl="0" algn="l"/>
            <a:r>
              <a:rPr lang="en-US" dirty="0" smtClean="0">
                <a:solidFill>
                  <a:schemeClr val="tx2"/>
                </a:solidFill>
                <a:ea typeface="ヒラギノ角ゴ Pro W3" charset="-128"/>
              </a:rPr>
              <a:t>3. </a:t>
            </a:r>
            <a:r>
              <a:rPr lang="en-US" dirty="0">
                <a:solidFill>
                  <a:schemeClr val="tx2"/>
                </a:solidFill>
                <a:ea typeface="ヒラギノ角ゴ Pro W3" charset="-128"/>
              </a:rPr>
              <a:t>Q: </a:t>
            </a:r>
            <a:r>
              <a:rPr lang="en-GB" dirty="0">
                <a:solidFill>
                  <a:schemeClr val="tx2"/>
                </a:solidFill>
                <a:ea typeface="ヒラギノ角ゴ Pro W3" charset="-128"/>
              </a:rPr>
              <a:t>Have all safety issues been defined and dealt with? Are additional separate safety </a:t>
            </a:r>
            <a:r>
              <a:rPr lang="en-GB" dirty="0" smtClean="0">
                <a:solidFill>
                  <a:schemeClr val="tx2"/>
                </a:solidFill>
                <a:ea typeface="ヒラギノ角ゴ Pro W3" charset="-128"/>
              </a:rPr>
              <a:t> </a:t>
            </a:r>
          </a:p>
          <a:p>
            <a:pPr lvl="0" algn="l"/>
            <a:r>
              <a:rPr lang="en-GB" dirty="0">
                <a:solidFill>
                  <a:schemeClr val="tx2"/>
                </a:solidFill>
                <a:ea typeface="ヒラギノ角ゴ Pro W3" charset="-128"/>
              </a:rPr>
              <a:t> </a:t>
            </a:r>
            <a:r>
              <a:rPr lang="en-GB" dirty="0" smtClean="0">
                <a:solidFill>
                  <a:schemeClr val="tx2"/>
                </a:solidFill>
                <a:ea typeface="ヒラギノ角ゴ Pro W3" charset="-128"/>
              </a:rPr>
              <a:t>    reviews or </a:t>
            </a:r>
            <a:r>
              <a:rPr lang="en-GB" dirty="0">
                <a:solidFill>
                  <a:schemeClr val="tx2"/>
                </a:solidFill>
                <a:ea typeface="ヒラギノ角ゴ Pro W3" charset="-128"/>
              </a:rPr>
              <a:t>inspections required</a:t>
            </a:r>
            <a:r>
              <a:rPr lang="en-GB" dirty="0" smtClean="0">
                <a:solidFill>
                  <a:schemeClr val="tx2"/>
                </a:solidFill>
                <a:ea typeface="ヒラギノ角ゴ Pro W3" charset="-128"/>
              </a:rPr>
              <a:t>?</a:t>
            </a:r>
          </a:p>
          <a:p>
            <a:pPr lvl="0" algn="l"/>
            <a:endParaRPr lang="en-GB" dirty="0">
              <a:solidFill>
                <a:schemeClr val="tx2"/>
              </a:solidFill>
              <a:ea typeface="ヒラギノ角ゴ Pro W3" charset="-128"/>
            </a:endParaRPr>
          </a:p>
          <a:p>
            <a:pPr algn="l"/>
            <a:r>
              <a:rPr lang="en-US" kern="0" dirty="0" smtClean="0">
                <a:solidFill>
                  <a:schemeClr val="tx2"/>
                </a:solidFill>
                <a:ea typeface="ヒラギノ角ゴ Pro W3" charset="-128"/>
              </a:rPr>
              <a:t>     A: The </a:t>
            </a:r>
            <a:r>
              <a:rPr lang="en-US" kern="0" dirty="0">
                <a:solidFill>
                  <a:schemeClr val="tx2"/>
                </a:solidFill>
                <a:ea typeface="ヒラギノ角ゴ Pro W3" charset="-128"/>
              </a:rPr>
              <a:t>electrical safety aspect are considered in the design of the racks (</a:t>
            </a:r>
            <a:r>
              <a:rPr lang="en-US" kern="0" dirty="0" err="1">
                <a:solidFill>
                  <a:schemeClr val="tx2"/>
                </a:solidFill>
                <a:ea typeface="ヒラギノ角ゴ Pro W3" charset="-128"/>
              </a:rPr>
              <a:t>Earthing</a:t>
            </a:r>
            <a:r>
              <a:rPr lang="en-US" kern="0" dirty="0">
                <a:solidFill>
                  <a:schemeClr val="tx2"/>
                </a:solidFill>
                <a:ea typeface="ヒラギノ角ゴ Pro W3" charset="-128"/>
              </a:rPr>
              <a:t> point and </a:t>
            </a:r>
            <a:r>
              <a:rPr lang="en-US" kern="0" dirty="0" smtClean="0">
                <a:solidFill>
                  <a:schemeClr val="tx2"/>
                </a:solidFill>
                <a:ea typeface="ヒラギノ角ゴ Pro W3" charset="-128"/>
              </a:rPr>
              <a:t> </a:t>
            </a:r>
          </a:p>
          <a:p>
            <a:pPr algn="l"/>
            <a:r>
              <a:rPr lang="en-US" kern="0" dirty="0">
                <a:solidFill>
                  <a:schemeClr val="tx2"/>
                </a:solidFill>
                <a:ea typeface="ヒラギノ角ゴ Pro W3" charset="-128"/>
              </a:rPr>
              <a:t> </a:t>
            </a:r>
            <a:r>
              <a:rPr lang="en-US" kern="0" dirty="0" smtClean="0">
                <a:solidFill>
                  <a:schemeClr val="tx2"/>
                </a:solidFill>
                <a:ea typeface="ヒラギノ角ゴ Pro W3" charset="-128"/>
              </a:rPr>
              <a:t>    contact </a:t>
            </a:r>
            <a:r>
              <a:rPr lang="en-US" kern="0" dirty="0">
                <a:solidFill>
                  <a:schemeClr val="tx2"/>
                </a:solidFill>
                <a:ea typeface="ヒラギノ角ゴ Pro W3" charset="-128"/>
              </a:rPr>
              <a:t>protection)</a:t>
            </a:r>
          </a:p>
          <a:p>
            <a:pPr lvl="0" algn="l"/>
            <a:endParaRPr lang="de-DE" dirty="0">
              <a:solidFill>
                <a:schemeClr val="tx2"/>
              </a:solidFill>
              <a:ea typeface="ヒラギノ角ゴ Pro W3" charset="-128"/>
            </a:endParaRPr>
          </a:p>
          <a:p>
            <a:pPr algn="l"/>
            <a:r>
              <a:rPr lang="en-US" dirty="0" smtClean="0">
                <a:solidFill>
                  <a:schemeClr val="tx2"/>
                </a:solidFill>
                <a:ea typeface="ヒラギノ角ゴ Pro W3" charset="-128"/>
              </a:rPr>
              <a:t>4. Q: </a:t>
            </a:r>
            <a:r>
              <a:rPr lang="en-GB" kern="0" dirty="0">
                <a:solidFill>
                  <a:schemeClr val="tx2"/>
                </a:solidFill>
                <a:ea typeface="ヒラギノ角ゴ Pro W3" charset="-128"/>
              </a:rPr>
              <a:t>Have all QA/QC plans been defined and implemented</a:t>
            </a:r>
            <a:r>
              <a:rPr lang="en-GB" kern="0" dirty="0" smtClean="0">
                <a:solidFill>
                  <a:schemeClr val="tx2"/>
                </a:solidFill>
                <a:ea typeface="ヒラギノ角ゴ Pro W3" charset="-128"/>
              </a:rPr>
              <a:t>?</a:t>
            </a:r>
          </a:p>
          <a:p>
            <a:pPr algn="l"/>
            <a:endParaRPr lang="en-GB" kern="0" dirty="0">
              <a:solidFill>
                <a:schemeClr val="tx2"/>
              </a:solidFill>
              <a:ea typeface="ヒラギノ角ゴ Pro W3" charset="-128"/>
            </a:endParaRPr>
          </a:p>
          <a:p>
            <a:pPr algn="l"/>
            <a:r>
              <a:rPr lang="en-US" kern="0" dirty="0" smtClean="0">
                <a:solidFill>
                  <a:schemeClr val="tx2"/>
                </a:solidFill>
                <a:ea typeface="ヒラギノ角ゴ Pro W3" charset="-128"/>
              </a:rPr>
              <a:t>     A: Product </a:t>
            </a:r>
            <a:r>
              <a:rPr lang="en-US" kern="0" dirty="0">
                <a:solidFill>
                  <a:schemeClr val="tx2"/>
                </a:solidFill>
                <a:ea typeface="ヒラギノ角ゴ Pro W3" charset="-128"/>
              </a:rPr>
              <a:t>are designed and fabricated according to the Pentair quality and safety </a:t>
            </a:r>
            <a:endParaRPr lang="en-US" kern="0" dirty="0" smtClean="0">
              <a:solidFill>
                <a:schemeClr val="tx2"/>
              </a:solidFill>
              <a:ea typeface="ヒラギノ角ゴ Pro W3" charset="-128"/>
            </a:endParaRPr>
          </a:p>
          <a:p>
            <a:pPr algn="l"/>
            <a:r>
              <a:rPr lang="en-US" kern="0" dirty="0" smtClean="0">
                <a:solidFill>
                  <a:schemeClr val="tx2"/>
                </a:solidFill>
                <a:ea typeface="ヒラギノ角ゴ Pro W3" charset="-128"/>
              </a:rPr>
              <a:t>     requirements</a:t>
            </a:r>
            <a:endParaRPr lang="de-DE" kern="0" dirty="0">
              <a:solidFill>
                <a:schemeClr val="tx2"/>
              </a:solidFill>
              <a:ea typeface="ヒラギノ角ゴ Pro W3" charset="-128"/>
            </a:endParaRPr>
          </a:p>
          <a:p>
            <a:pPr lvl="0" algn="l"/>
            <a:endParaRPr lang="en-GB" dirty="0" smtClean="0">
              <a:solidFill>
                <a:schemeClr val="tx2"/>
              </a:solidFill>
              <a:ea typeface="ヒラギノ角ゴ Pro W3" charset="-128"/>
            </a:endParaRPr>
          </a:p>
          <a:p>
            <a:pPr algn="l" defTabSz="914400" eaLnBrk="0" hangingPunct="0">
              <a:buClr>
                <a:schemeClr val="tx1"/>
              </a:buClr>
              <a:buSzPct val="90000"/>
            </a:pPr>
            <a:endParaRPr lang="en-US" dirty="0">
              <a:solidFill>
                <a:schemeClr val="tx2"/>
              </a:solidFill>
              <a:ea typeface="ヒラギノ角ゴ Pro W3" charset="-128"/>
            </a:endParaRPr>
          </a:p>
          <a:p>
            <a:pPr marL="274637" lvl="1" indent="0" algn="l">
              <a:buNone/>
            </a:pPr>
            <a:endParaRPr lang="en-US" dirty="0">
              <a:solidFill>
                <a:schemeClr val="tx2"/>
              </a:solidFill>
              <a:ea typeface="ヒラギノ角ゴ Pro W3" charset="-128"/>
            </a:endParaRPr>
          </a:p>
          <a:p>
            <a:pPr marL="274637" lvl="1" indent="0" algn="l">
              <a:buNone/>
            </a:pPr>
            <a:r>
              <a:rPr lang="en-US" dirty="0" smtClean="0">
                <a:solidFill>
                  <a:schemeClr val="tx2"/>
                </a:solidFill>
                <a:ea typeface="ヒラギノ角ゴ Pro W3" charset="-128"/>
              </a:rPr>
              <a:t>. </a:t>
            </a:r>
            <a:endParaRPr lang="en-US" dirty="0">
              <a:solidFill>
                <a:schemeClr val="tx2"/>
              </a:solidFill>
              <a:ea typeface="ヒラギノ角ゴ Pro W3" charset="-128"/>
            </a:endParaRPr>
          </a:p>
          <a:p>
            <a:pPr algn="l" defTabSz="914400" eaLnBrk="0" hangingPunct="0">
              <a:buClr>
                <a:schemeClr val="tx1"/>
              </a:buClr>
              <a:buSzPct val="90000"/>
            </a:pPr>
            <a:endParaRPr lang="en-US" dirty="0">
              <a:solidFill>
                <a:schemeClr val="tx2"/>
              </a:solidFill>
              <a:ea typeface="ヒラギノ角ゴ Pro W3" charset="-128"/>
            </a:endParaRPr>
          </a:p>
        </p:txBody>
      </p:sp>
      <p:sp>
        <p:nvSpPr>
          <p:cNvPr id="9" name="Fußzeilenplatzhalter 30"/>
          <p:cNvSpPr>
            <a:spLocks noGrp="1"/>
          </p:cNvSpPr>
          <p:nvPr>
            <p:ph type="ftr" sz="quarter" idx="4294967295"/>
          </p:nvPr>
        </p:nvSpPr>
        <p:spPr>
          <a:xfrm>
            <a:off x="814257" y="6600483"/>
            <a:ext cx="4680000" cy="225130"/>
          </a:xfrm>
          <a:prstGeom prst="rect">
            <a:avLst/>
          </a:prstGeom>
        </p:spPr>
        <p:txBody>
          <a:bodyPr/>
          <a:lstStyle/>
          <a:p>
            <a:pPr algn="l"/>
            <a:r>
              <a:rPr lang="en-US" sz="900" dirty="0" smtClean="0"/>
              <a:t>ELP TECHNICAL SOLUTIONS</a:t>
            </a:r>
            <a:endParaRPr lang="en-US" sz="900" dirty="0"/>
          </a:p>
        </p:txBody>
      </p:sp>
    </p:spTree>
    <p:extLst>
      <p:ext uri="{BB962C8B-B14F-4D97-AF65-F5344CB8AC3E}">
        <p14:creationId xmlns:p14="http://schemas.microsoft.com/office/powerpoint/2010/main" val="1891120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IRR Answers</a:t>
            </a:r>
            <a:endParaRPr lang="de-DE" dirty="0"/>
          </a:p>
        </p:txBody>
      </p:sp>
      <p:sp>
        <p:nvSpPr>
          <p:cNvPr id="3" name="Textplatzhalter 2"/>
          <p:cNvSpPr>
            <a:spLocks noGrp="1"/>
          </p:cNvSpPr>
          <p:nvPr>
            <p:ph type="body" sz="quarter" idx="12"/>
          </p:nvPr>
        </p:nvSpPr>
        <p:spPr/>
        <p:txBody>
          <a:bodyPr/>
          <a:lstStyle/>
          <a:p>
            <a:endParaRPr lang="de-DE"/>
          </a:p>
        </p:txBody>
      </p:sp>
      <p:sp>
        <p:nvSpPr>
          <p:cNvPr id="4" name="Fußzeilenplatzhalter 3"/>
          <p:cNvSpPr>
            <a:spLocks noGrp="1"/>
          </p:cNvSpPr>
          <p:nvPr>
            <p:ph type="ftr" sz="quarter" idx="3"/>
          </p:nvPr>
        </p:nvSpPr>
        <p:spPr/>
        <p:txBody>
          <a:bodyPr/>
          <a:lstStyle/>
          <a:p>
            <a:r>
              <a:rPr lang="en-US" smtClean="0"/>
              <a:t>ELP TECHNICAL SOLUTIONS</a:t>
            </a:r>
            <a:endParaRPr lang="en-US" dirty="0"/>
          </a:p>
        </p:txBody>
      </p:sp>
      <p:sp>
        <p:nvSpPr>
          <p:cNvPr id="5" name="Textfeld 4"/>
          <p:cNvSpPr txBox="1"/>
          <p:nvPr/>
        </p:nvSpPr>
        <p:spPr bwMode="auto">
          <a:xfrm>
            <a:off x="388620" y="972383"/>
            <a:ext cx="6972300" cy="5170646"/>
          </a:xfrm>
          <a:prstGeom prst="rect">
            <a:avLst/>
          </a:prstGeom>
          <a:noFill/>
          <a:ln w="9525">
            <a:noFill/>
            <a:miter lim="800000"/>
            <a:headEnd/>
            <a:tailEnd/>
          </a:ln>
        </p:spPr>
        <p:txBody>
          <a:bodyPr wrap="square" lIns="0" tIns="0" rIns="0" bIns="0" rtlCol="0">
            <a:spAutoFit/>
          </a:bodyPr>
          <a:lstStyle/>
          <a:p>
            <a:pPr lvl="0" algn="l"/>
            <a:r>
              <a:rPr lang="en-US" dirty="0" smtClean="0">
                <a:solidFill>
                  <a:schemeClr val="tx2"/>
                </a:solidFill>
                <a:ea typeface="ヒラギノ角ゴ Pro W3" charset="-128"/>
              </a:rPr>
              <a:t>5. Q: </a:t>
            </a:r>
            <a:r>
              <a:rPr lang="en-GB" dirty="0">
                <a:solidFill>
                  <a:schemeClr val="tx2"/>
                </a:solidFill>
                <a:ea typeface="ヒラギノ角ゴ Pro W3" charset="-128"/>
              </a:rPr>
              <a:t>Will the system fit within its allocated space and can be transported there within the give   </a:t>
            </a:r>
          </a:p>
          <a:p>
            <a:pPr lvl="0" algn="l"/>
            <a:r>
              <a:rPr lang="en-GB" dirty="0">
                <a:solidFill>
                  <a:schemeClr val="tx2"/>
                </a:solidFill>
                <a:ea typeface="ヒラギノ角ゴ Pro W3" charset="-128"/>
              </a:rPr>
              <a:t>    </a:t>
            </a:r>
            <a:r>
              <a:rPr lang="en-GB" dirty="0" smtClean="0">
                <a:solidFill>
                  <a:schemeClr val="tx2"/>
                </a:solidFill>
                <a:ea typeface="ヒラギノ角ゴ Pro W3" charset="-128"/>
              </a:rPr>
              <a:t> transport </a:t>
            </a:r>
            <a:r>
              <a:rPr lang="en-GB" dirty="0">
                <a:solidFill>
                  <a:schemeClr val="tx2"/>
                </a:solidFill>
                <a:ea typeface="ヒラギノ角ゴ Pro W3" charset="-128"/>
              </a:rPr>
              <a:t>path (height of doors, pass by other equipment) with the available </a:t>
            </a:r>
            <a:r>
              <a:rPr lang="en-GB" dirty="0" smtClean="0">
                <a:solidFill>
                  <a:schemeClr val="tx2"/>
                </a:solidFill>
                <a:ea typeface="ヒラギノ角ゴ Pro W3" charset="-128"/>
              </a:rPr>
              <a:t>transport  </a:t>
            </a:r>
          </a:p>
          <a:p>
            <a:pPr lvl="0" algn="l"/>
            <a:r>
              <a:rPr lang="en-GB" dirty="0">
                <a:solidFill>
                  <a:schemeClr val="tx2"/>
                </a:solidFill>
                <a:ea typeface="ヒラギノ角ゴ Pro W3" charset="-128"/>
              </a:rPr>
              <a:t> </a:t>
            </a:r>
            <a:r>
              <a:rPr lang="en-GB" dirty="0" smtClean="0">
                <a:solidFill>
                  <a:schemeClr val="tx2"/>
                </a:solidFill>
                <a:ea typeface="ヒラギノ角ゴ Pro W3" charset="-128"/>
              </a:rPr>
              <a:t>    means</a:t>
            </a:r>
            <a:r>
              <a:rPr lang="en-GB" dirty="0">
                <a:solidFill>
                  <a:schemeClr val="tx2"/>
                </a:solidFill>
                <a:ea typeface="ヒラギノ角ゴ Pro W3" charset="-128"/>
              </a:rPr>
              <a:t>? </a:t>
            </a:r>
            <a:endParaRPr lang="de-DE" dirty="0">
              <a:solidFill>
                <a:schemeClr val="tx2"/>
              </a:solidFill>
              <a:ea typeface="ヒラギノ角ゴ Pro W3" charset="-128"/>
            </a:endParaRPr>
          </a:p>
          <a:p>
            <a:pPr algn="l" defTabSz="914400" eaLnBrk="0" hangingPunct="0">
              <a:buClr>
                <a:schemeClr val="tx1"/>
              </a:buClr>
              <a:buSzPct val="90000"/>
            </a:pPr>
            <a:r>
              <a:rPr lang="en-US" dirty="0" smtClean="0">
                <a:solidFill>
                  <a:schemeClr val="tx2"/>
                </a:solidFill>
                <a:ea typeface="ヒラギノ角ゴ Pro W3" charset="-128"/>
              </a:rPr>
              <a:t>     </a:t>
            </a:r>
          </a:p>
          <a:p>
            <a:pPr algn="l" defTabSz="914400" eaLnBrk="0" hangingPunct="0">
              <a:buClr>
                <a:schemeClr val="tx1"/>
              </a:buClr>
              <a:buSzPct val="90000"/>
            </a:pPr>
            <a:r>
              <a:rPr lang="en-US" dirty="0" smtClean="0">
                <a:solidFill>
                  <a:schemeClr val="tx2"/>
                </a:solidFill>
                <a:ea typeface="ヒラギノ角ゴ Pro W3" charset="-128"/>
              </a:rPr>
              <a:t>      A: </a:t>
            </a:r>
            <a:r>
              <a:rPr lang="en-US" kern="0" dirty="0">
                <a:solidFill>
                  <a:schemeClr val="tx2"/>
                </a:solidFill>
                <a:ea typeface="ヒラギノ角ゴ Pro W3" charset="-128"/>
              </a:rPr>
              <a:t>Product are according to the ESS dimension requirements. Racks will be delivered as a </a:t>
            </a:r>
            <a:r>
              <a:rPr lang="en-US" kern="0" dirty="0" smtClean="0">
                <a:solidFill>
                  <a:schemeClr val="tx2"/>
                </a:solidFill>
                <a:ea typeface="ヒラギノ角ゴ Pro W3" charset="-128"/>
              </a:rPr>
              <a:t>   </a:t>
            </a:r>
          </a:p>
          <a:p>
            <a:pPr algn="l" defTabSz="914400" eaLnBrk="0" hangingPunct="0">
              <a:buClr>
                <a:schemeClr val="tx1"/>
              </a:buClr>
              <a:buSzPct val="90000"/>
            </a:pPr>
            <a:r>
              <a:rPr lang="en-US" kern="0" dirty="0">
                <a:solidFill>
                  <a:schemeClr val="tx2"/>
                </a:solidFill>
                <a:ea typeface="ヒラギノ角ゴ Pro W3" charset="-128"/>
              </a:rPr>
              <a:t> </a:t>
            </a:r>
            <a:r>
              <a:rPr lang="en-US" kern="0" dirty="0" smtClean="0">
                <a:solidFill>
                  <a:schemeClr val="tx2"/>
                </a:solidFill>
                <a:ea typeface="ヒラギノ角ゴ Pro W3" charset="-128"/>
              </a:rPr>
              <a:t>     single </a:t>
            </a:r>
            <a:r>
              <a:rPr lang="en-US" kern="0" dirty="0">
                <a:solidFill>
                  <a:schemeClr val="tx2"/>
                </a:solidFill>
                <a:ea typeface="ヒラギノ角ゴ Pro W3" charset="-128"/>
              </a:rPr>
              <a:t>unit. Final </a:t>
            </a:r>
            <a:r>
              <a:rPr lang="en-US" kern="0" dirty="0" smtClean="0">
                <a:solidFill>
                  <a:schemeClr val="tx2"/>
                </a:solidFill>
                <a:ea typeface="ヒラギノ角ゴ Pro W3" charset="-128"/>
              </a:rPr>
              <a:t>installation will </a:t>
            </a:r>
            <a:r>
              <a:rPr lang="en-US" kern="0" dirty="0">
                <a:solidFill>
                  <a:schemeClr val="tx2"/>
                </a:solidFill>
                <a:ea typeface="ヒラギノ角ゴ Pro W3" charset="-128"/>
              </a:rPr>
              <a:t>be realized on </a:t>
            </a:r>
            <a:r>
              <a:rPr lang="en-US" kern="0" dirty="0" smtClean="0">
                <a:solidFill>
                  <a:schemeClr val="tx2"/>
                </a:solidFill>
                <a:ea typeface="ヒラギノ角ゴ Pro W3" charset="-128"/>
              </a:rPr>
              <a:t>site</a:t>
            </a:r>
            <a:r>
              <a:rPr lang="en-US" kern="0" dirty="0">
                <a:solidFill>
                  <a:schemeClr val="tx2"/>
                </a:solidFill>
                <a:ea typeface="ヒラギノ角ゴ Pro W3" charset="-128"/>
              </a:rPr>
              <a:t>.</a:t>
            </a:r>
          </a:p>
          <a:p>
            <a:pPr marL="274637" lvl="1" indent="0" algn="l">
              <a:buNone/>
            </a:pPr>
            <a:endParaRPr lang="en-US" dirty="0" smtClean="0">
              <a:solidFill>
                <a:schemeClr val="tx2"/>
              </a:solidFill>
              <a:ea typeface="ヒラギノ角ゴ Pro W3" charset="-128"/>
            </a:endParaRPr>
          </a:p>
          <a:p>
            <a:pPr marL="274637" lvl="1" indent="0" algn="l">
              <a:buNone/>
            </a:pPr>
            <a:endParaRPr lang="en-US" dirty="0">
              <a:solidFill>
                <a:schemeClr val="tx2"/>
              </a:solidFill>
              <a:ea typeface="ヒラギノ角ゴ Pro W3" charset="-128"/>
            </a:endParaRPr>
          </a:p>
          <a:p>
            <a:pPr lvl="0" algn="l"/>
            <a:r>
              <a:rPr lang="en-US" dirty="0" smtClean="0">
                <a:solidFill>
                  <a:schemeClr val="tx2"/>
                </a:solidFill>
                <a:ea typeface="ヒラギノ角ゴ Pro W3" charset="-128"/>
              </a:rPr>
              <a:t>6. </a:t>
            </a:r>
            <a:r>
              <a:rPr lang="en-US" dirty="0">
                <a:solidFill>
                  <a:schemeClr val="tx2"/>
                </a:solidFill>
                <a:ea typeface="ヒラギノ角ゴ Pro W3" charset="-128"/>
              </a:rPr>
              <a:t>Q: </a:t>
            </a:r>
            <a:r>
              <a:rPr lang="en-GB" kern="0" dirty="0">
                <a:solidFill>
                  <a:schemeClr val="tx2"/>
                </a:solidFill>
                <a:ea typeface="ヒラギノ角ゴ Pro W3" charset="-128"/>
              </a:rPr>
              <a:t>Are the alignment requirements agreed upon and can the system components be aligned </a:t>
            </a:r>
            <a:endParaRPr lang="en-GB" kern="0" dirty="0" smtClean="0">
              <a:solidFill>
                <a:schemeClr val="tx2"/>
              </a:solidFill>
              <a:ea typeface="ヒラギノ角ゴ Pro W3" charset="-128"/>
            </a:endParaRPr>
          </a:p>
          <a:p>
            <a:pPr lvl="0" algn="l"/>
            <a:r>
              <a:rPr lang="en-GB" kern="0" dirty="0">
                <a:solidFill>
                  <a:schemeClr val="tx2"/>
                </a:solidFill>
                <a:ea typeface="ヒラギノ角ゴ Pro W3" charset="-128"/>
              </a:rPr>
              <a:t> </a:t>
            </a:r>
            <a:r>
              <a:rPr lang="en-GB" kern="0" dirty="0" smtClean="0">
                <a:solidFill>
                  <a:schemeClr val="tx2"/>
                </a:solidFill>
                <a:ea typeface="ヒラギノ角ゴ Pro W3" charset="-128"/>
              </a:rPr>
              <a:t>    within </a:t>
            </a:r>
            <a:r>
              <a:rPr lang="en-GB" kern="0" dirty="0">
                <a:solidFill>
                  <a:schemeClr val="tx2"/>
                </a:solidFill>
                <a:ea typeface="ヒラギノ角ゴ Pro W3" charset="-128"/>
              </a:rPr>
              <a:t>these </a:t>
            </a:r>
            <a:r>
              <a:rPr lang="en-GB" kern="0" dirty="0" smtClean="0">
                <a:solidFill>
                  <a:schemeClr val="tx2"/>
                </a:solidFill>
                <a:ea typeface="ヒラギノ角ゴ Pro W3" charset="-128"/>
              </a:rPr>
              <a:t>requirements</a:t>
            </a:r>
            <a:r>
              <a:rPr lang="en-GB" dirty="0" smtClean="0">
                <a:solidFill>
                  <a:schemeClr val="tx2"/>
                </a:solidFill>
                <a:ea typeface="ヒラギノ角ゴ Pro W3" charset="-128"/>
              </a:rPr>
              <a:t>?</a:t>
            </a:r>
          </a:p>
          <a:p>
            <a:pPr lvl="0" algn="l"/>
            <a:endParaRPr lang="en-GB" kern="0" dirty="0">
              <a:solidFill>
                <a:schemeClr val="tx2"/>
              </a:solidFill>
              <a:ea typeface="ヒラギノ角ゴ Pro W3" charset="-128"/>
            </a:endParaRPr>
          </a:p>
          <a:p>
            <a:pPr lvl="0" algn="l"/>
            <a:r>
              <a:rPr lang="en-GB" kern="0" dirty="0" smtClean="0">
                <a:solidFill>
                  <a:schemeClr val="tx2"/>
                </a:solidFill>
                <a:ea typeface="ヒラギノ角ゴ Pro W3" charset="-128"/>
              </a:rPr>
              <a:t>     </a:t>
            </a:r>
            <a:r>
              <a:rPr lang="en-US" kern="0" dirty="0" smtClean="0">
                <a:solidFill>
                  <a:schemeClr val="tx2"/>
                </a:solidFill>
                <a:ea typeface="ヒラギノ角ゴ Pro W3" charset="-128"/>
              </a:rPr>
              <a:t>A: </a:t>
            </a:r>
            <a:r>
              <a:rPr lang="en-US" kern="0" dirty="0">
                <a:solidFill>
                  <a:schemeClr val="tx2"/>
                </a:solidFill>
                <a:ea typeface="ヒラギノ角ゴ Pro W3" charset="-128"/>
              </a:rPr>
              <a:t>It is agreed that marks for each installation are visible on the ground</a:t>
            </a:r>
          </a:p>
          <a:p>
            <a:pPr algn="l"/>
            <a:endParaRPr lang="en-US" kern="0" dirty="0">
              <a:solidFill>
                <a:schemeClr val="tx2"/>
              </a:solidFill>
              <a:ea typeface="ヒラギノ角ゴ Pro W3" charset="-128"/>
            </a:endParaRPr>
          </a:p>
          <a:p>
            <a:pPr lvl="0" algn="l"/>
            <a:endParaRPr lang="de-DE" dirty="0">
              <a:solidFill>
                <a:schemeClr val="tx2"/>
              </a:solidFill>
              <a:ea typeface="ヒラギノ角ゴ Pro W3" charset="-128"/>
            </a:endParaRPr>
          </a:p>
          <a:p>
            <a:pPr algn="l"/>
            <a:r>
              <a:rPr lang="en-US" dirty="0" smtClean="0">
                <a:solidFill>
                  <a:schemeClr val="tx2"/>
                </a:solidFill>
                <a:ea typeface="ヒラギノ角ゴ Pro W3" charset="-128"/>
              </a:rPr>
              <a:t>7. Q: </a:t>
            </a:r>
            <a:r>
              <a:rPr lang="en-GB" kern="0" dirty="0">
                <a:solidFill>
                  <a:schemeClr val="tx2"/>
                </a:solidFill>
                <a:ea typeface="ヒラギノ角ゴ Pro W3" charset="-128"/>
              </a:rPr>
              <a:t>Is the installation plan for the system adequate? Have all tools, including cranes, </a:t>
            </a:r>
            <a:endParaRPr lang="en-GB" kern="0" dirty="0" smtClean="0">
              <a:solidFill>
                <a:schemeClr val="tx2"/>
              </a:solidFill>
              <a:ea typeface="ヒラギノ角ゴ Pro W3" charset="-128"/>
            </a:endParaRPr>
          </a:p>
          <a:p>
            <a:pPr algn="l"/>
            <a:r>
              <a:rPr lang="en-GB" kern="0" dirty="0" smtClean="0">
                <a:solidFill>
                  <a:schemeClr val="tx2"/>
                </a:solidFill>
                <a:ea typeface="ヒラギノ角ゴ Pro W3" charset="-128"/>
              </a:rPr>
              <a:t>     movement </a:t>
            </a:r>
            <a:r>
              <a:rPr lang="en-GB" kern="0" dirty="0">
                <a:solidFill>
                  <a:schemeClr val="tx2"/>
                </a:solidFill>
                <a:ea typeface="ヒラギノ角ゴ Pro W3" charset="-128"/>
              </a:rPr>
              <a:t>devices, stands, alignment fixtures etc. been defined. Has the staff for this work </a:t>
            </a:r>
            <a:endParaRPr lang="en-GB" kern="0" dirty="0" smtClean="0">
              <a:solidFill>
                <a:schemeClr val="tx2"/>
              </a:solidFill>
              <a:ea typeface="ヒラギノ角ゴ Pro W3" charset="-128"/>
            </a:endParaRPr>
          </a:p>
          <a:p>
            <a:pPr algn="l"/>
            <a:r>
              <a:rPr lang="en-GB" kern="0" dirty="0">
                <a:solidFill>
                  <a:schemeClr val="tx2"/>
                </a:solidFill>
                <a:ea typeface="ヒラギノ角ゴ Pro W3" charset="-128"/>
              </a:rPr>
              <a:t> </a:t>
            </a:r>
            <a:r>
              <a:rPr lang="en-GB" kern="0" dirty="0" smtClean="0">
                <a:solidFill>
                  <a:schemeClr val="tx2"/>
                </a:solidFill>
                <a:ea typeface="ヒラギノ角ゴ Pro W3" charset="-128"/>
              </a:rPr>
              <a:t>    been </a:t>
            </a:r>
            <a:r>
              <a:rPr lang="en-GB" kern="0" dirty="0">
                <a:solidFill>
                  <a:schemeClr val="tx2"/>
                </a:solidFill>
                <a:ea typeface="ヒラギノ角ゴ Pro W3" charset="-128"/>
              </a:rPr>
              <a:t>identified? Is the installation sequence consistent with the overall installation plan?</a:t>
            </a:r>
          </a:p>
          <a:p>
            <a:pPr algn="l"/>
            <a:endParaRPr lang="en-GB" kern="0" dirty="0">
              <a:solidFill>
                <a:schemeClr val="tx2"/>
              </a:solidFill>
              <a:ea typeface="ヒラギノ角ゴ Pro W3" charset="-128"/>
            </a:endParaRPr>
          </a:p>
          <a:p>
            <a:pPr algn="l"/>
            <a:r>
              <a:rPr lang="en-US" kern="0" dirty="0" smtClean="0">
                <a:solidFill>
                  <a:schemeClr val="tx2"/>
                </a:solidFill>
                <a:ea typeface="ヒラギノ角ゴ Pro W3" charset="-128"/>
              </a:rPr>
              <a:t>     A: </a:t>
            </a:r>
            <a:r>
              <a:rPr lang="en-US" kern="0" dirty="0">
                <a:solidFill>
                  <a:schemeClr val="tx2"/>
                </a:solidFill>
                <a:ea typeface="ヒラギノ角ゴ Pro W3" charset="-128"/>
              </a:rPr>
              <a:t>Delivery Installation plan provided to ESS. Pentair installation team prepared with </a:t>
            </a:r>
            <a:r>
              <a:rPr lang="en-US" kern="0" dirty="0" smtClean="0">
                <a:solidFill>
                  <a:schemeClr val="tx2"/>
                </a:solidFill>
                <a:ea typeface="ヒラギノ角ゴ Pro W3" charset="-128"/>
              </a:rPr>
              <a:t>all  </a:t>
            </a:r>
          </a:p>
          <a:p>
            <a:pPr algn="l"/>
            <a:r>
              <a:rPr lang="en-US" kern="0" dirty="0">
                <a:solidFill>
                  <a:schemeClr val="tx2"/>
                </a:solidFill>
                <a:ea typeface="ヒラギノ角ゴ Pro W3" charset="-128"/>
              </a:rPr>
              <a:t> </a:t>
            </a:r>
            <a:r>
              <a:rPr lang="en-US" kern="0" dirty="0" smtClean="0">
                <a:solidFill>
                  <a:schemeClr val="tx2"/>
                </a:solidFill>
                <a:ea typeface="ヒラギノ角ゴ Pro W3" charset="-128"/>
              </a:rPr>
              <a:t>    needed </a:t>
            </a:r>
            <a:r>
              <a:rPr lang="en-US" kern="0" dirty="0">
                <a:solidFill>
                  <a:schemeClr val="tx2"/>
                </a:solidFill>
                <a:ea typeface="ヒラギノ角ゴ Pro W3" charset="-128"/>
              </a:rPr>
              <a:t>equipment</a:t>
            </a:r>
            <a:endParaRPr lang="en-GB" dirty="0" smtClean="0">
              <a:solidFill>
                <a:schemeClr val="tx2"/>
              </a:solidFill>
              <a:ea typeface="ヒラギノ角ゴ Pro W3" charset="-128"/>
            </a:endParaRPr>
          </a:p>
          <a:p>
            <a:pPr algn="l" defTabSz="914400" eaLnBrk="0" hangingPunct="0">
              <a:buClr>
                <a:schemeClr val="tx1"/>
              </a:buClr>
              <a:buSzPct val="90000"/>
            </a:pPr>
            <a:endParaRPr lang="en-US" dirty="0">
              <a:solidFill>
                <a:schemeClr val="tx2"/>
              </a:solidFill>
              <a:ea typeface="ヒラギノ角ゴ Pro W3" charset="-128"/>
            </a:endParaRPr>
          </a:p>
          <a:p>
            <a:pPr marL="274637" lvl="1" indent="0" algn="l">
              <a:buNone/>
            </a:pPr>
            <a:endParaRPr lang="en-US" dirty="0">
              <a:solidFill>
                <a:schemeClr val="tx2"/>
              </a:solidFill>
              <a:ea typeface="ヒラギノ角ゴ Pro W3" charset="-128"/>
            </a:endParaRPr>
          </a:p>
          <a:p>
            <a:pPr marL="274637" lvl="1" indent="0" algn="l">
              <a:buNone/>
            </a:pPr>
            <a:r>
              <a:rPr lang="en-US" dirty="0" smtClean="0">
                <a:solidFill>
                  <a:schemeClr val="tx2"/>
                </a:solidFill>
                <a:ea typeface="ヒラギノ角ゴ Pro W3" charset="-128"/>
              </a:rPr>
              <a:t>. </a:t>
            </a:r>
            <a:endParaRPr lang="en-US" dirty="0">
              <a:solidFill>
                <a:schemeClr val="tx2"/>
              </a:solidFill>
              <a:ea typeface="ヒラギノ角ゴ Pro W3" charset="-128"/>
            </a:endParaRPr>
          </a:p>
          <a:p>
            <a:pPr algn="l" defTabSz="914400" eaLnBrk="0" hangingPunct="0">
              <a:buClr>
                <a:schemeClr val="tx1"/>
              </a:buClr>
              <a:buSzPct val="90000"/>
            </a:pPr>
            <a:endParaRPr lang="en-US" dirty="0">
              <a:solidFill>
                <a:schemeClr val="tx2"/>
              </a:solidFill>
              <a:ea typeface="ヒラギノ角ゴ Pro W3" charset="-128"/>
            </a:endParaRPr>
          </a:p>
        </p:txBody>
      </p:sp>
    </p:spTree>
    <p:extLst>
      <p:ext uri="{BB962C8B-B14F-4D97-AF65-F5344CB8AC3E}">
        <p14:creationId xmlns:p14="http://schemas.microsoft.com/office/powerpoint/2010/main" val="358845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IRR Answers</a:t>
            </a:r>
            <a:endParaRPr lang="de-DE" dirty="0"/>
          </a:p>
        </p:txBody>
      </p:sp>
      <p:sp>
        <p:nvSpPr>
          <p:cNvPr id="3" name="Textplatzhalter 2"/>
          <p:cNvSpPr>
            <a:spLocks noGrp="1"/>
          </p:cNvSpPr>
          <p:nvPr>
            <p:ph type="body" sz="quarter" idx="12"/>
          </p:nvPr>
        </p:nvSpPr>
        <p:spPr/>
        <p:txBody>
          <a:bodyPr/>
          <a:lstStyle/>
          <a:p>
            <a:endParaRPr lang="de-DE"/>
          </a:p>
        </p:txBody>
      </p:sp>
      <p:sp>
        <p:nvSpPr>
          <p:cNvPr id="4" name="Fußzeilenplatzhalter 3"/>
          <p:cNvSpPr>
            <a:spLocks noGrp="1"/>
          </p:cNvSpPr>
          <p:nvPr>
            <p:ph type="ftr" sz="quarter" idx="3"/>
          </p:nvPr>
        </p:nvSpPr>
        <p:spPr/>
        <p:txBody>
          <a:bodyPr/>
          <a:lstStyle/>
          <a:p>
            <a:r>
              <a:rPr lang="en-US" smtClean="0"/>
              <a:t>ELP TECHNICAL SOLUTIONS</a:t>
            </a:r>
            <a:endParaRPr lang="en-US" dirty="0"/>
          </a:p>
        </p:txBody>
      </p:sp>
      <p:pic>
        <p:nvPicPr>
          <p:cNvPr id="6" name="Grafik 5"/>
          <p:cNvPicPr>
            <a:picLocks noChangeAspect="1"/>
          </p:cNvPicPr>
          <p:nvPr/>
        </p:nvPicPr>
        <p:blipFill>
          <a:blip r:embed="rId2"/>
          <a:stretch>
            <a:fillRect/>
          </a:stretch>
        </p:blipFill>
        <p:spPr>
          <a:xfrm>
            <a:off x="1121705" y="925287"/>
            <a:ext cx="6930751" cy="4893622"/>
          </a:xfrm>
          <a:prstGeom prst="rect">
            <a:avLst/>
          </a:prstGeom>
        </p:spPr>
      </p:pic>
    </p:spTree>
    <p:extLst>
      <p:ext uri="{BB962C8B-B14F-4D97-AF65-F5344CB8AC3E}">
        <p14:creationId xmlns:p14="http://schemas.microsoft.com/office/powerpoint/2010/main" val="240499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IRR Answers</a:t>
            </a:r>
            <a:endParaRPr lang="de-DE" dirty="0"/>
          </a:p>
        </p:txBody>
      </p:sp>
      <p:sp>
        <p:nvSpPr>
          <p:cNvPr id="3" name="Textplatzhalter 2"/>
          <p:cNvSpPr>
            <a:spLocks noGrp="1"/>
          </p:cNvSpPr>
          <p:nvPr>
            <p:ph type="body" sz="quarter" idx="12"/>
          </p:nvPr>
        </p:nvSpPr>
        <p:spPr/>
        <p:txBody>
          <a:bodyPr/>
          <a:lstStyle/>
          <a:p>
            <a:endParaRPr lang="de-DE"/>
          </a:p>
        </p:txBody>
      </p:sp>
      <p:sp>
        <p:nvSpPr>
          <p:cNvPr id="4" name="Fußzeilenplatzhalter 3"/>
          <p:cNvSpPr>
            <a:spLocks noGrp="1"/>
          </p:cNvSpPr>
          <p:nvPr>
            <p:ph type="ftr" sz="quarter" idx="3"/>
          </p:nvPr>
        </p:nvSpPr>
        <p:spPr/>
        <p:txBody>
          <a:bodyPr/>
          <a:lstStyle/>
          <a:p>
            <a:r>
              <a:rPr lang="en-US" smtClean="0"/>
              <a:t>ELP TECHNICAL SOLUTIONS</a:t>
            </a:r>
            <a:endParaRPr lang="en-US" dirty="0"/>
          </a:p>
        </p:txBody>
      </p:sp>
      <p:pic>
        <p:nvPicPr>
          <p:cNvPr id="5" name="Grafik 4"/>
          <p:cNvPicPr>
            <a:picLocks noChangeAspect="1"/>
          </p:cNvPicPr>
          <p:nvPr/>
        </p:nvPicPr>
        <p:blipFill>
          <a:blip r:embed="rId2"/>
          <a:stretch>
            <a:fillRect/>
          </a:stretch>
        </p:blipFill>
        <p:spPr>
          <a:xfrm>
            <a:off x="1136376" y="913500"/>
            <a:ext cx="6906188" cy="4908270"/>
          </a:xfrm>
          <a:prstGeom prst="rect">
            <a:avLst/>
          </a:prstGeom>
        </p:spPr>
      </p:pic>
    </p:spTree>
    <p:extLst>
      <p:ext uri="{BB962C8B-B14F-4D97-AF65-F5344CB8AC3E}">
        <p14:creationId xmlns:p14="http://schemas.microsoft.com/office/powerpoint/2010/main" val="227570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IRR Answers</a:t>
            </a:r>
            <a:endParaRPr lang="de-DE" dirty="0"/>
          </a:p>
        </p:txBody>
      </p:sp>
      <p:sp>
        <p:nvSpPr>
          <p:cNvPr id="4" name="Textplatzhalter 3"/>
          <p:cNvSpPr>
            <a:spLocks noGrp="1"/>
          </p:cNvSpPr>
          <p:nvPr>
            <p:ph type="body" sz="quarter" idx="12"/>
          </p:nvPr>
        </p:nvSpPr>
        <p:spPr/>
        <p:txBody>
          <a:bodyPr/>
          <a:lstStyle/>
          <a:p>
            <a:endParaRPr lang="de-DE"/>
          </a:p>
        </p:txBody>
      </p:sp>
      <p:sp>
        <p:nvSpPr>
          <p:cNvPr id="5" name="Fußzeilenplatzhalter 4"/>
          <p:cNvSpPr>
            <a:spLocks noGrp="1"/>
          </p:cNvSpPr>
          <p:nvPr>
            <p:ph type="ftr" sz="quarter" idx="13"/>
          </p:nvPr>
        </p:nvSpPr>
        <p:spPr/>
        <p:txBody>
          <a:bodyPr/>
          <a:lstStyle/>
          <a:p>
            <a:r>
              <a:rPr lang="en-US" dirty="0" smtClean="0"/>
              <a:t>Pentair Town Hall – Electrical </a:t>
            </a:r>
            <a:endParaRPr lang="en-US" dirty="0"/>
          </a:p>
        </p:txBody>
      </p:sp>
      <p:sp>
        <p:nvSpPr>
          <p:cNvPr id="6" name="Textfeld 5"/>
          <p:cNvSpPr txBox="1"/>
          <p:nvPr/>
        </p:nvSpPr>
        <p:spPr bwMode="auto">
          <a:xfrm>
            <a:off x="388620" y="972382"/>
            <a:ext cx="6972300" cy="4308872"/>
          </a:xfrm>
          <a:prstGeom prst="rect">
            <a:avLst/>
          </a:prstGeom>
          <a:noFill/>
          <a:ln w="9525">
            <a:noFill/>
            <a:miter lim="800000"/>
            <a:headEnd/>
            <a:tailEnd/>
          </a:ln>
        </p:spPr>
        <p:txBody>
          <a:bodyPr wrap="square" lIns="0" tIns="0" rIns="0" bIns="0" rtlCol="0">
            <a:spAutoFit/>
          </a:bodyPr>
          <a:lstStyle/>
          <a:p>
            <a:pPr marL="0" lvl="1" indent="0" algn="l">
              <a:spcBef>
                <a:spcPts val="0"/>
              </a:spcBef>
              <a:buNone/>
            </a:pPr>
            <a:r>
              <a:rPr lang="en-US" dirty="0" smtClean="0">
                <a:solidFill>
                  <a:schemeClr val="tx2"/>
                </a:solidFill>
                <a:ea typeface="ヒラギノ角ゴ Pro W3" charset="-128"/>
              </a:rPr>
              <a:t>8</a:t>
            </a:r>
            <a:r>
              <a:rPr lang="en-US" dirty="0">
                <a:solidFill>
                  <a:schemeClr val="tx2"/>
                </a:solidFill>
                <a:ea typeface="ヒラギノ角ゴ Pro W3" charset="-128"/>
              </a:rPr>
              <a:t>. Q: </a:t>
            </a:r>
            <a:r>
              <a:rPr lang="en-GB" dirty="0">
                <a:solidFill>
                  <a:schemeClr val="tx2"/>
                </a:solidFill>
                <a:ea typeface="ヒラギノ角ゴ Pro W3" charset="-128"/>
              </a:rPr>
              <a:t>Has the reliability and maintainability of the system been optimized? Have all the spare </a:t>
            </a:r>
            <a:r>
              <a:rPr lang="en-GB" dirty="0" smtClean="0">
                <a:solidFill>
                  <a:schemeClr val="tx2"/>
                </a:solidFill>
                <a:ea typeface="ヒラギノ角ゴ Pro W3" charset="-128"/>
              </a:rPr>
              <a:t> </a:t>
            </a:r>
          </a:p>
          <a:p>
            <a:pPr marL="0" lvl="1" indent="0" algn="l">
              <a:spcBef>
                <a:spcPts val="0"/>
              </a:spcBef>
              <a:buNone/>
            </a:pPr>
            <a:r>
              <a:rPr lang="en-GB" dirty="0">
                <a:solidFill>
                  <a:schemeClr val="tx2"/>
                </a:solidFill>
                <a:ea typeface="ヒラギノ角ゴ Pro W3" charset="-128"/>
              </a:rPr>
              <a:t> </a:t>
            </a:r>
            <a:r>
              <a:rPr lang="en-GB" dirty="0" smtClean="0">
                <a:solidFill>
                  <a:schemeClr val="tx2"/>
                </a:solidFill>
                <a:ea typeface="ヒラギノ角ゴ Pro W3" charset="-128"/>
              </a:rPr>
              <a:t>    parts </a:t>
            </a:r>
            <a:r>
              <a:rPr lang="en-GB" dirty="0">
                <a:solidFill>
                  <a:schemeClr val="tx2"/>
                </a:solidFill>
                <a:ea typeface="ヒラギノ角ゴ Pro W3" charset="-128"/>
              </a:rPr>
              <a:t>required </a:t>
            </a:r>
            <a:r>
              <a:rPr lang="en-GB" dirty="0" smtClean="0">
                <a:solidFill>
                  <a:schemeClr val="tx2"/>
                </a:solidFill>
                <a:ea typeface="ヒラギノ角ゴ Pro W3" charset="-128"/>
              </a:rPr>
              <a:t>from the </a:t>
            </a:r>
            <a:r>
              <a:rPr lang="en-GB" dirty="0">
                <a:solidFill>
                  <a:schemeClr val="tx2"/>
                </a:solidFill>
                <a:ea typeface="ヒラギノ角ゴ Pro W3" charset="-128"/>
              </a:rPr>
              <a:t>first day of operation been identified and procured?</a:t>
            </a:r>
            <a:r>
              <a:rPr lang="en-US" dirty="0">
                <a:solidFill>
                  <a:schemeClr val="tx2"/>
                </a:solidFill>
                <a:ea typeface="ヒラギノ角ゴ Pro W3" charset="-128"/>
              </a:rPr>
              <a:t> </a:t>
            </a:r>
            <a:r>
              <a:rPr lang="en-US" dirty="0" smtClean="0">
                <a:solidFill>
                  <a:schemeClr val="tx2"/>
                </a:solidFill>
                <a:ea typeface="ヒラギノ角ゴ Pro W3" charset="-128"/>
              </a:rPr>
              <a:t>     </a:t>
            </a:r>
          </a:p>
          <a:p>
            <a:pPr marL="0" lvl="1" indent="0" algn="l">
              <a:spcBef>
                <a:spcPts val="0"/>
              </a:spcBef>
              <a:buNone/>
            </a:pPr>
            <a:endParaRPr lang="en-US" dirty="0">
              <a:solidFill>
                <a:schemeClr val="tx2"/>
              </a:solidFill>
              <a:ea typeface="ヒラギノ角ゴ Pro W3" charset="-128"/>
            </a:endParaRPr>
          </a:p>
          <a:p>
            <a:pPr marL="0" lvl="1" indent="0" algn="l">
              <a:spcBef>
                <a:spcPts val="0"/>
              </a:spcBef>
              <a:buNone/>
            </a:pPr>
            <a:r>
              <a:rPr lang="en-US" dirty="0" smtClean="0">
                <a:solidFill>
                  <a:schemeClr val="tx2"/>
                </a:solidFill>
                <a:ea typeface="ヒラギノ角ゴ Pro W3" charset="-128"/>
              </a:rPr>
              <a:t>     A: </a:t>
            </a:r>
            <a:r>
              <a:rPr lang="en-US" dirty="0">
                <a:solidFill>
                  <a:schemeClr val="tx2"/>
                </a:solidFill>
                <a:ea typeface="ヒラギノ角ゴ Pro W3" charset="-128"/>
              </a:rPr>
              <a:t>Pentair identified all potential spare parts. Pentair offered Service and Maintenance </a:t>
            </a:r>
            <a:r>
              <a:rPr lang="en-US" dirty="0" smtClean="0">
                <a:solidFill>
                  <a:schemeClr val="tx2"/>
                </a:solidFill>
                <a:ea typeface="ヒラギノ角ゴ Pro W3" charset="-128"/>
              </a:rPr>
              <a:t> </a:t>
            </a:r>
          </a:p>
          <a:p>
            <a:pPr marL="0" lvl="1" indent="0" algn="l">
              <a:spcBef>
                <a:spcPts val="0"/>
              </a:spcBef>
              <a:buNone/>
            </a:pPr>
            <a:r>
              <a:rPr lang="en-US" dirty="0">
                <a:solidFill>
                  <a:schemeClr val="tx2"/>
                </a:solidFill>
                <a:ea typeface="ヒラギノ角ゴ Pro W3" charset="-128"/>
              </a:rPr>
              <a:t> </a:t>
            </a:r>
            <a:r>
              <a:rPr lang="en-US" dirty="0" smtClean="0">
                <a:solidFill>
                  <a:schemeClr val="tx2"/>
                </a:solidFill>
                <a:ea typeface="ヒラギノ角ゴ Pro W3" charset="-128"/>
              </a:rPr>
              <a:t>    Contract</a:t>
            </a:r>
            <a:r>
              <a:rPr lang="en-US" kern="0" dirty="0" smtClean="0">
                <a:solidFill>
                  <a:schemeClr val="tx2"/>
                </a:solidFill>
                <a:ea typeface="ヒラギノ角ゴ Pro W3" charset="-128"/>
              </a:rPr>
              <a:t>.</a:t>
            </a:r>
            <a:endParaRPr lang="en-US" kern="0" dirty="0">
              <a:solidFill>
                <a:schemeClr val="tx2"/>
              </a:solidFill>
              <a:ea typeface="ヒラギノ角ゴ Pro W3" charset="-128"/>
            </a:endParaRPr>
          </a:p>
          <a:p>
            <a:pPr marL="274637" lvl="1" indent="0" algn="l">
              <a:buNone/>
            </a:pPr>
            <a:endParaRPr lang="en-US" dirty="0">
              <a:solidFill>
                <a:schemeClr val="tx2"/>
              </a:solidFill>
              <a:ea typeface="ヒラギノ角ゴ Pro W3" charset="-128"/>
            </a:endParaRPr>
          </a:p>
          <a:p>
            <a:pPr marL="0" lvl="1" indent="0" algn="l">
              <a:spcBef>
                <a:spcPts val="0"/>
              </a:spcBef>
              <a:buNone/>
            </a:pPr>
            <a:r>
              <a:rPr lang="en-US" dirty="0" smtClean="0">
                <a:solidFill>
                  <a:schemeClr val="tx2"/>
                </a:solidFill>
                <a:ea typeface="ヒラギノ角ゴ Pro W3" charset="-128"/>
              </a:rPr>
              <a:t>9. </a:t>
            </a:r>
            <a:r>
              <a:rPr lang="en-US" dirty="0">
                <a:solidFill>
                  <a:schemeClr val="tx2"/>
                </a:solidFill>
                <a:ea typeface="ヒラギノ角ゴ Pro W3" charset="-128"/>
              </a:rPr>
              <a:t>Q: </a:t>
            </a:r>
            <a:r>
              <a:rPr lang="en-GB" dirty="0">
                <a:solidFill>
                  <a:schemeClr val="tx2"/>
                </a:solidFill>
                <a:ea typeface="ヒラギノ角ゴ Pro W3" charset="-128"/>
              </a:rPr>
              <a:t>Have all inspections and permits required prior to installation been carried out? Have the </a:t>
            </a:r>
            <a:r>
              <a:rPr lang="en-GB" dirty="0" smtClean="0">
                <a:solidFill>
                  <a:schemeClr val="tx2"/>
                </a:solidFill>
                <a:ea typeface="ヒラギノ角ゴ Pro W3" charset="-128"/>
              </a:rPr>
              <a:t> </a:t>
            </a:r>
          </a:p>
          <a:p>
            <a:pPr marL="0" lvl="1" indent="0" algn="l">
              <a:spcBef>
                <a:spcPts val="0"/>
              </a:spcBef>
              <a:buNone/>
            </a:pPr>
            <a:r>
              <a:rPr lang="en-GB" dirty="0">
                <a:solidFill>
                  <a:schemeClr val="tx2"/>
                </a:solidFill>
                <a:ea typeface="ヒラギノ角ゴ Pro W3" charset="-128"/>
              </a:rPr>
              <a:t> </a:t>
            </a:r>
            <a:r>
              <a:rPr lang="en-GB" dirty="0" smtClean="0">
                <a:solidFill>
                  <a:schemeClr val="tx2"/>
                </a:solidFill>
                <a:ea typeface="ヒラギノ角ゴ Pro W3" charset="-128"/>
              </a:rPr>
              <a:t>    inspections </a:t>
            </a:r>
            <a:r>
              <a:rPr lang="en-GB" dirty="0">
                <a:solidFill>
                  <a:schemeClr val="tx2"/>
                </a:solidFill>
                <a:ea typeface="ヒラギノ角ゴ Pro W3" charset="-128"/>
              </a:rPr>
              <a:t>and permits required between installation and the Accelerator Readiness Review </a:t>
            </a:r>
            <a:r>
              <a:rPr lang="en-GB" dirty="0" smtClean="0">
                <a:solidFill>
                  <a:schemeClr val="tx2"/>
                </a:solidFill>
                <a:ea typeface="ヒラギノ角ゴ Pro W3" charset="-128"/>
              </a:rPr>
              <a:t> </a:t>
            </a:r>
          </a:p>
          <a:p>
            <a:pPr marL="0" lvl="1" indent="0" algn="l">
              <a:spcBef>
                <a:spcPts val="0"/>
              </a:spcBef>
              <a:buNone/>
            </a:pPr>
            <a:r>
              <a:rPr lang="en-GB" dirty="0">
                <a:solidFill>
                  <a:schemeClr val="tx2"/>
                </a:solidFill>
                <a:ea typeface="ヒラギノ角ゴ Pro W3" charset="-128"/>
              </a:rPr>
              <a:t> </a:t>
            </a:r>
            <a:r>
              <a:rPr lang="en-GB" dirty="0" smtClean="0">
                <a:solidFill>
                  <a:schemeClr val="tx2"/>
                </a:solidFill>
                <a:ea typeface="ヒラギノ角ゴ Pro W3" charset="-128"/>
              </a:rPr>
              <a:t>    been </a:t>
            </a:r>
            <a:r>
              <a:rPr lang="en-GB" dirty="0">
                <a:solidFill>
                  <a:schemeClr val="tx2"/>
                </a:solidFill>
                <a:ea typeface="ヒラギノ角ゴ Pro W3" charset="-128"/>
              </a:rPr>
              <a:t>identified</a:t>
            </a:r>
            <a:r>
              <a:rPr lang="en-GB" dirty="0" smtClean="0">
                <a:solidFill>
                  <a:schemeClr val="tx2"/>
                </a:solidFill>
                <a:ea typeface="ヒラギノ角ゴ Pro W3" charset="-128"/>
              </a:rPr>
              <a:t>?</a:t>
            </a:r>
            <a:r>
              <a:rPr lang="en-US" dirty="0" smtClean="0">
                <a:solidFill>
                  <a:schemeClr val="tx2"/>
                </a:solidFill>
                <a:ea typeface="ヒラギノ角ゴ Pro W3" charset="-128"/>
              </a:rPr>
              <a:t>      </a:t>
            </a:r>
          </a:p>
          <a:p>
            <a:pPr marL="0" lvl="1" indent="0" algn="l">
              <a:spcBef>
                <a:spcPts val="0"/>
              </a:spcBef>
              <a:buNone/>
            </a:pPr>
            <a:endParaRPr lang="en-US" dirty="0">
              <a:solidFill>
                <a:schemeClr val="tx2"/>
              </a:solidFill>
              <a:ea typeface="ヒラギノ角ゴ Pro W3" charset="-128"/>
            </a:endParaRPr>
          </a:p>
          <a:p>
            <a:pPr marL="0" lvl="1" indent="0" algn="l">
              <a:spcBef>
                <a:spcPts val="0"/>
              </a:spcBef>
              <a:buNone/>
            </a:pPr>
            <a:r>
              <a:rPr lang="en-US" dirty="0" smtClean="0">
                <a:solidFill>
                  <a:schemeClr val="tx2"/>
                </a:solidFill>
                <a:ea typeface="ヒラギノ角ゴ Pro W3" charset="-128"/>
              </a:rPr>
              <a:t>      A</a:t>
            </a:r>
            <a:r>
              <a:rPr lang="en-US" dirty="0">
                <a:solidFill>
                  <a:schemeClr val="tx2"/>
                </a:solidFill>
                <a:ea typeface="ヒラギノ角ゴ Pro W3" charset="-128"/>
              </a:rPr>
              <a:t>: IOD6 cards available. Safety instruction trainings </a:t>
            </a:r>
            <a:r>
              <a:rPr lang="en-US" dirty="0" smtClean="0">
                <a:solidFill>
                  <a:schemeClr val="tx2"/>
                </a:solidFill>
                <a:ea typeface="ヒラギノ角ゴ Pro W3" charset="-128"/>
              </a:rPr>
              <a:t>scheduled</a:t>
            </a:r>
          </a:p>
          <a:p>
            <a:pPr marL="0" lvl="1" indent="0" algn="l">
              <a:spcBef>
                <a:spcPts val="0"/>
              </a:spcBef>
              <a:buNone/>
            </a:pPr>
            <a:endParaRPr lang="en-US" dirty="0">
              <a:solidFill>
                <a:schemeClr val="tx2"/>
              </a:solidFill>
              <a:ea typeface="ヒラギノ角ゴ Pro W3" charset="-128"/>
            </a:endParaRPr>
          </a:p>
          <a:p>
            <a:pPr marL="0" lvl="1" indent="0" algn="l">
              <a:spcBef>
                <a:spcPts val="0"/>
              </a:spcBef>
              <a:buNone/>
            </a:pPr>
            <a:endParaRPr lang="en-US" dirty="0" smtClean="0">
              <a:solidFill>
                <a:schemeClr val="tx2"/>
              </a:solidFill>
              <a:ea typeface="ヒラギノ角ゴ Pro W3" charset="-128"/>
            </a:endParaRPr>
          </a:p>
          <a:p>
            <a:pPr marL="0" lvl="1" indent="0" algn="l">
              <a:spcBef>
                <a:spcPts val="0"/>
              </a:spcBef>
              <a:buNone/>
            </a:pPr>
            <a:r>
              <a:rPr lang="en-US" dirty="0" smtClean="0">
                <a:solidFill>
                  <a:schemeClr val="tx2"/>
                </a:solidFill>
                <a:ea typeface="ヒラギノ角ゴ Pro W3" charset="-128"/>
              </a:rPr>
              <a:t>10. Q: </a:t>
            </a:r>
            <a:r>
              <a:rPr lang="en-GB" dirty="0">
                <a:solidFill>
                  <a:schemeClr val="tx2"/>
                </a:solidFill>
                <a:ea typeface="ヒラギノ角ゴ Pro W3" charset="-128"/>
              </a:rPr>
              <a:t>Have all recommendations from component design reviews been </a:t>
            </a:r>
            <a:r>
              <a:rPr lang="en-GB" dirty="0" smtClean="0">
                <a:solidFill>
                  <a:schemeClr val="tx2"/>
                </a:solidFill>
                <a:ea typeface="ヒラギノ角ゴ Pro W3" charset="-128"/>
              </a:rPr>
              <a:t>addressed</a:t>
            </a:r>
          </a:p>
          <a:p>
            <a:pPr marL="0" lvl="1" indent="0" algn="l">
              <a:spcBef>
                <a:spcPts val="0"/>
              </a:spcBef>
              <a:buNone/>
            </a:pPr>
            <a:endParaRPr lang="en-GB" dirty="0">
              <a:solidFill>
                <a:schemeClr val="tx2"/>
              </a:solidFill>
              <a:ea typeface="ヒラギノ角ゴ Pro W3" charset="-128"/>
            </a:endParaRPr>
          </a:p>
          <a:p>
            <a:pPr marL="0" lvl="1" algn="l">
              <a:spcBef>
                <a:spcPts val="0"/>
              </a:spcBef>
            </a:pPr>
            <a:r>
              <a:rPr lang="en-US" dirty="0" smtClean="0">
                <a:solidFill>
                  <a:schemeClr val="tx2"/>
                </a:solidFill>
                <a:ea typeface="ヒラギノ角ゴ Pro W3" charset="-128"/>
              </a:rPr>
              <a:t>       A: Pentair </a:t>
            </a:r>
            <a:r>
              <a:rPr lang="en-US" dirty="0">
                <a:solidFill>
                  <a:schemeClr val="tx2"/>
                </a:solidFill>
                <a:ea typeface="ヒラギノ角ゴ Pro W3" charset="-128"/>
              </a:rPr>
              <a:t>provided documentation of each product with the </a:t>
            </a:r>
            <a:r>
              <a:rPr lang="en-US" dirty="0" err="1">
                <a:solidFill>
                  <a:schemeClr val="tx2"/>
                </a:solidFill>
                <a:ea typeface="ヒラギノ角ゴ Pro W3" charset="-128"/>
              </a:rPr>
              <a:t>expception</a:t>
            </a:r>
            <a:r>
              <a:rPr lang="en-US" dirty="0">
                <a:solidFill>
                  <a:schemeClr val="tx2"/>
                </a:solidFill>
                <a:ea typeface="ヒラギノ角ゴ Pro W3" charset="-128"/>
              </a:rPr>
              <a:t> of the PDU that is </a:t>
            </a:r>
            <a:r>
              <a:rPr lang="en-US" dirty="0" smtClean="0">
                <a:solidFill>
                  <a:schemeClr val="tx2"/>
                </a:solidFill>
                <a:ea typeface="ヒラギノ角ゴ Pro W3" charset="-128"/>
              </a:rPr>
              <a:t> </a:t>
            </a:r>
          </a:p>
          <a:p>
            <a:pPr marL="0" lvl="1" algn="l">
              <a:spcBef>
                <a:spcPts val="0"/>
              </a:spcBef>
            </a:pPr>
            <a:r>
              <a:rPr lang="en-US" dirty="0">
                <a:solidFill>
                  <a:schemeClr val="tx2"/>
                </a:solidFill>
                <a:ea typeface="ヒラギノ角ゴ Pro W3" charset="-128"/>
              </a:rPr>
              <a:t> </a:t>
            </a:r>
            <a:r>
              <a:rPr lang="en-US" dirty="0" smtClean="0">
                <a:solidFill>
                  <a:schemeClr val="tx2"/>
                </a:solidFill>
                <a:ea typeface="ヒラギノ角ゴ Pro W3" charset="-128"/>
              </a:rPr>
              <a:t>      still </a:t>
            </a:r>
            <a:r>
              <a:rPr lang="en-US" dirty="0">
                <a:solidFill>
                  <a:schemeClr val="tx2"/>
                </a:solidFill>
                <a:ea typeface="ヒラギノ角ゴ Pro W3" charset="-128"/>
              </a:rPr>
              <a:t>in development due to the recent changes</a:t>
            </a:r>
          </a:p>
          <a:p>
            <a:pPr marL="0" lvl="1" indent="0" algn="l">
              <a:spcBef>
                <a:spcPts val="0"/>
              </a:spcBef>
              <a:buNone/>
            </a:pPr>
            <a:endParaRPr lang="en-US" dirty="0">
              <a:solidFill>
                <a:schemeClr val="tx2"/>
              </a:solidFill>
              <a:ea typeface="ヒラギノ角ゴ Pro W3" charset="-128"/>
            </a:endParaRPr>
          </a:p>
          <a:p>
            <a:pPr marL="0" lvl="1" indent="0" algn="l">
              <a:spcBef>
                <a:spcPts val="0"/>
              </a:spcBef>
              <a:buNone/>
            </a:pPr>
            <a:endParaRPr lang="en-US" dirty="0">
              <a:solidFill>
                <a:schemeClr val="tx2"/>
              </a:solidFill>
              <a:ea typeface="ヒラギノ角ゴ Pro W3" charset="-128"/>
            </a:endParaRPr>
          </a:p>
          <a:p>
            <a:pPr algn="l" defTabSz="914400" eaLnBrk="0" hangingPunct="0">
              <a:buClr>
                <a:schemeClr val="tx1"/>
              </a:buClr>
              <a:buSzPct val="90000"/>
            </a:pPr>
            <a:endParaRPr lang="en-US" dirty="0">
              <a:solidFill>
                <a:schemeClr val="tx2"/>
              </a:solidFill>
              <a:ea typeface="ヒラギノ角ゴ Pro W3" charset="-128"/>
            </a:endParaRPr>
          </a:p>
        </p:txBody>
      </p:sp>
    </p:spTree>
    <p:extLst>
      <p:ext uri="{BB962C8B-B14F-4D97-AF65-F5344CB8AC3E}">
        <p14:creationId xmlns:p14="http://schemas.microsoft.com/office/powerpoint/2010/main" val="171104362"/>
      </p:ext>
    </p:extLst>
  </p:cSld>
  <p:clrMapOvr>
    <a:masterClrMapping/>
  </p:clrMapOvr>
</p:sld>
</file>

<file path=ppt/theme/theme1.xml><?xml version="1.0" encoding="utf-8"?>
<a:theme xmlns:a="http://schemas.openxmlformats.org/drawingml/2006/main" name="Template PTS">
  <a:themeElements>
    <a:clrScheme name="Pentair Landscape Palette">
      <a:dk1>
        <a:srgbClr val="4C4C4C"/>
      </a:dk1>
      <a:lt1>
        <a:srgbClr val="FFFFFF"/>
      </a:lt1>
      <a:dk2>
        <a:srgbClr val="0C3471"/>
      </a:dk2>
      <a:lt2>
        <a:srgbClr val="FFFFFF"/>
      </a:lt2>
      <a:accent1>
        <a:srgbClr val="0C3471"/>
      </a:accent1>
      <a:accent2>
        <a:srgbClr val="64A70B"/>
      </a:accent2>
      <a:accent3>
        <a:srgbClr val="008ABC"/>
      </a:accent3>
      <a:accent4>
        <a:srgbClr val="2D3D48"/>
      </a:accent4>
      <a:accent5>
        <a:srgbClr val="D29F13"/>
      </a:accent5>
      <a:accent6>
        <a:srgbClr val="9E2A2F"/>
      </a:accent6>
      <a:hlink>
        <a:srgbClr val="008ABC"/>
      </a:hlink>
      <a:folHlink>
        <a:srgbClr val="64A7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23000" dir="5400000" rotWithShape="0">
                  <a:srgbClr val="000000">
                    <a:alpha val="34999"/>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4C4C4C"/>
            </a:solidFill>
            <a:effectLst/>
            <a:latin typeface="Calibri" charset="0"/>
            <a:ea typeface="ＭＳ Ｐゴシック" charset="0"/>
            <a:cs typeface="ＭＳ Ｐゴシック" charset="0"/>
          </a:defRPr>
        </a:defPPr>
      </a:lstStyle>
    </a:spDef>
    <a:lnDef>
      <a:spPr bwMode="auto">
        <a:solidFill>
          <a:schemeClr val="tx2"/>
        </a:solidFill>
        <a:ln w="19050">
          <a:solidFill>
            <a:schemeClr val="tx1"/>
          </a:solidFill>
        </a:ln>
        <a:effectLst/>
        <a:extLst>
          <a:ext uri="{AF507438-7753-43E0-B8FC-AC1667EBCBE1}">
            <a14:hiddenEffects xmlns:a14="http://schemas.microsoft.com/office/drawing/2010/main">
              <a:effectLst>
                <a:outerShdw blurRad="63500" dist="23000" dir="5400000" rotWithShape="0">
                  <a:srgbClr val="000000">
                    <a:alpha val="34999"/>
                  </a:srgbClr>
                </a:outerShdw>
              </a:effectLst>
            </a14:hiddenEffects>
          </a:ext>
        </a:extLst>
      </a:spPr>
      <a:bodyPr/>
      <a:lstStyle/>
    </a:lnDef>
    <a:txDef>
      <a:spPr bwMode="auto">
        <a:noFill/>
        <a:ln w="9525">
          <a:noFill/>
          <a:miter lim="800000"/>
          <a:headEnd/>
          <a:tailEnd/>
        </a:ln>
      </a:spPr>
      <a:bodyPr lIns="0" tIns="0" rIns="0" bIns="0"/>
      <a:lstStyle>
        <a:defPPr algn="l" defTabSz="914400" eaLnBrk="0" hangingPunct="0">
          <a:buClr>
            <a:schemeClr val="tx1"/>
          </a:buClr>
          <a:buSzPct val="90000"/>
          <a:defRPr sz="2000" b="1" dirty="0">
            <a:solidFill>
              <a:schemeClr val="tx2"/>
            </a:solidFill>
            <a:ea typeface="ヒラギノ角ゴ Pro W3" charset="-128"/>
          </a:defRPr>
        </a:defPPr>
      </a:lstStyle>
    </a:txDef>
  </a:objectDefaults>
  <a:extraClrSchemeLst>
    <a:extraClrScheme>
      <a:clrScheme name="Office Theme 1">
        <a:dk1>
          <a:srgbClr val="4E5658"/>
        </a:dk1>
        <a:lt1>
          <a:srgbClr val="FFFFFF"/>
        </a:lt1>
        <a:dk2>
          <a:srgbClr val="0C3471"/>
        </a:dk2>
        <a:lt2>
          <a:srgbClr val="B6ADA5"/>
        </a:lt2>
        <a:accent1>
          <a:srgbClr val="309635"/>
        </a:accent1>
        <a:accent2>
          <a:srgbClr val="008ABC"/>
        </a:accent2>
        <a:accent3>
          <a:srgbClr val="FFFFFF"/>
        </a:accent3>
        <a:accent4>
          <a:srgbClr val="41484A"/>
        </a:accent4>
        <a:accent5>
          <a:srgbClr val="ADC9AE"/>
        </a:accent5>
        <a:accent6>
          <a:srgbClr val="007DAA"/>
        </a:accent6>
        <a:hlink>
          <a:srgbClr val="B6ADA5"/>
        </a:hlink>
        <a:folHlink>
          <a:srgbClr val="FFAA19"/>
        </a:folHlink>
      </a:clrScheme>
      <a:clrMap bg1="lt1" tx1="dk1" bg2="lt2" tx2="dk2" accent1="accent1" accent2="accent2" accent3="accent3" accent4="accent4" accent5="accent5" accent6="accent6" hlink="hlink" folHlink="folHlink"/>
    </a:extraClrScheme>
    <a:extraClrScheme>
      <a:clrScheme name="Office Theme 2">
        <a:dk1>
          <a:srgbClr val="4E5658"/>
        </a:dk1>
        <a:lt1>
          <a:srgbClr val="FFFFFF"/>
        </a:lt1>
        <a:dk2>
          <a:srgbClr val="0C3471"/>
        </a:dk2>
        <a:lt2>
          <a:srgbClr val="B6ADA5"/>
        </a:lt2>
        <a:accent1>
          <a:srgbClr val="64A70B"/>
        </a:accent1>
        <a:accent2>
          <a:srgbClr val="008ABC"/>
        </a:accent2>
        <a:accent3>
          <a:srgbClr val="FFFFFF"/>
        </a:accent3>
        <a:accent4>
          <a:srgbClr val="41484A"/>
        </a:accent4>
        <a:accent5>
          <a:srgbClr val="B8D0AA"/>
        </a:accent5>
        <a:accent6>
          <a:srgbClr val="007DAA"/>
        </a:accent6>
        <a:hlink>
          <a:srgbClr val="B6ADA5"/>
        </a:hlink>
        <a:folHlink>
          <a:srgbClr val="FFAA19"/>
        </a:folHlink>
      </a:clrScheme>
      <a:clrMap bg1="lt1" tx1="dk1" bg2="lt2" tx2="dk2" accent1="accent1" accent2="accent2" accent3="accent3" accent4="accent4" accent5="accent5" accent6="accent6" hlink="hlink" folHlink="folHlink"/>
    </a:extraClrScheme>
    <a:extraClrScheme>
      <a:clrScheme name="Office Theme 3">
        <a:dk1>
          <a:srgbClr val="4C4C4C"/>
        </a:dk1>
        <a:lt1>
          <a:srgbClr val="FFFFFF"/>
        </a:lt1>
        <a:dk2>
          <a:srgbClr val="0C3471"/>
        </a:dk2>
        <a:lt2>
          <a:srgbClr val="B6ADA5"/>
        </a:lt2>
        <a:accent1>
          <a:srgbClr val="64A70B"/>
        </a:accent1>
        <a:accent2>
          <a:srgbClr val="008ABC"/>
        </a:accent2>
        <a:accent3>
          <a:srgbClr val="FFFFFF"/>
        </a:accent3>
        <a:accent4>
          <a:srgbClr val="404040"/>
        </a:accent4>
        <a:accent5>
          <a:srgbClr val="B8D0AA"/>
        </a:accent5>
        <a:accent6>
          <a:srgbClr val="007DAA"/>
        </a:accent6>
        <a:hlink>
          <a:srgbClr val="B6ADA5"/>
        </a:hlink>
        <a:folHlink>
          <a:srgbClr val="FFAA19"/>
        </a:folHlink>
      </a:clrScheme>
      <a:clrMap bg1="lt1" tx1="dk1" bg2="lt2" tx2="dk2" accent1="accent1" accent2="accent2" accent3="accent3" accent4="accent4" accent5="accent5" accent6="accent6" hlink="hlink" folHlink="folHlink"/>
    </a:extraClrScheme>
    <a:extraClrScheme>
      <a:clrScheme name="Office Theme 4">
        <a:dk1>
          <a:srgbClr val="4C4C4C"/>
        </a:dk1>
        <a:lt1>
          <a:srgbClr val="FFFFFF"/>
        </a:lt1>
        <a:dk2>
          <a:srgbClr val="0C3471"/>
        </a:dk2>
        <a:lt2>
          <a:srgbClr val="2D3D48"/>
        </a:lt2>
        <a:accent1>
          <a:srgbClr val="64A70B"/>
        </a:accent1>
        <a:accent2>
          <a:srgbClr val="008ABC"/>
        </a:accent2>
        <a:accent3>
          <a:srgbClr val="FFFFFF"/>
        </a:accent3>
        <a:accent4>
          <a:srgbClr val="404040"/>
        </a:accent4>
        <a:accent5>
          <a:srgbClr val="B8D0AA"/>
        </a:accent5>
        <a:accent6>
          <a:srgbClr val="007DAA"/>
        </a:accent6>
        <a:hlink>
          <a:srgbClr val="50493D"/>
        </a:hlink>
        <a:folHlink>
          <a:srgbClr val="8BD3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80719451D0855B40BAEB1E09633FEC45" ma:contentTypeVersion="3" ma:contentTypeDescription="Create a new document." ma:contentTypeScope="" ma:versionID="2218e9d51520d90a92999d6ef8db932e">
  <xsd:schema xmlns:xsd="http://www.w3.org/2001/XMLSchema" xmlns:xs="http://www.w3.org/2001/XMLSchema" xmlns:p="http://schemas.microsoft.com/office/2006/metadata/properties" xmlns:ns2="788fa008-373e-42c0-a8d0-118284cb7009" xmlns:ns3="def36d6d-c538-4995-83c0-608dc3cd6d11" targetNamespace="http://schemas.microsoft.com/office/2006/metadata/properties" ma:root="true" ma:fieldsID="a2721f369ec24ecf9a1f1f366ed9e870" ns2:_="" ns3:_="">
    <xsd:import namespace="788fa008-373e-42c0-a8d0-118284cb7009"/>
    <xsd:import namespace="def36d6d-c538-4995-83c0-608dc3cd6d11"/>
    <xsd:element name="properties">
      <xsd:complexType>
        <xsd:sequence>
          <xsd:element name="documentManagement">
            <xsd:complexType>
              <xsd:all>
                <xsd:element ref="ns2:Bereich"/>
                <xsd:element ref="ns2:Kategorie"/>
                <xsd:element ref="ns2:Auf_x0020_Hauptseite_x0020_anzeige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fa008-373e-42c0-a8d0-118284cb7009" elementFormDefault="qualified">
    <xsd:import namespace="http://schemas.microsoft.com/office/2006/documentManagement/types"/>
    <xsd:import namespace="http://schemas.microsoft.com/office/infopath/2007/PartnerControls"/>
    <xsd:element name="Bereich" ma:index="8" ma:displayName="Bereich" ma:default="EMEA" ma:internalName="Bereich">
      <xsd:simpleType>
        <xsd:restriction base="dms:Text">
          <xsd:maxLength value="255"/>
        </xsd:restriction>
      </xsd:simpleType>
    </xsd:element>
    <xsd:element name="Kategorie" ma:index="9" ma:displayName="Kategorie" ma:format="Dropdown" ma:internalName="Kategorie">
      <xsd:simpleType>
        <xsd:restriction base="dms:Choice">
          <xsd:enumeration value="1  GBU PTS"/>
          <xsd:enumeration value="2  Electronics P (Schroff)"/>
          <xsd:enumeration value="3  Equipment P (Hoffman)"/>
          <xsd:enumeration value="4  Electr &amp; Equipm Protection"/>
          <xsd:enumeration value="Anträge und Meldungen"/>
          <xsd:enumeration value="Assistenz"/>
          <xsd:enumeration value="leere Formulare"/>
          <xsd:enumeration value="Formulare für internen Gebrauch"/>
          <xsd:enumeration value="Schriftverkehr"/>
          <xsd:enumeration value="Präsentationen"/>
        </xsd:restriction>
      </xsd:simpleType>
    </xsd:element>
    <xsd:element name="Auf_x0020_Hauptseite_x0020_anzeigen" ma:index="10" nillable="true" ma:displayName="Auf Hauptseite anzeigen" ma:default="0" ma:internalName="Auf_x0020_Hauptseite_x0020_anzeigen">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ef36d6d-c538-4995-83c0-608dc3cd6d11"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Bereich xmlns="788fa008-373e-42c0-a8d0-118284cb7009">EMEA</Bereich>
    <Auf_x0020_Hauptseite_x0020_anzeigen xmlns="788fa008-373e-42c0-a8d0-118284cb7009">true</Auf_x0020_Hauptseite_x0020_anzeigen>
    <Kategorie xmlns="788fa008-373e-42c0-a8d0-118284cb7009">Präsentationen</Kategorie>
    <_dlc_DocId xmlns="def36d6d-c538-4995-83c0-608dc3cd6d11">HWT7K3CPMEV2-555-111</_dlc_DocId>
    <_dlc_DocIdUrl xmlns="def36d6d-c538-4995-83c0-608dc3cd6d11">
      <Url>http://iway/EMEA/_layouts/DocIdRedir.aspx?ID=HWT7K3CPMEV2-555-111</Url>
      <Description>HWT7K3CPMEV2-555-111</Description>
    </_dlc_DocIdUrl>
  </documentManagement>
</p:properties>
</file>

<file path=customXml/itemProps1.xml><?xml version="1.0" encoding="utf-8"?>
<ds:datastoreItem xmlns:ds="http://schemas.openxmlformats.org/officeDocument/2006/customXml" ds:itemID="{4C2A3CAF-0AF8-4BDD-8723-16B17059A085}">
  <ds:schemaRefs>
    <ds:schemaRef ds:uri="http://schemas.microsoft.com/sharepoint/v3/contenttype/forms"/>
  </ds:schemaRefs>
</ds:datastoreItem>
</file>

<file path=customXml/itemProps2.xml><?xml version="1.0" encoding="utf-8"?>
<ds:datastoreItem xmlns:ds="http://schemas.openxmlformats.org/officeDocument/2006/customXml" ds:itemID="{6EEC9635-09FD-4CB2-9264-83B3EDFBC30B}">
  <ds:schemaRefs>
    <ds:schemaRef ds:uri="http://schemas.microsoft.com/sharepoint/events"/>
  </ds:schemaRefs>
</ds:datastoreItem>
</file>

<file path=customXml/itemProps3.xml><?xml version="1.0" encoding="utf-8"?>
<ds:datastoreItem xmlns:ds="http://schemas.openxmlformats.org/officeDocument/2006/customXml" ds:itemID="{A0919EFC-3342-46AC-9EC2-D2E5EC5A4C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fa008-373e-42c0-a8d0-118284cb7009"/>
    <ds:schemaRef ds:uri="def36d6d-c538-4995-83c0-608dc3cd6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422E9AE-CFFC-4B18-BFC3-07F2C55A205B}">
  <ds:schemaRefs>
    <ds:schemaRef ds:uri="788fa008-373e-42c0-a8d0-118284cb7009"/>
    <ds:schemaRef ds:uri="http://purl.org/dc/dcmitype/"/>
    <ds:schemaRef ds:uri="http://schemas.openxmlformats.org/package/2006/metadata/core-properties"/>
    <ds:schemaRef ds:uri="http://schemas.microsoft.com/office/infopath/2007/PartnerControls"/>
    <ds:schemaRef ds:uri="http://www.w3.org/XML/1998/namespace"/>
    <ds:schemaRef ds:uri="def36d6d-c538-4995-83c0-608dc3cd6d11"/>
    <ds:schemaRef ds:uri="http://purl.org/dc/terms/"/>
    <ds:schemaRef ds:uri="http://schemas.microsoft.com/office/2006/documentManagement/types"/>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Template PTS</Template>
  <TotalTime>0</TotalTime>
  <Words>1052</Words>
  <Application>Microsoft Office PowerPoint</Application>
  <PresentationFormat>Bildschirmpräsentation (4:3)</PresentationFormat>
  <Paragraphs>138</Paragraphs>
  <Slides>15</Slides>
  <Notes>2</Notes>
  <HiddenSlides>0</HiddenSlides>
  <MMClips>0</MMClips>
  <ScaleCrop>false</ScaleCrop>
  <HeadingPairs>
    <vt:vector size="4" baseType="variant">
      <vt:variant>
        <vt:lpstr>Design</vt:lpstr>
      </vt:variant>
      <vt:variant>
        <vt:i4>2</vt:i4>
      </vt:variant>
      <vt:variant>
        <vt:lpstr>Folientitel</vt:lpstr>
      </vt:variant>
      <vt:variant>
        <vt:i4>15</vt:i4>
      </vt:variant>
    </vt:vector>
  </HeadingPairs>
  <TitlesOfParts>
    <vt:vector size="17" baseType="lpstr">
      <vt:lpstr>Template PTS</vt:lpstr>
      <vt:lpstr>Benutzerdefiniertes Design</vt:lpstr>
      <vt:lpstr>ESS  Lund – Installation Readiness Review </vt:lpstr>
      <vt:lpstr>Agenda</vt:lpstr>
      <vt:lpstr>IRR Charge Questions</vt:lpstr>
      <vt:lpstr>IRR Answers</vt:lpstr>
      <vt:lpstr>IRR Answers</vt:lpstr>
      <vt:lpstr>IRR Answers</vt:lpstr>
      <vt:lpstr>IRR Answers</vt:lpstr>
      <vt:lpstr>IRR Answers</vt:lpstr>
      <vt:lpstr>IRR Answers</vt:lpstr>
      <vt:lpstr>ESS Aisle 3d-View</vt:lpstr>
      <vt:lpstr>Thermal Simulation</vt:lpstr>
      <vt:lpstr>Piping &amp; Tubes</vt:lpstr>
      <vt:lpstr>Basic PDU view</vt:lpstr>
      <vt:lpstr>Racks &amp; Side Coolers (2)</vt:lpstr>
      <vt:lpstr>PowerPoint-Präsentation</vt:lpstr>
    </vt:vector>
  </TitlesOfParts>
  <Company>Pentair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Windows User</dc:creator>
  <cp:lastModifiedBy>Mueller, Carsten</cp:lastModifiedBy>
  <cp:revision>98</cp:revision>
  <cp:lastPrinted>2014-01-20T07:32:32Z</cp:lastPrinted>
  <dcterms:created xsi:type="dcterms:W3CDTF">2016-07-12T07:39:27Z</dcterms:created>
  <dcterms:modified xsi:type="dcterms:W3CDTF">2017-11-14T21:29:55Z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0x01010080719451D0855B40BAEB1E09633FEC45</vt:lpwstr>
  </property>
  <property fmtid="{D5CDD505-2E9C-101B-9397-08002B2CF9AE}" pid="3" name="NXPowerLiteLastOptimized">
    <vt:lpwstr>866840</vt:lpwstr>
  </property>
  <property fmtid="{D5CDD505-2E9C-101B-9397-08002B2CF9AE}" pid="4" name="NXPowerLiteSettings">
    <vt:lpwstr>F7000400038000</vt:lpwstr>
  </property>
  <property fmtid="{D5CDD505-2E9C-101B-9397-08002B2CF9AE}" pid="5" name="NXPowerLiteVersion">
    <vt:lpwstr>D5.0.6</vt:lpwstr>
  </property>
  <property fmtid="{D5CDD505-2E9C-101B-9397-08002B2CF9AE}" pid="6" name="_dlc_DocIdItemGuid">
    <vt:lpwstr>c6c9b8ee-5a06-4efd-9964-ceb35e3c41f5</vt:lpwstr>
  </property>
</Properties>
</file>