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270" autoAdjust="0"/>
  </p:normalViewPr>
  <p:slideViewPr>
    <p:cSldViewPr snapToGrid="0">
      <p:cViewPr varScale="1">
        <p:scale>
          <a:sx n="99" d="100"/>
          <a:sy n="99" d="100"/>
        </p:scale>
        <p:origin x="9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D6D3C-E560-4A9F-ADDB-DE9BC2C3DC4D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F757D-5765-4470-A1AC-565F5C247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07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1)Iain and Erik, </a:t>
            </a:r>
            <a:r>
              <a:rPr lang="fr-FR" dirty="0" err="1" smtClean="0"/>
              <a:t>very</a:t>
            </a:r>
            <a:r>
              <a:rPr lang="fr-FR" dirty="0" smtClean="0"/>
              <a:t> good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work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need</a:t>
            </a:r>
            <a:r>
              <a:rPr lang="fr-FR" baseline="0" dirty="0" smtClean="0"/>
              <a:t> to continue </a:t>
            </a:r>
            <a:r>
              <a:rPr lang="fr-FR" baseline="0" dirty="0" err="1" smtClean="0"/>
              <a:t>it</a:t>
            </a:r>
            <a:endParaRPr lang="en-GB" dirty="0" smtClean="0"/>
          </a:p>
          <a:p>
            <a:r>
              <a:rPr lang="en-GB" dirty="0" smtClean="0"/>
              <a:t>We get some estimations about achievable vacuum for most of the instruments. </a:t>
            </a:r>
          </a:p>
          <a:p>
            <a:r>
              <a:rPr lang="fr-FR" dirty="0" smtClean="0"/>
              <a:t>4)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looking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standardize</a:t>
            </a:r>
            <a:r>
              <a:rPr lang="fr-FR" baseline="0" dirty="0" smtClean="0"/>
              <a:t> solution, a </a:t>
            </a:r>
            <a:r>
              <a:rPr lang="fr-FR" baseline="0" dirty="0" err="1" smtClean="0"/>
              <a:t>study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an engineering </a:t>
            </a:r>
            <a:r>
              <a:rPr lang="fr-FR" baseline="0" dirty="0" err="1" smtClean="0"/>
              <a:t>company</a:t>
            </a:r>
            <a:endParaRPr lang="fr-FR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(providing vacuum housing design) and Laurence Page (COMSOL calculations of the vacuum rate). ESS should proposed solutions or/and ask experience from the instrument teams.</a:t>
            </a:r>
            <a:endParaRPr lang="en-GB" dirty="0" smtClean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 guess at the beginning we need strong support from ESS.</a:t>
            </a:r>
            <a:endParaRPr lang="en-GB" dirty="0" smtClean="0">
              <a:effectLst/>
            </a:endParaRPr>
          </a:p>
          <a:p>
            <a:r>
              <a:rPr lang="en-GB" dirty="0" smtClean="0"/>
              <a:t>Active Confluence page communications: Phil, Iain and Instrument teams.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757D-5765-4470-A1AC-565F5C24765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err="1" smtClean="0"/>
              <a:t>Make</a:t>
            </a:r>
            <a:r>
              <a:rPr lang="fr-FR" dirty="0" smtClean="0"/>
              <a:t> use of </a:t>
            </a:r>
            <a:r>
              <a:rPr lang="fr-FR" dirty="0" err="1" smtClean="0"/>
              <a:t>adequate</a:t>
            </a:r>
            <a:r>
              <a:rPr lang="fr-FR" dirty="0" smtClean="0"/>
              <a:t> people in case an instrument team </a:t>
            </a:r>
            <a:r>
              <a:rPr lang="fr-FR" dirty="0" err="1" smtClean="0"/>
              <a:t>need</a:t>
            </a:r>
            <a:r>
              <a:rPr lang="fr-FR" dirty="0" smtClean="0"/>
              <a:t> </a:t>
            </a:r>
            <a:r>
              <a:rPr lang="fr-FR" dirty="0" err="1" smtClean="0"/>
              <a:t>advices</a:t>
            </a:r>
            <a:r>
              <a:rPr lang="fr-FR" dirty="0" smtClean="0"/>
              <a:t>. The </a:t>
            </a:r>
            <a:r>
              <a:rPr lang="fr-FR" dirty="0" err="1" smtClean="0"/>
              <a:t>list</a:t>
            </a:r>
            <a:r>
              <a:rPr lang="fr-FR" dirty="0" smtClean="0"/>
              <a:t> of denim </a:t>
            </a:r>
            <a:r>
              <a:rPr lang="fr-FR" dirty="0" err="1" smtClean="0"/>
              <a:t>engineers</a:t>
            </a:r>
            <a:r>
              <a:rPr lang="fr-FR" dirty="0" smtClean="0"/>
              <a:t> and </a:t>
            </a:r>
            <a:r>
              <a:rPr lang="fr-FR" dirty="0" err="1" smtClean="0"/>
              <a:t>technicians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spread</a:t>
            </a:r>
          </a:p>
          <a:p>
            <a:r>
              <a:rPr lang="fr-FR" dirty="0" smtClean="0"/>
              <a:t>Not </a:t>
            </a:r>
            <a:r>
              <a:rPr lang="fr-FR" dirty="0" err="1" smtClean="0"/>
              <a:t>sufficient</a:t>
            </a:r>
            <a:r>
              <a:rPr lang="fr-FR" dirty="0" smtClean="0"/>
              <a:t> </a:t>
            </a:r>
            <a:r>
              <a:rPr lang="fr-FR" dirty="0" err="1" smtClean="0"/>
              <a:t>technical</a:t>
            </a:r>
            <a:r>
              <a:rPr lang="fr-FR" dirty="0" smtClean="0"/>
              <a:t> workshop for </a:t>
            </a:r>
            <a:r>
              <a:rPr lang="fr-FR" dirty="0" err="1" smtClean="0"/>
              <a:t>engineer</a:t>
            </a:r>
            <a:r>
              <a:rPr lang="fr-FR" dirty="0" smtClean="0"/>
              <a:t> and </a:t>
            </a:r>
            <a:r>
              <a:rPr lang="fr-FR" dirty="0" err="1" smtClean="0"/>
              <a:t>technicians</a:t>
            </a:r>
            <a:endParaRPr lang="fr-FR" dirty="0" smtClean="0"/>
          </a:p>
          <a:p>
            <a:r>
              <a:rPr lang="fr-FR" dirty="0" err="1" smtClean="0"/>
              <a:t>We</a:t>
            </a:r>
            <a:r>
              <a:rPr lang="fr-FR" dirty="0" smtClean="0"/>
              <a:t> are not </a:t>
            </a:r>
            <a:r>
              <a:rPr lang="fr-FR" dirty="0" err="1" smtClean="0"/>
              <a:t>doing</a:t>
            </a:r>
            <a:r>
              <a:rPr lang="fr-FR" dirty="0" smtClean="0"/>
              <a:t> </a:t>
            </a:r>
            <a:r>
              <a:rPr lang="fr-FR" dirty="0" err="1" smtClean="0"/>
              <a:t>technical</a:t>
            </a:r>
            <a:r>
              <a:rPr lang="fr-FR" dirty="0" smtClean="0"/>
              <a:t> </a:t>
            </a:r>
            <a:r>
              <a:rPr lang="fr-FR" dirty="0" err="1" smtClean="0"/>
              <a:t>details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doing</a:t>
            </a:r>
            <a:endParaRPr lang="fr-FR" dirty="0" smtClean="0"/>
          </a:p>
          <a:p>
            <a:r>
              <a:rPr lang="fr-FR" dirty="0" err="1" smtClean="0"/>
              <a:t>Gathering</a:t>
            </a:r>
            <a:r>
              <a:rPr lang="fr-FR" dirty="0" smtClean="0"/>
              <a:t> 1 </a:t>
            </a:r>
            <a:r>
              <a:rPr lang="fr-FR" dirty="0" err="1" smtClean="0"/>
              <a:t>day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to </a:t>
            </a:r>
            <a:r>
              <a:rPr lang="fr-FR" dirty="0" err="1" smtClean="0"/>
              <a:t>discuss</a:t>
            </a:r>
            <a:r>
              <a:rPr lang="fr-FR" dirty="0" smtClean="0"/>
              <a:t> issues and solution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have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, cave design and </a:t>
            </a:r>
            <a:r>
              <a:rPr lang="fr-FR" dirty="0" err="1" smtClean="0"/>
              <a:t>logistics</a:t>
            </a:r>
            <a:r>
              <a:rPr lang="fr-FR" dirty="0" smtClean="0"/>
              <a:t> of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doing</a:t>
            </a:r>
            <a:r>
              <a:rPr lang="fr-FR" dirty="0" smtClean="0"/>
              <a:t>. </a:t>
            </a:r>
            <a:r>
              <a:rPr lang="fr-FR" dirty="0" err="1" smtClean="0"/>
              <a:t>Technical</a:t>
            </a:r>
            <a:r>
              <a:rPr lang="fr-FR" dirty="0" smtClean="0"/>
              <a:t> </a:t>
            </a:r>
            <a:r>
              <a:rPr lang="fr-FR" dirty="0" err="1" smtClean="0"/>
              <a:t>stuff</a:t>
            </a:r>
            <a:r>
              <a:rPr lang="fr-FR" dirty="0" smtClean="0"/>
              <a:t>,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doing</a:t>
            </a:r>
            <a:r>
              <a:rPr lang="fr-FR" dirty="0" smtClean="0"/>
              <a:t>, </a:t>
            </a:r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struggling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757D-5765-4470-A1AC-565F5C24765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010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Infrastructure – electrical connection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Team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doing</a:t>
            </a:r>
            <a:endParaRPr lang="fr-FR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757D-5765-4470-A1AC-565F5C24765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834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55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10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03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75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69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9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51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80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49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98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C75CF-CF12-467F-9DE6-3A631DC78A48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F44D5-DDAE-4C46-BA17-E8B4A49AF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87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IKON 14 Feedback </a:t>
            </a:r>
            <a:r>
              <a:rPr lang="fr-FR" dirty="0" err="1" smtClean="0"/>
              <a:t>from</a:t>
            </a:r>
            <a:r>
              <a:rPr lang="fr-FR" dirty="0" smtClean="0"/>
              <a:t> instrument </a:t>
            </a:r>
            <a:r>
              <a:rPr lang="fr-FR" dirty="0" err="1" smtClean="0"/>
              <a:t>engineer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37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which areas have we made progress during this IKON meeting 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Vacuum </a:t>
            </a:r>
            <a:r>
              <a:rPr lang="en-GB" dirty="0"/>
              <a:t>and fluid infrastructure was </a:t>
            </a:r>
            <a:r>
              <a:rPr lang="en-GB" dirty="0" smtClean="0"/>
              <a:t>progressed</a:t>
            </a:r>
          </a:p>
          <a:p>
            <a:pPr marL="514350" indent="-514350">
              <a:buAutoNum type="arabicPeriod"/>
            </a:pPr>
            <a:r>
              <a:rPr lang="en-GB" dirty="0" smtClean="0"/>
              <a:t>Remote </a:t>
            </a:r>
            <a:r>
              <a:rPr lang="en-GB" dirty="0"/>
              <a:t>handling in the bunker area. 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Procedure </a:t>
            </a:r>
            <a:r>
              <a:rPr lang="en-GB" dirty="0"/>
              <a:t>and step necessary for NSS Construction works.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fr-FR" dirty="0" err="1" smtClean="0">
                <a:effectLst/>
              </a:rPr>
              <a:t>Possibility</a:t>
            </a:r>
            <a:r>
              <a:rPr lang="fr-FR" dirty="0" smtClean="0">
                <a:effectLst/>
              </a:rPr>
              <a:t> of a </a:t>
            </a:r>
            <a:r>
              <a:rPr lang="fr-FR" dirty="0" err="1" smtClean="0">
                <a:effectLst/>
              </a:rPr>
              <a:t>study</a:t>
            </a:r>
            <a:r>
              <a:rPr lang="fr-FR" dirty="0" smtClean="0">
                <a:effectLst/>
              </a:rPr>
              <a:t> by a </a:t>
            </a:r>
            <a:r>
              <a:rPr lang="fr-FR" dirty="0" err="1" smtClean="0">
                <a:effectLst/>
              </a:rPr>
              <a:t>company</a:t>
            </a:r>
            <a:r>
              <a:rPr lang="fr-FR" dirty="0" smtClean="0">
                <a:effectLst/>
              </a:rPr>
              <a:t> to </a:t>
            </a:r>
            <a:r>
              <a:rPr lang="fr-FR" dirty="0" err="1" smtClean="0">
                <a:effectLst/>
              </a:rPr>
              <a:t>standardize</a:t>
            </a:r>
            <a:r>
              <a:rPr lang="fr-FR" dirty="0" smtClean="0">
                <a:effectLst/>
              </a:rPr>
              <a:t> the </a:t>
            </a:r>
            <a:r>
              <a:rPr lang="fr-FR" dirty="0" err="1" smtClean="0">
                <a:effectLst/>
              </a:rPr>
              <a:t>shielding</a:t>
            </a:r>
            <a:r>
              <a:rPr lang="fr-FR" dirty="0" smtClean="0">
                <a:effectLst/>
              </a:rPr>
              <a:t> blocks</a:t>
            </a:r>
          </a:p>
          <a:p>
            <a:pPr marL="0" indent="0">
              <a:buNone/>
            </a:pPr>
            <a:endParaRPr lang="fr-FR" dirty="0" smtClean="0">
              <a:effectLst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/>
              <a:t>Allowed materials in the bunker was discussed in detail from the last IKON13</a:t>
            </a:r>
            <a:endParaRPr lang="fr-FR" dirty="0" smtClean="0">
              <a:effectLst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/>
              <a:t>Brain storming workshop on RH (November 2017): instrument teams engineers and ESS NSS team.</a:t>
            </a:r>
          </a:p>
          <a:p>
            <a:pPr marL="514350" indent="-514350">
              <a:buAutoNum type="arabicPeriod"/>
            </a:pPr>
            <a:endParaRPr lang="en-GB" dirty="0" smtClean="0">
              <a:effectLst/>
            </a:endParaRP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1192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404" y="2567031"/>
            <a:ext cx="10515600" cy="298527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err="1" smtClean="0"/>
              <a:t>Promote</a:t>
            </a:r>
            <a:r>
              <a:rPr lang="fr-FR" dirty="0" smtClean="0"/>
              <a:t> satellite meeting to </a:t>
            </a:r>
            <a:r>
              <a:rPr lang="fr-FR" dirty="0" err="1" smtClean="0"/>
              <a:t>solve</a:t>
            </a:r>
            <a:r>
              <a:rPr lang="fr-FR" dirty="0" smtClean="0"/>
              <a:t> bunker </a:t>
            </a:r>
            <a:r>
              <a:rPr lang="fr-FR" dirty="0" err="1" smtClean="0"/>
              <a:t>wall</a:t>
            </a:r>
            <a:r>
              <a:rPr lang="fr-FR" dirty="0" smtClean="0"/>
              <a:t> insert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Progress about </a:t>
            </a:r>
            <a:r>
              <a:rPr lang="fr-FR" dirty="0" err="1" smtClean="0"/>
              <a:t>ongoing</a:t>
            </a:r>
            <a:r>
              <a:rPr lang="fr-FR" dirty="0" smtClean="0"/>
              <a:t> </a:t>
            </a:r>
            <a:r>
              <a:rPr lang="fr-FR" dirty="0" err="1" smtClean="0"/>
              <a:t>subject</a:t>
            </a:r>
            <a:r>
              <a:rPr lang="fr-FR" dirty="0" smtClean="0"/>
              <a:t>, </a:t>
            </a:r>
            <a:r>
              <a:rPr lang="fr-FR" dirty="0" err="1" smtClean="0"/>
              <a:t>cable</a:t>
            </a:r>
            <a:r>
              <a:rPr lang="fr-FR" dirty="0" smtClean="0"/>
              <a:t> and </a:t>
            </a:r>
            <a:r>
              <a:rPr lang="fr-FR" dirty="0" err="1" smtClean="0"/>
              <a:t>routing</a:t>
            </a:r>
            <a:r>
              <a:rPr lang="fr-FR" dirty="0" smtClean="0"/>
              <a:t>, engineering in the bunker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Continuation of RH and instrument </a:t>
            </a:r>
            <a:r>
              <a:rPr lang="fr-FR" dirty="0" err="1" smtClean="0"/>
              <a:t>integration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 second RH workshop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done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the </a:t>
            </a:r>
            <a:r>
              <a:rPr lang="fr-FR" dirty="0" err="1" smtClean="0"/>
              <a:t>next</a:t>
            </a:r>
            <a:r>
              <a:rPr lang="fr-FR" dirty="0" smtClean="0"/>
              <a:t> IKON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planning should be addressed as soo</a:t>
            </a:r>
            <a:r>
              <a:rPr lang="en-US" dirty="0" smtClean="0"/>
              <a:t>n </a:t>
            </a:r>
            <a:r>
              <a:rPr lang="en-US" dirty="0" smtClean="0"/>
              <a:t>as possible in </a:t>
            </a:r>
            <a:r>
              <a:rPr lang="en-US" dirty="0" smtClean="0"/>
              <a:t>a face to face meeting and not in big </a:t>
            </a:r>
            <a:r>
              <a:rPr lang="en-US" dirty="0" smtClean="0"/>
              <a:t>assembly like we had</a:t>
            </a: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741404" y="472814"/>
            <a:ext cx="118707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+mj-lt"/>
              </a:rPr>
              <a:t>What topics shall we address jointly now ? </a:t>
            </a:r>
          </a:p>
          <a:p>
            <a:r>
              <a:rPr lang="en-US" sz="2800" dirty="0" smtClean="0">
                <a:latin typeface="+mj-lt"/>
              </a:rPr>
              <a:t>How can my team help ? </a:t>
            </a:r>
          </a:p>
          <a:p>
            <a:r>
              <a:rPr lang="en-US" sz="2800" dirty="0" smtClean="0">
                <a:latin typeface="+mj-lt"/>
              </a:rPr>
              <a:t>On which timeline and with whom – from ESS core team or partner sphere ?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958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8388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Motion control and automation </a:t>
            </a:r>
            <a:r>
              <a:rPr lang="fr-FR" dirty="0" err="1" smtClean="0"/>
              <a:t>needed</a:t>
            </a:r>
            <a:r>
              <a:rPr lang="fr-FR" dirty="0" smtClean="0"/>
              <a:t> for </a:t>
            </a:r>
            <a:r>
              <a:rPr lang="fr-FR" dirty="0" err="1" smtClean="0"/>
              <a:t>next</a:t>
            </a:r>
            <a:r>
              <a:rPr lang="fr-FR" dirty="0" smtClean="0"/>
              <a:t> IKON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PSS </a:t>
            </a:r>
            <a:r>
              <a:rPr lang="fr-FR" dirty="0" err="1" smtClean="0"/>
              <a:t>example</a:t>
            </a:r>
            <a:r>
              <a:rPr lang="fr-FR" dirty="0" smtClean="0"/>
              <a:t> of an instrument (BIFROST </a:t>
            </a:r>
            <a:r>
              <a:rPr lang="fr-FR" dirty="0" err="1" smtClean="0"/>
              <a:t>offered</a:t>
            </a:r>
            <a:r>
              <a:rPr lang="fr-FR" dirty="0" smtClean="0"/>
              <a:t> to go for the </a:t>
            </a:r>
            <a:r>
              <a:rPr lang="fr-FR" dirty="0" err="1" smtClean="0"/>
              <a:t>process</a:t>
            </a:r>
            <a:r>
              <a:rPr lang="fr-F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Instrument team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present</a:t>
            </a:r>
            <a:r>
              <a:rPr lang="fr-FR" dirty="0" smtClean="0"/>
              <a:t> the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err="1" smtClean="0"/>
              <a:t>ongoing</a:t>
            </a:r>
            <a:r>
              <a:rPr lang="fr-FR" dirty="0" smtClean="0"/>
              <a:t> and the </a:t>
            </a:r>
            <a:r>
              <a:rPr lang="fr-FR" dirty="0" err="1" smtClean="0"/>
              <a:t>difficulties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facing</a:t>
            </a:r>
            <a:r>
              <a:rPr lang="fr-FR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Instrument : Show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err="1" smtClean="0"/>
              <a:t>presented</a:t>
            </a:r>
            <a:r>
              <a:rPr lang="fr-FR" dirty="0"/>
              <a:t> </a:t>
            </a:r>
            <a:r>
              <a:rPr lang="fr-FR" dirty="0" smtClean="0"/>
              <a:t>at the last STAP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Infrastructure – electrical connection, compressed air, water et cetera</a:t>
            </a: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38546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Which focus for the next IKON meeting in Sept. 2018 ? </a:t>
            </a:r>
          </a:p>
          <a:p>
            <a:r>
              <a:rPr lang="en-US" sz="2800" dirty="0" smtClean="0"/>
              <a:t>Who to involve in the preparation ?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196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438</Words>
  <Application>Microsoft Office PowerPoint</Application>
  <PresentationFormat>Widescreen</PresentationFormat>
  <Paragraphs>40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IKON 14 Feedback from instrument engineer</vt:lpstr>
      <vt:lpstr>In which areas have we made progress during this IKON meeting ?</vt:lpstr>
      <vt:lpstr>PowerPoint Presentation</vt:lpstr>
      <vt:lpstr>PowerPoint Presentation</vt:lpstr>
    </vt:vector>
  </TitlesOfParts>
  <Company>CEA Saclay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IKON 14 Feedback from instrument engineer</dc:title>
  <dc:creator>GUYON-LE-BOUFFY Joseph</dc:creator>
  <cp:lastModifiedBy>GUYON-LE-BOUFFY Joseph</cp:lastModifiedBy>
  <cp:revision>21</cp:revision>
  <dcterms:created xsi:type="dcterms:W3CDTF">2018-02-15T12:17:24Z</dcterms:created>
  <dcterms:modified xsi:type="dcterms:W3CDTF">2018-02-15T14:28:31Z</dcterms:modified>
</cp:coreProperties>
</file>