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44"/>
    <p:restoredTop sz="93542"/>
  </p:normalViewPr>
  <p:slideViewPr>
    <p:cSldViewPr snapToGrid="0" snapToObjects="1">
      <p:cViewPr varScale="1">
        <p:scale>
          <a:sx n="122" d="100"/>
          <a:sy n="122" d="100"/>
        </p:scale>
        <p:origin x="1344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D5C8AA-84E8-3141-8CDA-2314B2BF211F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BFFCD-52F6-474D-8E7B-662943592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820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8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3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87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05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0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3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0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62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38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30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369C0-FE8B-2E46-B3A3-EEA0B582E33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AA7CC-2218-BB4B-BF0D-C92326B9B4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2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2248" y="945930"/>
            <a:ext cx="1161393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Diffraction Instrument Class: Feedback Discussion:</a:t>
            </a:r>
          </a:p>
          <a:p>
            <a:endParaRPr lang="en-US" sz="3200" dirty="0">
              <a:solidFill>
                <a:srgbClr val="FF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Comic Sans MS" charset="0"/>
                <a:ea typeface="Comic Sans MS" charset="0"/>
                <a:cs typeface="Comic Sans MS" charset="0"/>
              </a:rPr>
              <a:t>Dan </a:t>
            </a:r>
            <a:r>
              <a:rPr lang="en-US" sz="3200" dirty="0" err="1" smtClean="0">
                <a:solidFill>
                  <a:srgbClr val="0070C0"/>
                </a:solidFill>
                <a:latin typeface="Comic Sans MS" charset="0"/>
                <a:ea typeface="Comic Sans MS" charset="0"/>
                <a:cs typeface="Comic Sans MS" charset="0"/>
              </a:rPr>
              <a:t>Mannix</a:t>
            </a:r>
            <a:r>
              <a:rPr lang="en-US" sz="3200" dirty="0" smtClean="0">
                <a:solidFill>
                  <a:srgbClr val="0070C0"/>
                </a:solidFill>
                <a:latin typeface="Comic Sans MS" charset="0"/>
                <a:ea typeface="Comic Sans MS" charset="0"/>
                <a:cs typeface="Comic Sans MS" charset="0"/>
              </a:rPr>
              <a:t>: Lead Scientist @ HEIMDAL  </a:t>
            </a:r>
          </a:p>
          <a:p>
            <a:endParaRPr lang="en-US" sz="3200" dirty="0" smtClean="0">
              <a:solidFill>
                <a:srgbClr val="FF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In-Kind from University of Aarhus Denmark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And on-leave from </a:t>
            </a:r>
            <a:r>
              <a:rPr lang="en-US" sz="3200" dirty="0" err="1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Institut</a:t>
            </a:r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Neél</a:t>
            </a:r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 CNRS-Grenoble, France.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January 1</a:t>
            </a:r>
            <a:r>
              <a:rPr lang="en-US" sz="3200" baseline="300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st</a:t>
            </a:r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 2018</a:t>
            </a:r>
            <a:r>
              <a:rPr lang="en-US" sz="3200" dirty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mr-IN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–</a:t>
            </a:r>
            <a:r>
              <a:rPr lang="en-US" sz="3200" dirty="0" smtClean="0">
                <a:solidFill>
                  <a:srgbClr val="FF0000"/>
                </a:solidFill>
                <a:latin typeface="Comic Sans MS" charset="0"/>
                <a:ea typeface="Comic Sans MS" charset="0"/>
                <a:cs typeface="Comic Sans MS" charset="0"/>
              </a:rPr>
              <a:t> 4 Years</a:t>
            </a:r>
          </a:p>
          <a:p>
            <a:pPr algn="ctr"/>
            <a:endParaRPr lang="en-US" sz="3200" dirty="0" smtClean="0">
              <a:solidFill>
                <a:srgbClr val="FF0000"/>
              </a:solidFill>
              <a:latin typeface="Comic Sans MS" charset="0"/>
              <a:ea typeface="Comic Sans MS" charset="0"/>
              <a:cs typeface="Comic Sans MS" charset="0"/>
            </a:endParaRPr>
          </a:p>
          <a:p>
            <a:pPr algn="ctr"/>
            <a:r>
              <a:rPr lang="en-US" sz="3200" dirty="0" smtClean="0">
                <a:solidFill>
                  <a:srgbClr val="0070C0"/>
                </a:solidFill>
                <a:latin typeface="Comic Sans MS" charset="0"/>
                <a:ea typeface="Comic Sans MS" charset="0"/>
                <a:cs typeface="Comic Sans MS" charset="0"/>
              </a:rPr>
              <a:t>Permanent Base at ESS </a:t>
            </a:r>
          </a:p>
          <a:p>
            <a:pPr algn="ctr"/>
            <a:endParaRPr lang="en-US" sz="3200" dirty="0">
              <a:solidFill>
                <a:srgbClr val="FF0000"/>
              </a:solidFill>
            </a:endParaRPr>
          </a:p>
          <a:p>
            <a:pPr algn="ctr"/>
            <a:endParaRPr lang="en-US" sz="3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506" y="237506"/>
            <a:ext cx="11792198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</a:t>
            </a:r>
            <a:r>
              <a:rPr lang="en-US" sz="2400" dirty="0" smtClean="0"/>
              <a:t>eedback </a:t>
            </a:r>
            <a:r>
              <a:rPr lang="en-US" sz="2400" dirty="0" smtClean="0"/>
              <a:t>session - </a:t>
            </a:r>
            <a:r>
              <a:rPr lang="en-US" sz="2400" dirty="0" smtClean="0">
                <a:solidFill>
                  <a:srgbClr val="0070C0"/>
                </a:solidFill>
              </a:rPr>
              <a:t>NMX</a:t>
            </a:r>
            <a:endParaRPr lang="en-US" sz="2400" dirty="0" smtClean="0">
              <a:solidFill>
                <a:srgbClr val="0070C0"/>
              </a:solidFill>
            </a:endParaRPr>
          </a:p>
          <a:p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In which areas have we made progress during this IKON meeting ?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There’s </a:t>
            </a:r>
            <a:r>
              <a:rPr lang="en-US" dirty="0" smtClean="0">
                <a:solidFill>
                  <a:srgbClr val="FF0000"/>
                </a:solidFill>
              </a:rPr>
              <a:t>more </a:t>
            </a:r>
            <a:r>
              <a:rPr lang="en-US" dirty="0" smtClean="0">
                <a:solidFill>
                  <a:srgbClr val="FF0000"/>
                </a:solidFill>
              </a:rPr>
              <a:t>clarity on technical issues and integration; also the scope of reviews (TG3  and even TG4) is taking shape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What and who enabled this progress ? 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Progress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 smtClean="0">
                <a:solidFill>
                  <a:srgbClr val="FF0000"/>
                </a:solidFill>
              </a:rPr>
              <a:t>instrument </a:t>
            </a:r>
            <a:r>
              <a:rPr lang="en-US" dirty="0" smtClean="0">
                <a:solidFill>
                  <a:srgbClr val="FF0000"/>
                </a:solidFill>
              </a:rPr>
              <a:t>teams enabled the ESS tech groups to work with ‘real’ cases and good collaboration between the tech groups (incl. DMSC) has been crucial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What topics shall we address jointly now ?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How do we deal with commissioning?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How can my team help ?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We can start detailing the plans for cold and hot commissioning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On which timeline and with whom – from ESS core team or partner sphere ?  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[provide examples for a constructive way forward indicating importance / urgency, provide your (potential) contribution and what you need from others]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Together with tech groups and </a:t>
            </a:r>
            <a:r>
              <a:rPr lang="en-US" dirty="0" smtClean="0">
                <a:solidFill>
                  <a:srgbClr val="FF0000"/>
                </a:solidFill>
              </a:rPr>
              <a:t>DMSC</a:t>
            </a: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Which focus for the next IKON meeting in Sept. 2018 ?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Who to involve in the preparation 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/>
              <a:t>[speculate on the ‘hot topics’ in 6 months and how they can be tackled]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7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802" y="1193947"/>
            <a:ext cx="117921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Specific: IKON </a:t>
            </a:r>
            <a:r>
              <a:rPr lang="en-US" dirty="0" smtClean="0"/>
              <a:t>feedback session - </a:t>
            </a:r>
            <a:r>
              <a:rPr lang="en-US" dirty="0" smtClean="0">
                <a:solidFill>
                  <a:srgbClr val="0070C0"/>
                </a:solidFill>
              </a:rPr>
              <a:t>DREAM</a:t>
            </a:r>
            <a:endParaRPr lang="en-US" dirty="0" smtClean="0">
              <a:solidFill>
                <a:srgbClr val="0070C0"/>
              </a:solidFill>
            </a:endParaRP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Generally happy with organization of IKON and progress of ESS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Specific Problem Raised: Effective interaction and discussion to PSS Group. 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Specific feedback from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MAGIC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Generally Happy.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Specific Feedback from </a:t>
            </a:r>
            <a:r>
              <a:rPr lang="en-US" dirty="0" smtClean="0">
                <a:solidFill>
                  <a:srgbClr val="0070C0"/>
                </a:solidFill>
              </a:rPr>
              <a:t>-  HEIMDAL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Generally Happy with IKON/ESS.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Specific Issues: T3 (T4) process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 Process not clear. </a:t>
            </a:r>
            <a:r>
              <a:rPr lang="en-US" dirty="0">
                <a:solidFill>
                  <a:srgbClr val="FF0000"/>
                </a:solidFill>
              </a:rPr>
              <a:t>W</a:t>
            </a:r>
            <a:r>
              <a:rPr lang="en-US" dirty="0" smtClean="0">
                <a:solidFill>
                  <a:srgbClr val="FF0000"/>
                </a:solidFill>
              </a:rPr>
              <a:t>orked example / Template would help?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Time for meetings? We run out of time at AD-HOCs.  (Noted more time than last IKON).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Meeting sales Rep. from relevant supplier (choppers). This was very fruitful. (Can this be included in future IKON?)</a:t>
            </a:r>
          </a:p>
          <a:p>
            <a:pPr marL="742950" lvl="1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The Tour of </a:t>
            </a:r>
            <a:r>
              <a:rPr lang="en-US" dirty="0" err="1" smtClean="0">
                <a:solidFill>
                  <a:srgbClr val="FF0000"/>
                </a:solidFill>
              </a:rPr>
              <a:t>Saclay</a:t>
            </a:r>
            <a:r>
              <a:rPr lang="en-US" dirty="0" smtClean="0">
                <a:solidFill>
                  <a:srgbClr val="FF0000"/>
                </a:solidFill>
              </a:rPr>
              <a:t> site and dinner (with long bus ride) was Fantastic ! </a:t>
            </a:r>
          </a:p>
          <a:p>
            <a:pPr marL="1200150" lvl="2" indent="-285750">
              <a:buFont typeface="Arial" charset="0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But </a:t>
            </a:r>
            <a:r>
              <a:rPr lang="mr-IN" dirty="0" smtClean="0">
                <a:solidFill>
                  <a:srgbClr val="FF0000"/>
                </a:solidFill>
              </a:rPr>
              <a:t>–</a:t>
            </a:r>
            <a:r>
              <a:rPr lang="en-US" dirty="0" smtClean="0">
                <a:solidFill>
                  <a:srgbClr val="FF0000"/>
                </a:solidFill>
              </a:rPr>
              <a:t> was this necessary ? Should we focus more time on ESS issues. 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>
              <a:solidFill>
                <a:srgbClr val="0070C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dirty="0">
              <a:solidFill>
                <a:srgbClr val="0070C0"/>
              </a:solidFill>
            </a:endParaRPr>
          </a:p>
          <a:p>
            <a:pPr marL="285750" indent="-285750"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83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1328</TotalTime>
  <Words>375</Words>
  <Application>Microsoft Macintosh PowerPoint</Application>
  <PresentationFormat>Widescreen</PresentationFormat>
  <Paragraphs>43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Calibri Light</vt:lpstr>
      <vt:lpstr>Comic Sans MS</vt:lpstr>
      <vt:lpstr>Mangal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Arno Hiess</dc:creator>
  <cp:lastModifiedBy>Microsoft Office User</cp:lastModifiedBy>
  <cp:revision>21</cp:revision>
  <dcterms:created xsi:type="dcterms:W3CDTF">2018-01-09T12:17:53Z</dcterms:created>
  <dcterms:modified xsi:type="dcterms:W3CDTF">2018-02-15T14:28:48Z</dcterms:modified>
</cp:coreProperties>
</file>