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8"/>
    <p:restoredTop sz="93542"/>
  </p:normalViewPr>
  <p:slideViewPr>
    <p:cSldViewPr snapToGrid="0" snapToObjects="1">
      <p:cViewPr varScale="1">
        <p:scale>
          <a:sx n="120" d="100"/>
          <a:sy n="120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5C8AA-84E8-3141-8CDA-2314B2BF211F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BFFCD-52F6-474D-8E7B-66294359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8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69C0-FE8B-2E46-B3A3-EEA0B582E33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A7CC-2218-BB4B-BF0D-C92326B9B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683" y="1318436"/>
            <a:ext cx="9843551" cy="54423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dirty="0"/>
              <a:t>In which areas have we made progress during this IKON meeting?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Due to increasing pace of the project necessarily more communication happens outside of IKON.</a:t>
            </a:r>
            <a:br>
              <a:rPr lang="en-US" sz="2800" dirty="0"/>
            </a:br>
            <a:r>
              <a:rPr lang="en-US" sz="2800" dirty="0"/>
              <a:t>We have learned about some of the channels in Ken’s talk.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TG3 – structure emerges from talks and subsequent dialogues.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In comparison to previous IKONs </a:t>
            </a:r>
            <a:br>
              <a:rPr lang="en-US" sz="2800" dirty="0"/>
            </a:br>
            <a:r>
              <a:rPr lang="en-US" sz="2800" dirty="0"/>
              <a:t>less talk about “what”, more on “how”.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86DB8-C431-5F4B-BA32-80996C16C5ED}"/>
              </a:ext>
            </a:extLst>
          </p:cNvPr>
          <p:cNvSpPr/>
          <p:nvPr/>
        </p:nvSpPr>
        <p:spPr>
          <a:xfrm>
            <a:off x="-325822" y="0"/>
            <a:ext cx="2091559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b="1" dirty="0">
                <a:latin typeface="Cooper Black" panose="0208090404030B020404" pitchFamily="18" charset="77"/>
              </a:rPr>
              <a:t>DMSC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60068-0A72-8F4B-BF41-DA0CC62614C4}"/>
              </a:ext>
            </a:extLst>
          </p:cNvPr>
          <p:cNvSpPr txBox="1"/>
          <p:nvPr/>
        </p:nvSpPr>
        <p:spPr>
          <a:xfrm>
            <a:off x="2217683" y="337675"/>
            <a:ext cx="573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IKON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B7EDB-7F8E-B94E-B555-39315FA6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5" y="5696942"/>
            <a:ext cx="656705" cy="79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54851-9EA9-2642-8A43-A681ED85C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893" y="196113"/>
            <a:ext cx="1183341" cy="6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683" y="1318436"/>
            <a:ext cx="9843551" cy="54423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dirty="0"/>
              <a:t>What topics shall we address jointly now? 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Adapt to new schedule – affects initial operations budget.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Plan for installation and instrument ramp up.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r>
              <a:rPr lang="en-US" sz="2800" dirty="0"/>
              <a:t>Which focus for the next IKON meeting in September 2018?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Installation,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Could </a:t>
            </a:r>
            <a:r>
              <a:rPr lang="en-US" sz="2800" dirty="0"/>
              <a:t>benefit from more coordination between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86DB8-C431-5F4B-BA32-80996C16C5ED}"/>
              </a:ext>
            </a:extLst>
          </p:cNvPr>
          <p:cNvSpPr/>
          <p:nvPr/>
        </p:nvSpPr>
        <p:spPr>
          <a:xfrm>
            <a:off x="-325822" y="0"/>
            <a:ext cx="2091559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b="1" dirty="0">
                <a:latin typeface="Cooper Black" panose="0208090404030B020404" pitchFamily="18" charset="77"/>
              </a:rPr>
              <a:t>DMSC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60068-0A72-8F4B-BF41-DA0CC62614C4}"/>
              </a:ext>
            </a:extLst>
          </p:cNvPr>
          <p:cNvSpPr txBox="1"/>
          <p:nvPr/>
        </p:nvSpPr>
        <p:spPr>
          <a:xfrm>
            <a:off x="2217683" y="337675"/>
            <a:ext cx="573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IKON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B7EDB-7F8E-B94E-B555-39315FA6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5" y="5696942"/>
            <a:ext cx="656705" cy="79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54851-9EA9-2642-8A43-A681ED85C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893" y="196113"/>
            <a:ext cx="1183341" cy="6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8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12483</TotalTime>
  <Words>80</Words>
  <Application>Microsoft Macintosh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 Hiess</dc:creator>
  <cp:lastModifiedBy>Tobias Richter</cp:lastModifiedBy>
  <cp:revision>23</cp:revision>
  <dcterms:created xsi:type="dcterms:W3CDTF">2018-01-09T12:17:53Z</dcterms:created>
  <dcterms:modified xsi:type="dcterms:W3CDTF">2018-02-15T13:45:01Z</dcterms:modified>
</cp:coreProperties>
</file>