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256" r:id="rId2"/>
    <p:sldId id="340" r:id="rId3"/>
    <p:sldId id="259" r:id="rId4"/>
    <p:sldId id="260" r:id="rId5"/>
    <p:sldId id="261" r:id="rId6"/>
    <p:sldId id="263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308" r:id="rId29"/>
    <p:sldId id="292" r:id="rId30"/>
    <p:sldId id="294" r:id="rId31"/>
    <p:sldId id="295" r:id="rId32"/>
    <p:sldId id="300" r:id="rId33"/>
    <p:sldId id="301" r:id="rId34"/>
    <p:sldId id="303" r:id="rId35"/>
    <p:sldId id="310" r:id="rId36"/>
    <p:sldId id="304" r:id="rId37"/>
    <p:sldId id="309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11" r:id="rId55"/>
    <p:sldId id="312" r:id="rId56"/>
    <p:sldId id="313" r:id="rId57"/>
    <p:sldId id="315" r:id="rId58"/>
    <p:sldId id="316" r:id="rId59"/>
    <p:sldId id="317" r:id="rId60"/>
    <p:sldId id="318" r:id="rId61"/>
    <p:sldId id="319" r:id="rId6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4656" autoAdjust="0"/>
  </p:normalViewPr>
  <p:slideViewPr>
    <p:cSldViewPr>
      <p:cViewPr varScale="1">
        <p:scale>
          <a:sx n="81" d="100"/>
          <a:sy n="81" d="100"/>
        </p:scale>
        <p:origin x="-1277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2017-12-04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9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 according to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6695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8672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/>
              <a:t>12/4/2017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709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/>
              <a:t>12/4/2017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7093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8672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8672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pPr/>
              <a:t>55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1091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1104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630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145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A6BFCCA-9580-5046-A917-FFA69C1EEE1C}" type="datetime1">
              <a:rPr lang="en-US" smtClean="0"/>
              <a:t>12/4/2017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152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461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4611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5A0A-E307-AA46-85D0-73C1E22B4B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2006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867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 according to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669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2017-12-04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2017-12-04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2017-12-04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2017-12-04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2017-12-04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gi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ess.esss.lu.se/enovia/link/21308.51166.15616.48945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png"/><Relationship Id="rId7" Type="http://schemas.openxmlformats.org/officeDocument/2006/relationships/image" Target="../media/image82.gif"/><Relationship Id="rId12" Type="http://schemas.openxmlformats.org/officeDocument/2006/relationships/image" Target="../media/image87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gif"/><Relationship Id="rId4" Type="http://schemas.openxmlformats.org/officeDocument/2006/relationships/image" Target="../media/image79.png"/><Relationship Id="rId9" Type="http://schemas.openxmlformats.org/officeDocument/2006/relationships/image" Target="../media/image84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hyperlink" Target="https://indico.esss.lu.se/event/917/" TargetMode="External"/><Relationship Id="rId7" Type="http://schemas.openxmlformats.org/officeDocument/2006/relationships/hyperlink" Target="https://chess.esss.lu.se/enovia/link/ESS-0115795/21308.51166.15872.46827/vali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ven.apache.org/" TargetMode="External"/><Relationship Id="rId5" Type="http://schemas.openxmlformats.org/officeDocument/2006/relationships/hyperlink" Target="https://cable.esss.lu.se/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s://confluence.esss.lu.se/display/SSM/Warm+Linac+Trial+Operation" TargetMode="External"/><Relationship Id="rId9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sss.lu.se/event/932/" TargetMode="External"/><Relationship Id="rId2" Type="http://schemas.openxmlformats.org/officeDocument/2006/relationships/hyperlink" Target="https://europeanspallationsource.se/partners-and-industr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opeanspallationsource.se/vacancies" TargetMode="External"/><Relationship Id="rId4" Type="http://schemas.openxmlformats.org/officeDocument/2006/relationships/hyperlink" Target="http://eafip.eu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Integration services framework</a:t>
            </a:r>
            <a:r>
              <a:rPr lang="en-GB" sz="4000" noProof="0" dirty="0" smtClean="0"/>
              <a:t/>
            </a:r>
            <a:br>
              <a:rPr lang="en-GB" sz="4000" noProof="0" dirty="0" smtClean="0"/>
            </a:br>
            <a:r>
              <a:rPr lang="en-GB" sz="2000" noProof="0" dirty="0" smtClean="0"/>
              <a:t>Integrated Control Systems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400" noProof="0" dirty="0" smtClean="0">
                <a:solidFill>
                  <a:schemeClr val="bg1"/>
                </a:solidFill>
              </a:rPr>
              <a:t>Henrik Carling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ESS/ICS</a:t>
            </a: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Date: 2017-12-04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functions and design of the ESS</a:t>
            </a:r>
            <a:br>
              <a:rPr lang="en-GB" dirty="0" smtClean="0"/>
            </a:br>
            <a:r>
              <a:rPr lang="en-GB" dirty="0" smtClean="0"/>
              <a:t>Moderator and Reflector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995120" cy="11807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Moderate neutrons to low energies, thermal </a:t>
            </a:r>
            <a:r>
              <a:rPr lang="en-US" dirty="0"/>
              <a:t>and </a:t>
            </a:r>
            <a:r>
              <a:rPr lang="en-US" dirty="0" smtClean="0"/>
              <a:t>cold, useful for </a:t>
            </a:r>
            <a:r>
              <a:rPr lang="en-US" dirty="0"/>
              <a:t>the </a:t>
            </a:r>
            <a:r>
              <a:rPr lang="en-US" dirty="0" smtClean="0"/>
              <a:t>neutron </a:t>
            </a:r>
            <a:r>
              <a:rPr lang="en-US" dirty="0"/>
              <a:t>s</a:t>
            </a:r>
            <a:r>
              <a:rPr lang="en-US" dirty="0" smtClean="0"/>
              <a:t>cattering</a:t>
            </a:r>
            <a:endParaRPr lang="en-US" dirty="0"/>
          </a:p>
          <a:p>
            <a:r>
              <a:rPr lang="en-US" dirty="0"/>
              <a:t>Cooling the radiation heat in liquids and solid metal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8" y="2410601"/>
            <a:ext cx="5992666" cy="4402775"/>
          </a:xfrm>
          <a:prstGeom prst="rect">
            <a:avLst/>
          </a:prstGeom>
        </p:spPr>
      </p:pic>
      <p:pic>
        <p:nvPicPr>
          <p:cNvPr id="10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08720"/>
            <a:ext cx="196080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Accelerator</a:t>
            </a:r>
            <a:endParaRPr lang="en-GB" sz="36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2" y="1580668"/>
            <a:ext cx="8477765" cy="4904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The ESS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linac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will be the most powerful proton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linac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ever built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Average beam power of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 to 5 MW (ultimate)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lvl="1" defTabSz="914400">
              <a:spcBef>
                <a:spcPts val="0"/>
              </a:spcBef>
              <a:buFont typeface="Arial"/>
              <a:buChar char="•"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Peak beam power of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 to 125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MW </a:t>
            </a:r>
            <a:r>
              <a:rPr lang="en-GB" sz="1600" kern="0" dirty="0"/>
              <a:t>(ultimate</a:t>
            </a:r>
            <a:r>
              <a:rPr lang="en-GB" sz="1600" kern="0" dirty="0" smtClean="0"/>
              <a:t>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lvl="1" defTabSz="914400">
              <a:spcBef>
                <a:spcPts val="0"/>
              </a:spcBef>
              <a:buFont typeface="Arial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Acceleration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 to 2 GeV </a:t>
            </a:r>
            <a:r>
              <a:rPr lang="en-GB" sz="1600" kern="0" dirty="0"/>
              <a:t>(ultimate</a:t>
            </a:r>
            <a:r>
              <a:rPr lang="en-GB" sz="1600" kern="0" dirty="0" smtClean="0"/>
              <a:t>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Peak proton beam current of 62.5 mA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Pulse length of 2.86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at a rate of 14 Hz (4% duty factor)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96%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of acceleration will be provided by superconducting cavities supplied by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dedicated high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power RF sources (one per cavity)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Scenarios 1 and 3: 1.3 GeV with 11 High 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Symbol" panose="05050102010706020507" pitchFamily="18" charset="2"/>
              </a:rPr>
              <a:t>b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 err="1" smtClean="0">
                <a:solidFill>
                  <a:sysClr val="windowText" lastClr="000000"/>
                </a:solidFill>
              </a:rPr>
              <a:t>cryomodules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(44 x 1.5 MW klystrons)</a:t>
            </a:r>
          </a:p>
          <a:p>
            <a:pPr lvl="1" defTabSz="914400">
              <a:spcBef>
                <a:spcPts val="0"/>
              </a:spcBef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Scenario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2: 2 GeV with 21 High 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b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60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cryomodules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(84 </a:t>
            </a:r>
            <a:r>
              <a:rPr kumimoji="0" lang="en-US" sz="160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 1.5 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MW klystrons)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44901" r="1288" b="32089"/>
          <a:stretch/>
        </p:blipFill>
        <p:spPr bwMode="auto">
          <a:xfrm>
            <a:off x="201649" y="3791636"/>
            <a:ext cx="8631168" cy="12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428486" y="1966082"/>
            <a:ext cx="3354079" cy="1692771"/>
            <a:chOff x="5428486" y="1922256"/>
            <a:chExt cx="3354079" cy="1692771"/>
          </a:xfrm>
        </p:grpSpPr>
        <p:sp>
          <p:nvSpPr>
            <p:cNvPr id="18" name="TextBox 17"/>
            <p:cNvSpPr txBox="1"/>
            <p:nvPr/>
          </p:nvSpPr>
          <p:spPr>
            <a:xfrm>
              <a:off x="6221236" y="1922256"/>
              <a:ext cx="2561329" cy="169277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50" normalizeH="0" baseline="0" noProof="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</a:rPr>
                <a:t>    </a:t>
              </a:r>
              <a:r>
                <a:rPr kumimoji="0" lang="en-US" sz="2400" b="1" i="0" u="none" strike="noStrike" kern="0" cap="none" spc="50" normalizeH="0" baseline="0" noProof="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</a:rPr>
                <a:t>Constraints:</a:t>
              </a:r>
            </a:p>
            <a:p>
              <a:pPr marL="285750" marR="0" lvl="2" indent="-285750" defTabSz="1034671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E5"/>
                  </a:solidFill>
                  <a:effectLst/>
                  <a:uLnTx/>
                  <a:uFillTx/>
                  <a:latin typeface="Arial"/>
                  <a:cs typeface="Arial"/>
                  <a:sym typeface="Futura Condensed" charset="0"/>
                </a:rPr>
                <a:t>Low losses</a:t>
              </a:r>
            </a:p>
            <a:p>
              <a:pPr marL="285750" marR="0" lvl="2" indent="-285750" defTabSz="1034671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E5"/>
                  </a:solidFill>
                  <a:effectLst/>
                  <a:uLnTx/>
                  <a:uFillTx/>
                  <a:latin typeface="Arial"/>
                  <a:cs typeface="Arial"/>
                  <a:sym typeface="Futura Condensed" charset="0"/>
                </a:rPr>
                <a:t>Minimimum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E5"/>
                  </a:solidFill>
                  <a:effectLst/>
                  <a:uLnTx/>
                  <a:uFillTx/>
                  <a:latin typeface="Arial"/>
                  <a:cs typeface="Arial"/>
                  <a:sym typeface="Futura Condensed" charset="0"/>
                </a:rPr>
                <a:t> energy use &amp; energy recovery</a:t>
              </a:r>
            </a:p>
            <a:p>
              <a:pPr marL="285750" marR="0" lvl="2" indent="-285750" defTabSz="1034671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E5"/>
                  </a:solidFill>
                  <a:effectLst/>
                  <a:uLnTx/>
                  <a:uFillTx/>
                  <a:latin typeface="Arial"/>
                  <a:cs typeface="Arial"/>
                  <a:sym typeface="Futura Condensed" charset="0"/>
                </a:rPr>
                <a:t>Flexibility for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Arial"/>
                <a:cs typeface="Arial"/>
                <a:sym typeface="Futura Condensed" charset="0"/>
              </a:endParaRPr>
            </a:p>
            <a:p>
              <a:pPr marL="0" marR="0" lvl="2" indent="0" defTabSz="1034671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E5"/>
                  </a:solidFill>
                  <a:effectLst/>
                  <a:uLnTx/>
                  <a:uFillTx/>
                  <a:latin typeface="Arial"/>
                  <a:cs typeface="Arial"/>
                  <a:sym typeface="Futura Condensed" charset="0"/>
                </a:rPr>
                <a:t>     mitigation or upgrade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Arial"/>
                <a:cs typeface="Arial"/>
                <a:sym typeface="Futura Condensed" charset="0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5428486" y="2372648"/>
              <a:ext cx="667155" cy="655967"/>
            </a:xfrm>
            <a:prstGeom prst="mathPlus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74287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1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35" y="274638"/>
            <a:ext cx="73114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construction is progressing</a:t>
            </a:r>
            <a:br>
              <a:rPr lang="en-US" dirty="0" smtClean="0"/>
            </a:br>
            <a:r>
              <a:rPr lang="en-US" dirty="0" smtClean="0"/>
              <a:t>at in-kind partners (1/6)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50840"/>
            <a:ext cx="5306786" cy="1706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Ion source and LEBT (INFN-Catania)</a:t>
            </a:r>
          </a:p>
          <a:p>
            <a:pPr marL="179388" indent="-179388">
              <a:buFont typeface="Arial"/>
              <a:buChar char="•"/>
            </a:pPr>
            <a:r>
              <a:rPr lang="en-US" sz="1600" dirty="0" smtClean="0"/>
              <a:t>Nominal performance achieved in INFN-Catania.</a:t>
            </a:r>
          </a:p>
          <a:p>
            <a:pPr marL="179388" indent="-179388">
              <a:buFont typeface="Arial"/>
              <a:buChar char="•"/>
            </a:pPr>
            <a:r>
              <a:rPr lang="en-US" sz="1600" dirty="0" smtClean="0"/>
              <a:t>Successful Installation Readiness Review on September 15</a:t>
            </a:r>
          </a:p>
          <a:p>
            <a:pPr marL="179388" indent="-179388">
              <a:buFont typeface="Arial"/>
              <a:buChar char="•"/>
            </a:pPr>
            <a:r>
              <a:rPr lang="en-US" sz="1600" dirty="0" smtClean="0"/>
              <a:t>On track to start installation in Tunnel in January 2018.</a:t>
            </a:r>
            <a:endParaRPr lang="en-US" sz="1600" dirty="0"/>
          </a:p>
        </p:txBody>
      </p:sp>
      <p:pic>
        <p:nvPicPr>
          <p:cNvPr id="6" name="Picture 5" descr="2017-07-07 10.2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9" r="3683"/>
          <a:stretch/>
        </p:blipFill>
        <p:spPr bwMode="auto">
          <a:xfrm>
            <a:off x="5306786" y="1550840"/>
            <a:ext cx="3649437" cy="2964009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49256" y="4590473"/>
            <a:ext cx="3906967" cy="2112588"/>
          </a:xfrm>
          <a:prstGeom prst="rect">
            <a:avLst/>
          </a:prstGeom>
        </p:spPr>
        <p:txBody>
          <a:bodyPr vert="horz" lIns="91432" tIns="45716" rIns="91432" bIns="45716" rtlCol="0">
            <a:normAutofit lnSpcReduction="10000"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86" indent="0"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RFQ (CEA- </a:t>
            </a:r>
            <a:r>
              <a:rPr lang="en-GB" sz="1800" b="1" dirty="0" err="1" smtClean="0">
                <a:solidFill>
                  <a:schemeClr val="tx1"/>
                </a:solidFill>
              </a:rPr>
              <a:t>Saclay</a:t>
            </a:r>
            <a:r>
              <a:rPr lang="en-GB" sz="1800" b="1" dirty="0" smtClean="0">
                <a:solidFill>
                  <a:schemeClr val="tx1"/>
                </a:solidFill>
              </a:rPr>
              <a:t>):</a:t>
            </a:r>
          </a:p>
          <a:p>
            <a:pPr marL="268288" indent="-268288">
              <a:buFont typeface="Arial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drilling and brazing mock-ups finished.</a:t>
            </a:r>
          </a:p>
          <a:p>
            <a:pPr marL="268288" indent="-268288">
              <a:buFont typeface="Arial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Tuner kick-off meeting done on 4</a:t>
            </a:r>
            <a:r>
              <a:rPr lang="en-GB" sz="1600" baseline="30000" dirty="0" smtClean="0">
                <a:solidFill>
                  <a:schemeClr val="tx1"/>
                </a:solidFill>
              </a:rPr>
              <a:t>th</a:t>
            </a:r>
            <a:r>
              <a:rPr lang="en-GB" sz="1600" dirty="0" smtClean="0">
                <a:solidFill>
                  <a:schemeClr val="tx1"/>
                </a:solidFill>
              </a:rPr>
              <a:t> of July.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68288" indent="-268288">
              <a:buFont typeface="Arial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Couplers and test cavity pick-up received (31/07/2017).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68288" indent="-268288">
              <a:buFont typeface="Arial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Test cavity control command rack tested and validated.</a:t>
            </a:r>
            <a:endParaRPr lang="en-US" dirty="0"/>
          </a:p>
        </p:txBody>
      </p:sp>
      <p:pic>
        <p:nvPicPr>
          <p:cNvPr id="9" name="Image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8" b="5414"/>
          <a:stretch/>
        </p:blipFill>
        <p:spPr bwMode="auto">
          <a:xfrm>
            <a:off x="96263" y="3546764"/>
            <a:ext cx="2580847" cy="3119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7514" y="5841030"/>
            <a:ext cx="1089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Brazing mock-up leak tests 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Imag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43" t="-916" b="15829"/>
          <a:stretch/>
        </p:blipFill>
        <p:spPr bwMode="auto">
          <a:xfrm>
            <a:off x="2693704" y="3498042"/>
            <a:ext cx="2355552" cy="3152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03407" y="5573455"/>
            <a:ext cx="15458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Machining mock-up vane 3D measurements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9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01" y="3781719"/>
            <a:ext cx="5318959" cy="28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2" y="1485097"/>
            <a:ext cx="65341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4035" y="274638"/>
            <a:ext cx="73114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construction is progressing</a:t>
            </a:r>
            <a:br>
              <a:rPr lang="en-US" dirty="0" smtClean="0"/>
            </a:br>
            <a:r>
              <a:rPr lang="en-US" dirty="0" smtClean="0"/>
              <a:t>at in-kind partners (2/6)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647512" y="1708067"/>
            <a:ext cx="2336801" cy="17067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MEBT (ESS-Bilbao):</a:t>
            </a:r>
          </a:p>
          <a:p>
            <a:pPr marL="176213" indent="-176213"/>
            <a:r>
              <a:rPr lang="en-US" sz="1600" dirty="0" smtClean="0"/>
              <a:t>3 </a:t>
            </a:r>
            <a:r>
              <a:rPr lang="en-US" sz="1600" dirty="0" err="1" smtClean="0"/>
              <a:t>buncher</a:t>
            </a:r>
            <a:r>
              <a:rPr lang="en-US" sz="1600" dirty="0" smtClean="0"/>
              <a:t> cavities,</a:t>
            </a:r>
          </a:p>
          <a:p>
            <a:pPr marL="176213" indent="-176213"/>
            <a:r>
              <a:rPr lang="en-US" sz="1600" dirty="0" smtClean="0"/>
              <a:t>11 quadrupoles</a:t>
            </a:r>
          </a:p>
          <a:p>
            <a:pPr marL="176213" indent="-176213"/>
            <a:r>
              <a:rPr lang="en-US" sz="1600" dirty="0" smtClean="0"/>
              <a:t>Scraper</a:t>
            </a:r>
          </a:p>
          <a:p>
            <a:pPr marL="176213" indent="-176213"/>
            <a:r>
              <a:rPr lang="en-US" sz="1600" dirty="0" smtClean="0"/>
              <a:t>Chopper</a:t>
            </a:r>
          </a:p>
          <a:p>
            <a:pPr marL="176213" indent="-176213"/>
            <a:r>
              <a:rPr lang="en-US" sz="1600" dirty="0" smtClean="0"/>
              <a:t>Beam instrumentation</a:t>
            </a:r>
          </a:p>
          <a:p>
            <a:pPr marL="179388" indent="-179388">
              <a:buFont typeface="Arial"/>
              <a:buChar char="•"/>
            </a:pP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7" y="3762777"/>
            <a:ext cx="2636044" cy="2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60485" y="6009417"/>
            <a:ext cx="1089596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</a:rPr>
              <a:t>Buncher</a:t>
            </a:r>
            <a:r>
              <a:rPr lang="en-GB" sz="1600" b="1" dirty="0" smtClean="0">
                <a:solidFill>
                  <a:schemeClr val="bg1"/>
                </a:solidFill>
              </a:rPr>
              <a:t> prototype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49164" y="5763195"/>
            <a:ext cx="1089596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MEBT assembly hall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" y="2311552"/>
            <a:ext cx="9039820" cy="41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8" y="1596976"/>
            <a:ext cx="3697129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16399" y="1604637"/>
            <a:ext cx="2336801" cy="75075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/>
              <a:t>DTL (INFN-</a:t>
            </a:r>
            <a:r>
              <a:rPr lang="en-US" sz="1800" b="1" dirty="0" err="1" smtClean="0"/>
              <a:t>Legnaro</a:t>
            </a:r>
            <a:r>
              <a:rPr lang="en-US" sz="1800" b="1" dirty="0" smtClean="0"/>
              <a:t>):</a:t>
            </a:r>
          </a:p>
          <a:p>
            <a:pPr marL="176213" indent="-176213"/>
            <a:r>
              <a:rPr lang="en-US" sz="1600" dirty="0" smtClean="0"/>
              <a:t>Prototype Drift Tubes</a:t>
            </a:r>
          </a:p>
          <a:p>
            <a:pPr marL="179388" indent="-179388">
              <a:buFont typeface="Arial"/>
              <a:buChar char="•"/>
            </a:pP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4035" y="274638"/>
            <a:ext cx="73114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construction is progressing</a:t>
            </a:r>
            <a:br>
              <a:rPr lang="en-US" dirty="0" smtClean="0"/>
            </a:br>
            <a:r>
              <a:rPr lang="en-US" dirty="0" smtClean="0"/>
              <a:t>at in-kind partners (3/6)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"/>
          <a:stretch/>
        </p:blipFill>
        <p:spPr bwMode="auto">
          <a:xfrm>
            <a:off x="3766867" y="2327578"/>
            <a:ext cx="5287288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03" y="1612220"/>
            <a:ext cx="4670993" cy="698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Spoke cavities and </a:t>
            </a:r>
            <a:r>
              <a:rPr lang="en-US" sz="1800" b="1" dirty="0" err="1" smtClean="0"/>
              <a:t>cryomodules</a:t>
            </a:r>
            <a:r>
              <a:rPr lang="en-US" sz="1800" b="1" dirty="0" smtClean="0"/>
              <a:t> (CNRS-</a:t>
            </a:r>
            <a:r>
              <a:rPr lang="en-US" sz="1800" b="1" dirty="0" err="1" smtClean="0"/>
              <a:t>Orsay</a:t>
            </a:r>
            <a:r>
              <a:rPr lang="en-US" sz="1800" b="1" dirty="0" smtClean="0"/>
              <a:t>)</a:t>
            </a:r>
          </a:p>
          <a:p>
            <a:r>
              <a:rPr lang="en-US" sz="1600" dirty="0" smtClean="0"/>
              <a:t>The 3 prototype cavities largely exceeded specs.</a:t>
            </a:r>
            <a:endParaRPr lang="en-US" sz="1600" dirty="0"/>
          </a:p>
        </p:txBody>
      </p:sp>
      <p:pic>
        <p:nvPicPr>
          <p:cNvPr id="6" name="Picture 2" descr="F:\Professionnel\IPNO\Projets\ESS\RT\RT47_10_03_2016\Photos\DSCN06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3659" r="13117" b="12156"/>
          <a:stretch/>
        </p:blipFill>
        <p:spPr bwMode="auto">
          <a:xfrm>
            <a:off x="104473" y="1517839"/>
            <a:ext cx="2580435" cy="21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473" y="3086971"/>
            <a:ext cx="1290217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RF couplers on test box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93794" y="4010013"/>
            <a:ext cx="3584201" cy="2362575"/>
            <a:chOff x="277017" y="3906973"/>
            <a:chExt cx="3895871" cy="256801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488"/>
            <a:stretch/>
          </p:blipFill>
          <p:spPr bwMode="auto">
            <a:xfrm>
              <a:off x="277017" y="3916218"/>
              <a:ext cx="3895871" cy="2558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77018" y="3906973"/>
              <a:ext cx="1357818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Prototype cryomodule assembly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14035" y="274638"/>
            <a:ext cx="73114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construction is progressing</a:t>
            </a:r>
            <a:br>
              <a:rPr lang="en-US" dirty="0" smtClean="0"/>
            </a:br>
            <a:r>
              <a:rPr lang="en-US" dirty="0" smtClean="0"/>
              <a:t>at in-kind partners (4/6)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4035" y="274638"/>
            <a:ext cx="73114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construction is progressing</a:t>
            </a:r>
            <a:br>
              <a:rPr lang="en-US" dirty="0" smtClean="0"/>
            </a:br>
            <a:r>
              <a:rPr lang="en-US" dirty="0" smtClean="0"/>
              <a:t>at in-kind partners (5/6)</a:t>
            </a:r>
            <a:endParaRPr lang="en-US" dirty="0"/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59" y="1674667"/>
            <a:ext cx="3336000" cy="5004000"/>
          </a:xfrm>
          <a:prstGeom prst="rect">
            <a:avLst/>
          </a:prstGeom>
        </p:spPr>
      </p:pic>
      <p:pic>
        <p:nvPicPr>
          <p:cNvPr id="7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6144"/>
            <a:ext cx="5495925" cy="497530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2559" y="1548247"/>
            <a:ext cx="5837381" cy="348097"/>
          </a:xfrm>
          <a:prstGeom prst="rect">
            <a:avLst/>
          </a:prstGeom>
          <a:solidFill>
            <a:schemeClr val="bg1"/>
          </a:solidFill>
        </p:spPr>
        <p:txBody>
          <a:bodyPr vert="horz" lIns="91432" tIns="45716" rIns="91432" bIns="45716" rtlCol="0">
            <a:normAutofit lnSpcReduction="10000"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/>
              <a:t>Medium </a:t>
            </a:r>
            <a:r>
              <a:rPr lang="en-US" sz="1800" b="1" dirty="0" smtClean="0">
                <a:latin typeface="Symbol" panose="05050102010706020507" pitchFamily="18" charset="2"/>
              </a:rPr>
              <a:t>b</a:t>
            </a:r>
            <a:r>
              <a:rPr lang="en-US" sz="1800" b="1" dirty="0" smtClean="0"/>
              <a:t> elliptical cavities (CEA-</a:t>
            </a:r>
            <a:r>
              <a:rPr lang="en-US" sz="1800" b="1" dirty="0" err="1" smtClean="0"/>
              <a:t>Saclay</a:t>
            </a:r>
            <a:r>
              <a:rPr lang="en-US" sz="1800" b="1" dirty="0" smtClean="0"/>
              <a:t> and INFN-Milano)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67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1850" y="5587963"/>
            <a:ext cx="4121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Prototype </a:t>
            </a:r>
            <a:r>
              <a:rPr lang="en-US" b="1" dirty="0" err="1" smtClean="0"/>
              <a:t>cryomodule</a:t>
            </a:r>
            <a:r>
              <a:rPr lang="en-US" dirty="0" smtClean="0"/>
              <a:t> with 4 medium </a:t>
            </a:r>
            <a:r>
              <a:rPr lang="en-US" dirty="0" smtClean="0">
                <a:latin typeface="Symbol" panose="05050102010706020507" pitchFamily="18" charset="2"/>
              </a:rPr>
              <a:t>b , </a:t>
            </a:r>
            <a:r>
              <a:rPr lang="en-US" dirty="0" smtClean="0"/>
              <a:t>6 cell elliptical superconducting cavities in CEA (</a:t>
            </a:r>
            <a:r>
              <a:rPr lang="en-US" dirty="0" err="1" smtClean="0"/>
              <a:t>Saclay</a:t>
            </a:r>
            <a:r>
              <a:rPr lang="en-US" dirty="0" smtClean="0"/>
              <a:t>) test place – Sept. 2017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4035" y="274638"/>
            <a:ext cx="73114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construction is progressing</a:t>
            </a:r>
            <a:br>
              <a:rPr lang="en-US" dirty="0" smtClean="0"/>
            </a:br>
            <a:r>
              <a:rPr lang="en-US" dirty="0" smtClean="0"/>
              <a:t>at in-kind partners (6/6)</a:t>
            </a:r>
            <a:endParaRPr lang="en-US" dirty="0"/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867" y="1456252"/>
            <a:ext cx="6690970" cy="3769766"/>
          </a:xfrm>
          <a:prstGeom prst="rect">
            <a:avLst/>
          </a:prstGeom>
        </p:spPr>
      </p:pic>
      <p:pic>
        <p:nvPicPr>
          <p:cNvPr id="5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" r="3363"/>
          <a:stretch/>
        </p:blipFill>
        <p:spPr>
          <a:xfrm>
            <a:off x="391885" y="3413438"/>
            <a:ext cx="4079965" cy="309785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5066" y="1464828"/>
            <a:ext cx="4376784" cy="48404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Elliptical cavities </a:t>
            </a:r>
            <a:r>
              <a:rPr lang="en-US" sz="1800" b="1" dirty="0" err="1" smtClean="0"/>
              <a:t>cryomodule</a:t>
            </a:r>
            <a:r>
              <a:rPr lang="en-US" sz="1800" b="1" dirty="0" smtClean="0"/>
              <a:t> (CEA-</a:t>
            </a:r>
            <a:r>
              <a:rPr lang="en-US" sz="1800" b="1" dirty="0" err="1" smtClean="0"/>
              <a:t>Saclay</a:t>
            </a:r>
            <a:r>
              <a:rPr lang="en-US" sz="1800" b="1" dirty="0" smtClean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2578" y="1456252"/>
            <a:ext cx="1550259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Cavity string assembly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5309682"/>
            <a:ext cx="4280644" cy="154831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808668" y="5163671"/>
            <a:ext cx="1838164" cy="1675621"/>
          </a:xfrm>
          <a:custGeom>
            <a:avLst/>
            <a:gdLst>
              <a:gd name="connsiteX0" fmla="*/ 1812664 w 1838164"/>
              <a:gd name="connsiteY0" fmla="*/ 0 h 1675621"/>
              <a:gd name="connsiteX1" fmla="*/ 1586753 w 1838164"/>
              <a:gd name="connsiteY1" fmla="*/ 1511449 h 1675621"/>
              <a:gd name="connsiteX2" fmla="*/ 0 w 1838164"/>
              <a:gd name="connsiteY2" fmla="*/ 1565237 h 167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8164" h="1675621">
                <a:moveTo>
                  <a:pt x="1812664" y="0"/>
                </a:moveTo>
                <a:cubicBezTo>
                  <a:pt x="1850764" y="625288"/>
                  <a:pt x="1888864" y="1250576"/>
                  <a:pt x="1586753" y="1511449"/>
                </a:cubicBezTo>
                <a:cubicBezTo>
                  <a:pt x="1284642" y="1772322"/>
                  <a:pt x="642321" y="1668779"/>
                  <a:pt x="0" y="1565237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2195736" y="4797152"/>
            <a:ext cx="0" cy="28803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3203848" y="4797152"/>
            <a:ext cx="0" cy="28803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07904" y="4797152"/>
            <a:ext cx="0" cy="288032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16016" y="4797152"/>
            <a:ext cx="0" cy="288032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83568" y="4653136"/>
            <a:ext cx="0" cy="28803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691680" y="4653136"/>
            <a:ext cx="0" cy="28803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516216" y="5373216"/>
            <a:ext cx="1656184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914400"/>
            <a:r>
              <a:rPr lang="en-GB" sz="1100" dirty="0" smtClean="0">
                <a:solidFill>
                  <a:prstClr val="black"/>
                </a:solidFill>
              </a:rPr>
              <a:t>Main Control Room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971600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475656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907704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211960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716016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24128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156176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308304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812360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Integrated Control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996952"/>
            <a:ext cx="7272808" cy="21602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dirty="0" smtClean="0">
                <a:solidFill>
                  <a:prstClr val="white"/>
                </a:solidFill>
              </a:rPr>
              <a:t>DMZ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1916832"/>
            <a:ext cx="0" cy="10801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3851920" y="1484784"/>
            <a:ext cx="1613964" cy="839706"/>
          </a:xfrm>
          <a:prstGeom prst="cloud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GB" dirty="0" smtClean="0">
                <a:solidFill>
                  <a:prstClr val="black"/>
                </a:solidFill>
              </a:rPr>
              <a:t>ESS Network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1560" y="4149080"/>
            <a:ext cx="7272808" cy="21602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dirty="0" smtClean="0">
                <a:solidFill>
                  <a:prstClr val="white"/>
                </a:solidFill>
              </a:rPr>
              <a:t>Core Network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9295" y="4941168"/>
            <a:ext cx="1398409" cy="21602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dirty="0" smtClean="0">
                <a:solidFill>
                  <a:prstClr val="white"/>
                </a:solidFill>
              </a:rPr>
              <a:t>CA network</a:t>
            </a:r>
            <a:endParaRPr lang="en-GB" sz="11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1880" y="4941168"/>
            <a:ext cx="432047" cy="2160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500" dirty="0" smtClean="0">
                <a:solidFill>
                  <a:prstClr val="white"/>
                </a:solidFill>
              </a:rPr>
              <a:t>CA network</a:t>
            </a:r>
            <a:endParaRPr lang="en-GB" sz="5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16217" y="4941168"/>
            <a:ext cx="1368152" cy="21602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dirty="0" smtClean="0">
                <a:solidFill>
                  <a:prstClr val="white"/>
                </a:solidFill>
              </a:rPr>
              <a:t>CA network</a:t>
            </a:r>
            <a:endParaRPr lang="en-GB" sz="1100" dirty="0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229375" y="4365104"/>
            <a:ext cx="0" cy="5760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11960" y="4365104"/>
            <a:ext cx="0" cy="5760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52120" y="4365104"/>
            <a:ext cx="0" cy="5760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64288" y="4365104"/>
            <a:ext cx="0" cy="5760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11560" y="3501008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1920" y="3501008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364088" y="3501008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948264" y="3501008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55576" y="3573016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995936" y="3573016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08104" y="3573016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092280" y="3573016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pic>
        <p:nvPicPr>
          <p:cNvPr id="36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849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C:\Users\ecoffey\AppData\Local\Temp\Rar$DRa0.175\30088_Device_terminal_unkn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452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C:\Users\ecoffey\AppData\Local\Temp\Rar$DRa0.175\30088_Device_terminal_unknown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452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C:\Users\ecoffey\AppData\Local\Temp\Rar$DRa0.175\30088_Device_terminal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4522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32" y="4437112"/>
            <a:ext cx="415672" cy="4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/>
          <p:cNvCxnSpPr/>
          <p:nvPr/>
        </p:nvCxnSpPr>
        <p:spPr>
          <a:xfrm>
            <a:off x="6804248" y="5157192"/>
            <a:ext cx="0" cy="3600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380312" y="5157192"/>
            <a:ext cx="0" cy="3600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812360" y="5157192"/>
            <a:ext cx="0" cy="3600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7504" y="1484784"/>
            <a:ext cx="4564320" cy="14927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GB" sz="1300" b="1" dirty="0" smtClean="0">
                <a:solidFill>
                  <a:srgbClr val="FF0000"/>
                </a:solidFill>
              </a:rPr>
              <a:t>Red</a:t>
            </a:r>
            <a:r>
              <a:rPr lang="en-GB" sz="1300" b="1" dirty="0">
                <a:solidFill>
                  <a:srgbClr val="FF0000"/>
                </a:solidFill>
              </a:rPr>
              <a:t>: </a:t>
            </a:r>
            <a:r>
              <a:rPr lang="en-GB" sz="1300" dirty="0" smtClean="0">
                <a:solidFill>
                  <a:srgbClr val="FF0000"/>
                </a:solidFill>
              </a:rPr>
              <a:t>	      Accelerator + Cryogenics zone</a:t>
            </a:r>
            <a:endParaRPr lang="en-GB" sz="1300" dirty="0">
              <a:solidFill>
                <a:srgbClr val="FF0000"/>
              </a:solidFill>
            </a:endParaRPr>
          </a:p>
          <a:p>
            <a:pPr defTabSz="914400"/>
            <a:r>
              <a:rPr lang="en-GB" sz="1300" dirty="0">
                <a:solidFill>
                  <a:prstClr val="black"/>
                </a:solidFill>
              </a:rPr>
              <a:t>Yellow: </a:t>
            </a:r>
            <a:r>
              <a:rPr lang="en-GB" sz="1300" dirty="0" smtClean="0">
                <a:solidFill>
                  <a:prstClr val="black"/>
                </a:solidFill>
              </a:rPr>
              <a:t>	      </a:t>
            </a:r>
            <a:r>
              <a:rPr lang="en-GB" sz="1300" smtClean="0">
                <a:solidFill>
                  <a:prstClr val="black"/>
                </a:solidFill>
              </a:rPr>
              <a:t>Target zone</a:t>
            </a:r>
            <a:endParaRPr lang="en-GB" sz="1300" dirty="0">
              <a:solidFill>
                <a:prstClr val="black"/>
              </a:solidFill>
            </a:endParaRPr>
          </a:p>
          <a:p>
            <a:pPr defTabSz="914400"/>
            <a:r>
              <a:rPr lang="en-GB" sz="1300" b="1" dirty="0" smtClean="0">
                <a:solidFill>
                  <a:srgbClr val="FF3300"/>
                </a:solidFill>
              </a:rPr>
              <a:t>Orange</a:t>
            </a:r>
            <a:r>
              <a:rPr lang="en-GB" sz="1300" dirty="0" smtClean="0">
                <a:solidFill>
                  <a:prstClr val="black"/>
                </a:solidFill>
              </a:rPr>
              <a:t>/</a:t>
            </a:r>
            <a:r>
              <a:rPr lang="en-GB" sz="1300" b="1" dirty="0" smtClean="0">
                <a:solidFill>
                  <a:srgbClr val="6600FF"/>
                </a:solidFill>
              </a:rPr>
              <a:t>Violet</a:t>
            </a:r>
            <a:r>
              <a:rPr lang="en-GB" sz="1300" dirty="0" smtClean="0">
                <a:solidFill>
                  <a:prstClr val="black"/>
                </a:solidFill>
              </a:rPr>
              <a:t>:    1 zone/instrument</a:t>
            </a:r>
            <a:endParaRPr lang="en-GB" sz="1300" dirty="0">
              <a:solidFill>
                <a:prstClr val="black"/>
              </a:solidFill>
            </a:endParaRPr>
          </a:p>
          <a:p>
            <a:pPr defTabSz="914400"/>
            <a:r>
              <a:rPr lang="en-GB" sz="1300" b="1" dirty="0">
                <a:solidFill>
                  <a:srgbClr val="1F497D"/>
                </a:solidFill>
              </a:rPr>
              <a:t>Blue</a:t>
            </a:r>
            <a:r>
              <a:rPr lang="en-GB" sz="1300" dirty="0">
                <a:solidFill>
                  <a:prstClr val="black"/>
                </a:solidFill>
              </a:rPr>
              <a:t>: </a:t>
            </a:r>
            <a:r>
              <a:rPr lang="en-GB" sz="1300" dirty="0" smtClean="0">
                <a:solidFill>
                  <a:prstClr val="black"/>
                </a:solidFill>
              </a:rPr>
              <a:t>	      CF zone</a:t>
            </a:r>
          </a:p>
          <a:p>
            <a:pPr defTabSz="914400"/>
            <a:endParaRPr lang="en-GB" sz="1300" dirty="0">
              <a:solidFill>
                <a:prstClr val="black"/>
              </a:solidFill>
            </a:endParaRPr>
          </a:p>
          <a:p>
            <a:pPr defTabSz="914400"/>
            <a:r>
              <a:rPr lang="en-GB" sz="1300" dirty="0" smtClean="0">
                <a:solidFill>
                  <a:prstClr val="black"/>
                </a:solidFill>
              </a:rPr>
              <a:t>PVGW:	      EPICS Process Value Gateway</a:t>
            </a:r>
          </a:p>
          <a:p>
            <a:pPr defTabSz="914400"/>
            <a:r>
              <a:rPr lang="en-GB" sz="1300" dirty="0" smtClean="0">
                <a:solidFill>
                  <a:prstClr val="black"/>
                </a:solidFill>
              </a:rPr>
              <a:t>CA Network:	      Channel Access (EPICS protocol)</a:t>
            </a:r>
            <a:endParaRPr lang="en-GB" sz="1300" dirty="0">
              <a:solidFill>
                <a:prstClr val="black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373391" y="5157192"/>
            <a:ext cx="822345" cy="72008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</p:cNvCxnSpPr>
          <p:nvPr/>
        </p:nvCxnSpPr>
        <p:spPr>
          <a:xfrm>
            <a:off x="3707904" y="5157192"/>
            <a:ext cx="1224136" cy="432048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85" idx="2"/>
          </p:cNvCxnSpPr>
          <p:nvPr/>
        </p:nvCxnSpPr>
        <p:spPr>
          <a:xfrm>
            <a:off x="5724128" y="5157192"/>
            <a:ext cx="216024" cy="1008112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72152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076208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508256" y="3212976"/>
            <a:ext cx="0" cy="9361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212112" y="3501008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356128" y="3573016"/>
            <a:ext cx="559007" cy="35132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900" dirty="0" smtClean="0">
                <a:solidFill>
                  <a:prstClr val="white"/>
                </a:solidFill>
              </a:rPr>
              <a:t>PVGW</a:t>
            </a:r>
            <a:endParaRPr lang="en-GB" sz="900" dirty="0">
              <a:solidFill>
                <a:prstClr val="white"/>
              </a:solidFill>
            </a:endParaRPr>
          </a:p>
        </p:txBody>
      </p:sp>
      <p:pic>
        <p:nvPicPr>
          <p:cNvPr id="69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76" y="328498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32" y="3429000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1979712" y="4941168"/>
            <a:ext cx="1398409" cy="21602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GB" sz="1100" dirty="0" smtClean="0">
                <a:solidFill>
                  <a:prstClr val="black"/>
                </a:solidFill>
              </a:rPr>
              <a:t>CA network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2699792" y="4365104"/>
            <a:ext cx="0" cy="5760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843808" y="5157192"/>
            <a:ext cx="2088232" cy="648072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415672" cy="4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12" y="4437112"/>
            <a:ext cx="415672" cy="4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37112"/>
            <a:ext cx="415672" cy="4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4" descr="C:\Users\ecoffey\AppData\Local\Temp\Rar$DRa0.295\30029_Device_firewall_major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415672" cy="4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3995936" y="4941168"/>
            <a:ext cx="432047" cy="2160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500" dirty="0" smtClean="0">
                <a:solidFill>
                  <a:prstClr val="white"/>
                </a:solidFill>
              </a:rPr>
              <a:t>CA network</a:t>
            </a:r>
            <a:endParaRPr lang="en-GB" sz="5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499992" y="4941168"/>
            <a:ext cx="432047" cy="2160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500" dirty="0" smtClean="0">
                <a:solidFill>
                  <a:prstClr val="white"/>
                </a:solidFill>
              </a:rPr>
              <a:t>CA network</a:t>
            </a:r>
            <a:endParaRPr lang="en-GB" sz="500" dirty="0">
              <a:solidFill>
                <a:prstClr val="white"/>
              </a:solidFill>
            </a:endParaRPr>
          </a:p>
        </p:txBody>
      </p:sp>
      <p:cxnSp>
        <p:nvCxnSpPr>
          <p:cNvPr id="81" name="Straight Connector 80"/>
          <p:cNvCxnSpPr>
            <a:stCxn id="79" idx="2"/>
          </p:cNvCxnSpPr>
          <p:nvPr/>
        </p:nvCxnSpPr>
        <p:spPr>
          <a:xfrm>
            <a:off x="4211960" y="5157192"/>
            <a:ext cx="720080" cy="432048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0" idx="2"/>
          </p:cNvCxnSpPr>
          <p:nvPr/>
        </p:nvCxnSpPr>
        <p:spPr>
          <a:xfrm>
            <a:off x="4716016" y="5157192"/>
            <a:ext cx="216024" cy="432048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5004048" y="4941168"/>
            <a:ext cx="432047" cy="216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500" dirty="0" smtClean="0">
                <a:solidFill>
                  <a:prstClr val="white"/>
                </a:solidFill>
              </a:rPr>
              <a:t>CA network</a:t>
            </a:r>
            <a:endParaRPr lang="en-GB" sz="500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508104" y="4941168"/>
            <a:ext cx="432047" cy="216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500" dirty="0" smtClean="0">
                <a:solidFill>
                  <a:prstClr val="white"/>
                </a:solidFill>
              </a:rPr>
              <a:t>CA network</a:t>
            </a:r>
            <a:endParaRPr lang="en-GB" sz="5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12161" y="4941168"/>
            <a:ext cx="432047" cy="216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500" dirty="0" smtClean="0">
                <a:solidFill>
                  <a:prstClr val="white"/>
                </a:solidFill>
              </a:rPr>
              <a:t>CA network</a:t>
            </a:r>
            <a:endParaRPr lang="en-GB" sz="500" dirty="0">
              <a:solidFill>
                <a:prstClr val="white"/>
              </a:solidFill>
            </a:endParaRPr>
          </a:p>
        </p:txBody>
      </p:sp>
      <p:cxnSp>
        <p:nvCxnSpPr>
          <p:cNvPr id="87" name="Straight Connector 86"/>
          <p:cNvCxnSpPr>
            <a:stCxn id="84" idx="2"/>
          </p:cNvCxnSpPr>
          <p:nvPr/>
        </p:nvCxnSpPr>
        <p:spPr>
          <a:xfrm rot="16200000" flipH="1">
            <a:off x="5076056" y="5301208"/>
            <a:ext cx="1008112" cy="720080"/>
          </a:xfrm>
          <a:prstGeom prst="curvedConnector3">
            <a:avLst>
              <a:gd name="adj1" fmla="val 20927"/>
            </a:avLst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6" idx="2"/>
          </p:cNvCxnSpPr>
          <p:nvPr/>
        </p:nvCxnSpPr>
        <p:spPr>
          <a:xfrm flipH="1">
            <a:off x="5940152" y="5157192"/>
            <a:ext cx="288033" cy="1008112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0" descr="C:\Users\ecoffey\AppData\Local\Temp\Rar$DRa0.323\30097_Device_virtual_server_unknown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1" descr="C:\Users\ecoffey\AppData\Local\Temp\Rar$DRa0.727\30078_Device_storage_array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9120"/>
            <a:ext cx="343664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1992" y="2203063"/>
            <a:ext cx="322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~ 1.5 10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6</a:t>
            </a:r>
            <a:r>
              <a:rPr lang="en-GB" sz="2400" b="1" dirty="0" smtClean="0">
                <a:solidFill>
                  <a:srgbClr val="FF0000"/>
                </a:solidFill>
              </a:rPr>
              <a:t> control points!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ICS hardware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Up-Down Arrow 4"/>
          <p:cNvSpPr/>
          <p:nvPr/>
        </p:nvSpPr>
        <p:spPr>
          <a:xfrm>
            <a:off x="8100392" y="1916832"/>
            <a:ext cx="216024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Up-Down Arrow 5"/>
          <p:cNvSpPr/>
          <p:nvPr/>
        </p:nvSpPr>
        <p:spPr>
          <a:xfrm>
            <a:off x="8100392" y="2492896"/>
            <a:ext cx="216024" cy="144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8100392" y="3950664"/>
            <a:ext cx="216024" cy="24306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8459924" y="1772816"/>
            <a:ext cx="216024" cy="46085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1892" y="155679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Signal speed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956" y="3817640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10 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0622" y="4941168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 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6529" y="615049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0.1 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04956" y="327017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100 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40960" y="2838128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 kHz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6529" y="255009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10 kHz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956" y="2334072"/>
            <a:ext cx="5755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100 kHz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23506" y="213285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 MHz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0186" y="1916832"/>
            <a:ext cx="642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10 MHz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2334072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Electronic front-end platform</a:t>
            </a:r>
            <a:endParaRPr lang="sv-SE" sz="9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52320" y="3558208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EtherCAT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2240" y="5949280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900" dirty="0" smtClean="0">
                <a:solidFill>
                  <a:prstClr val="black"/>
                </a:solidFill>
              </a:rPr>
              <a:t>Industrial automation (PLC)</a:t>
            </a:r>
            <a:endParaRPr lang="sv-SE" sz="900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4544" y="4907398"/>
            <a:ext cx="1475848" cy="99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89066"/>
            <a:ext cx="1608825" cy="87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1698" y="1620449"/>
            <a:ext cx="882522" cy="6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6336704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Three </a:t>
            </a:r>
            <a:r>
              <a:rPr lang="en-US" sz="2400" b="1" dirty="0">
                <a:solidFill>
                  <a:schemeClr val="tx1"/>
                </a:solidFill>
              </a:rPr>
              <a:t>layer </a:t>
            </a:r>
            <a:r>
              <a:rPr lang="en-US" sz="2400" b="1" dirty="0" smtClean="0">
                <a:solidFill>
                  <a:schemeClr val="tx1"/>
                </a:solidFill>
              </a:rPr>
              <a:t>strategy based on signal speed: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-219075"/>
            <a:r>
              <a:rPr lang="en-US" sz="1800" dirty="0"/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ustom made platform based on </a:t>
            </a:r>
            <a:r>
              <a:rPr lang="en-US" sz="18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err="1" smtClean="0">
                <a:solidFill>
                  <a:schemeClr val="tx1"/>
                </a:solidFill>
              </a:rPr>
              <a:t>TCA</a:t>
            </a:r>
            <a:r>
              <a:rPr lang="en-US" sz="1800" dirty="0" smtClean="0">
                <a:solidFill>
                  <a:schemeClr val="tx1"/>
                </a:solidFill>
              </a:rPr>
              <a:t> for </a:t>
            </a:r>
            <a:r>
              <a:rPr lang="en-US" sz="1800" dirty="0">
                <a:solidFill>
                  <a:schemeClr val="tx1"/>
                </a:solidFill>
              </a:rPr>
              <a:t>applications </a:t>
            </a:r>
            <a:r>
              <a:rPr lang="en-US" sz="1800" dirty="0" smtClean="0">
                <a:solidFill>
                  <a:schemeClr val="tx1"/>
                </a:solidFill>
              </a:rPr>
              <a:t>with data acquisition exceeding 100 kHz.</a:t>
            </a:r>
            <a:r>
              <a:rPr lang="en-US" sz="1800" dirty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The CPU will run EPICS and the FPGA will have a complete application development environment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180975"/>
            <a:endParaRPr lang="en-US" sz="1400" dirty="0">
              <a:solidFill>
                <a:schemeClr val="tx1"/>
              </a:solidFill>
            </a:endParaRPr>
          </a:p>
          <a:p>
            <a:pPr marL="0" indent="-219075"/>
            <a:r>
              <a:rPr lang="en-US" sz="1800" dirty="0" smtClean="0">
                <a:solidFill>
                  <a:schemeClr val="tx1"/>
                </a:solidFill>
              </a:rPr>
              <a:t>For slower signals, </a:t>
            </a:r>
            <a:r>
              <a:rPr lang="en-US" sz="1800" dirty="0" err="1">
                <a:solidFill>
                  <a:schemeClr val="tx1"/>
                </a:solidFill>
              </a:rPr>
              <a:t>E</a:t>
            </a:r>
            <a:r>
              <a:rPr lang="en-US" sz="1800" dirty="0" err="1" smtClean="0">
                <a:solidFill>
                  <a:schemeClr val="tx1"/>
                </a:solidFill>
              </a:rPr>
              <a:t>therCAT</a:t>
            </a:r>
            <a:r>
              <a:rPr lang="en-US" sz="1800" dirty="0" smtClean="0">
                <a:solidFill>
                  <a:schemeClr val="tx1"/>
                </a:solidFill>
              </a:rPr>
              <a:t> will be used as a real-time fieldbus with good price/performance ratio.</a:t>
            </a:r>
          </a:p>
          <a:p>
            <a:pPr marL="0" indent="-219075"/>
            <a:r>
              <a:rPr lang="en-US" sz="1800" dirty="0" smtClean="0">
                <a:solidFill>
                  <a:schemeClr val="tx1"/>
                </a:solidFill>
              </a:rPr>
              <a:t>Synchronization and event information are key for applications where a full custom platform solution would be too costly.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2" indent="-180975"/>
            <a:endParaRPr lang="en-US" sz="1400" dirty="0">
              <a:solidFill>
                <a:schemeClr val="tx1"/>
              </a:solidFill>
            </a:endParaRPr>
          </a:p>
          <a:p>
            <a:pPr marL="0" indent="-219075"/>
            <a:r>
              <a:rPr lang="en-US" sz="1800" dirty="0" smtClean="0">
                <a:solidFill>
                  <a:schemeClr val="tx1"/>
                </a:solidFill>
              </a:rPr>
              <a:t>For low speed signals, commercially available PLC systems from Siemens will be used. - Cost-effective solution addressing ESS reliability and maintainability requirements.</a:t>
            </a:r>
          </a:p>
          <a:p>
            <a:pPr marL="0" indent="-219075"/>
            <a:r>
              <a:rPr lang="en-US" sz="1800" dirty="0" smtClean="0">
                <a:solidFill>
                  <a:schemeClr val="tx1"/>
                </a:solidFill>
              </a:rPr>
              <a:t>PLCs will be connected to EPICS for further integration into the control system.</a:t>
            </a:r>
            <a:endParaRPr lang="sv-SE" sz="1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53200" y="187894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~460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981200" y="446212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~290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7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Agenda</a:t>
            </a:r>
            <a:br>
              <a:rPr lang="sv-SE" dirty="0" smtClean="0"/>
            </a:br>
            <a:r>
              <a:rPr lang="sv-SE" dirty="0" smtClean="0"/>
              <a:t>Integration services framework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sv-SE" sz="2400" dirty="0"/>
              <a:t>08:30 - 09:00 Registration</a:t>
            </a:r>
          </a:p>
          <a:p>
            <a:pPr>
              <a:spcBef>
                <a:spcPts val="0"/>
              </a:spcBef>
            </a:pPr>
            <a:r>
              <a:rPr lang="sv-SE" sz="2400" dirty="0"/>
              <a:t>09:00 - 09:15 Introduction to ESS </a:t>
            </a:r>
            <a:r>
              <a:rPr lang="sv-SE" sz="2400" dirty="0" smtClean="0"/>
              <a:t>		</a:t>
            </a:r>
            <a:r>
              <a:rPr lang="sv-SE" sz="2400" i="1" dirty="0" smtClean="0"/>
              <a:t>[</a:t>
            </a:r>
            <a:r>
              <a:rPr lang="sv-SE" sz="2400" i="1" dirty="0"/>
              <a:t>Roland Garoby]</a:t>
            </a:r>
          </a:p>
          <a:p>
            <a:pPr>
              <a:spcBef>
                <a:spcPts val="0"/>
              </a:spcBef>
            </a:pPr>
            <a:r>
              <a:rPr lang="sv-SE" sz="2400" dirty="0"/>
              <a:t>09:15 - 09:30 Round table introduction</a:t>
            </a:r>
          </a:p>
          <a:p>
            <a:pPr>
              <a:spcBef>
                <a:spcPts val="0"/>
              </a:spcBef>
            </a:pPr>
            <a:r>
              <a:rPr lang="sv-SE" sz="2400" dirty="0"/>
              <a:t>09:30 - 10:10 Introduction to ICS </a:t>
            </a:r>
            <a:r>
              <a:rPr lang="sv-SE" sz="2400" dirty="0" smtClean="0"/>
              <a:t>		</a:t>
            </a:r>
            <a:r>
              <a:rPr lang="sv-SE" sz="2400" i="1" dirty="0" smtClean="0"/>
              <a:t>[</a:t>
            </a:r>
            <a:r>
              <a:rPr lang="sv-SE" sz="2400" i="1" dirty="0"/>
              <a:t>Henrik Carling]</a:t>
            </a:r>
          </a:p>
          <a:p>
            <a:pPr>
              <a:spcBef>
                <a:spcPts val="0"/>
              </a:spcBef>
            </a:pPr>
            <a:r>
              <a:rPr lang="sv-SE" sz="2400" dirty="0" smtClean="0"/>
              <a:t>10:10 - 10:25 Coffee</a:t>
            </a:r>
          </a:p>
          <a:p>
            <a:pPr>
              <a:spcBef>
                <a:spcPts val="0"/>
              </a:spcBef>
            </a:pPr>
            <a:r>
              <a:rPr lang="sv-SE" sz="2400" dirty="0" smtClean="0"/>
              <a:t>10:25 </a:t>
            </a:r>
            <a:r>
              <a:rPr lang="sv-SE" sz="2400" dirty="0"/>
              <a:t>- 10:45 Procurement at ESS </a:t>
            </a:r>
            <a:r>
              <a:rPr lang="sv-SE" sz="2400" dirty="0" smtClean="0"/>
              <a:t>		</a:t>
            </a:r>
            <a:r>
              <a:rPr lang="sv-SE" sz="2400" i="1" dirty="0" smtClean="0"/>
              <a:t>[</a:t>
            </a:r>
            <a:r>
              <a:rPr lang="sv-SE" sz="2400" i="1" dirty="0"/>
              <a:t>Mirko Menninga]</a:t>
            </a:r>
          </a:p>
          <a:p>
            <a:pPr>
              <a:spcBef>
                <a:spcPts val="0"/>
              </a:spcBef>
            </a:pPr>
            <a:r>
              <a:rPr lang="sv-SE" sz="2400" dirty="0"/>
              <a:t>10:45 - 11:15 ICS use case #1 </a:t>
            </a:r>
            <a:r>
              <a:rPr lang="sv-SE" sz="2400" dirty="0" smtClean="0"/>
              <a:t>		</a:t>
            </a:r>
            <a:r>
              <a:rPr lang="sv-SE" sz="2400" i="1" dirty="0" smtClean="0"/>
              <a:t>[Stuart </a:t>
            </a:r>
            <a:r>
              <a:rPr lang="sv-SE" sz="2400" i="1" dirty="0"/>
              <a:t>Birch]</a:t>
            </a:r>
          </a:p>
          <a:p>
            <a:pPr>
              <a:spcBef>
                <a:spcPts val="0"/>
              </a:spcBef>
            </a:pPr>
            <a:r>
              <a:rPr lang="sv-SE" sz="2400" dirty="0"/>
              <a:t>11:15 - 12:00 ICS use case #2 </a:t>
            </a:r>
            <a:r>
              <a:rPr lang="sv-SE" sz="2400" dirty="0" smtClean="0"/>
              <a:t>		</a:t>
            </a:r>
            <a:r>
              <a:rPr lang="sv-SE" sz="2400" i="1" dirty="0" smtClean="0"/>
              <a:t>[</a:t>
            </a:r>
            <a:r>
              <a:rPr lang="sv-SE" sz="2400" i="1" dirty="0"/>
              <a:t>Hector Novella]</a:t>
            </a:r>
          </a:p>
          <a:p>
            <a:pPr>
              <a:spcBef>
                <a:spcPts val="0"/>
              </a:spcBef>
            </a:pPr>
            <a:r>
              <a:rPr lang="sv-SE" sz="2400" dirty="0"/>
              <a:t>12:00 - 13:00 </a:t>
            </a:r>
            <a:r>
              <a:rPr lang="sv-SE" sz="2400" dirty="0" smtClean="0"/>
              <a:t>Lunch</a:t>
            </a:r>
          </a:p>
          <a:p>
            <a:pPr>
              <a:spcBef>
                <a:spcPts val="0"/>
              </a:spcBef>
            </a:pPr>
            <a:r>
              <a:rPr lang="sv-SE" sz="2400" dirty="0" smtClean="0"/>
              <a:t>13:00 - 13:15 Panoramic view of the ESS construction site</a:t>
            </a:r>
            <a:endParaRPr lang="sv-SE" sz="2400" dirty="0"/>
          </a:p>
          <a:p>
            <a:pPr>
              <a:spcBef>
                <a:spcPts val="0"/>
              </a:spcBef>
            </a:pPr>
            <a:r>
              <a:rPr lang="sv-SE" sz="2400" dirty="0" smtClean="0"/>
              <a:t>13:15 </a:t>
            </a:r>
            <a:r>
              <a:rPr lang="sv-SE" sz="2400" dirty="0"/>
              <a:t>- 15:30 Open </a:t>
            </a:r>
            <a:r>
              <a:rPr lang="sv-SE" sz="2400" dirty="0" smtClean="0"/>
              <a:t>session</a:t>
            </a:r>
          </a:p>
          <a:p>
            <a:pPr>
              <a:spcBef>
                <a:spcPts val="0"/>
              </a:spcBef>
            </a:pPr>
            <a:endParaRPr lang="sv-SE" sz="2400" dirty="0"/>
          </a:p>
          <a:p>
            <a:pPr marL="0" indent="0">
              <a:spcBef>
                <a:spcPts val="0"/>
              </a:spcBef>
              <a:buNone/>
            </a:pPr>
            <a:r>
              <a:rPr lang="sv-SE" sz="2400" dirty="0" smtClean="0"/>
              <a:t>Internet: SSID     ”ESS Guestnetwork” </a:t>
            </a:r>
            <a:br>
              <a:rPr lang="sv-SE" sz="2400" dirty="0" smtClean="0"/>
            </a:br>
            <a:endParaRPr lang="sv-S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0000"/>
            <a:ext cx="9144000" cy="550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949" y="6563523"/>
            <a:ext cx="2383632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000" i="1" dirty="0"/>
              <a:t>ESS Instrument Layout </a:t>
            </a:r>
            <a:r>
              <a:rPr lang="en-US" sz="1000" i="1" smtClean="0"/>
              <a:t>(December </a:t>
            </a:r>
            <a:r>
              <a:rPr lang="en-US" sz="1000" i="1" dirty="0"/>
              <a:t>2016)</a:t>
            </a:r>
          </a:p>
        </p:txBody>
      </p:sp>
      <p:sp>
        <p:nvSpPr>
          <p:cNvPr id="31" name="Slide Number Placeholder 6"/>
          <p:cNvSpPr txBox="1">
            <a:spLocks/>
          </p:cNvSpPr>
          <p:nvPr/>
        </p:nvSpPr>
        <p:spPr>
          <a:xfrm>
            <a:off x="8460432" y="6400424"/>
            <a:ext cx="360040" cy="276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20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5074" y="3131231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6128" y="3374859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48925" y="1746325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1868" y="2599102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5198" y="1676241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42311" y="210818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07536" y="3032677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05038" y="2774223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67706" y="3366271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67006" y="4903513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9705" y="4418944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79188" y="5390106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44795" y="4684011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88551" y="5457438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779912" y="4734127"/>
            <a:ext cx="0" cy="15751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825186" y="3439008"/>
            <a:ext cx="818822" cy="971119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25186" y="3573016"/>
            <a:ext cx="890830" cy="845929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825186" y="3718881"/>
            <a:ext cx="962838" cy="700064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059832" y="3933056"/>
            <a:ext cx="648072" cy="48588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825186" y="4509120"/>
            <a:ext cx="624519" cy="394393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805074" y="4509119"/>
            <a:ext cx="920122" cy="731332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00772" y="160448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Monolith</a:t>
            </a:r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3779912" y="1984018"/>
            <a:ext cx="45274" cy="235240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4187970"/>
            <a:ext cx="414308" cy="472358"/>
          </a:xfrm>
          <a:prstGeom prst="rect">
            <a:avLst/>
          </a:prstGeom>
        </p:spPr>
      </p:pic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402834" y="188833"/>
            <a:ext cx="7139136" cy="1103695"/>
          </a:xfrm>
        </p:spPr>
        <p:txBody>
          <a:bodyPr>
            <a:normAutofit/>
          </a:bodyPr>
          <a:lstStyle/>
          <a:p>
            <a:r>
              <a:rPr lang="en-US" dirty="0" smtClean="0"/>
              <a:t>First 15 Neutron Science Instruments</a:t>
            </a:r>
            <a:endParaRPr lang="en-US" dirty="0"/>
          </a:p>
        </p:txBody>
      </p:sp>
      <p:pic>
        <p:nvPicPr>
          <p:cNvPr id="47" name="Picture 46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4401144"/>
            <a:ext cx="1226215" cy="324000"/>
          </a:xfrm>
          <a:prstGeom prst="rect">
            <a:avLst/>
          </a:prstGeom>
        </p:spPr>
      </p:pic>
      <p:pic>
        <p:nvPicPr>
          <p:cNvPr id="48" name="Picture 47" descr="logo.gif;jsessionid=F764BA670D8CCC9EF18F9A6D1D7845E0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1043608" y="3105000"/>
            <a:ext cx="812946" cy="324000"/>
          </a:xfrm>
          <a:prstGeom prst="rect">
            <a:avLst/>
          </a:prstGeom>
        </p:spPr>
      </p:pic>
      <p:pic>
        <p:nvPicPr>
          <p:cNvPr id="49" name="Picture 48" descr="logo.gif;jsessionid=F764BA670D8CCC9EF18F9A6D1D7845E0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8079534" y="3068960"/>
            <a:ext cx="812946" cy="324000"/>
          </a:xfrm>
          <a:prstGeom prst="rect">
            <a:avLst/>
          </a:prstGeom>
        </p:spPr>
      </p:pic>
      <p:pic>
        <p:nvPicPr>
          <p:cNvPr id="50" name="Picture 49" descr="LogoLL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265" y="2996952"/>
            <a:ext cx="422031" cy="457200"/>
          </a:xfrm>
          <a:prstGeom prst="rect">
            <a:avLst/>
          </a:prstGeom>
        </p:spPr>
      </p:pic>
      <p:pic>
        <p:nvPicPr>
          <p:cNvPr id="58" name="Picture 57" descr="ess-superconductore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570" y="2348880"/>
            <a:ext cx="697846" cy="324000"/>
          </a:xfrm>
          <a:prstGeom prst="rect">
            <a:avLst/>
          </a:prstGeom>
        </p:spPr>
      </p:pic>
      <p:pic>
        <p:nvPicPr>
          <p:cNvPr id="64" name="Picture 63" descr="Danmarks_Tekniske_Universitet_(logo)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055" y="2541051"/>
            <a:ext cx="295422" cy="4663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5" name="Picture 64" descr="tum_logo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747" y="2816968"/>
            <a:ext cx="880141" cy="324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6" name="Picture 65" descr="log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865" y="5193232"/>
            <a:ext cx="1226215" cy="324000"/>
          </a:xfrm>
          <a:prstGeom prst="rect">
            <a:avLst/>
          </a:prstGeom>
        </p:spPr>
      </p:pic>
      <p:pic>
        <p:nvPicPr>
          <p:cNvPr id="67" name="Picture 66" descr="logo-cnr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546" y="4365104"/>
            <a:ext cx="858222" cy="324000"/>
          </a:xfrm>
          <a:prstGeom prst="rect">
            <a:avLst/>
          </a:prstGeom>
        </p:spPr>
      </p:pic>
      <p:pic>
        <p:nvPicPr>
          <p:cNvPr id="68" name="Picture 67" descr="PSI-Logo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5769296"/>
            <a:ext cx="837415" cy="324000"/>
          </a:xfrm>
          <a:prstGeom prst="rect">
            <a:avLst/>
          </a:prstGeom>
        </p:spPr>
      </p:pic>
      <p:pic>
        <p:nvPicPr>
          <p:cNvPr id="69" name="Picture 68" descr="aulogo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3681064"/>
            <a:ext cx="753870" cy="324000"/>
          </a:xfrm>
          <a:prstGeom prst="rect">
            <a:avLst/>
          </a:prstGeom>
        </p:spPr>
      </p:pic>
      <p:pic>
        <p:nvPicPr>
          <p:cNvPr id="70" name="Picture 69" descr="Macintosh HD:Users:helenebjorkman:Desktop:ESS_Logo_Frugal_Blue_RGB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594922" cy="34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roup 70"/>
          <p:cNvGrpSpPr/>
          <p:nvPr/>
        </p:nvGrpSpPr>
        <p:grpSpPr>
          <a:xfrm>
            <a:off x="5868144" y="1292529"/>
            <a:ext cx="1946364" cy="480287"/>
            <a:chOff x="6037159" y="1275125"/>
            <a:chExt cx="2108561" cy="480287"/>
          </a:xfrm>
        </p:grpSpPr>
        <p:pic>
          <p:nvPicPr>
            <p:cNvPr id="72" name="Picture 71" descr="logoujf.gif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617" y="1305167"/>
              <a:ext cx="228264" cy="450245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6037159" y="1275125"/>
              <a:ext cx="2108561" cy="423602"/>
              <a:chOff x="6486159" y="1474628"/>
              <a:chExt cx="2108561" cy="423602"/>
            </a:xfrm>
          </p:grpSpPr>
          <p:pic>
            <p:nvPicPr>
              <p:cNvPr id="74" name="Picture 73" descr="logo_hzg_cms10.gif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6159" y="1585803"/>
                <a:ext cx="1131570" cy="312420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7442217" y="1498122"/>
                <a:ext cx="350702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r" defTabSz="455184"/>
                <a:r>
                  <a:rPr lang="en-US" sz="2000" dirty="0">
                    <a:solidFill>
                      <a:prstClr val="black"/>
                    </a:solidFill>
                  </a:rPr>
                  <a:t>+  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756417" y="1474628"/>
                <a:ext cx="838303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 defTabSz="455184"/>
                <a:r>
                  <a:rPr lang="en-US" sz="800" i="1" dirty="0">
                    <a:solidFill>
                      <a:prstClr val="black"/>
                    </a:solidFill>
                  </a:rPr>
                  <a:t>Nuclear Physics Institute</a:t>
                </a: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6666346" y="1755155"/>
            <a:ext cx="1210273" cy="434211"/>
            <a:chOff x="6960986" y="1901896"/>
            <a:chExt cx="1311129" cy="434211"/>
          </a:xfrm>
        </p:grpSpPr>
        <p:pic>
          <p:nvPicPr>
            <p:cNvPr id="78" name="Picture 77" descr="tum_logo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86" y="2001317"/>
              <a:ext cx="953486" cy="324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79" name="Picture 78" descr="LogoLLB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215" y="1993207"/>
              <a:ext cx="342900" cy="34290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7572501" y="1901896"/>
              <a:ext cx="35070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 defTabSz="455184"/>
              <a:r>
                <a:rPr lang="en-US" sz="2000" dirty="0">
                  <a:solidFill>
                    <a:prstClr val="black"/>
                  </a:solidFill>
                </a:rPr>
                <a:t>+  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27584" y="5733256"/>
            <a:ext cx="1342306" cy="353852"/>
            <a:chOff x="1253649" y="5594737"/>
            <a:chExt cx="1454165" cy="353852"/>
          </a:xfrm>
        </p:grpSpPr>
        <p:sp>
          <p:nvSpPr>
            <p:cNvPr id="82" name="TextBox 81"/>
            <p:cNvSpPr txBox="1"/>
            <p:nvPr/>
          </p:nvSpPr>
          <p:spPr>
            <a:xfrm>
              <a:off x="2018360" y="5598887"/>
              <a:ext cx="354270" cy="3497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36000" rIns="36000" bIns="36000" numCol="1" spcCol="38100" rtlCol="0" anchor="ctr" anchorCtr="0">
              <a:spAutoFit/>
            </a:bodyPr>
            <a:lstStyle/>
            <a:p>
              <a:pPr algn="r" defTabSz="455184"/>
              <a:r>
                <a:rPr lang="en-US" dirty="0">
                  <a:solidFill>
                    <a:prstClr val="black"/>
                  </a:solidFill>
                </a:rPr>
                <a:t>+  </a:t>
              </a:r>
            </a:p>
          </p:txBody>
        </p:sp>
        <p:pic>
          <p:nvPicPr>
            <p:cNvPr id="83" name="Picture 82" descr="logo.gif;jsessionid=F764BA670D8CCC9EF18F9A6D1D7845E0.gif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41" t="7488" r="7604" b="13948"/>
            <a:stretch/>
          </p:blipFill>
          <p:spPr>
            <a:xfrm>
              <a:off x="1253649" y="5594737"/>
              <a:ext cx="880691" cy="324000"/>
            </a:xfrm>
            <a:prstGeom prst="rect">
              <a:avLst/>
            </a:prstGeom>
          </p:spPr>
        </p:pic>
        <p:pic>
          <p:nvPicPr>
            <p:cNvPr id="84" name="Picture 83" descr="LogoLLB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914" y="5598476"/>
              <a:ext cx="342900" cy="34290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85" name="TextBox 84"/>
          <p:cNvSpPr txBox="1"/>
          <p:nvPr/>
        </p:nvSpPr>
        <p:spPr>
          <a:xfrm>
            <a:off x="6300192" y="4197788"/>
            <a:ext cx="2832323" cy="738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defTabSz="455184"/>
            <a:r>
              <a:rPr lang="en-US" sz="1400" dirty="0">
                <a:solidFill>
                  <a:prstClr val="black"/>
                </a:solidFill>
              </a:rPr>
              <a:t>ESS In-Kind Partners also collaborate on sample environment, data management systems etc. 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3740" y="1350000"/>
            <a:ext cx="3482110" cy="106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ESS Lead Partners for Instrument Construction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Civil construction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" y="1535369"/>
            <a:ext cx="9102852" cy="48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Monolith (August 2017)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" y="1453007"/>
            <a:ext cx="9123617" cy="556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1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Cells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8165"/>
            <a:ext cx="8418576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 Buildings (August 2017)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3" y="1526351"/>
            <a:ext cx="7732776" cy="51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E01 Superstructure (September 2017)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02" y="1550642"/>
            <a:ext cx="6894786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</a:t>
            </a:r>
            <a:r>
              <a:rPr lang="en-GB" dirty="0" smtClean="0"/>
              <a:t> and Sprinkler </a:t>
            </a:r>
            <a:r>
              <a:rPr lang="en-GB" dirty="0"/>
              <a:t>B</a:t>
            </a:r>
            <a:r>
              <a:rPr lang="en-GB" dirty="0" smtClean="0"/>
              <a:t>uildings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4267" y="1571354"/>
            <a:ext cx="8186425" cy="4749041"/>
            <a:chOff x="1679448" y="1480142"/>
            <a:chExt cx="8186425" cy="47490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5"/>
            <a:stretch/>
          </p:blipFill>
          <p:spPr>
            <a:xfrm>
              <a:off x="2105665" y="1480142"/>
              <a:ext cx="7760208" cy="47490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79448" y="4416552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H01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48890" y="4236694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G04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53408" y="2756652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H10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32017" y="5424459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G02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4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&amp; </a:t>
            </a:r>
            <a:r>
              <a:rPr lang="en-GB" dirty="0"/>
              <a:t>K</a:t>
            </a:r>
            <a:r>
              <a:rPr lang="en-GB" dirty="0" smtClean="0"/>
              <a:t>lystron </a:t>
            </a:r>
            <a:r>
              <a:rPr lang="en-GB" dirty="0"/>
              <a:t>G</a:t>
            </a:r>
            <a:r>
              <a:rPr lang="en-GB" dirty="0" smtClean="0"/>
              <a:t>allery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3" y="1447800"/>
            <a:ext cx="774801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Picture of the construction site 2017-11-29</a:t>
            </a:r>
            <a:endParaRPr lang="sv-S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pic>
        <p:nvPicPr>
          <p:cNvPr id="1026" name="Picture 2" descr="http://ess-scandinavia.eu/sitecam/cam03/lat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499783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>
          <a:xfrm>
            <a:off x="516367" y="142152"/>
            <a:ext cx="7139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 smtClean="0">
                <a:latin typeface="+mn-lt"/>
              </a:rPr>
              <a:t>Organisation</a:t>
            </a:r>
            <a:r>
              <a:rPr lang="en-US" sz="3200" dirty="0" smtClean="0">
                <a:latin typeface="+mn-lt"/>
              </a:rPr>
              <a:t> and People</a:t>
            </a:r>
            <a:r>
              <a:rPr lang="en-GB" sz="3200" dirty="0">
                <a:latin typeface="+mn-lt"/>
              </a:rPr>
              <a:t>	</a:t>
            </a:r>
            <a:endParaRPr sz="3200" i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3"/>
          <a:stretch/>
        </p:blipFill>
        <p:spPr>
          <a:xfrm>
            <a:off x="764760" y="815021"/>
            <a:ext cx="7597868" cy="60429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67" y="2475933"/>
            <a:ext cx="3335256" cy="3327327"/>
            <a:chOff x="3735915" y="4618018"/>
            <a:chExt cx="3613194" cy="3327327"/>
          </a:xfrm>
        </p:grpSpPr>
        <p:grpSp>
          <p:nvGrpSpPr>
            <p:cNvPr id="24" name="Group 23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426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3076" name="Picture 4" descr="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17138" y="2475933"/>
            <a:ext cx="3335256" cy="3327327"/>
            <a:chOff x="-949710" y="3908461"/>
            <a:chExt cx="3613194" cy="3327327"/>
          </a:xfrm>
        </p:grpSpPr>
        <p:grpSp>
          <p:nvGrpSpPr>
            <p:cNvPr id="21" name="Group 20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50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3074" name="Picture 2" descr="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761364" y="2475933"/>
            <a:ext cx="3335256" cy="3327327"/>
            <a:chOff x="314325" y="2244798"/>
            <a:chExt cx="3613194" cy="3327327"/>
          </a:xfrm>
        </p:grpSpPr>
        <p:grpSp>
          <p:nvGrpSpPr>
            <p:cNvPr id="13" name="Group 12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&gt; 45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307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93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Mission: be the world brightest neutron source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8" y="1460822"/>
            <a:ext cx="7920990" cy="526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0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Integrated Control Systems </a:t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Henrik Carling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Head of ICS division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2017-11</a:t>
            </a:r>
          </a:p>
        </p:txBody>
      </p:sp>
    </p:spTree>
    <p:extLst>
      <p:ext uri="{BB962C8B-B14F-4D97-AF65-F5344CB8AC3E}">
        <p14:creationId xmlns:p14="http://schemas.microsoft.com/office/powerpoint/2010/main" val="33238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ESS integrated control system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5576"/>
            <a:ext cx="8075240" cy="5257800"/>
          </a:xfrm>
        </p:spPr>
        <p:txBody>
          <a:bodyPr>
            <a:normAutofit/>
          </a:bodyPr>
          <a:lstStyle/>
          <a:p>
            <a:r>
              <a:rPr lang="sv-SE" sz="1800" dirty="0" smtClean="0">
                <a:solidFill>
                  <a:schemeClr val="tx1"/>
                </a:solidFill>
              </a:rPr>
              <a:t>The ESS facility is a large and complex machine with very much and diverse equipment that needs to work in synchronization  and with well-known configurations</a:t>
            </a:r>
          </a:p>
          <a:p>
            <a:endParaRPr lang="sv-SE" sz="1800" dirty="0" smtClean="0">
              <a:solidFill>
                <a:schemeClr val="tx1"/>
              </a:solidFill>
            </a:endParaRPr>
          </a:p>
          <a:p>
            <a:r>
              <a:rPr lang="sv-SE" sz="1800" dirty="0" smtClean="0">
                <a:solidFill>
                  <a:schemeClr val="tx1"/>
                </a:solidFill>
              </a:rPr>
              <a:t>For this purpose almost all equipment at the ESS facility is connected to the </a:t>
            </a:r>
            <a:r>
              <a:rPr lang="sv-SE" sz="1800" b="1" dirty="0" smtClean="0">
                <a:solidFill>
                  <a:schemeClr val="tx1"/>
                </a:solidFill>
              </a:rPr>
              <a:t>Integrated Control System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Examples</a:t>
            </a:r>
            <a:r>
              <a:rPr lang="sv-SE" sz="16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sv-SE" sz="1400" dirty="0">
                <a:solidFill>
                  <a:schemeClr val="tx1"/>
                </a:solidFill>
              </a:rPr>
              <a:t>Voltage supplies for magnets</a:t>
            </a:r>
          </a:p>
          <a:p>
            <a:pPr lvl="1"/>
            <a:r>
              <a:rPr lang="sv-SE" sz="1400" dirty="0">
                <a:solidFill>
                  <a:schemeClr val="tx1"/>
                </a:solidFill>
              </a:rPr>
              <a:t>Vacuum systems</a:t>
            </a:r>
          </a:p>
          <a:p>
            <a:pPr lvl="1"/>
            <a:r>
              <a:rPr lang="sv-SE" sz="1400" dirty="0">
                <a:solidFill>
                  <a:schemeClr val="tx1"/>
                </a:solidFill>
              </a:rPr>
              <a:t>Cryogenic equipment</a:t>
            </a:r>
          </a:p>
          <a:p>
            <a:pPr lvl="1"/>
            <a:r>
              <a:rPr lang="sv-SE" sz="1400" dirty="0">
                <a:solidFill>
                  <a:schemeClr val="tx1"/>
                </a:solidFill>
              </a:rPr>
              <a:t>RF equipment</a:t>
            </a:r>
          </a:p>
          <a:p>
            <a:pPr lvl="1"/>
            <a:r>
              <a:rPr lang="sv-SE" sz="1400" dirty="0">
                <a:solidFill>
                  <a:schemeClr val="tx1"/>
                </a:solidFill>
              </a:rPr>
              <a:t>Air conditioning in the tunnel</a:t>
            </a:r>
          </a:p>
          <a:p>
            <a:endParaRPr lang="sv-SE" sz="1800" b="1" dirty="0" smtClean="0">
              <a:solidFill>
                <a:schemeClr val="tx1"/>
              </a:solidFill>
            </a:endParaRPr>
          </a:p>
          <a:p>
            <a:r>
              <a:rPr lang="sv-SE" sz="1800" dirty="0" smtClean="0">
                <a:solidFill>
                  <a:schemeClr val="tx1"/>
                </a:solidFill>
              </a:rPr>
              <a:t>The control system is the ”central</a:t>
            </a:r>
            <a:br>
              <a:rPr lang="sv-SE" sz="1800" dirty="0" smtClean="0">
                <a:solidFill>
                  <a:schemeClr val="tx1"/>
                </a:solidFill>
              </a:rPr>
            </a:br>
            <a:r>
              <a:rPr lang="sv-SE" sz="1800" dirty="0" smtClean="0">
                <a:solidFill>
                  <a:schemeClr val="tx1"/>
                </a:solidFill>
              </a:rPr>
              <a:t>nervous system of ESS”</a:t>
            </a:r>
          </a:p>
          <a:p>
            <a:pPr lvl="1"/>
            <a:endParaRPr lang="sv-SE" sz="1400" dirty="0">
              <a:solidFill>
                <a:schemeClr val="tx1"/>
              </a:solidFill>
            </a:endParaRPr>
          </a:p>
          <a:p>
            <a:r>
              <a:rPr lang="sv-SE" sz="1800" dirty="0" smtClean="0">
                <a:solidFill>
                  <a:schemeClr val="tx1"/>
                </a:solidFill>
              </a:rPr>
              <a:t>An estimated </a:t>
            </a:r>
            <a:r>
              <a:rPr lang="sv-SE" sz="1800" b="1" dirty="0" smtClean="0">
                <a:solidFill>
                  <a:schemeClr val="tx1"/>
                </a:solidFill>
              </a:rPr>
              <a:t>1.6 million</a:t>
            </a:r>
            <a:r>
              <a:rPr lang="sv-SE" sz="1800" dirty="0" smtClean="0">
                <a:solidFill>
                  <a:schemeClr val="tx1"/>
                </a:solidFill>
              </a:rPr>
              <a:t/>
            </a:r>
            <a:br>
              <a:rPr lang="sv-SE" sz="1800" dirty="0" smtClean="0">
                <a:solidFill>
                  <a:schemeClr val="tx1"/>
                </a:solidFill>
              </a:rPr>
            </a:br>
            <a:r>
              <a:rPr lang="sv-SE" sz="1800" dirty="0" smtClean="0">
                <a:solidFill>
                  <a:schemeClr val="tx1"/>
                </a:solidFill>
              </a:rPr>
              <a:t>control points will be needed</a:t>
            </a:r>
            <a:endParaRPr lang="sv-SE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3104084"/>
            <a:ext cx="5364088" cy="37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3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ESS/ICS high level description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507288" cy="4565104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>
                <a:solidFill>
                  <a:schemeClr val="tx1"/>
                </a:solidFill>
              </a:rPr>
              <a:t>Integrated Control System Division (ICS division) </a:t>
            </a:r>
            <a:r>
              <a:rPr lang="en-US" sz="1600" dirty="0" smtClean="0">
                <a:solidFill>
                  <a:schemeClr val="tx1"/>
                </a:solidFill>
              </a:rPr>
              <a:t>is responsible for </a:t>
            </a:r>
            <a:r>
              <a:rPr lang="en-US" sz="1600" b="1" dirty="0" smtClean="0">
                <a:solidFill>
                  <a:schemeClr val="tx1"/>
                </a:solidFill>
              </a:rPr>
              <a:t>the control systems </a:t>
            </a:r>
            <a:r>
              <a:rPr lang="en-US" sz="1600" b="1" dirty="0">
                <a:solidFill>
                  <a:schemeClr val="tx1"/>
                </a:solidFill>
              </a:rPr>
              <a:t>within the ESS facility</a:t>
            </a:r>
            <a:r>
              <a:rPr lang="en-US" sz="1600" dirty="0">
                <a:solidFill>
                  <a:schemeClr val="tx1"/>
                </a:solidFill>
              </a:rPr>
              <a:t> including </a:t>
            </a:r>
            <a:r>
              <a:rPr lang="en-US" sz="1600" dirty="0" smtClean="0">
                <a:solidFill>
                  <a:schemeClr val="tx1"/>
                </a:solidFill>
              </a:rPr>
              <a:t>controls for </a:t>
            </a:r>
            <a:r>
              <a:rPr lang="en-US" sz="1600" b="1" dirty="0" smtClean="0">
                <a:solidFill>
                  <a:schemeClr val="tx1"/>
                </a:solidFill>
              </a:rPr>
              <a:t>accelerator</a:t>
            </a:r>
            <a:r>
              <a:rPr lang="en-US" sz="1600" b="1" dirty="0">
                <a:solidFill>
                  <a:schemeClr val="tx1"/>
                </a:solidFill>
              </a:rPr>
              <a:t>, target, neutron scattering systems and conventional facilities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>
                <a:solidFill>
                  <a:schemeClr val="tx1"/>
                </a:solidFill>
              </a:rPr>
              <a:t>addition, the nature of the control system makes it suitable for implementing a </a:t>
            </a:r>
            <a:r>
              <a:rPr lang="en-US" sz="1600" b="1" dirty="0">
                <a:solidFill>
                  <a:schemeClr val="tx1"/>
                </a:solidFill>
              </a:rPr>
              <a:t>Machine Protection </a:t>
            </a:r>
            <a:r>
              <a:rPr lang="en-US" sz="1600" b="1" dirty="0" smtClean="0">
                <a:solidFill>
                  <a:schemeClr val="tx1"/>
                </a:solidFill>
              </a:rPr>
              <a:t>System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and a </a:t>
            </a:r>
            <a:r>
              <a:rPr lang="en-US" sz="1600" b="1" dirty="0">
                <a:solidFill>
                  <a:schemeClr val="tx1"/>
                </a:solidFill>
              </a:rPr>
              <a:t>Personnel Safety </a:t>
            </a:r>
            <a:r>
              <a:rPr lang="en-US" sz="1600" b="1" dirty="0" smtClean="0">
                <a:solidFill>
                  <a:schemeClr val="tx1"/>
                </a:solidFill>
              </a:rPr>
              <a:t>System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protecting personnel from </a:t>
            </a:r>
            <a:r>
              <a:rPr lang="en-US" sz="1600" dirty="0" smtClean="0">
                <a:solidFill>
                  <a:schemeClr val="tx1"/>
                </a:solidFill>
              </a:rPr>
              <a:t>some hazardous </a:t>
            </a:r>
            <a:r>
              <a:rPr lang="en-US" sz="1600" dirty="0">
                <a:solidFill>
                  <a:schemeClr val="tx1"/>
                </a:solidFill>
              </a:rPr>
              <a:t>situations that can occur in the facility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endParaRPr lang="en-GB" sz="1600" dirty="0" smtClean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The </a:t>
            </a:r>
            <a:r>
              <a:rPr lang="en-GB" sz="1600" dirty="0">
                <a:solidFill>
                  <a:schemeClr val="tx1"/>
                </a:solidFill>
              </a:rPr>
              <a:t>control system complexity is very high: </a:t>
            </a:r>
            <a:r>
              <a:rPr lang="en-GB" sz="1600" dirty="0" smtClean="0">
                <a:solidFill>
                  <a:schemeClr val="tx1"/>
                </a:solidFill>
              </a:rPr>
              <a:t>1600 </a:t>
            </a:r>
            <a:r>
              <a:rPr lang="en-GB" sz="1600" dirty="0" err="1">
                <a:solidFill>
                  <a:schemeClr val="tx1"/>
                </a:solidFill>
              </a:rPr>
              <a:t>kPv</a:t>
            </a:r>
            <a:endParaRPr lang="en-GB" sz="1600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SNS 600 </a:t>
            </a:r>
            <a:r>
              <a:rPr lang="en-GB" sz="1600" dirty="0" err="1" smtClean="0">
                <a:solidFill>
                  <a:schemeClr val="tx1"/>
                </a:solidFill>
              </a:rPr>
              <a:t>kPv</a:t>
            </a:r>
            <a:r>
              <a:rPr lang="en-GB" sz="1600" dirty="0" smtClean="0">
                <a:solidFill>
                  <a:schemeClr val="tx1"/>
                </a:solidFill>
              </a:rPr>
              <a:t>, DLS </a:t>
            </a:r>
            <a:r>
              <a:rPr lang="en-GB" sz="1600" dirty="0">
                <a:solidFill>
                  <a:schemeClr val="tx1"/>
                </a:solidFill>
              </a:rPr>
              <a:t>2000 </a:t>
            </a:r>
            <a:r>
              <a:rPr lang="en-GB" sz="1600" dirty="0" err="1" smtClean="0">
                <a:solidFill>
                  <a:schemeClr val="tx1"/>
                </a:solidFill>
              </a:rPr>
              <a:t>kPv</a:t>
            </a:r>
            <a:r>
              <a:rPr lang="en-GB" sz="1600" dirty="0" smtClean="0">
                <a:solidFill>
                  <a:schemeClr val="tx1"/>
                </a:solidFill>
              </a:rPr>
              <a:t>, FRIB </a:t>
            </a:r>
            <a:r>
              <a:rPr lang="en-GB" sz="1600" dirty="0">
                <a:solidFill>
                  <a:schemeClr val="tx1"/>
                </a:solidFill>
              </a:rPr>
              <a:t>400 </a:t>
            </a:r>
            <a:r>
              <a:rPr lang="en-GB" sz="1600" dirty="0" err="1">
                <a:solidFill>
                  <a:schemeClr val="tx1"/>
                </a:solidFill>
              </a:rPr>
              <a:t>kPv</a:t>
            </a: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Facility </a:t>
            </a:r>
            <a:r>
              <a:rPr lang="en-GB" sz="1600" dirty="0">
                <a:solidFill>
                  <a:schemeClr val="tx1"/>
                </a:solidFill>
              </a:rPr>
              <a:t>availability goals are very high - ICS plays a key role for availability 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Some new approaches will be implemented at ESS/ICS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Full scale deployment of EPICS 7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Full scale deployment of MTCA.4 - new innovative technology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Ambitious approach to automation of control system configuration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High performance requirements on the MPS to ensure </a:t>
            </a:r>
            <a:r>
              <a:rPr lang="en-US" sz="1600" dirty="0" smtClean="0">
                <a:solidFill>
                  <a:schemeClr val="tx1"/>
                </a:solidFill>
              </a:rPr>
              <a:t>availability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ICS Project scope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51520" y="1628800"/>
            <a:ext cx="53285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Work </a:t>
            </a:r>
            <a:r>
              <a:rPr lang="sv-SE" dirty="0"/>
              <a:t>package 01 </a:t>
            </a:r>
            <a:r>
              <a:rPr lang="sv-SE" dirty="0" smtClean="0"/>
              <a:t>	Management </a:t>
            </a:r>
            <a:r>
              <a:rPr lang="sv-SE" dirty="0"/>
              <a:t>and administration</a:t>
            </a:r>
          </a:p>
          <a:p>
            <a:r>
              <a:rPr lang="sv-SE" dirty="0" smtClean="0"/>
              <a:t>Work </a:t>
            </a:r>
            <a:r>
              <a:rPr lang="sv-SE" dirty="0"/>
              <a:t>package 02 </a:t>
            </a:r>
            <a:r>
              <a:rPr lang="sv-SE" dirty="0" smtClean="0"/>
              <a:t>	Software </a:t>
            </a:r>
            <a:r>
              <a:rPr lang="sv-SE" dirty="0"/>
              <a:t>Applications</a:t>
            </a:r>
          </a:p>
          <a:p>
            <a:r>
              <a:rPr lang="sv-SE" dirty="0" smtClean="0"/>
              <a:t>Work </a:t>
            </a:r>
            <a:r>
              <a:rPr lang="sv-SE" dirty="0"/>
              <a:t>package 03 </a:t>
            </a:r>
            <a:r>
              <a:rPr lang="sv-SE" dirty="0" smtClean="0"/>
              <a:t>	Software </a:t>
            </a:r>
            <a:r>
              <a:rPr lang="sv-SE" dirty="0"/>
              <a:t>core </a:t>
            </a:r>
          </a:p>
          <a:p>
            <a:r>
              <a:rPr lang="sv-SE" dirty="0" smtClean="0"/>
              <a:t>Work </a:t>
            </a:r>
            <a:r>
              <a:rPr lang="sv-SE" dirty="0"/>
              <a:t>package 04 </a:t>
            </a:r>
            <a:r>
              <a:rPr lang="sv-SE" dirty="0" smtClean="0"/>
              <a:t>	Hardware </a:t>
            </a:r>
            <a:r>
              <a:rPr lang="sv-SE" dirty="0"/>
              <a:t>core</a:t>
            </a:r>
          </a:p>
          <a:p>
            <a:r>
              <a:rPr lang="sv-SE" dirty="0" smtClean="0"/>
              <a:t>Work </a:t>
            </a:r>
            <a:r>
              <a:rPr lang="sv-SE" dirty="0"/>
              <a:t>package 05 </a:t>
            </a:r>
            <a:r>
              <a:rPr lang="sv-SE" dirty="0" smtClean="0"/>
              <a:t>	Machine protection </a:t>
            </a:r>
            <a:endParaRPr lang="sv-SE" dirty="0"/>
          </a:p>
          <a:p>
            <a:r>
              <a:rPr lang="sv-SE" dirty="0" smtClean="0"/>
              <a:t>Work </a:t>
            </a:r>
            <a:r>
              <a:rPr lang="sv-SE" dirty="0"/>
              <a:t>package 06 </a:t>
            </a:r>
            <a:r>
              <a:rPr lang="sv-SE" dirty="0" smtClean="0"/>
              <a:t>	Equipment </a:t>
            </a:r>
            <a:endParaRPr lang="sv-SE" dirty="0"/>
          </a:p>
          <a:p>
            <a:r>
              <a:rPr lang="sv-SE" dirty="0" smtClean="0"/>
              <a:t>Work </a:t>
            </a:r>
            <a:r>
              <a:rPr lang="sv-SE" dirty="0"/>
              <a:t>package 07 </a:t>
            </a:r>
            <a:r>
              <a:rPr lang="sv-SE" dirty="0" smtClean="0"/>
              <a:t>	Control </a:t>
            </a:r>
            <a:r>
              <a:rPr lang="sv-SE" dirty="0"/>
              <a:t>system infrastructure</a:t>
            </a:r>
          </a:p>
          <a:p>
            <a:r>
              <a:rPr lang="sv-SE" dirty="0" smtClean="0"/>
              <a:t>Work </a:t>
            </a:r>
            <a:r>
              <a:rPr lang="sv-SE" dirty="0"/>
              <a:t>package 08 </a:t>
            </a:r>
            <a:r>
              <a:rPr lang="sv-SE" dirty="0" smtClean="0"/>
              <a:t>	Physics </a:t>
            </a:r>
            <a:endParaRPr lang="sv-SE" dirty="0"/>
          </a:p>
          <a:p>
            <a:r>
              <a:rPr lang="sv-SE" dirty="0" smtClean="0"/>
              <a:t>Work </a:t>
            </a:r>
            <a:r>
              <a:rPr lang="sv-SE" dirty="0"/>
              <a:t>package 09 </a:t>
            </a:r>
            <a:r>
              <a:rPr lang="sv-SE" dirty="0" smtClean="0"/>
              <a:t>	Personnel </a:t>
            </a:r>
            <a:r>
              <a:rPr lang="sv-SE" dirty="0"/>
              <a:t>safety </a:t>
            </a:r>
            <a:r>
              <a:rPr lang="sv-SE" dirty="0" smtClean="0"/>
              <a:t>systems</a:t>
            </a:r>
            <a:endParaRPr lang="sv-SE" dirty="0"/>
          </a:p>
          <a:p>
            <a:r>
              <a:rPr lang="sv-SE" dirty="0" smtClean="0"/>
              <a:t>Work </a:t>
            </a:r>
            <a:r>
              <a:rPr lang="sv-SE" dirty="0"/>
              <a:t>package 10 </a:t>
            </a:r>
            <a:r>
              <a:rPr lang="sv-SE" dirty="0" smtClean="0"/>
              <a:t>	Integration </a:t>
            </a:r>
            <a:r>
              <a:rPr lang="sv-SE" dirty="0"/>
              <a:t>- Accelerator</a:t>
            </a:r>
          </a:p>
          <a:p>
            <a:r>
              <a:rPr lang="sv-SE" dirty="0" smtClean="0"/>
              <a:t>Work </a:t>
            </a:r>
            <a:r>
              <a:rPr lang="sv-SE" dirty="0"/>
              <a:t>package 11 </a:t>
            </a:r>
            <a:r>
              <a:rPr lang="sv-SE" dirty="0" smtClean="0"/>
              <a:t>	Integration </a:t>
            </a:r>
            <a:r>
              <a:rPr lang="sv-SE" dirty="0"/>
              <a:t>- Target </a:t>
            </a:r>
          </a:p>
          <a:p>
            <a:r>
              <a:rPr lang="sv-SE" dirty="0" smtClean="0"/>
              <a:t>Work </a:t>
            </a:r>
            <a:r>
              <a:rPr lang="sv-SE" dirty="0"/>
              <a:t>package 12 </a:t>
            </a:r>
            <a:r>
              <a:rPr lang="sv-SE" dirty="0" smtClean="0"/>
              <a:t>	Integration </a:t>
            </a:r>
            <a:r>
              <a:rPr lang="sv-SE" dirty="0"/>
              <a:t>- Instruments </a:t>
            </a:r>
          </a:p>
          <a:p>
            <a:r>
              <a:rPr lang="sv-SE" dirty="0" smtClean="0"/>
              <a:t>Work </a:t>
            </a:r>
            <a:r>
              <a:rPr lang="sv-SE" dirty="0"/>
              <a:t>package 13 </a:t>
            </a:r>
            <a:r>
              <a:rPr lang="sv-SE" dirty="0" smtClean="0"/>
              <a:t>	Integration </a:t>
            </a:r>
            <a:r>
              <a:rPr lang="sv-SE" dirty="0"/>
              <a:t>- Conventional facilities</a:t>
            </a:r>
          </a:p>
          <a:p>
            <a:r>
              <a:rPr lang="sv-SE" dirty="0" smtClean="0"/>
              <a:t>Work </a:t>
            </a:r>
            <a:r>
              <a:rPr lang="sv-SE" dirty="0"/>
              <a:t>package 14 </a:t>
            </a:r>
            <a:r>
              <a:rPr lang="sv-SE" dirty="0" smtClean="0"/>
              <a:t>	Test Stands</a:t>
            </a:r>
          </a:p>
          <a:p>
            <a:r>
              <a:rPr lang="sv-SE" dirty="0" smtClean="0"/>
              <a:t>Work package 20	Installation</a:t>
            </a: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10" y="1498677"/>
            <a:ext cx="1838450" cy="12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68960"/>
            <a:ext cx="1838450" cy="12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57" y="4691349"/>
            <a:ext cx="1844535" cy="103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98" y="5569564"/>
            <a:ext cx="1844535" cy="6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8075" y="2617747"/>
            <a:ext cx="15329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Software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18551" y="4201924"/>
            <a:ext cx="1794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Electronics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8874" y="5643362"/>
            <a:ext cx="22410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Infrastructure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1880" y="6146140"/>
            <a:ext cx="30875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Safety &amp; protection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83968" y="2105365"/>
            <a:ext cx="1673965" cy="17150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26819" y="2343518"/>
            <a:ext cx="2431114" cy="85753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15816" y="2564904"/>
            <a:ext cx="3042117" cy="116209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14243" y="2630333"/>
            <a:ext cx="3478037" cy="561062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67944" y="2910864"/>
            <a:ext cx="3024336" cy="446128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05492" y="3492595"/>
            <a:ext cx="1610724" cy="130455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276415" y="4869160"/>
            <a:ext cx="3303042" cy="774202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067944" y="2996952"/>
            <a:ext cx="967724" cy="2520280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211960" y="4144874"/>
            <a:ext cx="693532" cy="1372358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esuitetools.com/sites/default/files/integration_0_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96" y="3541149"/>
            <a:ext cx="3272880" cy="14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V="1">
            <a:off x="4478903" y="4201924"/>
            <a:ext cx="449033" cy="116765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95936" y="4463534"/>
            <a:ext cx="1224136" cy="7997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558726" y="4653136"/>
            <a:ext cx="877370" cy="177918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353261" y="4691349"/>
            <a:ext cx="702049" cy="393835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4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Technology scope for ICS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412941"/>
            <a:ext cx="8229600" cy="1439995"/>
          </a:xfrm>
        </p:spPr>
        <p:txBody>
          <a:bodyPr>
            <a:normAutofit fontScale="92500" lnSpcReduction="10000"/>
          </a:bodyPr>
          <a:lstStyle/>
          <a:p>
            <a:r>
              <a:rPr lang="sv-SE" sz="1600" dirty="0">
                <a:solidFill>
                  <a:schemeClr val="tx1"/>
                </a:solidFill>
              </a:rPr>
              <a:t>The </a:t>
            </a:r>
            <a:r>
              <a:rPr lang="sv-SE" sz="1600" b="1" dirty="0">
                <a:solidFill>
                  <a:schemeClr val="tx1"/>
                </a:solidFill>
              </a:rPr>
              <a:t>overwhelming majority of value</a:t>
            </a:r>
            <a:r>
              <a:rPr lang="sv-SE" sz="1600" dirty="0">
                <a:solidFill>
                  <a:schemeClr val="tx1"/>
                </a:solidFill>
              </a:rPr>
              <a:t> within ICS’s scope </a:t>
            </a:r>
            <a:r>
              <a:rPr lang="sv-SE" sz="1600" b="1" dirty="0">
                <a:solidFill>
                  <a:schemeClr val="tx1"/>
                </a:solidFill>
              </a:rPr>
              <a:t>is represented as manual labor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The span of technical scope and the competencies needed in ICS is very big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From analog signals to Java-based high-end, big-data GUI:s in high performance, high availability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PLC systems; Safety and protection systems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Infrastructure: </a:t>
            </a:r>
            <a:r>
              <a:rPr lang="sv-SE" sz="1600" dirty="0">
                <a:solidFill>
                  <a:schemeClr val="tx1"/>
                </a:solidFill>
              </a:rPr>
              <a:t>networking, data centre, control room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Systems integration, Installation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Project management and administration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sp>
        <p:nvSpPr>
          <p:cNvPr id="5" name="Left-Right Arrow 4"/>
          <p:cNvSpPr/>
          <p:nvPr/>
        </p:nvSpPr>
        <p:spPr>
          <a:xfrm>
            <a:off x="539552" y="4365269"/>
            <a:ext cx="4104456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Electronics hardware</a:t>
            </a:r>
            <a:endParaRPr lang="sv-SE" dirty="0"/>
          </a:p>
        </p:txBody>
      </p:sp>
      <p:sp>
        <p:nvSpPr>
          <p:cNvPr id="6" name="Left-Right Arrow 5"/>
          <p:cNvSpPr/>
          <p:nvPr/>
        </p:nvSpPr>
        <p:spPr>
          <a:xfrm>
            <a:off x="4644008" y="4365269"/>
            <a:ext cx="388843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Software</a:t>
            </a:r>
            <a:endParaRPr lang="sv-SE" dirty="0"/>
          </a:p>
        </p:txBody>
      </p:sp>
      <p:sp>
        <p:nvSpPr>
          <p:cNvPr id="7" name="Left-Right Arrow 6"/>
          <p:cNvSpPr/>
          <p:nvPr/>
        </p:nvSpPr>
        <p:spPr>
          <a:xfrm>
            <a:off x="2915816" y="5589240"/>
            <a:ext cx="3240360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PLC</a:t>
            </a:r>
            <a:endParaRPr lang="sv-SE" dirty="0"/>
          </a:p>
        </p:txBody>
      </p:sp>
      <p:sp>
        <p:nvSpPr>
          <p:cNvPr id="9" name="Left-Right Arrow 8"/>
          <p:cNvSpPr/>
          <p:nvPr/>
        </p:nvSpPr>
        <p:spPr>
          <a:xfrm>
            <a:off x="3339020" y="6093296"/>
            <a:ext cx="2385108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Infrastructure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899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Analog electronics</a:t>
            </a:r>
            <a:endParaRPr lang="sv-SE" sz="9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98985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electronics</a:t>
            </a:r>
            <a:endParaRPr lang="sv-SE" sz="9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75049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FPGA firmware</a:t>
            </a:r>
            <a:endParaRPr lang="sv-SE" sz="9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879104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communication</a:t>
            </a:r>
            <a:endParaRPr lang="sv-SE" sz="9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84375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PCB, packaging</a:t>
            </a:r>
            <a:endParaRPr lang="sv-SE" sz="9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175248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Test and validation</a:t>
            </a:r>
            <a:endParaRPr lang="sv-SE" sz="9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64496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Industrialization, maintenance</a:t>
            </a:r>
            <a:endParaRPr lang="sv-SE" sz="9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47728" y="3425260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Kernel drivers</a:t>
            </a:r>
            <a:endParaRPr lang="sv-SE" sz="9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50203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Operating systems (RT)</a:t>
            </a:r>
            <a:endParaRPr lang="sv-SE" sz="9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4975448" y="3385756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Development environments</a:t>
            </a:r>
            <a:endParaRPr lang="sv-SE" sz="9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294754" y="3097396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EPICS</a:t>
            </a:r>
            <a:endParaRPr lang="sv-SE" sz="9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5724128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CSS/Eclipse</a:t>
            </a:r>
            <a:endParaRPr lang="sv-SE" sz="9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99348" y="3277580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Applicatoins (GUI, Web, Services)</a:t>
            </a:r>
            <a:endParaRPr lang="sv-SE" sz="9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6451612" y="3277416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Databases</a:t>
            </a:r>
            <a:endParaRPr lang="sv-SE" sz="9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45420" y="3277416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Availability, performance</a:t>
            </a:r>
            <a:endParaRPr lang="sv-SE" sz="9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495728" y="3529609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Test and validation</a:t>
            </a:r>
            <a:endParaRPr lang="sv-SE" sz="900" dirty="0"/>
          </a:p>
        </p:txBody>
      </p:sp>
      <p:sp>
        <p:nvSpPr>
          <p:cNvPr id="27" name="Left-Right Arrow 26"/>
          <p:cNvSpPr/>
          <p:nvPr/>
        </p:nvSpPr>
        <p:spPr>
          <a:xfrm>
            <a:off x="1490466" y="5013176"/>
            <a:ext cx="672534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Safety and protection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72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Technology scope for ICS (end of 2017)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412941"/>
            <a:ext cx="8229600" cy="1439995"/>
          </a:xfrm>
        </p:spPr>
        <p:txBody>
          <a:bodyPr>
            <a:normAutofit fontScale="92500" lnSpcReduction="10000"/>
          </a:bodyPr>
          <a:lstStyle/>
          <a:p>
            <a:r>
              <a:rPr lang="sv-SE" sz="1600" dirty="0">
                <a:solidFill>
                  <a:schemeClr val="tx1"/>
                </a:solidFill>
              </a:rPr>
              <a:t>The </a:t>
            </a:r>
            <a:r>
              <a:rPr lang="sv-SE" sz="1600" b="1" dirty="0">
                <a:solidFill>
                  <a:schemeClr val="tx1"/>
                </a:solidFill>
              </a:rPr>
              <a:t>overwhelming majority of value</a:t>
            </a:r>
            <a:r>
              <a:rPr lang="sv-SE" sz="1600" dirty="0">
                <a:solidFill>
                  <a:schemeClr val="tx1"/>
                </a:solidFill>
              </a:rPr>
              <a:t> within ICS’s scope </a:t>
            </a:r>
            <a:r>
              <a:rPr lang="sv-SE" sz="1600" b="1" dirty="0">
                <a:solidFill>
                  <a:schemeClr val="tx1"/>
                </a:solidFill>
              </a:rPr>
              <a:t>is represented as manual labor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The span of technical scope and competencies needed in ICS is very wide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From analog signals to Java-based high-end, big-data GUI:s in high performance, high availability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PLC systems; Safety and protection systems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Infrastructure: </a:t>
            </a:r>
            <a:r>
              <a:rPr lang="sv-SE" sz="1600" dirty="0">
                <a:solidFill>
                  <a:schemeClr val="tx1"/>
                </a:solidFill>
              </a:rPr>
              <a:t>networking, data centre, control room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Systems integration, Installation</a:t>
            </a:r>
          </a:p>
          <a:p>
            <a:r>
              <a:rPr lang="sv-SE" sz="1600" dirty="0" smtClean="0">
                <a:solidFill>
                  <a:schemeClr val="tx1"/>
                </a:solidFill>
              </a:rPr>
              <a:t>Project management and administration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sp>
        <p:nvSpPr>
          <p:cNvPr id="5" name="Left-Right Arrow 4"/>
          <p:cNvSpPr/>
          <p:nvPr/>
        </p:nvSpPr>
        <p:spPr>
          <a:xfrm>
            <a:off x="539552" y="4365269"/>
            <a:ext cx="4104456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Electronics hardware</a:t>
            </a:r>
            <a:endParaRPr lang="sv-SE" dirty="0"/>
          </a:p>
        </p:txBody>
      </p:sp>
      <p:sp>
        <p:nvSpPr>
          <p:cNvPr id="6" name="Left-Right Arrow 5"/>
          <p:cNvSpPr/>
          <p:nvPr/>
        </p:nvSpPr>
        <p:spPr>
          <a:xfrm>
            <a:off x="4644008" y="4365269"/>
            <a:ext cx="388843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Software</a:t>
            </a:r>
            <a:endParaRPr lang="sv-SE" dirty="0"/>
          </a:p>
        </p:txBody>
      </p:sp>
      <p:sp>
        <p:nvSpPr>
          <p:cNvPr id="7" name="Left-Right Arrow 6"/>
          <p:cNvSpPr/>
          <p:nvPr/>
        </p:nvSpPr>
        <p:spPr>
          <a:xfrm>
            <a:off x="2915816" y="5589240"/>
            <a:ext cx="3240360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PLC</a:t>
            </a:r>
            <a:endParaRPr lang="sv-SE" dirty="0"/>
          </a:p>
        </p:txBody>
      </p:sp>
      <p:sp>
        <p:nvSpPr>
          <p:cNvPr id="9" name="Left-Right Arrow 8"/>
          <p:cNvSpPr/>
          <p:nvPr/>
        </p:nvSpPr>
        <p:spPr>
          <a:xfrm>
            <a:off x="3339020" y="6093296"/>
            <a:ext cx="2385108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Infrastructure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09899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Analog electronics</a:t>
            </a:r>
            <a:endParaRPr lang="sv-SE" sz="9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98985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electronics</a:t>
            </a:r>
            <a:endParaRPr lang="sv-SE" sz="9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75049" y="36737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FPGA firmware</a:t>
            </a:r>
            <a:endParaRPr lang="sv-SE" sz="9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879104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communication</a:t>
            </a:r>
            <a:endParaRPr lang="sv-SE" sz="9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84375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PCB, packaging</a:t>
            </a:r>
            <a:endParaRPr lang="sv-SE" sz="9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175248" y="3529773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Test and validation</a:t>
            </a:r>
            <a:endParaRPr lang="sv-SE" sz="9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64496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Industrialization, maintenance</a:t>
            </a:r>
            <a:endParaRPr lang="sv-SE" sz="9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47728" y="3425260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Kernel drivers</a:t>
            </a:r>
            <a:endParaRPr lang="sv-SE" sz="9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50203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Operating systems (RT)</a:t>
            </a:r>
            <a:endParaRPr lang="sv-SE" sz="9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4975448" y="3385756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Development environments</a:t>
            </a:r>
            <a:endParaRPr lang="sv-SE" sz="9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294754" y="3097396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EPICS</a:t>
            </a:r>
            <a:endParaRPr lang="sv-SE" sz="9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5724128" y="3385757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CSS/Eclipse</a:t>
            </a:r>
            <a:endParaRPr lang="sv-SE" sz="9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99348" y="3277580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Applicatoins (GUI, Web, Services)</a:t>
            </a:r>
            <a:endParaRPr lang="sv-SE" sz="9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6451612" y="3277416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Databases</a:t>
            </a:r>
            <a:endParaRPr lang="sv-SE" sz="9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45420" y="3277416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Availability, performance</a:t>
            </a:r>
            <a:endParaRPr lang="sv-SE" sz="9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495728" y="3529609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Test and validation</a:t>
            </a:r>
            <a:endParaRPr lang="sv-SE" sz="900" dirty="0"/>
          </a:p>
        </p:txBody>
      </p:sp>
      <p:sp>
        <p:nvSpPr>
          <p:cNvPr id="27" name="Left-Right Arrow 26"/>
          <p:cNvSpPr/>
          <p:nvPr/>
        </p:nvSpPr>
        <p:spPr>
          <a:xfrm>
            <a:off x="1490466" y="5013176"/>
            <a:ext cx="672534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Safety and protection</a:t>
            </a:r>
            <a:endParaRPr lang="sv-SE" dirty="0"/>
          </a:p>
        </p:txBody>
      </p:sp>
      <p:sp>
        <p:nvSpPr>
          <p:cNvPr id="8" name="Oval 7"/>
          <p:cNvSpPr/>
          <p:nvPr/>
        </p:nvSpPr>
        <p:spPr>
          <a:xfrm>
            <a:off x="539552" y="3284984"/>
            <a:ext cx="1080120" cy="115212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Oval 28"/>
          <p:cNvSpPr/>
          <p:nvPr/>
        </p:nvSpPr>
        <p:spPr>
          <a:xfrm>
            <a:off x="1763688" y="3284984"/>
            <a:ext cx="432048" cy="1152128"/>
          </a:xfrm>
          <a:prstGeom prst="ellipse">
            <a:avLst/>
          </a:prstGeom>
          <a:noFill/>
          <a:ln w="50800">
            <a:gradFill>
              <a:gsLst>
                <a:gs pos="50000">
                  <a:srgbClr val="FF0000"/>
                </a:gs>
                <a:gs pos="0">
                  <a:srgbClr val="00B050"/>
                </a:gs>
                <a:gs pos="100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Oval 29"/>
          <p:cNvSpPr/>
          <p:nvPr/>
        </p:nvSpPr>
        <p:spPr>
          <a:xfrm>
            <a:off x="2262043" y="3212812"/>
            <a:ext cx="725781" cy="1152128"/>
          </a:xfrm>
          <a:prstGeom prst="ellipse">
            <a:avLst/>
          </a:prstGeom>
          <a:noFill/>
          <a:ln w="50800">
            <a:gradFill>
              <a:gsLst>
                <a:gs pos="0">
                  <a:srgbClr val="00B050"/>
                </a:gs>
                <a:gs pos="100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Oval 30"/>
          <p:cNvSpPr/>
          <p:nvPr/>
        </p:nvSpPr>
        <p:spPr>
          <a:xfrm>
            <a:off x="3068990" y="3284984"/>
            <a:ext cx="540060" cy="115212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Oval 33"/>
          <p:cNvSpPr/>
          <p:nvPr/>
        </p:nvSpPr>
        <p:spPr>
          <a:xfrm>
            <a:off x="3739626" y="2780928"/>
            <a:ext cx="2733182" cy="1623844"/>
          </a:xfrm>
          <a:prstGeom prst="ellipse">
            <a:avLst/>
          </a:prstGeom>
          <a:noFill/>
          <a:ln w="50800">
            <a:gradFill>
              <a:gsLst>
                <a:gs pos="72000">
                  <a:srgbClr val="FF0000"/>
                </a:gs>
                <a:gs pos="0">
                  <a:srgbClr val="00B050"/>
                </a:gs>
                <a:gs pos="100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Oval 34"/>
          <p:cNvSpPr/>
          <p:nvPr/>
        </p:nvSpPr>
        <p:spPr>
          <a:xfrm>
            <a:off x="6371864" y="3252644"/>
            <a:ext cx="468220" cy="115212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Oval 35"/>
          <p:cNvSpPr/>
          <p:nvPr/>
        </p:nvSpPr>
        <p:spPr>
          <a:xfrm>
            <a:off x="6776494" y="2764777"/>
            <a:ext cx="785664" cy="1623844"/>
          </a:xfrm>
          <a:prstGeom prst="ellipse">
            <a:avLst/>
          </a:prstGeom>
          <a:noFill/>
          <a:ln w="50800">
            <a:gradFill>
              <a:gsLst>
                <a:gs pos="0">
                  <a:srgbClr val="FF0000"/>
                </a:gs>
                <a:gs pos="24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Oval 36"/>
          <p:cNvSpPr/>
          <p:nvPr/>
        </p:nvSpPr>
        <p:spPr>
          <a:xfrm>
            <a:off x="7562158" y="2924945"/>
            <a:ext cx="910846" cy="1512167"/>
          </a:xfrm>
          <a:prstGeom prst="ellipse">
            <a:avLst/>
          </a:prstGeom>
          <a:noFill/>
          <a:ln w="50800">
            <a:gradFill>
              <a:gsLst>
                <a:gs pos="0">
                  <a:srgbClr val="009900"/>
                </a:gs>
                <a:gs pos="100000">
                  <a:srgbClr val="000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Oval 37"/>
          <p:cNvSpPr/>
          <p:nvPr/>
        </p:nvSpPr>
        <p:spPr>
          <a:xfrm>
            <a:off x="438346" y="6524127"/>
            <a:ext cx="137297" cy="14645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/>
          <p:cNvSpPr txBox="1"/>
          <p:nvPr/>
        </p:nvSpPr>
        <p:spPr>
          <a:xfrm>
            <a:off x="537891" y="5849432"/>
            <a:ext cx="2021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In-house</a:t>
            </a:r>
          </a:p>
          <a:p>
            <a:r>
              <a:rPr lang="sv-SE" dirty="0" smtClean="0"/>
              <a:t>External</a:t>
            </a:r>
          </a:p>
          <a:p>
            <a:r>
              <a:rPr lang="sv-SE" dirty="0" smtClean="0"/>
              <a:t>In-kind</a:t>
            </a:r>
            <a:endParaRPr lang="sv-SE" dirty="0"/>
          </a:p>
        </p:txBody>
      </p:sp>
      <p:sp>
        <p:nvSpPr>
          <p:cNvPr id="40" name="Oval 39"/>
          <p:cNvSpPr/>
          <p:nvPr/>
        </p:nvSpPr>
        <p:spPr>
          <a:xfrm>
            <a:off x="436041" y="6228692"/>
            <a:ext cx="151027" cy="1464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Oval 40"/>
          <p:cNvSpPr/>
          <p:nvPr/>
        </p:nvSpPr>
        <p:spPr>
          <a:xfrm>
            <a:off x="442905" y="5961062"/>
            <a:ext cx="137297" cy="14645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>
            <a:endCxn id="13" idx="1"/>
          </p:cNvCxnSpPr>
          <p:nvPr/>
        </p:nvCxnSpPr>
        <p:spPr>
          <a:xfrm>
            <a:off x="611560" y="3380376"/>
            <a:ext cx="206623" cy="0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rocess 3"/>
          <p:cNvSpPr/>
          <p:nvPr/>
        </p:nvSpPr>
        <p:spPr>
          <a:xfrm>
            <a:off x="3881314" y="576761"/>
            <a:ext cx="1660695" cy="692001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ESS ERIC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050" dirty="0" smtClean="0"/>
              <a:t>BOARD OF DIRECTORS</a:t>
            </a:r>
            <a:br>
              <a:rPr lang="en-US" sz="1050" dirty="0" smtClean="0"/>
            </a:br>
            <a:r>
              <a:rPr lang="en-US" sz="1050" dirty="0" smtClean="0"/>
              <a:t>DIRECTOR GENERAL</a:t>
            </a:r>
            <a:endParaRPr lang="en-US" sz="1050" dirty="0"/>
          </a:p>
        </p:txBody>
      </p:sp>
      <p:sp>
        <p:nvSpPr>
          <p:cNvPr id="6" name="Process 5"/>
          <p:cNvSpPr/>
          <p:nvPr/>
        </p:nvSpPr>
        <p:spPr>
          <a:xfrm>
            <a:off x="2903653" y="2048041"/>
            <a:ext cx="1481599" cy="435600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MACHINES DIRECTORATE</a:t>
            </a:r>
            <a:endParaRPr lang="en-US" sz="1050" dirty="0"/>
          </a:p>
        </p:txBody>
      </p:sp>
      <p:sp>
        <p:nvSpPr>
          <p:cNvPr id="7" name="Process 6"/>
          <p:cNvSpPr/>
          <p:nvPr/>
        </p:nvSpPr>
        <p:spPr>
          <a:xfrm>
            <a:off x="5079428" y="2048041"/>
            <a:ext cx="1487098" cy="435600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SCIENCE DIRECTORATE</a:t>
            </a:r>
            <a:endParaRPr lang="en-US" sz="1050" dirty="0"/>
          </a:p>
        </p:txBody>
      </p:sp>
      <p:sp>
        <p:nvSpPr>
          <p:cNvPr id="8" name="Process 7"/>
          <p:cNvSpPr/>
          <p:nvPr/>
        </p:nvSpPr>
        <p:spPr>
          <a:xfrm>
            <a:off x="2908985" y="2662417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ACCELERATOR</a:t>
            </a:r>
            <a:endParaRPr lang="en-US" sz="900" dirty="0"/>
          </a:p>
        </p:txBody>
      </p:sp>
      <p:sp>
        <p:nvSpPr>
          <p:cNvPr id="9" name="Process 8"/>
          <p:cNvSpPr/>
          <p:nvPr/>
        </p:nvSpPr>
        <p:spPr>
          <a:xfrm>
            <a:off x="2913277" y="3190872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TARGET</a:t>
            </a:r>
            <a:endParaRPr lang="en-US" sz="900" dirty="0"/>
          </a:p>
        </p:txBody>
      </p:sp>
      <p:sp>
        <p:nvSpPr>
          <p:cNvPr id="11" name="Process 10"/>
          <p:cNvSpPr/>
          <p:nvPr/>
        </p:nvSpPr>
        <p:spPr>
          <a:xfrm>
            <a:off x="7216340" y="2048041"/>
            <a:ext cx="1501105" cy="435600"/>
          </a:xfrm>
          <a:prstGeom prst="flowChartProcess">
            <a:avLst/>
          </a:prstGeom>
          <a:solidFill>
            <a:schemeClr val="accent5">
              <a:lumMod val="50000"/>
              <a:alpha val="93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PROJECT SUPPORT &amp; ADMINISTRATION DIRECTORATE</a:t>
            </a:r>
            <a:endParaRPr lang="en-US" sz="1000" dirty="0"/>
          </a:p>
        </p:txBody>
      </p:sp>
      <p:sp>
        <p:nvSpPr>
          <p:cNvPr id="14" name="Process 13"/>
          <p:cNvSpPr/>
          <p:nvPr/>
        </p:nvSpPr>
        <p:spPr>
          <a:xfrm>
            <a:off x="818183" y="266241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CONVENTIONAL FACILITIES</a:t>
            </a:r>
            <a:endParaRPr lang="en-US" sz="900" dirty="0"/>
          </a:p>
        </p:txBody>
      </p:sp>
      <p:sp>
        <p:nvSpPr>
          <p:cNvPr id="15" name="Process 14"/>
          <p:cNvSpPr/>
          <p:nvPr/>
        </p:nvSpPr>
        <p:spPr>
          <a:xfrm>
            <a:off x="7216338" y="3190050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HUMAN RESOURCES</a:t>
            </a:r>
            <a:endParaRPr lang="en-US" sz="900" dirty="0"/>
          </a:p>
        </p:txBody>
      </p:sp>
      <p:sp>
        <p:nvSpPr>
          <p:cNvPr id="16" name="Process 15"/>
          <p:cNvSpPr/>
          <p:nvPr/>
        </p:nvSpPr>
        <p:spPr>
          <a:xfrm>
            <a:off x="7216338" y="266241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GENERAL SERVICES</a:t>
            </a:r>
            <a:endParaRPr lang="en-US" sz="900" dirty="0"/>
          </a:p>
        </p:txBody>
      </p:sp>
      <p:sp>
        <p:nvSpPr>
          <p:cNvPr id="17" name="Process 16"/>
          <p:cNvSpPr/>
          <p:nvPr/>
        </p:nvSpPr>
        <p:spPr>
          <a:xfrm>
            <a:off x="5089350" y="4239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SCIENTIFIC PROJECTS</a:t>
            </a:r>
            <a:endParaRPr lang="en-US" sz="900" dirty="0"/>
          </a:p>
        </p:txBody>
      </p:sp>
      <p:sp>
        <p:nvSpPr>
          <p:cNvPr id="18" name="Process 17"/>
          <p:cNvSpPr/>
          <p:nvPr/>
        </p:nvSpPr>
        <p:spPr>
          <a:xfrm>
            <a:off x="5094873" y="3719193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SCIENTIFIC ACTIVITIES</a:t>
            </a:r>
            <a:endParaRPr lang="en-US" sz="900" dirty="0"/>
          </a:p>
        </p:txBody>
      </p:sp>
      <p:sp>
        <p:nvSpPr>
          <p:cNvPr id="19" name="Process 18"/>
          <p:cNvSpPr/>
          <p:nvPr/>
        </p:nvSpPr>
        <p:spPr>
          <a:xfrm>
            <a:off x="5089358" y="3190872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NEUTRON TECHNOLOGIES</a:t>
            </a:r>
            <a:endParaRPr lang="en-US" sz="900" dirty="0"/>
          </a:p>
        </p:txBody>
      </p:sp>
      <p:sp>
        <p:nvSpPr>
          <p:cNvPr id="20" name="Process 19"/>
          <p:cNvSpPr/>
          <p:nvPr/>
        </p:nvSpPr>
        <p:spPr>
          <a:xfrm>
            <a:off x="5089355" y="2669879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NEUTRON INSTRUMENTS</a:t>
            </a:r>
            <a:endParaRPr lang="en-US" sz="900" dirty="0"/>
          </a:p>
        </p:txBody>
      </p:sp>
      <p:sp>
        <p:nvSpPr>
          <p:cNvPr id="21" name="Process 20"/>
          <p:cNvSpPr/>
          <p:nvPr/>
        </p:nvSpPr>
        <p:spPr>
          <a:xfrm>
            <a:off x="2912693" y="4239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INTEGRATED CONTROL SYSTEM</a:t>
            </a:r>
            <a:endParaRPr lang="en-US" sz="900" dirty="0"/>
          </a:p>
        </p:txBody>
      </p:sp>
      <p:sp>
        <p:nvSpPr>
          <p:cNvPr id="22" name="Process 21"/>
          <p:cNvSpPr/>
          <p:nvPr/>
        </p:nvSpPr>
        <p:spPr>
          <a:xfrm>
            <a:off x="2913278" y="3710286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SYSTEMS ENGINEERING</a:t>
            </a:r>
            <a:endParaRPr lang="en-US" sz="900" dirty="0"/>
          </a:p>
        </p:txBody>
      </p:sp>
      <p:sp>
        <p:nvSpPr>
          <p:cNvPr id="23" name="Process 22"/>
          <p:cNvSpPr/>
          <p:nvPr/>
        </p:nvSpPr>
        <p:spPr>
          <a:xfrm>
            <a:off x="5094873" y="4760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DATA MANAGEMENT SOFTWARE CENTRE</a:t>
            </a:r>
            <a:endParaRPr lang="en-US" sz="900" dirty="0"/>
          </a:p>
        </p:txBody>
      </p:sp>
      <p:sp>
        <p:nvSpPr>
          <p:cNvPr id="24" name="Process 23"/>
          <p:cNvSpPr/>
          <p:nvPr/>
        </p:nvSpPr>
        <p:spPr>
          <a:xfrm>
            <a:off x="2914863" y="47603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ENGINEERING &amp; INTEGRATION SUPPORT</a:t>
            </a:r>
            <a:endParaRPr lang="en-US" sz="900" dirty="0"/>
          </a:p>
        </p:txBody>
      </p:sp>
      <p:sp>
        <p:nvSpPr>
          <p:cNvPr id="26" name="Process 25"/>
          <p:cNvSpPr/>
          <p:nvPr/>
        </p:nvSpPr>
        <p:spPr>
          <a:xfrm>
            <a:off x="7216343" y="3710286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FINANCE</a:t>
            </a:r>
            <a:endParaRPr lang="en-US" sz="900" dirty="0"/>
          </a:p>
        </p:txBody>
      </p:sp>
      <p:sp>
        <p:nvSpPr>
          <p:cNvPr id="34" name="Process 33"/>
          <p:cNvSpPr/>
          <p:nvPr/>
        </p:nvSpPr>
        <p:spPr>
          <a:xfrm>
            <a:off x="7216338" y="4261983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INFORMATION TECHNOLOGY</a:t>
            </a:r>
            <a:endParaRPr lang="en-US" sz="900" dirty="0"/>
          </a:p>
        </p:txBody>
      </p:sp>
      <p:sp>
        <p:nvSpPr>
          <p:cNvPr id="35" name="Process 34"/>
          <p:cNvSpPr/>
          <p:nvPr/>
        </p:nvSpPr>
        <p:spPr>
          <a:xfrm>
            <a:off x="7220068" y="4780813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LEGAL</a:t>
            </a:r>
            <a:endParaRPr lang="en-US" sz="900" dirty="0"/>
          </a:p>
        </p:txBody>
      </p:sp>
      <p:sp>
        <p:nvSpPr>
          <p:cNvPr id="36" name="Process 35"/>
          <p:cNvSpPr/>
          <p:nvPr/>
        </p:nvSpPr>
        <p:spPr>
          <a:xfrm>
            <a:off x="7216342" y="5326448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SUPPLY, PROCUREMENT &amp; LOGISTICS</a:t>
            </a:r>
            <a:endParaRPr lang="en-US" sz="900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3631925" y="1864777"/>
            <a:ext cx="3971" cy="183264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7" idx="0"/>
          </p:cNvCxnSpPr>
          <p:nvPr/>
        </p:nvCxnSpPr>
        <p:spPr>
          <a:xfrm>
            <a:off x="5822977" y="1864776"/>
            <a:ext cx="0" cy="183265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" idx="2"/>
          </p:cNvCxnSpPr>
          <p:nvPr/>
        </p:nvCxnSpPr>
        <p:spPr>
          <a:xfrm>
            <a:off x="4711662" y="1268762"/>
            <a:ext cx="2" cy="596014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Elbow Connector 188"/>
          <p:cNvCxnSpPr>
            <a:stCxn id="6" idx="1"/>
            <a:endCxn id="8" idx="1"/>
          </p:cNvCxnSpPr>
          <p:nvPr/>
        </p:nvCxnSpPr>
        <p:spPr>
          <a:xfrm rot="10800000" flipH="1" flipV="1">
            <a:off x="2903653" y="2265841"/>
            <a:ext cx="5332" cy="563976"/>
          </a:xfrm>
          <a:prstGeom prst="bentConnector3">
            <a:avLst>
              <a:gd name="adj1" fmla="val -4287322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Elbow Connector 191"/>
          <p:cNvCxnSpPr>
            <a:endCxn id="9" idx="1"/>
          </p:cNvCxnSpPr>
          <p:nvPr/>
        </p:nvCxnSpPr>
        <p:spPr>
          <a:xfrm rot="16200000" flipH="1">
            <a:off x="2533671" y="2978665"/>
            <a:ext cx="523121" cy="236091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Elbow Connector 199"/>
          <p:cNvCxnSpPr>
            <a:endCxn id="22" idx="1"/>
          </p:cNvCxnSpPr>
          <p:nvPr/>
        </p:nvCxnSpPr>
        <p:spPr>
          <a:xfrm rot="16200000" flipH="1">
            <a:off x="2538192" y="3502600"/>
            <a:ext cx="514080" cy="236092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endCxn id="21" idx="1"/>
          </p:cNvCxnSpPr>
          <p:nvPr/>
        </p:nvCxnSpPr>
        <p:spPr>
          <a:xfrm rot="16200000" flipH="1">
            <a:off x="2530408" y="4024463"/>
            <a:ext cx="529062" cy="235507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Elbow Connector 205"/>
          <p:cNvCxnSpPr>
            <a:endCxn id="24" idx="1"/>
          </p:cNvCxnSpPr>
          <p:nvPr/>
        </p:nvCxnSpPr>
        <p:spPr>
          <a:xfrm rot="16200000" flipH="1">
            <a:off x="2535524" y="4548409"/>
            <a:ext cx="521000" cy="237678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Elbow Connector 209"/>
          <p:cNvCxnSpPr/>
          <p:nvPr/>
        </p:nvCxnSpPr>
        <p:spPr>
          <a:xfrm rot="10800000" flipH="1" flipV="1">
            <a:off x="5079427" y="2265841"/>
            <a:ext cx="9927" cy="571438"/>
          </a:xfrm>
          <a:prstGeom prst="bentConnector3">
            <a:avLst>
              <a:gd name="adj1" fmla="val -2302811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Elbow Connector 212"/>
          <p:cNvCxnSpPr>
            <a:endCxn id="19" idx="1"/>
          </p:cNvCxnSpPr>
          <p:nvPr/>
        </p:nvCxnSpPr>
        <p:spPr>
          <a:xfrm rot="16200000" flipH="1">
            <a:off x="4709719" y="2978632"/>
            <a:ext cx="523123" cy="236156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Elbow Connector 215"/>
          <p:cNvCxnSpPr>
            <a:endCxn id="18" idx="1"/>
          </p:cNvCxnSpPr>
          <p:nvPr/>
        </p:nvCxnSpPr>
        <p:spPr>
          <a:xfrm rot="16200000" flipH="1">
            <a:off x="4709877" y="3501596"/>
            <a:ext cx="528321" cy="241671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Elbow Connector 218"/>
          <p:cNvCxnSpPr>
            <a:endCxn id="17" idx="1"/>
          </p:cNvCxnSpPr>
          <p:nvPr/>
        </p:nvCxnSpPr>
        <p:spPr>
          <a:xfrm rot="16200000" flipH="1">
            <a:off x="4711198" y="4028596"/>
            <a:ext cx="520156" cy="236148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Elbow Connector 221"/>
          <p:cNvCxnSpPr>
            <a:endCxn id="23" idx="1"/>
          </p:cNvCxnSpPr>
          <p:nvPr/>
        </p:nvCxnSpPr>
        <p:spPr>
          <a:xfrm rot="16200000" flipH="1">
            <a:off x="4713537" y="4546412"/>
            <a:ext cx="521000" cy="241671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Elbow Connector 224"/>
          <p:cNvCxnSpPr>
            <a:stCxn id="11" idx="1"/>
            <a:endCxn id="16" idx="1"/>
          </p:cNvCxnSpPr>
          <p:nvPr/>
        </p:nvCxnSpPr>
        <p:spPr>
          <a:xfrm rot="10800000" flipV="1">
            <a:off x="7216338" y="2265840"/>
            <a:ext cx="2" cy="563977"/>
          </a:xfrm>
          <a:prstGeom prst="bentConnector3">
            <a:avLst>
              <a:gd name="adj1" fmla="val 11430100000"/>
            </a:avLst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Elbow Connector 227"/>
          <p:cNvCxnSpPr/>
          <p:nvPr/>
        </p:nvCxnSpPr>
        <p:spPr>
          <a:xfrm rot="16200000" flipH="1">
            <a:off x="6839359" y="2980471"/>
            <a:ext cx="527634" cy="226323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Elbow Connector 244"/>
          <p:cNvCxnSpPr/>
          <p:nvPr/>
        </p:nvCxnSpPr>
        <p:spPr>
          <a:xfrm rot="16200000" flipH="1">
            <a:off x="6846138" y="3507481"/>
            <a:ext cx="514080" cy="226329"/>
          </a:xfrm>
          <a:prstGeom prst="bentConnector2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94939" y="4146669"/>
            <a:ext cx="1705053" cy="5205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4" name="Straight Connector 53"/>
          <p:cNvCxnSpPr/>
          <p:nvPr/>
        </p:nvCxnSpPr>
        <p:spPr>
          <a:xfrm>
            <a:off x="7952668" y="1844824"/>
            <a:ext cx="3708" cy="216024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11560" y="1864776"/>
            <a:ext cx="0" cy="2044896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rocess 12"/>
          <p:cNvSpPr/>
          <p:nvPr/>
        </p:nvSpPr>
        <p:spPr>
          <a:xfrm>
            <a:off x="818183" y="3212976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ES &amp;H and Q</a:t>
            </a:r>
            <a:endParaRPr lang="en-US" sz="900" dirty="0"/>
          </a:p>
        </p:txBody>
      </p:sp>
      <p:cxnSp>
        <p:nvCxnSpPr>
          <p:cNvPr id="59" name="Straight Connector 58"/>
          <p:cNvCxnSpPr>
            <a:endCxn id="14" idx="1"/>
          </p:cNvCxnSpPr>
          <p:nvPr/>
        </p:nvCxnSpPr>
        <p:spPr>
          <a:xfrm>
            <a:off x="611560" y="2829815"/>
            <a:ext cx="206623" cy="3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11560" y="1844824"/>
            <a:ext cx="7355332" cy="0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11560" y="3909672"/>
            <a:ext cx="190984" cy="0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Process 24"/>
          <p:cNvSpPr/>
          <p:nvPr/>
        </p:nvSpPr>
        <p:spPr>
          <a:xfrm>
            <a:off x="818183" y="3742272"/>
            <a:ext cx="1465200" cy="334800"/>
          </a:xfrm>
          <a:prstGeom prst="flowChartProcess">
            <a:avLst/>
          </a:prstGeom>
          <a:solidFill>
            <a:schemeClr val="accent5">
              <a:lumMod val="75000"/>
              <a:alpha val="72000"/>
            </a:schemeClr>
          </a:solidFill>
          <a:ln>
            <a:solidFill>
              <a:schemeClr val="accent5">
                <a:lumMod val="75000"/>
                <a:alpha val="60000"/>
              </a:schemeClr>
            </a:solidFill>
          </a:ln>
          <a:effectLst>
            <a:outerShdw blurRad="40000" dist="23000" dir="5400000" rotWithShape="0">
              <a:schemeClr val="accent5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COMMUNICATIONS &amp; EXTERNAL RELATIONS</a:t>
            </a:r>
            <a:endParaRPr lang="en-US" sz="900" dirty="0"/>
          </a:p>
        </p:txBody>
      </p:sp>
      <p:cxnSp>
        <p:nvCxnSpPr>
          <p:cNvPr id="80" name="Straight Connector 79"/>
          <p:cNvCxnSpPr/>
          <p:nvPr/>
        </p:nvCxnSpPr>
        <p:spPr>
          <a:xfrm>
            <a:off x="6989084" y="3877685"/>
            <a:ext cx="0" cy="1639547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990014" y="5510176"/>
            <a:ext cx="226328" cy="0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985476" y="4941168"/>
            <a:ext cx="226328" cy="0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993640" y="4437112"/>
            <a:ext cx="226328" cy="0"/>
          </a:xfrm>
          <a:prstGeom prst="line">
            <a:avLst/>
          </a:prstGeom>
          <a:ln>
            <a:solidFill>
              <a:schemeClr val="accent5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9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Connector 172"/>
          <p:cNvCxnSpPr/>
          <p:nvPr/>
        </p:nvCxnSpPr>
        <p:spPr>
          <a:xfrm flipH="1">
            <a:off x="7668343" y="459745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5087161" y="599776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2632762" y="5258901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115267" y="4526184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105332" y="4164503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2416739" y="271806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2411760" y="4901162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2413925" y="4551711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2416739" y="418030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2452742" y="380918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2416738" y="3458335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2416738" y="308982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5095699" y="562493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5909282" y="1484784"/>
            <a:ext cx="1" cy="12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5076056" y="269406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115268" y="3802386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116412" y="3040797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105333" y="2713824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5092634" y="5262015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0"/>
          </p:cNvCxnSpPr>
          <p:nvPr/>
        </p:nvCxnSpPr>
        <p:spPr>
          <a:xfrm flipV="1">
            <a:off x="1835696" y="1988841"/>
            <a:ext cx="0" cy="74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663513" y="1996483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35944" y="2385275"/>
            <a:ext cx="0" cy="2867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38747" y="1988840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316416" y="1986317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161380" y="1992714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60032" y="1808784"/>
            <a:ext cx="0" cy="18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7624594" y="3794843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662782" y="3446040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7699671" y="305293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645746" y="267851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071077" y="489419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253264" y="2385280"/>
            <a:ext cx="2812" cy="397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88024" y="1988841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045148" y="1992715"/>
            <a:ext cx="0" cy="74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5073242" y="4527705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5076056" y="4156303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5112059" y="378517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076055" y="3434329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624462" y="4440496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4139952" y="148478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Henrik Carling</a:t>
            </a:r>
          </a:p>
          <a:p>
            <a:pPr algn="ctr"/>
            <a:r>
              <a:rPr lang="sv-SE" sz="700" dirty="0" smtClean="0"/>
              <a:t>Division head</a:t>
            </a:r>
            <a:endParaRPr lang="sv-SE" sz="700" dirty="0"/>
          </a:p>
        </p:txBody>
      </p:sp>
      <p:sp>
        <p:nvSpPr>
          <p:cNvPr id="9" name="Rounded Rectangle 8"/>
          <p:cNvSpPr/>
          <p:nvPr/>
        </p:nvSpPr>
        <p:spPr>
          <a:xfrm>
            <a:off x="1259632" y="2063371"/>
            <a:ext cx="1152128" cy="3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Anna Gillberg</a:t>
            </a:r>
          </a:p>
          <a:p>
            <a:pPr algn="ctr"/>
            <a:r>
              <a:rPr lang="sv-SE" sz="700" dirty="0" smtClean="0"/>
              <a:t>Team assistant</a:t>
            </a:r>
            <a:endParaRPr lang="sv-SE" sz="700" dirty="0"/>
          </a:p>
        </p:txBody>
      </p:sp>
      <p:sp>
        <p:nvSpPr>
          <p:cNvPr id="10" name="Rounded Rectangle 9"/>
          <p:cNvSpPr/>
          <p:nvPr/>
        </p:nvSpPr>
        <p:spPr>
          <a:xfrm>
            <a:off x="2580906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Annika Nordt</a:t>
            </a:r>
            <a:br>
              <a:rPr lang="sv-SE" sz="900" dirty="0" smtClean="0"/>
            </a:br>
            <a:r>
              <a:rPr lang="sv-SE" sz="700" dirty="0" smtClean="0"/>
              <a:t>Safety and protection</a:t>
            </a:r>
            <a:endParaRPr lang="sv-SE" sz="800" dirty="0"/>
          </a:p>
        </p:txBody>
      </p:sp>
      <p:sp>
        <p:nvSpPr>
          <p:cNvPr id="12" name="Rounded Rectangle 11"/>
          <p:cNvSpPr/>
          <p:nvPr/>
        </p:nvSpPr>
        <p:spPr>
          <a:xfrm>
            <a:off x="5464674" y="2056615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Hector Novella</a:t>
            </a:r>
            <a:endParaRPr lang="sv-SE" sz="900" dirty="0"/>
          </a:p>
          <a:p>
            <a:pPr algn="ctr"/>
            <a:r>
              <a:rPr lang="sv-SE" sz="700" dirty="0" smtClean="0"/>
              <a:t>Deputy project manager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90675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Susanne Regnell</a:t>
            </a:r>
          </a:p>
          <a:p>
            <a:pPr algn="ctr"/>
            <a:r>
              <a:rPr lang="sv-SE" sz="700" dirty="0" smtClean="0"/>
              <a:t>Controls Software</a:t>
            </a:r>
            <a:endParaRPr lang="sv-SE" sz="700" dirty="0"/>
          </a:p>
        </p:txBody>
      </p:sp>
      <p:sp>
        <p:nvSpPr>
          <p:cNvPr id="14" name="Rounded Rectangle 13"/>
          <p:cNvSpPr/>
          <p:nvPr/>
        </p:nvSpPr>
        <p:spPr>
          <a:xfrm>
            <a:off x="7884368" y="20633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Timo Korhonen</a:t>
            </a:r>
            <a:br>
              <a:rPr lang="sv-SE" sz="900" dirty="0" smtClean="0"/>
            </a:br>
            <a:r>
              <a:rPr lang="sv-SE" sz="700" dirty="0" smtClean="0"/>
              <a:t>Chief engineer</a:t>
            </a:r>
            <a:endParaRPr lang="sv-SE" sz="7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63513" y="1988840"/>
            <a:ext cx="7652903" cy="3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824048" y="2387372"/>
            <a:ext cx="0" cy="2215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076055" y="3065823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6576168" y="289724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Emanuele Laface</a:t>
            </a:r>
          </a:p>
          <a:p>
            <a:pPr algn="ctr"/>
            <a:r>
              <a:rPr lang="sv-SE" sz="700" dirty="0" smtClean="0"/>
              <a:t>Accelerator physicist</a:t>
            </a:r>
            <a:endParaRPr lang="sv-SE" sz="800" dirty="0"/>
          </a:p>
        </p:txBody>
      </p:sp>
      <p:sp>
        <p:nvSpPr>
          <p:cNvPr id="50" name="Rounded Rectangle 49"/>
          <p:cNvSpPr/>
          <p:nvPr/>
        </p:nvSpPr>
        <p:spPr>
          <a:xfrm>
            <a:off x="7919681" y="3627548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50" dirty="0" smtClean="0"/>
              <a:t>Juan Esteban Müller</a:t>
            </a:r>
          </a:p>
          <a:p>
            <a:pPr algn="ctr"/>
            <a:r>
              <a:rPr lang="sv-SE" sz="700" dirty="0" smtClean="0"/>
              <a:t>Software scientist</a:t>
            </a:r>
            <a:endParaRPr lang="sv-SE" sz="700" dirty="0"/>
          </a:p>
        </p:txBody>
      </p:sp>
      <p:sp>
        <p:nvSpPr>
          <p:cNvPr id="52" name="Rounded Rectangle 51"/>
          <p:cNvSpPr/>
          <p:nvPr/>
        </p:nvSpPr>
        <p:spPr>
          <a:xfrm>
            <a:off x="7921504" y="400567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Ricardo Fernandes</a:t>
            </a:r>
            <a:br>
              <a:rPr lang="sv-SE" sz="900" dirty="0" smtClean="0"/>
            </a:br>
            <a:r>
              <a:rPr lang="sv-SE" sz="500" dirty="0" smtClean="0"/>
              <a:t>Control system software architect</a:t>
            </a:r>
            <a:endParaRPr lang="sv-SE" sz="700" dirty="0"/>
          </a:p>
        </p:txBody>
      </p:sp>
      <p:sp>
        <p:nvSpPr>
          <p:cNvPr id="53" name="Rounded Rectangle 52"/>
          <p:cNvSpPr/>
          <p:nvPr/>
        </p:nvSpPr>
        <p:spPr>
          <a:xfrm>
            <a:off x="7919681" y="288412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Claudio Rosati</a:t>
            </a:r>
          </a:p>
          <a:p>
            <a:pPr algn="ctr"/>
            <a:r>
              <a:rPr lang="sv-SE" sz="700" dirty="0" smtClean="0"/>
              <a:t>Software </a:t>
            </a:r>
            <a:r>
              <a:rPr lang="sv-SE" sz="700" dirty="0"/>
              <a:t>engineer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348143" y="3269174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Javier Cerejo</a:t>
            </a:r>
            <a:br>
              <a:rPr lang="sv-SE" sz="900" dirty="0" smtClean="0"/>
            </a:br>
            <a:r>
              <a:rPr lang="sv-SE" sz="700" dirty="0" smtClean="0"/>
              <a:t>PhD Student</a:t>
            </a:r>
            <a:endParaRPr lang="sv-SE" sz="700" dirty="0"/>
          </a:p>
        </p:txBody>
      </p:sp>
      <p:sp>
        <p:nvSpPr>
          <p:cNvPr id="55" name="Rounded Rectangle 54"/>
          <p:cNvSpPr/>
          <p:nvPr/>
        </p:nvSpPr>
        <p:spPr>
          <a:xfrm>
            <a:off x="3988316" y="251651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Angel Monera</a:t>
            </a:r>
          </a:p>
          <a:p>
            <a:pPr algn="ctr"/>
            <a:r>
              <a:rPr lang="sv-SE" sz="700" dirty="0" smtClean="0"/>
              <a:t>FPGA Engineer</a:t>
            </a:r>
            <a:endParaRPr lang="sv-SE" sz="700" dirty="0"/>
          </a:p>
        </p:txBody>
      </p:sp>
      <p:sp>
        <p:nvSpPr>
          <p:cNvPr id="56" name="Rounded Rectangle 55"/>
          <p:cNvSpPr/>
          <p:nvPr/>
        </p:nvSpPr>
        <p:spPr>
          <a:xfrm>
            <a:off x="2703044" y="252893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David Sanchez</a:t>
            </a:r>
          </a:p>
          <a:p>
            <a:pPr algn="ctr"/>
            <a:r>
              <a:rPr lang="sv-SE" sz="700" dirty="0" smtClean="0"/>
              <a:t>Automation engineer</a:t>
            </a:r>
            <a:endParaRPr lang="sv-SE" sz="700" dirty="0"/>
          </a:p>
        </p:txBody>
      </p:sp>
      <p:sp>
        <p:nvSpPr>
          <p:cNvPr id="57" name="Rounded Rectangle 56"/>
          <p:cNvSpPr/>
          <p:nvPr/>
        </p:nvSpPr>
        <p:spPr>
          <a:xfrm>
            <a:off x="1415008" y="326917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Manuel Zaera-Sanz</a:t>
            </a:r>
          </a:p>
          <a:p>
            <a:pPr algn="ctr"/>
            <a:r>
              <a:rPr lang="sv-SE" sz="600" dirty="0" smtClean="0"/>
              <a:t>Lead engineer slow interlocks</a:t>
            </a:r>
            <a:endParaRPr lang="sv-SE" sz="600" dirty="0"/>
          </a:p>
        </p:txBody>
      </p:sp>
      <p:sp>
        <p:nvSpPr>
          <p:cNvPr id="58" name="Rounded Rectangle 57"/>
          <p:cNvSpPr/>
          <p:nvPr/>
        </p:nvSpPr>
        <p:spPr>
          <a:xfrm>
            <a:off x="1415008" y="363935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Morteza Mansouri</a:t>
            </a:r>
          </a:p>
          <a:p>
            <a:pPr algn="ctr"/>
            <a:r>
              <a:rPr lang="sv-SE" sz="700" dirty="0" smtClean="0"/>
              <a:t>Safety systems engineer</a:t>
            </a:r>
            <a:endParaRPr lang="sv-SE" sz="700" dirty="0"/>
          </a:p>
        </p:txBody>
      </p:sp>
      <p:sp>
        <p:nvSpPr>
          <p:cNvPr id="59" name="Rounded Rectangle 58"/>
          <p:cNvSpPr/>
          <p:nvPr/>
        </p:nvSpPr>
        <p:spPr>
          <a:xfrm>
            <a:off x="2702301" y="3651746"/>
            <a:ext cx="1152128" cy="324000"/>
          </a:xfrm>
          <a:prstGeom prst="roundRect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Riccard Andersson</a:t>
            </a:r>
            <a:br>
              <a:rPr lang="sv-SE" sz="900" dirty="0" smtClean="0"/>
            </a:br>
            <a:r>
              <a:rPr lang="sv-SE" sz="700" dirty="0" smtClean="0"/>
              <a:t>Technical coordinator</a:t>
            </a:r>
            <a:endParaRPr lang="sv-SE" sz="700" dirty="0"/>
          </a:p>
        </p:txBody>
      </p:sp>
      <p:sp>
        <p:nvSpPr>
          <p:cNvPr id="60" name="Rounded Rectangle 59"/>
          <p:cNvSpPr/>
          <p:nvPr/>
        </p:nvSpPr>
        <p:spPr>
          <a:xfrm>
            <a:off x="2710009" y="401270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Stuart Birch</a:t>
            </a:r>
            <a:r>
              <a:rPr lang="sv-SE" sz="900" dirty="0" smtClean="0"/>
              <a:t/>
            </a:r>
            <a:br>
              <a:rPr lang="sv-SE" sz="900" dirty="0" smtClean="0"/>
            </a:br>
            <a:r>
              <a:rPr lang="sv-SE" sz="700" dirty="0" smtClean="0"/>
              <a:t>Senior engineer</a:t>
            </a:r>
            <a:endParaRPr lang="sv-SE" sz="800" dirty="0"/>
          </a:p>
        </p:txBody>
      </p:sp>
      <p:sp>
        <p:nvSpPr>
          <p:cNvPr id="61" name="Rounded Rectangle 60"/>
          <p:cNvSpPr/>
          <p:nvPr/>
        </p:nvSpPr>
        <p:spPr>
          <a:xfrm>
            <a:off x="6576168" y="2525393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Ben Folsom</a:t>
            </a:r>
          </a:p>
          <a:p>
            <a:pPr algn="ctr"/>
            <a:r>
              <a:rPr lang="sv-SE" sz="700" dirty="0" smtClean="0"/>
              <a:t>PhD student</a:t>
            </a:r>
            <a:endParaRPr lang="sv-SE" sz="700" dirty="0"/>
          </a:p>
        </p:txBody>
      </p:sp>
      <p:sp>
        <p:nvSpPr>
          <p:cNvPr id="64" name="Rounded Rectangle 63"/>
          <p:cNvSpPr/>
          <p:nvPr/>
        </p:nvSpPr>
        <p:spPr>
          <a:xfrm>
            <a:off x="179512" y="6394126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Temporary employee</a:t>
            </a:r>
            <a:endParaRPr lang="sv-SE" sz="1100" dirty="0"/>
          </a:p>
        </p:txBody>
      </p:sp>
      <p:sp>
        <p:nvSpPr>
          <p:cNvPr id="65" name="Rounded Rectangle 64"/>
          <p:cNvSpPr/>
          <p:nvPr/>
        </p:nvSpPr>
        <p:spPr>
          <a:xfrm>
            <a:off x="179512" y="599804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Employee</a:t>
            </a:r>
            <a:endParaRPr lang="sv-SE" sz="1100" dirty="0"/>
          </a:p>
        </p:txBody>
      </p:sp>
      <p:sp>
        <p:nvSpPr>
          <p:cNvPr id="66" name="Rounded Rectangle 65"/>
          <p:cNvSpPr/>
          <p:nvPr/>
        </p:nvSpPr>
        <p:spPr>
          <a:xfrm>
            <a:off x="1403648" y="600053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Consultant</a:t>
            </a:r>
            <a:endParaRPr lang="sv-SE" sz="1100" dirty="0"/>
          </a:p>
        </p:txBody>
      </p:sp>
      <p:sp>
        <p:nvSpPr>
          <p:cNvPr id="67" name="Rounded Rectangle 66"/>
          <p:cNvSpPr/>
          <p:nvPr/>
        </p:nvSpPr>
        <p:spPr>
          <a:xfrm>
            <a:off x="1403648" y="6394126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Consultant</a:t>
            </a:r>
            <a:br>
              <a:rPr lang="sv-SE" sz="1100" dirty="0" smtClean="0"/>
            </a:br>
            <a:r>
              <a:rPr lang="sv-SE" sz="1100" dirty="0" smtClean="0"/>
              <a:t>off-site</a:t>
            </a:r>
            <a:endParaRPr lang="sv-SE" sz="1100" dirty="0"/>
          </a:p>
        </p:txBody>
      </p:sp>
      <p:sp>
        <p:nvSpPr>
          <p:cNvPr id="68" name="Rounded Rectangle 67"/>
          <p:cNvSpPr/>
          <p:nvPr/>
        </p:nvSpPr>
        <p:spPr>
          <a:xfrm>
            <a:off x="5348143" y="363367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Joao Martins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69" name="Rounded Rectangle 68"/>
          <p:cNvSpPr/>
          <p:nvPr/>
        </p:nvSpPr>
        <p:spPr>
          <a:xfrm>
            <a:off x="5348143" y="2525552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Benedetto Gallese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70" name="Rounded Rectangle 69"/>
          <p:cNvSpPr/>
          <p:nvPr/>
        </p:nvSpPr>
        <p:spPr>
          <a:xfrm>
            <a:off x="1403648" y="474503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bg1"/>
                </a:solidFill>
              </a:rPr>
              <a:t>Yong Kian Sin</a:t>
            </a:r>
            <a:r>
              <a:rPr lang="sv-SE" sz="900" dirty="0" smtClean="0"/>
              <a:t/>
            </a:r>
            <a:br>
              <a:rPr lang="sv-SE" sz="900" dirty="0" smtClean="0"/>
            </a:br>
            <a:r>
              <a:rPr lang="sv-SE" sz="700" dirty="0" smtClean="0"/>
              <a:t>IEC61508 engineer</a:t>
            </a:r>
            <a:endParaRPr lang="sv-SE" sz="700" dirty="0"/>
          </a:p>
        </p:txBody>
      </p:sp>
      <p:sp>
        <p:nvSpPr>
          <p:cNvPr id="75" name="Rounded Rectangle 74"/>
          <p:cNvSpPr/>
          <p:nvPr/>
        </p:nvSpPr>
        <p:spPr>
          <a:xfrm>
            <a:off x="3987743" y="3272329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François Bellorini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76" name="Rounded Rectangle 75"/>
          <p:cNvSpPr/>
          <p:nvPr/>
        </p:nvSpPr>
        <p:spPr>
          <a:xfrm>
            <a:off x="3993837" y="2895778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David Brodrick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79" name="Rounded Rectangle 78"/>
          <p:cNvSpPr/>
          <p:nvPr/>
        </p:nvSpPr>
        <p:spPr>
          <a:xfrm>
            <a:off x="2625594" y="6400230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/>
              <a:t>Position under consideration</a:t>
            </a:r>
            <a:endParaRPr lang="sv-SE" sz="700" dirty="0"/>
          </a:p>
        </p:txBody>
      </p:sp>
      <p:sp>
        <p:nvSpPr>
          <p:cNvPr id="86" name="Rounded Rectangle 85"/>
          <p:cNvSpPr/>
          <p:nvPr/>
        </p:nvSpPr>
        <p:spPr>
          <a:xfrm>
            <a:off x="5354087" y="5451920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800" dirty="0"/>
              <a:t>Mehdi Mohammednezhad</a:t>
            </a:r>
            <a:endParaRPr lang="sv-SE" sz="900" dirty="0" smtClean="0"/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90" name="Rounded Rectangle 89"/>
          <p:cNvSpPr/>
          <p:nvPr/>
        </p:nvSpPr>
        <p:spPr>
          <a:xfrm>
            <a:off x="3987743" y="3994303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Jeong Han Lee</a:t>
            </a:r>
            <a:br>
              <a:rPr lang="sv-SE" sz="900" dirty="0" smtClean="0"/>
            </a:br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91" name="Rounded Rectangle 90"/>
          <p:cNvSpPr/>
          <p:nvPr/>
        </p:nvSpPr>
        <p:spPr>
          <a:xfrm>
            <a:off x="6576168" y="4393504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Consultants</a:t>
            </a:r>
            <a:endParaRPr lang="sv-SE" sz="900" dirty="0"/>
          </a:p>
        </p:txBody>
      </p:sp>
      <p:sp>
        <p:nvSpPr>
          <p:cNvPr id="100" name="Rounded Rectangle 99"/>
          <p:cNvSpPr/>
          <p:nvPr/>
        </p:nvSpPr>
        <p:spPr>
          <a:xfrm>
            <a:off x="5345985" y="3994303"/>
            <a:ext cx="1152128" cy="32400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Julen </a:t>
            </a:r>
            <a:r>
              <a:rPr lang="sv-SE" sz="900" dirty="0" smtClean="0"/>
              <a:t>Etxeberria</a:t>
            </a:r>
          </a:p>
          <a:p>
            <a:pPr algn="ctr"/>
            <a:r>
              <a:rPr lang="sv-SE" sz="700" dirty="0" smtClean="0"/>
              <a:t>Junior controls engineer</a:t>
            </a:r>
            <a:endParaRPr lang="sv-SE" sz="9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359855" y="6180164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positions (3)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333218" y="4365705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Saeed Haghtalab</a:t>
            </a:r>
            <a:br>
              <a:rPr lang="sv-SE" sz="900" dirty="0" smtClean="0"/>
            </a:br>
            <a:r>
              <a:rPr lang="sv-SE" sz="700" dirty="0" smtClean="0"/>
              <a:t>Integrator</a:t>
            </a:r>
            <a:endParaRPr lang="sv-SE" sz="1000" dirty="0"/>
          </a:p>
        </p:txBody>
      </p:sp>
      <p:cxnSp>
        <p:nvCxnSpPr>
          <p:cNvPr id="107" name="Straight Connector 106"/>
          <p:cNvCxnSpPr/>
          <p:nvPr/>
        </p:nvCxnSpPr>
        <p:spPr>
          <a:xfrm flipH="1">
            <a:off x="5272655" y="1484784"/>
            <a:ext cx="326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ICS </a:t>
            </a:r>
            <a:r>
              <a:rPr lang="en-US" dirty="0" smtClean="0"/>
              <a:t>Organization</a:t>
            </a:r>
            <a:br>
              <a:rPr lang="en-US" dirty="0" smtClean="0"/>
            </a:br>
            <a:r>
              <a:rPr lang="en-US" sz="2000" dirty="0" smtClean="0"/>
              <a:t>2017-11</a:t>
            </a:r>
            <a:endParaRPr lang="en-US" dirty="0"/>
          </a:p>
        </p:txBody>
      </p:sp>
      <p:sp>
        <p:nvSpPr>
          <p:cNvPr id="116" name="Rounded Rectangle 115"/>
          <p:cNvSpPr/>
          <p:nvPr/>
        </p:nvSpPr>
        <p:spPr>
          <a:xfrm>
            <a:off x="5341382" y="5090036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Krisztián Löki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96" name="Rounded Rectangle 95"/>
          <p:cNvSpPr/>
          <p:nvPr/>
        </p:nvSpPr>
        <p:spPr>
          <a:xfrm>
            <a:off x="188473" y="253600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Alessio Curri</a:t>
            </a:r>
            <a:br>
              <a:rPr lang="sv-SE" sz="900" dirty="0" smtClean="0"/>
            </a:br>
            <a:r>
              <a:rPr lang="sv-SE" sz="800" dirty="0"/>
              <a:t>System administrator</a:t>
            </a:r>
            <a:endParaRPr lang="sv-SE" sz="700" dirty="0"/>
          </a:p>
        </p:txBody>
      </p:sp>
      <p:sp>
        <p:nvSpPr>
          <p:cNvPr id="106" name="Rounded Rectangle 105"/>
          <p:cNvSpPr/>
          <p:nvPr/>
        </p:nvSpPr>
        <p:spPr>
          <a:xfrm>
            <a:off x="6588902" y="400330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Karin Rathsman</a:t>
            </a:r>
            <a:br>
              <a:rPr lang="sv-SE" sz="900" dirty="0" smtClean="0"/>
            </a:br>
            <a:r>
              <a:rPr lang="sv-SE" sz="700" dirty="0" smtClean="0"/>
              <a:t>Accelerator scientist</a:t>
            </a:r>
            <a:endParaRPr lang="sv-SE" sz="700" dirty="0"/>
          </a:p>
        </p:txBody>
      </p:sp>
      <p:sp>
        <p:nvSpPr>
          <p:cNvPr id="95" name="Rounded Rectangle 94"/>
          <p:cNvSpPr/>
          <p:nvPr/>
        </p:nvSpPr>
        <p:spPr>
          <a:xfrm>
            <a:off x="179512" y="4365104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Fredrik Luthander</a:t>
            </a:r>
            <a:endParaRPr lang="sv-SE" sz="900" dirty="0" smtClean="0"/>
          </a:p>
          <a:p>
            <a:pPr algn="ctr"/>
            <a:r>
              <a:rPr lang="sv-SE" sz="700" dirty="0" smtClean="0"/>
              <a:t>Software engineer</a:t>
            </a:r>
            <a:endParaRPr lang="sv-SE" sz="700" dirty="0"/>
          </a:p>
        </p:txBody>
      </p:sp>
      <p:sp>
        <p:nvSpPr>
          <p:cNvPr id="113" name="Rounded Rectangle 112"/>
          <p:cNvSpPr/>
          <p:nvPr/>
        </p:nvSpPr>
        <p:spPr>
          <a:xfrm>
            <a:off x="5364088" y="1591130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/>
              <a:t>Wojtek Fabianowski </a:t>
            </a:r>
            <a:r>
              <a:rPr lang="sv-SE" sz="900" dirty="0" smtClean="0"/>
              <a:t>in-kind manager</a:t>
            </a:r>
            <a:endParaRPr lang="sv-SE" sz="900" dirty="0"/>
          </a:p>
        </p:txBody>
      </p:sp>
      <p:sp>
        <p:nvSpPr>
          <p:cNvPr id="108" name="Rounded Rectangle 107"/>
          <p:cNvSpPr/>
          <p:nvPr/>
        </p:nvSpPr>
        <p:spPr>
          <a:xfrm>
            <a:off x="6588902" y="362869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50" dirty="0" smtClean="0"/>
              <a:t>Jan-Åke Persson</a:t>
            </a:r>
          </a:p>
          <a:p>
            <a:pPr algn="ctr"/>
            <a:r>
              <a:rPr lang="sv-SE" sz="700" dirty="0" smtClean="0"/>
              <a:t>Senior software engineer</a:t>
            </a:r>
            <a:endParaRPr lang="sv-SE" sz="700" dirty="0"/>
          </a:p>
        </p:txBody>
      </p:sp>
      <p:sp>
        <p:nvSpPr>
          <p:cNvPr id="125" name="Rounded Rectangle 124"/>
          <p:cNvSpPr/>
          <p:nvPr/>
        </p:nvSpPr>
        <p:spPr>
          <a:xfrm>
            <a:off x="188000" y="2899429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Benjamin Bertrand</a:t>
            </a:r>
          </a:p>
          <a:p>
            <a:pPr algn="ctr"/>
            <a:r>
              <a:rPr lang="sv-SE" sz="700" dirty="0" smtClean="0"/>
              <a:t>Software </a:t>
            </a:r>
            <a:r>
              <a:rPr lang="sv-SE" sz="700" dirty="0"/>
              <a:t>engineer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49878" y="207324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Remy Mudingay</a:t>
            </a:r>
          </a:p>
          <a:p>
            <a:pPr algn="ctr"/>
            <a:r>
              <a:rPr lang="sv-SE" sz="700" dirty="0" smtClean="0"/>
              <a:t>Controls infrastructure</a:t>
            </a:r>
            <a:endParaRPr lang="sv-SE" sz="900" dirty="0"/>
          </a:p>
        </p:txBody>
      </p:sp>
      <p:sp>
        <p:nvSpPr>
          <p:cNvPr id="133" name="Rounded Rectangle 132"/>
          <p:cNvSpPr/>
          <p:nvPr/>
        </p:nvSpPr>
        <p:spPr>
          <a:xfrm>
            <a:off x="3995936" y="5836056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Oliver Talevski</a:t>
            </a:r>
          </a:p>
          <a:p>
            <a:pPr algn="ctr"/>
            <a:r>
              <a:rPr lang="sv-SE" sz="700" dirty="0" smtClean="0"/>
              <a:t>Embedded engineer</a:t>
            </a:r>
            <a:endParaRPr lang="sv-SE" sz="900" dirty="0"/>
          </a:p>
        </p:txBody>
      </p:sp>
      <p:sp>
        <p:nvSpPr>
          <p:cNvPr id="146" name="Rounded Rectangle 145"/>
          <p:cNvSpPr/>
          <p:nvPr/>
        </p:nvSpPr>
        <p:spPr>
          <a:xfrm>
            <a:off x="192970" y="363623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Susann Skarin</a:t>
            </a:r>
            <a:br>
              <a:rPr lang="sv-SE" sz="900" dirty="0" smtClean="0"/>
            </a:br>
            <a:r>
              <a:rPr lang="sv-SE" sz="700" dirty="0" smtClean="0"/>
              <a:t>Network administrator</a:t>
            </a:r>
            <a:endParaRPr lang="sv-SE" sz="700" dirty="0"/>
          </a:p>
        </p:txBody>
      </p:sp>
      <p:cxnSp>
        <p:nvCxnSpPr>
          <p:cNvPr id="150" name="Straight Connector 149"/>
          <p:cNvCxnSpPr/>
          <p:nvPr/>
        </p:nvCxnSpPr>
        <p:spPr>
          <a:xfrm flipH="1" flipV="1">
            <a:off x="105333" y="2372664"/>
            <a:ext cx="2171" cy="2496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105333" y="3440705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ounded Rectangle 121"/>
          <p:cNvSpPr/>
          <p:nvPr/>
        </p:nvSpPr>
        <p:spPr>
          <a:xfrm>
            <a:off x="1415008" y="251651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Alberto Toral</a:t>
            </a:r>
          </a:p>
          <a:p>
            <a:pPr algn="ctr"/>
            <a:r>
              <a:rPr lang="sv-SE" sz="800" dirty="0" smtClean="0"/>
              <a:t>Technician</a:t>
            </a:r>
            <a:endParaRPr lang="sv-SE" sz="600" dirty="0"/>
          </a:p>
        </p:txBody>
      </p:sp>
      <p:sp>
        <p:nvSpPr>
          <p:cNvPr id="124" name="Rounded Rectangle 123"/>
          <p:cNvSpPr/>
          <p:nvPr/>
        </p:nvSpPr>
        <p:spPr>
          <a:xfrm>
            <a:off x="7884368" y="159113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Thilo Friedrich</a:t>
            </a:r>
          </a:p>
          <a:p>
            <a:pPr algn="ctr"/>
            <a:r>
              <a:rPr lang="sv-SE" sz="700" dirty="0" smtClean="0"/>
              <a:t>Systems engineer</a:t>
            </a:r>
            <a:endParaRPr lang="sv-SE" sz="900" dirty="0"/>
          </a:p>
        </p:txBody>
      </p:sp>
      <p:cxnSp>
        <p:nvCxnSpPr>
          <p:cNvPr id="129" name="Straight Connector 128"/>
          <p:cNvCxnSpPr/>
          <p:nvPr/>
        </p:nvCxnSpPr>
        <p:spPr>
          <a:xfrm flipV="1">
            <a:off x="8542413" y="1488506"/>
            <a:ext cx="1" cy="12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/>
          <p:cNvSpPr/>
          <p:nvPr/>
        </p:nvSpPr>
        <p:spPr>
          <a:xfrm>
            <a:off x="2708492" y="2900336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Enric Bargalló</a:t>
            </a:r>
          </a:p>
          <a:p>
            <a:pPr algn="ctr"/>
            <a:r>
              <a:rPr lang="sv-SE" sz="700" dirty="0" smtClean="0"/>
              <a:t>Lead analyst engineer</a:t>
            </a:r>
            <a:endParaRPr lang="sv-SE" sz="700" dirty="0"/>
          </a:p>
        </p:txBody>
      </p:sp>
      <p:sp>
        <p:nvSpPr>
          <p:cNvPr id="136" name="Rounded Rectangle 135"/>
          <p:cNvSpPr/>
          <p:nvPr/>
        </p:nvSpPr>
        <p:spPr>
          <a:xfrm>
            <a:off x="3987743" y="362317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John Sparger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138" name="Rounded Rectangle 137"/>
          <p:cNvSpPr/>
          <p:nvPr/>
        </p:nvSpPr>
        <p:spPr>
          <a:xfrm>
            <a:off x="3995936" y="621767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William Ledda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139" name="Rounded Rectangle 138"/>
          <p:cNvSpPr/>
          <p:nvPr/>
        </p:nvSpPr>
        <p:spPr>
          <a:xfrm>
            <a:off x="3995936" y="5469904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Miklos Boros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7205426" y="1486486"/>
            <a:ext cx="1" cy="120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ounded Rectangle 133"/>
          <p:cNvSpPr/>
          <p:nvPr/>
        </p:nvSpPr>
        <p:spPr>
          <a:xfrm>
            <a:off x="6660232" y="159283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Maria Romedahl</a:t>
            </a:r>
          </a:p>
          <a:p>
            <a:pPr algn="ctr"/>
            <a:r>
              <a:rPr lang="sv-SE" sz="700" dirty="0" smtClean="0"/>
              <a:t>Technical coordinator</a:t>
            </a:r>
            <a:endParaRPr lang="sv-SE" sz="700" dirty="0"/>
          </a:p>
        </p:txBody>
      </p:sp>
      <p:sp>
        <p:nvSpPr>
          <p:cNvPr id="140" name="Rounded Rectangle 139"/>
          <p:cNvSpPr/>
          <p:nvPr/>
        </p:nvSpPr>
        <p:spPr>
          <a:xfrm>
            <a:off x="1415008" y="4381002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bg1"/>
                </a:solidFill>
              </a:rPr>
              <a:t>Szandra Kövecses</a:t>
            </a:r>
            <a:br>
              <a:rPr lang="sv-SE" sz="900" dirty="0" smtClean="0">
                <a:solidFill>
                  <a:schemeClr val="bg1"/>
                </a:solidFill>
              </a:rPr>
            </a:br>
            <a:r>
              <a:rPr lang="sv-SE" sz="700" dirty="0" smtClean="0">
                <a:solidFill>
                  <a:schemeClr val="bg1"/>
                </a:solidFill>
              </a:rPr>
              <a:t>Lead integrator</a:t>
            </a:r>
            <a:endParaRPr lang="sv-SE" sz="800" dirty="0"/>
          </a:p>
        </p:txBody>
      </p:sp>
      <p:sp>
        <p:nvSpPr>
          <p:cNvPr id="141" name="Rounded Rectangle 140"/>
          <p:cNvSpPr/>
          <p:nvPr/>
        </p:nvSpPr>
        <p:spPr>
          <a:xfrm>
            <a:off x="2703044" y="4741561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Manorma Kumar</a:t>
            </a:r>
          </a:p>
          <a:p>
            <a:pPr algn="ctr"/>
            <a:r>
              <a:rPr lang="sv-SE" sz="700" dirty="0" smtClean="0"/>
              <a:t>PSS analyst</a:t>
            </a:r>
            <a:endParaRPr lang="sv-SE" sz="900" dirty="0"/>
          </a:p>
        </p:txBody>
      </p:sp>
      <p:sp>
        <p:nvSpPr>
          <p:cNvPr id="142" name="Rounded Rectangle 141"/>
          <p:cNvSpPr/>
          <p:nvPr/>
        </p:nvSpPr>
        <p:spPr>
          <a:xfrm>
            <a:off x="1415008" y="4013863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bg1"/>
                </a:solidFill>
              </a:rPr>
              <a:t>Stephane Gabourin</a:t>
            </a:r>
            <a:br>
              <a:rPr lang="sv-SE" sz="900" dirty="0" smtClean="0">
                <a:solidFill>
                  <a:schemeClr val="bg1"/>
                </a:solidFill>
              </a:rPr>
            </a:br>
            <a:r>
              <a:rPr lang="sv-SE" sz="600" dirty="0" smtClean="0">
                <a:solidFill>
                  <a:schemeClr val="bg1"/>
                </a:solidFill>
              </a:rPr>
              <a:t>Lead engineer fast interlocks</a:t>
            </a:r>
            <a:endParaRPr lang="sv-SE" sz="800" dirty="0"/>
          </a:p>
        </p:txBody>
      </p:sp>
      <p:sp>
        <p:nvSpPr>
          <p:cNvPr id="143" name="Rounded Rectangle 142"/>
          <p:cNvSpPr/>
          <p:nvPr/>
        </p:nvSpPr>
        <p:spPr>
          <a:xfrm>
            <a:off x="2708492" y="437674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bg1"/>
                </a:solidFill>
              </a:rPr>
              <a:t>Viktor Fred</a:t>
            </a:r>
            <a:br>
              <a:rPr lang="sv-SE" sz="900" dirty="0" smtClean="0">
                <a:solidFill>
                  <a:schemeClr val="bg1"/>
                </a:solidFill>
              </a:rPr>
            </a:br>
            <a:r>
              <a:rPr lang="sv-SE" sz="500" dirty="0" smtClean="0">
                <a:solidFill>
                  <a:schemeClr val="bg1"/>
                </a:solidFill>
              </a:rPr>
              <a:t>Lead engineer electrical installations</a:t>
            </a:r>
            <a:endParaRPr lang="sv-SE" sz="800" dirty="0"/>
          </a:p>
        </p:txBody>
      </p:sp>
      <p:sp>
        <p:nvSpPr>
          <p:cNvPr id="145" name="Rounded Rectangle 144"/>
          <p:cNvSpPr/>
          <p:nvPr/>
        </p:nvSpPr>
        <p:spPr>
          <a:xfrm>
            <a:off x="1415008" y="2896479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Denis Paulic</a:t>
            </a:r>
          </a:p>
          <a:p>
            <a:pPr algn="ctr"/>
            <a:r>
              <a:rPr lang="sv-SE" sz="700" dirty="0" smtClean="0"/>
              <a:t>DGL, PLC engineer</a:t>
            </a:r>
            <a:endParaRPr lang="sv-SE" sz="700" dirty="0"/>
          </a:p>
        </p:txBody>
      </p:sp>
      <p:sp>
        <p:nvSpPr>
          <p:cNvPr id="148" name="Rounded Rectangle 147"/>
          <p:cNvSpPr/>
          <p:nvPr/>
        </p:nvSpPr>
        <p:spPr>
          <a:xfrm>
            <a:off x="2703044" y="3274293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Mattias Eriksson</a:t>
            </a:r>
          </a:p>
          <a:p>
            <a:pPr algn="ctr"/>
            <a:r>
              <a:rPr lang="sv-SE" sz="700" dirty="0" smtClean="0"/>
              <a:t>Technician</a:t>
            </a:r>
            <a:endParaRPr lang="sv-SE" sz="700" dirty="0"/>
          </a:p>
        </p:txBody>
      </p:sp>
      <p:sp>
        <p:nvSpPr>
          <p:cNvPr id="165" name="Rounded Rectangle 164"/>
          <p:cNvSpPr/>
          <p:nvPr/>
        </p:nvSpPr>
        <p:spPr>
          <a:xfrm>
            <a:off x="7921504" y="3259891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50" dirty="0" smtClean="0"/>
              <a:t>Fredrik Söderberg</a:t>
            </a:r>
          </a:p>
          <a:p>
            <a:pPr algn="ctr"/>
            <a:r>
              <a:rPr lang="sv-SE" sz="700" dirty="0" smtClean="0"/>
              <a:t>Software engineer</a:t>
            </a:r>
            <a:endParaRPr lang="sv-SE" sz="700" dirty="0"/>
          </a:p>
        </p:txBody>
      </p:sp>
      <p:sp>
        <p:nvSpPr>
          <p:cNvPr id="167" name="Rounded Rectangle 166"/>
          <p:cNvSpPr/>
          <p:nvPr/>
        </p:nvSpPr>
        <p:spPr>
          <a:xfrm>
            <a:off x="2708492" y="5109456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positions (2)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5348143" y="2903823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Faye Chicken</a:t>
            </a:r>
          </a:p>
          <a:p>
            <a:pPr algn="ctr"/>
            <a:r>
              <a:rPr lang="sv-SE" sz="700" dirty="0" smtClean="0"/>
              <a:t>Technician</a:t>
            </a:r>
            <a:endParaRPr lang="sv-SE" sz="900" dirty="0"/>
          </a:p>
        </p:txBody>
      </p:sp>
      <p:sp>
        <p:nvSpPr>
          <p:cNvPr id="128" name="Rounded Rectangle 127"/>
          <p:cNvSpPr/>
          <p:nvPr/>
        </p:nvSpPr>
        <p:spPr>
          <a:xfrm>
            <a:off x="3993837" y="4365705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Peter van Velze</a:t>
            </a:r>
            <a:br>
              <a:rPr lang="sv-SE" sz="900" dirty="0" smtClean="0"/>
            </a:br>
            <a:r>
              <a:rPr lang="sv-SE" sz="700" dirty="0" smtClean="0"/>
              <a:t>Technician</a:t>
            </a:r>
            <a:endParaRPr lang="sv-SE" sz="900" dirty="0"/>
          </a:p>
        </p:txBody>
      </p:sp>
      <p:sp>
        <p:nvSpPr>
          <p:cNvPr id="147" name="Rounded Rectangle 146"/>
          <p:cNvSpPr/>
          <p:nvPr/>
        </p:nvSpPr>
        <p:spPr>
          <a:xfrm>
            <a:off x="5356545" y="581425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Nour Akel</a:t>
            </a:r>
          </a:p>
          <a:p>
            <a:pPr algn="ctr"/>
            <a:r>
              <a:rPr lang="sv-SE" sz="700" dirty="0" smtClean="0"/>
              <a:t>ICS Installation coordinator</a:t>
            </a:r>
            <a:endParaRPr lang="sv-SE" sz="900" dirty="0"/>
          </a:p>
        </p:txBody>
      </p:sp>
      <p:cxnSp>
        <p:nvCxnSpPr>
          <p:cNvPr id="121" name="Straight Connector 120"/>
          <p:cNvCxnSpPr/>
          <p:nvPr/>
        </p:nvCxnSpPr>
        <p:spPr>
          <a:xfrm flipH="1">
            <a:off x="5092609" y="6356836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3999723" y="472514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Simone Farina</a:t>
            </a:r>
            <a:br>
              <a:rPr lang="sv-SE" sz="900" dirty="0" smtClean="0"/>
            </a:br>
            <a:r>
              <a:rPr lang="sv-SE" sz="700" dirty="0" smtClean="0"/>
              <a:t>Embedded systems egineer</a:t>
            </a:r>
            <a:endParaRPr lang="sv-SE" sz="1000" dirty="0"/>
          </a:p>
        </p:txBody>
      </p:sp>
      <p:sp>
        <p:nvSpPr>
          <p:cNvPr id="162" name="Rounded Rectangle 161"/>
          <p:cNvSpPr/>
          <p:nvPr/>
        </p:nvSpPr>
        <p:spPr>
          <a:xfrm>
            <a:off x="6581348" y="326196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sv-SE" sz="900" dirty="0" smtClean="0"/>
              <a:t>Georg Weiss</a:t>
            </a:r>
            <a:br>
              <a:rPr lang="sv-SE" sz="900" dirty="0" smtClean="0"/>
            </a:br>
            <a:r>
              <a:rPr lang="sv-SE" sz="700" dirty="0" smtClean="0"/>
              <a:t>Software engineer</a:t>
            </a:r>
            <a:endParaRPr lang="sv-SE" sz="1000" dirty="0"/>
          </a:p>
        </p:txBody>
      </p:sp>
      <p:sp>
        <p:nvSpPr>
          <p:cNvPr id="170" name="Rounded Rectangle 169"/>
          <p:cNvSpPr/>
          <p:nvPr/>
        </p:nvSpPr>
        <p:spPr>
          <a:xfrm>
            <a:off x="7916965" y="2514028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dirty="0"/>
              <a:t>Banafsheh </a:t>
            </a:r>
            <a:r>
              <a:rPr lang="sv-SE" sz="800" dirty="0" smtClean="0"/>
              <a:t>Hajinasab</a:t>
            </a:r>
            <a:endParaRPr lang="sv-SE" sz="900" dirty="0" smtClean="0"/>
          </a:p>
          <a:p>
            <a:pPr algn="ctr"/>
            <a:r>
              <a:rPr lang="sv-SE" sz="700" dirty="0" smtClean="0"/>
              <a:t>Software </a:t>
            </a:r>
            <a:r>
              <a:rPr lang="sv-SE" sz="700" dirty="0"/>
              <a:t>engineer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4213218" y="2056068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</a:t>
            </a:r>
          </a:p>
          <a:p>
            <a:pPr algn="ctr"/>
            <a:r>
              <a:rPr lang="sv-SE" sz="800" dirty="0" smtClean="0"/>
              <a:t>(Henrik Carling acting)</a:t>
            </a:r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7652016" y="4212924"/>
            <a:ext cx="36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5695968" y="4354977"/>
            <a:ext cx="777309" cy="9233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600" dirty="0" smtClean="0"/>
              <a:t>Start 2018-01</a:t>
            </a:r>
            <a:endParaRPr lang="sv-SE" sz="600" dirty="0"/>
          </a:p>
        </p:txBody>
      </p:sp>
      <p:sp>
        <p:nvSpPr>
          <p:cNvPr id="177" name="TextBox 176"/>
          <p:cNvSpPr txBox="1"/>
          <p:nvPr/>
        </p:nvSpPr>
        <p:spPr>
          <a:xfrm>
            <a:off x="8316416" y="2479226"/>
            <a:ext cx="777309" cy="9233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600" dirty="0" smtClean="0"/>
              <a:t>Start 2017-12</a:t>
            </a:r>
            <a:endParaRPr lang="sv-SE" sz="600" dirty="0"/>
          </a:p>
        </p:txBody>
      </p:sp>
      <p:sp>
        <p:nvSpPr>
          <p:cNvPr id="178" name="Rounded Rectangle 177"/>
          <p:cNvSpPr/>
          <p:nvPr/>
        </p:nvSpPr>
        <p:spPr>
          <a:xfrm>
            <a:off x="5330868" y="4725144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Tomasz Brys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179" name="Rounded Rectangle 178"/>
          <p:cNvSpPr/>
          <p:nvPr/>
        </p:nvSpPr>
        <p:spPr>
          <a:xfrm>
            <a:off x="3995936" y="5093348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Thomas Fay</a:t>
            </a:r>
          </a:p>
          <a:p>
            <a:pPr algn="ctr"/>
            <a:r>
              <a:rPr lang="sv-SE" sz="700" dirty="0" smtClean="0"/>
              <a:t>Integrator</a:t>
            </a:r>
            <a:endParaRPr lang="sv-SE" sz="900" dirty="0"/>
          </a:p>
        </p:txBody>
      </p:sp>
      <p:sp>
        <p:nvSpPr>
          <p:cNvPr id="180" name="Rounded Rectangle 179"/>
          <p:cNvSpPr/>
          <p:nvPr/>
        </p:nvSpPr>
        <p:spPr>
          <a:xfrm>
            <a:off x="7907392" y="4397760"/>
            <a:ext cx="1152128" cy="3240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Open positions (1)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93448" y="3272040"/>
            <a:ext cx="1152128" cy="3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Johan Christensson</a:t>
            </a:r>
          </a:p>
          <a:p>
            <a:pPr algn="ctr"/>
            <a:r>
              <a:rPr lang="sv-SE" sz="500" dirty="0" smtClean="0"/>
              <a:t>Infrastructure technology engineer</a:t>
            </a:r>
            <a:endParaRPr lang="sv-SE" sz="500" dirty="0"/>
          </a:p>
        </p:txBody>
      </p:sp>
      <p:cxnSp>
        <p:nvCxnSpPr>
          <p:cNvPr id="174" name="Straight Connector 173"/>
          <p:cNvCxnSpPr/>
          <p:nvPr/>
        </p:nvCxnSpPr>
        <p:spPr>
          <a:xfrm flipH="1">
            <a:off x="107504" y="4869160"/>
            <a:ext cx="161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ounded Rectangle 168"/>
          <p:cNvSpPr/>
          <p:nvPr/>
        </p:nvSpPr>
        <p:spPr>
          <a:xfrm>
            <a:off x="188473" y="4002142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Anders Harrisson</a:t>
            </a:r>
          </a:p>
          <a:p>
            <a:pPr algn="ctr"/>
            <a:r>
              <a:rPr lang="sv-SE" sz="500" dirty="0" smtClean="0"/>
              <a:t>Software configuration manager</a:t>
            </a:r>
            <a:endParaRPr lang="sv-SE" sz="5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25" y="5170959"/>
            <a:ext cx="2201863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2232" y="6342164"/>
            <a:ext cx="13901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00" dirty="0" smtClean="0">
                <a:hlinkClick r:id="rId4"/>
              </a:rPr>
              <a:t>ESS-0081625</a:t>
            </a:r>
            <a:endParaRPr lang="sv-SE" sz="900" dirty="0"/>
          </a:p>
        </p:txBody>
      </p:sp>
      <p:sp>
        <p:nvSpPr>
          <p:cNvPr id="166" name="Rounded Rectangle 165"/>
          <p:cNvSpPr/>
          <p:nvPr/>
        </p:nvSpPr>
        <p:spPr>
          <a:xfrm>
            <a:off x="179512" y="4726931"/>
            <a:ext cx="1152128" cy="32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/>
              <a:t>Peter Holgersson</a:t>
            </a:r>
          </a:p>
          <a:p>
            <a:pPr algn="ctr"/>
            <a:r>
              <a:rPr lang="sv-SE" sz="700" dirty="0" smtClean="0"/>
              <a:t>Electriocal engineer</a:t>
            </a:r>
            <a:endParaRPr lang="sv-SE" sz="700" dirty="0"/>
          </a:p>
        </p:txBody>
      </p:sp>
    </p:spTree>
    <p:extLst>
      <p:ext uri="{BB962C8B-B14F-4D97-AF65-F5344CB8AC3E}">
        <p14:creationId xmlns:p14="http://schemas.microsoft.com/office/powerpoint/2010/main" val="36747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990656" cy="33123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Machine Protection and </a:t>
            </a:r>
            <a:br>
              <a:rPr lang="en-US" sz="4000" dirty="0" smtClean="0"/>
            </a:br>
            <a:r>
              <a:rPr lang="en-US" sz="4000" dirty="0" smtClean="0"/>
              <a:t>Personnel Safety Systems Group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1800" dirty="0" smtClean="0"/>
              <a:t>Annika Nordt, PhD</a:t>
            </a:r>
            <a:br>
              <a:rPr lang="en-US" sz="1800" dirty="0" smtClean="0"/>
            </a:br>
            <a:r>
              <a:rPr lang="en-US" sz="1800" dirty="0" smtClean="0"/>
              <a:t>Group Leader, </a:t>
            </a:r>
            <a:br>
              <a:rPr lang="en-US" sz="1800" dirty="0" smtClean="0"/>
            </a:br>
            <a:r>
              <a:rPr lang="en-US" sz="1800" dirty="0" smtClean="0"/>
              <a:t>Work-Package Manager for work package 05</a:t>
            </a:r>
            <a:br>
              <a:rPr lang="en-US" sz="1800" dirty="0" smtClean="0"/>
            </a:br>
            <a:r>
              <a:rPr lang="en-US" sz="1800" dirty="0" smtClean="0"/>
              <a:t>ESS Coordinator for Machine Protection /Chair of the ESS Machine Protection Committee</a:t>
            </a:r>
            <a:br>
              <a:rPr lang="en-US" sz="18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3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7139136" cy="1143000"/>
          </a:xfrm>
        </p:spPr>
        <p:txBody>
          <a:bodyPr/>
          <a:lstStyle/>
          <a:p>
            <a:r>
              <a:rPr lang="en-US" dirty="0" smtClean="0"/>
              <a:t>Group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grpSp>
        <p:nvGrpSpPr>
          <p:cNvPr id="10" name="Group 9"/>
          <p:cNvGrpSpPr/>
          <p:nvPr/>
        </p:nvGrpSpPr>
        <p:grpSpPr>
          <a:xfrm>
            <a:off x="4788024" y="3076506"/>
            <a:ext cx="3744418" cy="2664296"/>
            <a:chOff x="5652119" y="2748925"/>
            <a:chExt cx="3042339" cy="2861654"/>
          </a:xfrm>
        </p:grpSpPr>
        <p:sp>
          <p:nvSpPr>
            <p:cNvPr id="5" name="Frame 4"/>
            <p:cNvSpPr/>
            <p:nvPr/>
          </p:nvSpPr>
          <p:spPr>
            <a:xfrm>
              <a:off x="5652120" y="2748925"/>
              <a:ext cx="3042338" cy="2861654"/>
            </a:xfrm>
            <a:prstGeom prst="frame">
              <a:avLst>
                <a:gd name="adj1" fmla="val 0"/>
              </a:avLst>
            </a:prstGeom>
            <a:ln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52119" y="2748925"/>
              <a:ext cx="3042338" cy="2512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Personnel Safety Systems</a:t>
              </a:r>
              <a:br>
                <a:rPr lang="en-US" sz="1600" b="1" dirty="0" smtClean="0"/>
              </a:br>
              <a:r>
                <a:rPr lang="en-US" sz="1600" b="1" dirty="0" smtClean="0"/>
                <a:t>work package 09:</a:t>
              </a:r>
              <a:endParaRPr lang="en-US" sz="1600" b="1" dirty="0"/>
            </a:p>
            <a:p>
              <a:r>
                <a:rPr lang="en-US" sz="1600" dirty="0"/>
                <a:t>Stuart </a:t>
              </a:r>
              <a:r>
                <a:rPr lang="en-US" sz="1600" dirty="0" smtClean="0"/>
                <a:t>Birch</a:t>
              </a:r>
              <a:endParaRPr lang="en-US" sz="1600" dirty="0"/>
            </a:p>
            <a:p>
              <a:r>
                <a:rPr lang="en-US" sz="1600" dirty="0"/>
                <a:t>Denis </a:t>
              </a:r>
              <a:r>
                <a:rPr lang="en-US" sz="1600" dirty="0" smtClean="0"/>
                <a:t>Paulic</a:t>
              </a:r>
              <a:endParaRPr lang="en-US" sz="1600" dirty="0"/>
            </a:p>
            <a:p>
              <a:r>
                <a:rPr lang="en-US" sz="1600" dirty="0" smtClean="0"/>
                <a:t>Morteza Mansouri</a:t>
              </a:r>
            </a:p>
            <a:p>
              <a:r>
                <a:rPr lang="en-US" sz="1600" dirty="0" smtClean="0"/>
                <a:t>Yong Kian Sin</a:t>
              </a:r>
            </a:p>
            <a:p>
              <a:r>
                <a:rPr lang="en-US" sz="1600" dirty="0" smtClean="0"/>
                <a:t>Alberto Toral</a:t>
              </a:r>
            </a:p>
            <a:p>
              <a:r>
                <a:rPr lang="en-US" sz="1600" dirty="0"/>
                <a:t>Mattias Ericsson</a:t>
              </a:r>
            </a:p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9552" y="3004497"/>
            <a:ext cx="3888433" cy="2736305"/>
            <a:chOff x="1169622" y="3751705"/>
            <a:chExt cx="3159351" cy="2938998"/>
          </a:xfrm>
        </p:grpSpPr>
        <p:sp>
          <p:nvSpPr>
            <p:cNvPr id="7" name="Frame 6"/>
            <p:cNvSpPr/>
            <p:nvPr/>
          </p:nvSpPr>
          <p:spPr>
            <a:xfrm>
              <a:off x="1169622" y="3751705"/>
              <a:ext cx="3100844" cy="2938998"/>
            </a:xfrm>
            <a:prstGeom prst="frame">
              <a:avLst>
                <a:gd name="adj1" fmla="val 0"/>
              </a:avLst>
            </a:prstGeom>
            <a:ln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9623" y="3751706"/>
              <a:ext cx="3159350" cy="247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Machine Protection</a:t>
              </a:r>
              <a:br>
                <a:rPr lang="en-US" sz="1600" b="1" dirty="0" smtClean="0"/>
              </a:br>
              <a:r>
                <a:rPr lang="en-US" sz="1600" b="1" dirty="0" smtClean="0"/>
                <a:t>work package 05: </a:t>
              </a:r>
              <a:endParaRPr lang="en-US" sz="1600" b="1" dirty="0"/>
            </a:p>
            <a:p>
              <a:r>
                <a:rPr lang="en-US" sz="1600" dirty="0"/>
                <a:t>Manuel </a:t>
              </a:r>
              <a:r>
                <a:rPr lang="en-US" sz="1600" dirty="0" smtClean="0"/>
                <a:t>Zaera-Sanz</a:t>
              </a:r>
              <a:endParaRPr lang="en-US" sz="1600" dirty="0"/>
            </a:p>
            <a:p>
              <a:r>
                <a:rPr lang="en-US" sz="1600" dirty="0" smtClean="0"/>
                <a:t>Riccard Andersson</a:t>
              </a:r>
            </a:p>
            <a:p>
              <a:r>
                <a:rPr lang="en-US" sz="1600" dirty="0" smtClean="0"/>
                <a:t>Szandra Kövecses</a:t>
              </a:r>
            </a:p>
            <a:p>
              <a:r>
                <a:rPr lang="en-US" sz="1600" dirty="0" smtClean="0"/>
                <a:t>Enric </a:t>
              </a:r>
              <a:r>
                <a:rPr lang="en-US" sz="1600" dirty="0" err="1" smtClean="0"/>
                <a:t>Bargallo</a:t>
              </a:r>
              <a:endParaRPr lang="en-US" sz="1600" dirty="0" smtClean="0"/>
            </a:p>
            <a:p>
              <a:r>
                <a:rPr lang="en-US" sz="1600" dirty="0" smtClean="0"/>
                <a:t>Stephane Gabourin</a:t>
              </a:r>
            </a:p>
            <a:p>
              <a:r>
                <a:rPr lang="en-US" sz="1600" dirty="0" smtClean="0"/>
                <a:t>David Sanchez</a:t>
              </a:r>
            </a:p>
            <a:p>
              <a:r>
                <a:rPr lang="en-US" sz="1600" dirty="0" smtClean="0"/>
                <a:t>Viktor Fred</a:t>
              </a:r>
              <a:endParaRPr lang="en-US" sz="1600" dirty="0"/>
            </a:p>
          </p:txBody>
        </p:sp>
      </p:grpSp>
      <p:cxnSp>
        <p:nvCxnSpPr>
          <p:cNvPr id="12" name="Elbow Connector 11"/>
          <p:cNvCxnSpPr>
            <a:stCxn id="7" idx="0"/>
          </p:cNvCxnSpPr>
          <p:nvPr/>
        </p:nvCxnSpPr>
        <p:spPr>
          <a:xfrm rot="5400000" flipH="1" flipV="1">
            <a:off x="3329868" y="1906381"/>
            <a:ext cx="216012" cy="1980221"/>
          </a:xfrm>
          <a:prstGeom prst="bentConnector2">
            <a:avLst/>
          </a:prstGeom>
          <a:ln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5" idx="0"/>
          </p:cNvCxnSpPr>
          <p:nvPr/>
        </p:nvCxnSpPr>
        <p:spPr>
          <a:xfrm rot="16200000" flipV="1">
            <a:off x="5402419" y="1818692"/>
            <a:ext cx="283382" cy="2232246"/>
          </a:xfrm>
          <a:prstGeom prst="bentConnector2">
            <a:avLst/>
          </a:prstGeom>
          <a:ln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ame 16"/>
          <p:cNvSpPr/>
          <p:nvPr/>
        </p:nvSpPr>
        <p:spPr>
          <a:xfrm>
            <a:off x="971600" y="1564338"/>
            <a:ext cx="6984776" cy="1080120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1498139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Machine Protection and Personnel Safety Systems Group</a:t>
            </a:r>
          </a:p>
          <a:p>
            <a:pPr algn="ctr"/>
            <a:r>
              <a:rPr lang="en-US" dirty="0" smtClean="0"/>
              <a:t>Group Leader: Annika Nordt</a:t>
            </a:r>
          </a:p>
          <a:p>
            <a:pPr algn="ctr"/>
            <a:r>
              <a:rPr lang="en-US" dirty="0" smtClean="0"/>
              <a:t>Deputy Group Leader: Denis Paulic</a:t>
            </a:r>
          </a:p>
        </p:txBody>
      </p:sp>
      <p:cxnSp>
        <p:nvCxnSpPr>
          <p:cNvPr id="34" name="Straight Connector 33"/>
          <p:cNvCxnSpPr>
            <a:stCxn id="17" idx="2"/>
          </p:cNvCxnSpPr>
          <p:nvPr/>
        </p:nvCxnSpPr>
        <p:spPr>
          <a:xfrm flipH="1">
            <a:off x="4463792" y="2644458"/>
            <a:ext cx="196" cy="144899"/>
          </a:xfrm>
          <a:prstGeom prst="line">
            <a:avLst/>
          </a:prstGeom>
          <a:ln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83568" y="5818038"/>
            <a:ext cx="7819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Goal</a:t>
            </a:r>
            <a:r>
              <a:rPr lang="en-US" dirty="0" smtClean="0"/>
              <a:t>: Build a flexible and strong team, sharing &amp;</a:t>
            </a:r>
            <a:r>
              <a:rPr lang="en-US" dirty="0"/>
              <a:t> </a:t>
            </a:r>
            <a:r>
              <a:rPr lang="en-US" dirty="0" smtClean="0"/>
              <a:t>extending the different skill sets, </a:t>
            </a:r>
          </a:p>
          <a:p>
            <a:r>
              <a:rPr lang="en-US" dirty="0" smtClean="0"/>
              <a:t>                        Everyone has knowledge relevant for both MP and PSS! </a:t>
            </a:r>
          </a:p>
          <a:p>
            <a:r>
              <a:rPr lang="en-US" dirty="0"/>
              <a:t>	 </a:t>
            </a:r>
            <a:r>
              <a:rPr lang="en-US" dirty="0" smtClean="0"/>
              <a:t>                      MP and PSS will follow IEC61508.</a:t>
            </a:r>
          </a:p>
        </p:txBody>
      </p:sp>
    </p:spTree>
    <p:extLst>
      <p:ext uri="{BB962C8B-B14F-4D97-AF65-F5344CB8AC3E}">
        <p14:creationId xmlns:p14="http://schemas.microsoft.com/office/powerpoint/2010/main" val="7479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long pulse compared to other sources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" y="1458139"/>
            <a:ext cx="9051131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139136" cy="1143000"/>
          </a:xfrm>
        </p:spPr>
        <p:txBody>
          <a:bodyPr/>
          <a:lstStyle/>
          <a:p>
            <a:r>
              <a:rPr lang="en-US" dirty="0" smtClean="0"/>
              <a:t>Scope of Machine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628800"/>
            <a:ext cx="9036496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Machine </a:t>
            </a:r>
            <a:r>
              <a:rPr lang="en-US" sz="1600" dirty="0">
                <a:solidFill>
                  <a:schemeClr val="tx1"/>
                </a:solidFill>
              </a:rPr>
              <a:t>Protection </a:t>
            </a:r>
            <a:r>
              <a:rPr lang="en-US" sz="1600" dirty="0" smtClean="0">
                <a:solidFill>
                  <a:schemeClr val="tx1"/>
                </a:solidFill>
              </a:rPr>
              <a:t>helps </a:t>
            </a:r>
            <a:r>
              <a:rPr lang="en-US" sz="1600" b="1" dirty="0">
                <a:solidFill>
                  <a:schemeClr val="tx1"/>
                </a:solidFill>
              </a:rPr>
              <a:t>in achieving the operational availability </a:t>
            </a:r>
            <a:r>
              <a:rPr lang="en-US" sz="1600" dirty="0">
                <a:solidFill>
                  <a:schemeClr val="tx1"/>
                </a:solidFill>
              </a:rPr>
              <a:t>requirements for </a:t>
            </a:r>
            <a:r>
              <a:rPr lang="en-US" sz="1600" dirty="0" smtClean="0">
                <a:solidFill>
                  <a:schemeClr val="tx1"/>
                </a:solidFill>
              </a:rPr>
              <a:t>ESS.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High </a:t>
            </a:r>
            <a:r>
              <a:rPr lang="en-US" sz="1600" dirty="0">
                <a:solidFill>
                  <a:schemeClr val="tx1"/>
                </a:solidFill>
              </a:rPr>
              <a:t>availability is achieved </a:t>
            </a:r>
            <a:r>
              <a:rPr lang="en-US" sz="1600" b="1" dirty="0">
                <a:solidFill>
                  <a:schemeClr val="tx1"/>
                </a:solidFill>
              </a:rPr>
              <a:t>through high system </a:t>
            </a:r>
            <a:r>
              <a:rPr lang="en-US" sz="1600" b="1" dirty="0" smtClean="0">
                <a:solidFill>
                  <a:schemeClr val="tx1"/>
                </a:solidFill>
              </a:rPr>
              <a:t>reliability</a:t>
            </a:r>
            <a:r>
              <a:rPr lang="en-US" sz="1600" dirty="0" smtClean="0">
                <a:solidFill>
                  <a:schemeClr val="tx1"/>
                </a:solidFill>
              </a:rPr>
              <a:t>, through </a:t>
            </a:r>
            <a:r>
              <a:rPr lang="en-US" sz="1600" b="1" dirty="0">
                <a:solidFill>
                  <a:schemeClr val="tx1"/>
                </a:solidFill>
              </a:rPr>
              <a:t>short </a:t>
            </a:r>
            <a:r>
              <a:rPr lang="en-US" sz="1600" b="1" dirty="0" smtClean="0">
                <a:solidFill>
                  <a:schemeClr val="tx1"/>
                </a:solidFill>
              </a:rPr>
              <a:t>preventive </a:t>
            </a:r>
            <a:r>
              <a:rPr lang="en-US" sz="1600" b="1" dirty="0">
                <a:solidFill>
                  <a:schemeClr val="tx1"/>
                </a:solidFill>
              </a:rPr>
              <a:t>and corrective maintenance </a:t>
            </a:r>
            <a:r>
              <a:rPr lang="en-US" sz="1600" b="1" dirty="0" smtClean="0">
                <a:solidFill>
                  <a:schemeClr val="tx1"/>
                </a:solidFill>
              </a:rPr>
              <a:t>times </a:t>
            </a:r>
            <a:r>
              <a:rPr lang="en-US" sz="1600" dirty="0" smtClean="0">
                <a:solidFill>
                  <a:schemeClr val="tx1"/>
                </a:solidFill>
              </a:rPr>
              <a:t>and </a:t>
            </a:r>
            <a:r>
              <a:rPr lang="en-US" sz="1600" b="1" dirty="0" smtClean="0">
                <a:solidFill>
                  <a:schemeClr val="tx1"/>
                </a:solidFill>
              </a:rPr>
              <a:t>short recovery times </a:t>
            </a:r>
            <a:r>
              <a:rPr lang="en-US" sz="1600" dirty="0" smtClean="0">
                <a:solidFill>
                  <a:schemeClr val="tx1"/>
                </a:solidFill>
              </a:rPr>
              <a:t>after stopping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beam operation.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>
                <a:solidFill>
                  <a:schemeClr val="tx1"/>
                </a:solidFill>
              </a:rPr>
              <a:t>right strategy to </a:t>
            </a:r>
            <a:r>
              <a:rPr lang="en-US" sz="1600" b="1" dirty="0">
                <a:solidFill>
                  <a:schemeClr val="tx1"/>
                </a:solidFill>
              </a:rPr>
              <a:t>avoid damage </a:t>
            </a:r>
            <a:r>
              <a:rPr lang="en-US" sz="1600" dirty="0">
                <a:solidFill>
                  <a:schemeClr val="tx1"/>
                </a:solidFill>
              </a:rPr>
              <a:t>leading to long corrective maintenance </a:t>
            </a:r>
            <a:r>
              <a:rPr lang="en-US" sz="1600" dirty="0" smtClean="0">
                <a:solidFill>
                  <a:schemeClr val="tx1"/>
                </a:solidFill>
              </a:rPr>
              <a:t>times, </a:t>
            </a:r>
            <a:r>
              <a:rPr lang="en-US" sz="1600" dirty="0">
                <a:solidFill>
                  <a:schemeClr val="tx1"/>
                </a:solidFill>
              </a:rPr>
              <a:t>will involve a mix </a:t>
            </a:r>
            <a:r>
              <a:rPr lang="en-US" sz="1600" dirty="0" smtClean="0">
                <a:solidFill>
                  <a:schemeClr val="tx1"/>
                </a:solidFill>
              </a:rPr>
              <a:t>of: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dedicated </a:t>
            </a:r>
            <a:r>
              <a:rPr lang="en-US" sz="1600" dirty="0">
                <a:solidFill>
                  <a:schemeClr val="tx1"/>
                </a:solidFill>
              </a:rPr>
              <a:t>technical systems stopping operation (not only of beam) to prevent and mitigate damage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dedicated </a:t>
            </a:r>
            <a:r>
              <a:rPr lang="en-US" sz="1600" dirty="0">
                <a:solidFill>
                  <a:schemeClr val="tx1"/>
                </a:solidFill>
              </a:rPr>
              <a:t>operational and maintenance procedures to fix things before real damage can occur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Machine </a:t>
            </a:r>
            <a:r>
              <a:rPr lang="en-US" sz="1600" dirty="0">
                <a:solidFill>
                  <a:schemeClr val="tx1"/>
                </a:solidFill>
              </a:rPr>
              <a:t>Protection needs to reliably do the following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protect</a:t>
            </a:r>
            <a:r>
              <a:rPr lang="en-US" sz="1600" dirty="0">
                <a:solidFill>
                  <a:schemeClr val="tx1"/>
                </a:solidFill>
              </a:rPr>
              <a:t> the “machine” </a:t>
            </a:r>
            <a:r>
              <a:rPr lang="en-US" sz="1600" b="1" dirty="0">
                <a:solidFill>
                  <a:schemeClr val="tx1"/>
                </a:solidFill>
              </a:rPr>
              <a:t>from damage</a:t>
            </a:r>
            <a:r>
              <a:rPr lang="en-US" sz="1600" dirty="0">
                <a:solidFill>
                  <a:schemeClr val="tx1"/>
                </a:solidFill>
              </a:rPr>
              <a:t>, be it beam-induced or resulting from any other source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protect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the “machine” </a:t>
            </a:r>
            <a:r>
              <a:rPr lang="en-US" sz="1600" b="1" dirty="0">
                <a:solidFill>
                  <a:schemeClr val="tx1"/>
                </a:solidFill>
              </a:rPr>
              <a:t>from unnecessary beam-induced activation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Machine </a:t>
            </a:r>
            <a:r>
              <a:rPr lang="en-US" sz="1600" dirty="0">
                <a:solidFill>
                  <a:schemeClr val="tx1"/>
                </a:solidFill>
              </a:rPr>
              <a:t>protection will be implemented in a way to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/>
            <a:r>
              <a:rPr lang="en-US" sz="1600" b="1" dirty="0">
                <a:solidFill>
                  <a:schemeClr val="tx1"/>
                </a:solidFill>
              </a:rPr>
              <a:t>minimize</a:t>
            </a:r>
            <a:r>
              <a:rPr lang="en-US" sz="1600" dirty="0">
                <a:solidFill>
                  <a:schemeClr val="tx1"/>
                </a:solidFill>
              </a:rPr>
              <a:t> unnecessary down-time due to </a:t>
            </a:r>
            <a:r>
              <a:rPr lang="en-US" sz="1600" b="1" dirty="0">
                <a:solidFill>
                  <a:schemeClr val="tx1"/>
                </a:solidFill>
              </a:rPr>
              <a:t>spurious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trips</a:t>
            </a:r>
            <a:r>
              <a:rPr lang="en-US" sz="1600" dirty="0">
                <a:solidFill>
                  <a:schemeClr val="tx1"/>
                </a:solidFill>
              </a:rPr>
              <a:t>,</a:t>
            </a:r>
          </a:p>
          <a:p>
            <a:pPr marL="285750" indent="-285750"/>
            <a:r>
              <a:rPr lang="en-US" sz="1600" dirty="0">
                <a:solidFill>
                  <a:schemeClr val="tx1"/>
                </a:solidFill>
              </a:rPr>
              <a:t>provide optimal </a:t>
            </a:r>
            <a:r>
              <a:rPr lang="en-US" sz="1600" b="1" dirty="0">
                <a:solidFill>
                  <a:schemeClr val="tx1"/>
                </a:solidFill>
              </a:rPr>
              <a:t>support</a:t>
            </a:r>
            <a:r>
              <a:rPr lang="en-US" sz="1600" dirty="0">
                <a:solidFill>
                  <a:schemeClr val="tx1"/>
                </a:solidFill>
              </a:rPr>
              <a:t> for </a:t>
            </a:r>
            <a:r>
              <a:rPr lang="en-US" sz="1600" b="1" dirty="0">
                <a:solidFill>
                  <a:schemeClr val="tx1"/>
                </a:solidFill>
              </a:rPr>
              <a:t>failure localization</a:t>
            </a:r>
            <a:r>
              <a:rPr lang="en-US" sz="1600" dirty="0">
                <a:solidFill>
                  <a:schemeClr val="tx1"/>
                </a:solidFill>
              </a:rPr>
              <a:t>,</a:t>
            </a:r>
          </a:p>
          <a:p>
            <a:pPr marL="285750" indent="-285750"/>
            <a:r>
              <a:rPr lang="en-US" sz="1600" b="1" dirty="0">
                <a:solidFill>
                  <a:schemeClr val="tx1"/>
                </a:solidFill>
              </a:rPr>
              <a:t>support</a:t>
            </a:r>
            <a:r>
              <a:rPr lang="en-US" sz="1600" dirty="0">
                <a:solidFill>
                  <a:schemeClr val="tx1"/>
                </a:solidFill>
              </a:rPr>
              <a:t> all </a:t>
            </a:r>
            <a:r>
              <a:rPr lang="en-US" sz="1600" b="1" dirty="0">
                <a:solidFill>
                  <a:schemeClr val="tx1"/>
                </a:solidFill>
              </a:rPr>
              <a:t>operational modes </a:t>
            </a:r>
            <a:r>
              <a:rPr lang="en-US" sz="1600" dirty="0">
                <a:solidFill>
                  <a:schemeClr val="tx1"/>
                </a:solidFill>
              </a:rPr>
              <a:t>of the facility,</a:t>
            </a:r>
          </a:p>
          <a:p>
            <a:pPr marL="285750" indent="-285750"/>
            <a:r>
              <a:rPr lang="en-US" sz="1600" b="1" dirty="0">
                <a:solidFill>
                  <a:schemeClr val="tx1"/>
                </a:solidFill>
              </a:rPr>
              <a:t>support</a:t>
            </a:r>
            <a:r>
              <a:rPr lang="en-US" sz="1600" dirty="0">
                <a:solidFill>
                  <a:schemeClr val="tx1"/>
                </a:solidFill>
              </a:rPr>
              <a:t> operation in </a:t>
            </a:r>
            <a:r>
              <a:rPr lang="en-US" sz="1600" b="1" dirty="0">
                <a:solidFill>
                  <a:schemeClr val="tx1"/>
                </a:solidFill>
              </a:rPr>
              <a:t>degraded mode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40005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091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/>
          <a:lstStyle/>
          <a:p>
            <a:r>
              <a:rPr lang="en-US" dirty="0" smtClean="0"/>
              <a:t>Resources Needed Across ESS</a:t>
            </a:r>
            <a:r>
              <a:rPr lang="en-US" dirty="0"/>
              <a:t> </a:t>
            </a:r>
            <a:r>
              <a:rPr lang="en-US" dirty="0" smtClean="0"/>
              <a:t>for 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sp>
        <p:nvSpPr>
          <p:cNvPr id="5" name="Frame 4"/>
          <p:cNvSpPr/>
          <p:nvPr/>
        </p:nvSpPr>
        <p:spPr>
          <a:xfrm>
            <a:off x="1475656" y="2636912"/>
            <a:ext cx="6264696" cy="50405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33782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Machine Protection Coordinator AD (</a:t>
            </a:r>
            <a:r>
              <a:rPr lang="en-US" sz="1400" dirty="0" err="1" smtClean="0"/>
              <a:t>A.Ponton</a:t>
            </a:r>
            <a:r>
              <a:rPr lang="en-US" sz="1400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987641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ACC-Machine Protection WG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A. </a:t>
            </a:r>
            <a:r>
              <a:rPr lang="en-US" sz="1400" dirty="0" err="1" smtClean="0">
                <a:solidFill>
                  <a:srgbClr val="000000"/>
                </a:solidFill>
              </a:rPr>
              <a:t>Ponton</a:t>
            </a:r>
            <a:r>
              <a:rPr lang="en-US" sz="1400" dirty="0" smtClean="0">
                <a:solidFill>
                  <a:srgbClr val="000000"/>
                </a:solidFill>
              </a:rPr>
              <a:t>, A. Nordt, E. </a:t>
            </a:r>
            <a:r>
              <a:rPr lang="en-US" sz="1400" dirty="0" err="1" smtClean="0">
                <a:solidFill>
                  <a:srgbClr val="000000"/>
                </a:solidFill>
              </a:rPr>
              <a:t>Bargallo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S. </a:t>
            </a:r>
            <a:r>
              <a:rPr lang="en-US" sz="1400" dirty="0" err="1">
                <a:solidFill>
                  <a:srgbClr val="000000"/>
                </a:solidFill>
              </a:rPr>
              <a:t>Kövecses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37321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ACC-Machine Protection Representatives </a:t>
            </a:r>
          </a:p>
          <a:p>
            <a:pPr algn="ctr"/>
            <a:r>
              <a:rPr lang="en-US" sz="1200" dirty="0" smtClean="0"/>
              <a:t>Per MP-related work package: 5-10%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008" y="5373216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TARGET</a:t>
            </a:r>
            <a:r>
              <a:rPr lang="en-US" sz="1200" dirty="0"/>
              <a:t>-Machine Protection Representatives </a:t>
            </a:r>
            <a:endParaRPr lang="en-US" sz="1200" dirty="0" smtClean="0"/>
          </a:p>
          <a:p>
            <a:pPr algn="ctr"/>
            <a:r>
              <a:rPr lang="en-US" sz="1200" dirty="0"/>
              <a:t>Per MP-related </a:t>
            </a:r>
            <a:endParaRPr lang="en-US" sz="1200" dirty="0" smtClean="0"/>
          </a:p>
          <a:p>
            <a:pPr algn="ctr"/>
            <a:r>
              <a:rPr lang="en-US" sz="1200" dirty="0" smtClean="0"/>
              <a:t>work package: </a:t>
            </a:r>
            <a:r>
              <a:rPr lang="en-US" sz="1200" dirty="0"/>
              <a:t>5-10% </a:t>
            </a:r>
            <a:r>
              <a:rPr lang="en-US" sz="1200" dirty="0" smtClean="0"/>
              <a:t>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335699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Machine Protection Coordinator TARGET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6016" y="3987641"/>
            <a:ext cx="151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TARGET-Machine Protection WG </a:t>
            </a:r>
          </a:p>
          <a:p>
            <a:pPr algn="ctr"/>
            <a:r>
              <a:rPr lang="en-US" sz="1400" dirty="0" smtClean="0"/>
              <a:t>?, A. Nordt, </a:t>
            </a:r>
          </a:p>
          <a:p>
            <a:pPr algn="ctr"/>
            <a:r>
              <a:rPr lang="en-US" sz="1400" dirty="0" smtClean="0"/>
              <a:t>E. </a:t>
            </a:r>
            <a:r>
              <a:rPr lang="en-US" sz="1400" dirty="0" err="1" smtClean="0"/>
              <a:t>Bargallo</a:t>
            </a:r>
            <a:r>
              <a:rPr lang="en-US" sz="1400" dirty="0" smtClean="0"/>
              <a:t>, </a:t>
            </a:r>
          </a:p>
          <a:p>
            <a:pPr algn="ctr"/>
            <a:r>
              <a:rPr lang="en-US" sz="1400" dirty="0" smtClean="0"/>
              <a:t>S. </a:t>
            </a:r>
            <a:r>
              <a:rPr lang="en-US" sz="1400" dirty="0" err="1"/>
              <a:t>Kövecses</a:t>
            </a:r>
            <a:r>
              <a:rPr lang="en-US" sz="1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776" y="537321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ICS</a:t>
            </a:r>
            <a:r>
              <a:rPr lang="en-US" sz="1200" dirty="0"/>
              <a:t>-Machine Protection Representatives </a:t>
            </a:r>
            <a:endParaRPr lang="en-US" sz="1200" dirty="0" smtClean="0"/>
          </a:p>
          <a:p>
            <a:pPr algn="ctr"/>
            <a:r>
              <a:rPr lang="en-US" sz="1200" dirty="0"/>
              <a:t>Per MP-related </a:t>
            </a:r>
            <a:endParaRPr lang="en-US" sz="1200" dirty="0" smtClean="0"/>
          </a:p>
          <a:p>
            <a:pPr algn="ctr"/>
            <a:r>
              <a:rPr lang="en-US" sz="1200" dirty="0" smtClean="0"/>
              <a:t>work package: </a:t>
            </a:r>
            <a:r>
              <a:rPr lang="en-US" sz="1200" dirty="0"/>
              <a:t>5-10% </a:t>
            </a:r>
            <a:r>
              <a:rPr lang="en-US" sz="1200" dirty="0" smtClean="0"/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5776" y="3987641"/>
            <a:ext cx="151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ICS-Machine Protection WG </a:t>
            </a:r>
          </a:p>
          <a:p>
            <a:pPr algn="ctr"/>
            <a:r>
              <a:rPr lang="en-US" sz="1400" dirty="0" smtClean="0"/>
              <a:t>A. Nordt, </a:t>
            </a:r>
          </a:p>
          <a:p>
            <a:pPr algn="ctr"/>
            <a:r>
              <a:rPr lang="en-US" sz="1400" dirty="0" smtClean="0"/>
              <a:t>E. </a:t>
            </a:r>
            <a:r>
              <a:rPr lang="en-US" sz="1400" dirty="0" err="1" smtClean="0"/>
              <a:t>Bargallo</a:t>
            </a:r>
            <a:r>
              <a:rPr lang="en-US" sz="1400" dirty="0" smtClean="0"/>
              <a:t>, </a:t>
            </a:r>
          </a:p>
          <a:p>
            <a:pPr algn="ctr"/>
            <a:r>
              <a:rPr lang="en-US" sz="1400" dirty="0" smtClean="0"/>
              <a:t>S. </a:t>
            </a:r>
            <a:r>
              <a:rPr lang="en-US" sz="1400" dirty="0" err="1"/>
              <a:t>Kövecses</a:t>
            </a:r>
            <a:r>
              <a:rPr lang="en-US" sz="1400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264" y="3933056"/>
            <a:ext cx="151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NSS-Machine Protection WG </a:t>
            </a:r>
          </a:p>
          <a:p>
            <a:pPr algn="ctr"/>
            <a:r>
              <a:rPr lang="en-US" sz="1400" dirty="0" smtClean="0"/>
              <a:t>?, A. Nordt, </a:t>
            </a:r>
          </a:p>
          <a:p>
            <a:pPr algn="ctr"/>
            <a:r>
              <a:rPr lang="en-US" sz="1400" dirty="0" smtClean="0"/>
              <a:t>E. </a:t>
            </a:r>
            <a:r>
              <a:rPr lang="en-US" sz="1400" dirty="0" err="1" smtClean="0"/>
              <a:t>Bargallo</a:t>
            </a:r>
            <a:r>
              <a:rPr lang="en-US" sz="1400" dirty="0" smtClean="0"/>
              <a:t>, </a:t>
            </a:r>
          </a:p>
          <a:p>
            <a:pPr algn="ctr"/>
            <a:r>
              <a:rPr lang="en-US" sz="1400" dirty="0" smtClean="0"/>
              <a:t>S. </a:t>
            </a:r>
            <a:r>
              <a:rPr lang="en-US" sz="1400" dirty="0" err="1"/>
              <a:t>Kövecses</a:t>
            </a:r>
            <a:r>
              <a:rPr lang="en-US" sz="14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4248" y="3339569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Machine Protection Coordinator NSS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3768" y="335699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Machine Protection Coordinator 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48264" y="537321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NSS</a:t>
            </a:r>
            <a:r>
              <a:rPr lang="en-US" sz="1200" dirty="0"/>
              <a:t>-Machine Protection Representatives </a:t>
            </a:r>
            <a:endParaRPr lang="en-US" sz="1200" dirty="0" smtClean="0"/>
          </a:p>
          <a:p>
            <a:pPr algn="ctr"/>
            <a:r>
              <a:rPr lang="en-US" sz="1200" dirty="0"/>
              <a:t>Per MP-related </a:t>
            </a:r>
            <a:r>
              <a:rPr lang="en-US" sz="1200" dirty="0" smtClean="0"/>
              <a:t>work package: </a:t>
            </a:r>
            <a:r>
              <a:rPr lang="en-US" sz="1200" dirty="0"/>
              <a:t>5-10% </a:t>
            </a:r>
            <a:r>
              <a:rPr lang="en-US" sz="1200" dirty="0" smtClean="0"/>
              <a:t>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3648" y="2617748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Machine Protection </a:t>
            </a:r>
            <a:r>
              <a:rPr lang="en-US" sz="1400" b="1" dirty="0" smtClean="0"/>
              <a:t>/ RAMI / Dependability Team (at ESS Facility Level)</a:t>
            </a:r>
          </a:p>
          <a:p>
            <a:pPr algn="ctr"/>
            <a:r>
              <a:rPr lang="en-US" sz="1400" dirty="0" smtClean="0"/>
              <a:t>A. Nordt, E. </a:t>
            </a:r>
            <a:r>
              <a:rPr lang="en-US" sz="1400" dirty="0" err="1" smtClean="0"/>
              <a:t>Bargallo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1538789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ESS Machine Protection Committee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A. Nordt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H. Danared, [Target], T. Korhonen, O. Kirstein</a:t>
            </a:r>
          </a:p>
        </p:txBody>
      </p:sp>
      <p:sp>
        <p:nvSpPr>
          <p:cNvPr id="21" name="Frame 20"/>
          <p:cNvSpPr/>
          <p:nvPr/>
        </p:nvSpPr>
        <p:spPr>
          <a:xfrm>
            <a:off x="971600" y="1556792"/>
            <a:ext cx="7200800" cy="936104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107504" y="3356992"/>
            <a:ext cx="2160240" cy="50405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2411760" y="3356992"/>
            <a:ext cx="1800200" cy="50405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4499992" y="3356992"/>
            <a:ext cx="1944216" cy="50405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/>
          <p:cNvSpPr/>
          <p:nvPr/>
        </p:nvSpPr>
        <p:spPr>
          <a:xfrm>
            <a:off x="6804248" y="3356992"/>
            <a:ext cx="1800200" cy="50405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/>
          <p:cNvSpPr/>
          <p:nvPr/>
        </p:nvSpPr>
        <p:spPr>
          <a:xfrm>
            <a:off x="467544" y="4005064"/>
            <a:ext cx="1512168" cy="1080120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/>
          <p:cNvSpPr/>
          <p:nvPr/>
        </p:nvSpPr>
        <p:spPr>
          <a:xfrm>
            <a:off x="2555776" y="4005064"/>
            <a:ext cx="1512168" cy="1152128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/>
          <p:cNvSpPr/>
          <p:nvPr/>
        </p:nvSpPr>
        <p:spPr>
          <a:xfrm>
            <a:off x="4716016" y="4005064"/>
            <a:ext cx="1512168" cy="1152128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ame 29"/>
          <p:cNvSpPr/>
          <p:nvPr/>
        </p:nvSpPr>
        <p:spPr>
          <a:xfrm>
            <a:off x="6948264" y="4005064"/>
            <a:ext cx="1512168" cy="1080120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ame 30"/>
          <p:cNvSpPr/>
          <p:nvPr/>
        </p:nvSpPr>
        <p:spPr>
          <a:xfrm>
            <a:off x="467544" y="5373216"/>
            <a:ext cx="1512168" cy="1152128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/>
          <p:cNvSpPr/>
          <p:nvPr/>
        </p:nvSpPr>
        <p:spPr>
          <a:xfrm>
            <a:off x="2555776" y="5373216"/>
            <a:ext cx="1512168" cy="122413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ame 32"/>
          <p:cNvSpPr/>
          <p:nvPr/>
        </p:nvSpPr>
        <p:spPr>
          <a:xfrm>
            <a:off x="4716016" y="5373216"/>
            <a:ext cx="1512168" cy="122413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6948264" y="5373216"/>
            <a:ext cx="1512168" cy="122413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139136" cy="1143000"/>
          </a:xfrm>
        </p:spPr>
        <p:txBody>
          <a:bodyPr/>
          <a:lstStyle/>
          <a:p>
            <a:r>
              <a:rPr lang="en-US" dirty="0" smtClean="0"/>
              <a:t>Scope of Personnel Safety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628800"/>
            <a:ext cx="9036496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The ESS Personnel Safety Systems are loosely divided into </a:t>
            </a:r>
            <a:r>
              <a:rPr lang="en-US" sz="1600" b="1" dirty="0" smtClean="0">
                <a:solidFill>
                  <a:schemeClr val="tx1"/>
                </a:solidFill>
              </a:rPr>
              <a:t>three major systems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b="1" dirty="0">
                <a:solidFill>
                  <a:schemeClr val="tx1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ccelerator PSS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b="1" dirty="0" smtClean="0">
                <a:solidFill>
                  <a:schemeClr val="tx1"/>
                </a:solidFill>
              </a:rPr>
              <a:t>Target PSS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b="1" dirty="0" smtClean="0">
                <a:solidFill>
                  <a:schemeClr val="tx1"/>
                </a:solidFill>
              </a:rPr>
              <a:t>Neutron Instruments PSS </a:t>
            </a:r>
            <a:r>
              <a:rPr lang="en-US" sz="1600" dirty="0" smtClean="0">
                <a:solidFill>
                  <a:schemeClr val="tx1"/>
                </a:solidFill>
              </a:rPr>
              <a:t>(one system for each of the 22 Neutron Instruments).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AU" sz="1600" dirty="0">
                <a:solidFill>
                  <a:srgbClr val="000000"/>
                </a:solidFill>
              </a:rPr>
              <a:t>The </a:t>
            </a:r>
            <a:r>
              <a:rPr lang="en-AU" sz="1600" b="1" dirty="0">
                <a:solidFill>
                  <a:srgbClr val="000000"/>
                </a:solidFill>
              </a:rPr>
              <a:t>primary role </a:t>
            </a:r>
            <a:r>
              <a:rPr lang="en-AU" sz="1600" dirty="0">
                <a:solidFill>
                  <a:srgbClr val="000000"/>
                </a:solidFill>
              </a:rPr>
              <a:t>of the ESS PSS is to </a:t>
            </a:r>
            <a:r>
              <a:rPr lang="en-AU" sz="1600" b="1" dirty="0">
                <a:solidFill>
                  <a:srgbClr val="000000"/>
                </a:solidFill>
              </a:rPr>
              <a:t>prevent personnel from being harmed by exposure to ionizing radiation</a:t>
            </a:r>
            <a:r>
              <a:rPr lang="en-AU" sz="1600" dirty="0">
                <a:solidFill>
                  <a:srgbClr val="000000"/>
                </a:solidFill>
              </a:rPr>
              <a:t> generated by the proton </a:t>
            </a:r>
            <a:r>
              <a:rPr lang="en-AU" sz="1600" dirty="0" smtClean="0">
                <a:solidFill>
                  <a:srgbClr val="000000"/>
                </a:solidFill>
              </a:rPr>
              <a:t>and neutron beams, </a:t>
            </a:r>
            <a:r>
              <a:rPr lang="en-AU" sz="1600" dirty="0">
                <a:solidFill>
                  <a:srgbClr val="000000"/>
                </a:solidFill>
              </a:rPr>
              <a:t>under all operating </a:t>
            </a:r>
            <a:r>
              <a:rPr lang="en-AU" sz="1600" dirty="0" smtClean="0">
                <a:solidFill>
                  <a:srgbClr val="000000"/>
                </a:solidFill>
              </a:rPr>
              <a:t>modes</a:t>
            </a:r>
            <a:r>
              <a:rPr lang="en-AU" sz="16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AU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AU" sz="1600" dirty="0" smtClean="0">
                <a:solidFill>
                  <a:srgbClr val="000000"/>
                </a:solidFill>
              </a:rPr>
              <a:t>The </a:t>
            </a:r>
            <a:r>
              <a:rPr lang="en-AU" sz="1600" dirty="0">
                <a:solidFill>
                  <a:srgbClr val="000000"/>
                </a:solidFill>
              </a:rPr>
              <a:t>ESS PSS will also be used to control </a:t>
            </a:r>
            <a:r>
              <a:rPr lang="en-AU" sz="1600" dirty="0" smtClean="0">
                <a:solidFill>
                  <a:srgbClr val="000000"/>
                </a:solidFill>
              </a:rPr>
              <a:t>and mitigate </a:t>
            </a:r>
            <a:r>
              <a:rPr lang="en-US" sz="1600" dirty="0" smtClean="0">
                <a:solidFill>
                  <a:srgbClr val="000000"/>
                </a:solidFill>
              </a:rPr>
              <a:t>against </a:t>
            </a:r>
            <a:r>
              <a:rPr lang="en-US" sz="1600" dirty="0">
                <a:solidFill>
                  <a:srgbClr val="000000"/>
                </a:solidFill>
              </a:rPr>
              <a:t>the following hazards inside </a:t>
            </a:r>
            <a:r>
              <a:rPr lang="en-US" sz="1600" dirty="0" smtClean="0">
                <a:solidFill>
                  <a:srgbClr val="000000"/>
                </a:solidFill>
              </a:rPr>
              <a:t>pre-defined controlled areas: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b="1" dirty="0" smtClean="0">
                <a:solidFill>
                  <a:srgbClr val="000000"/>
                </a:solidFill>
              </a:rPr>
              <a:t>Oxygen </a:t>
            </a:r>
            <a:r>
              <a:rPr lang="en-US" sz="1600" b="1" dirty="0">
                <a:solidFill>
                  <a:srgbClr val="000000"/>
                </a:solidFill>
              </a:rPr>
              <a:t>depletion </a:t>
            </a:r>
            <a:r>
              <a:rPr lang="en-US" sz="1600" dirty="0">
                <a:solidFill>
                  <a:srgbClr val="000000"/>
                </a:solidFill>
              </a:rPr>
              <a:t>(primarily from helium leak from the super conducting </a:t>
            </a:r>
            <a:r>
              <a:rPr lang="en-US" sz="1600" dirty="0" smtClean="0">
                <a:solidFill>
                  <a:srgbClr val="000000"/>
                </a:solidFill>
              </a:rPr>
              <a:t>sections)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</a:rPr>
              <a:t>High voltage </a:t>
            </a:r>
            <a:r>
              <a:rPr lang="en-US" sz="1600" dirty="0">
                <a:solidFill>
                  <a:srgbClr val="000000"/>
                </a:solidFill>
              </a:rPr>
              <a:t>from assorted </a:t>
            </a:r>
            <a:r>
              <a:rPr lang="en-US" sz="1600" dirty="0" smtClean="0">
                <a:solidFill>
                  <a:srgbClr val="000000"/>
                </a:solidFill>
              </a:rPr>
              <a:t>equipment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b="1" dirty="0">
                <a:solidFill>
                  <a:srgbClr val="000000"/>
                </a:solidFill>
              </a:rPr>
              <a:t>Radio </a:t>
            </a:r>
            <a:r>
              <a:rPr lang="en-US" sz="1600" b="1" dirty="0" smtClean="0">
                <a:solidFill>
                  <a:srgbClr val="000000"/>
                </a:solidFill>
              </a:rPr>
              <a:t>frequency</a:t>
            </a:r>
            <a:endParaRPr lang="en-US" sz="1600" b="1" dirty="0">
              <a:solidFill>
                <a:srgbClr val="000000"/>
              </a:solidFill>
            </a:endParaRPr>
          </a:p>
          <a:p>
            <a:pPr lvl="0"/>
            <a:r>
              <a:rPr lang="en-US" sz="1600" b="1" dirty="0" smtClean="0">
                <a:solidFill>
                  <a:srgbClr val="000000"/>
                </a:solidFill>
              </a:rPr>
              <a:t>X-Rays</a:t>
            </a:r>
          </a:p>
          <a:p>
            <a:pPr lvl="0"/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AU" sz="1600" b="1" dirty="0" smtClean="0">
                <a:solidFill>
                  <a:srgbClr val="000000"/>
                </a:solidFill>
              </a:rPr>
              <a:t>Mitigation</a:t>
            </a:r>
            <a:r>
              <a:rPr lang="en-AU" sz="1600" dirty="0" smtClean="0">
                <a:solidFill>
                  <a:srgbClr val="000000"/>
                </a:solidFill>
              </a:rPr>
              <a:t> will </a:t>
            </a:r>
            <a:r>
              <a:rPr lang="en-AU" sz="1600" dirty="0">
                <a:solidFill>
                  <a:srgbClr val="000000"/>
                </a:solidFill>
              </a:rPr>
              <a:t>be achieved </a:t>
            </a:r>
            <a:r>
              <a:rPr lang="en-AU" sz="1600" b="1" dirty="0">
                <a:solidFill>
                  <a:srgbClr val="000000"/>
                </a:solidFill>
              </a:rPr>
              <a:t>by controlling access </a:t>
            </a:r>
            <a:r>
              <a:rPr lang="en-AU" sz="1600" dirty="0">
                <a:solidFill>
                  <a:srgbClr val="000000"/>
                </a:solidFill>
              </a:rPr>
              <a:t>to the different areas when a potential hazard is present </a:t>
            </a:r>
            <a:r>
              <a:rPr lang="en-AU" sz="1600" b="1" dirty="0">
                <a:solidFill>
                  <a:srgbClr val="000000"/>
                </a:solidFill>
              </a:rPr>
              <a:t>and switching off </a:t>
            </a:r>
            <a:r>
              <a:rPr lang="en-AU" sz="1600" b="1" dirty="0" smtClean="0">
                <a:solidFill>
                  <a:srgbClr val="000000"/>
                </a:solidFill>
              </a:rPr>
              <a:t>the equipment </a:t>
            </a:r>
            <a:r>
              <a:rPr lang="en-AU" sz="1600" dirty="0" smtClean="0">
                <a:solidFill>
                  <a:srgbClr val="000000"/>
                </a:solidFill>
              </a:rPr>
              <a:t>generating the hazards.</a:t>
            </a:r>
            <a:endParaRPr lang="en-AU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6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54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Control System Infrastructure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Remy Mudingay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Group Leader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Work Package 07 Leader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4 December,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 System Infrastructure</a:t>
            </a:r>
            <a:br>
              <a:rPr lang="en-GB" dirty="0" smtClean="0"/>
            </a:br>
            <a:r>
              <a:rPr lang="en-GB" sz="2800" dirty="0" smtClean="0"/>
              <a:t>Scope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The group’s responsibilities are to Design, Implement and Operate the IT Infrastructure needed to reliably run the Experimental Physics Industrial Control System (EPICS) eco-system. The main activities can be grouped into two parts: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i="1" dirty="0" smtClean="0">
                <a:solidFill>
                  <a:schemeClr val="tx1"/>
                </a:solidFill>
              </a:rPr>
              <a:t>Main Control Room/Data Centre and Networks </a:t>
            </a:r>
            <a:r>
              <a:rPr lang="en-GB" dirty="0" smtClean="0">
                <a:solidFill>
                  <a:schemeClr val="tx1"/>
                </a:solidFill>
              </a:rPr>
              <a:t>- The activities include responsibility over the design, installation, configuration and maintenance where applicable: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Human factors analysis and ergonomic design of the ESS Main Control Room.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File and storage services for data produced by the machine for ‘</a:t>
            </a:r>
            <a:r>
              <a:rPr lang="en-GB" i="1" dirty="0" smtClean="0">
                <a:solidFill>
                  <a:schemeClr val="tx1"/>
                </a:solidFill>
              </a:rPr>
              <a:t>on-line</a:t>
            </a:r>
            <a:r>
              <a:rPr lang="en-GB" dirty="0" smtClean="0">
                <a:solidFill>
                  <a:schemeClr val="tx1"/>
                </a:solidFill>
              </a:rPr>
              <a:t>’ and </a:t>
            </a:r>
            <a:r>
              <a:rPr lang="en-GB" i="1" dirty="0" smtClean="0">
                <a:solidFill>
                  <a:schemeClr val="tx1"/>
                </a:solidFill>
              </a:rPr>
              <a:t>‘off-line’</a:t>
            </a:r>
            <a:r>
              <a:rPr lang="en-GB" dirty="0" smtClean="0">
                <a:solidFill>
                  <a:schemeClr val="tx1"/>
                </a:solidFill>
              </a:rPr>
              <a:t> analysis.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 secure Technical Network that interconnects the </a:t>
            </a:r>
            <a:r>
              <a:rPr lang="en-GB" dirty="0">
                <a:solidFill>
                  <a:schemeClr val="tx1"/>
                </a:solidFill>
              </a:rPr>
              <a:t>private machine </a:t>
            </a:r>
            <a:r>
              <a:rPr lang="en-GB" dirty="0" smtClean="0">
                <a:solidFill>
                  <a:schemeClr val="tx1"/>
                </a:solidFill>
              </a:rPr>
              <a:t>networks for Accelerator, Cryogenics, Neutron Instruments, Target and Utilities (electrical substations and HVAC) to operation </a:t>
            </a:r>
            <a:r>
              <a:rPr lang="en-GB" dirty="0">
                <a:solidFill>
                  <a:schemeClr val="tx1"/>
                </a:solidFill>
              </a:rPr>
              <a:t>consoles </a:t>
            </a:r>
            <a:r>
              <a:rPr lang="en-GB" dirty="0" smtClean="0">
                <a:solidFill>
                  <a:schemeClr val="tx1"/>
                </a:solidFill>
              </a:rPr>
              <a:t>located in Control </a:t>
            </a:r>
            <a:r>
              <a:rPr lang="en-GB" dirty="0">
                <a:solidFill>
                  <a:schemeClr val="tx1"/>
                </a:solidFill>
              </a:rPr>
              <a:t>rooms</a:t>
            </a:r>
            <a:r>
              <a:rPr lang="en-GB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Control System Software authorisation tools and services.  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i="1" dirty="0" smtClean="0">
                <a:solidFill>
                  <a:schemeClr val="tx1"/>
                </a:solidFill>
              </a:rPr>
              <a:t>Software Infrastructure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GB" dirty="0" smtClean="0">
                <a:solidFill>
                  <a:schemeClr val="tx1"/>
                </a:solidFill>
              </a:rPr>
              <a:t> The activities include responsibility to design, install, configure and maintain the supporting applications for control specific software development.</a:t>
            </a:r>
          </a:p>
          <a:p>
            <a:r>
              <a:rPr lang="en-GB" dirty="0">
                <a:solidFill>
                  <a:schemeClr val="tx1"/>
                </a:solidFill>
              </a:rPr>
              <a:t>Integration services for software development life-cycle for EPICS software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Software Development environment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Configuration management and software deployment.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Monitoring tools and services of Software applications used to configure the control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Structure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9536" y="6664275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45</a:t>
            </a:fld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662969" y="1484784"/>
            <a:ext cx="388843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Control System Infrastructure Group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Group Leader - Remy Mudingay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255" y="2881871"/>
            <a:ext cx="1751441" cy="13174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Work Unit 14.07.01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Control Room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Remy </a:t>
            </a:r>
            <a:r>
              <a:rPr lang="en-US" sz="1400" dirty="0" smtClean="0">
                <a:solidFill>
                  <a:schemeClr val="tx1"/>
                </a:solidFill>
              </a:rPr>
              <a:t>Mudingay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82276" y="2882745"/>
            <a:ext cx="1788389" cy="1316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</a:rPr>
              <a:t>Work Unit </a:t>
            </a:r>
            <a:r>
              <a:rPr lang="en-US" sz="1400" dirty="0" smtClean="0">
                <a:solidFill>
                  <a:schemeClr val="tx1"/>
                </a:solidFill>
              </a:rPr>
              <a:t>14.07.02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Data Centre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</a:rPr>
              <a:t>Alessio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Curri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200" i="1" dirty="0" smtClean="0">
                <a:solidFill>
                  <a:schemeClr val="tx1"/>
                </a:solidFill>
              </a:rPr>
              <a:t>System Administrator)</a:t>
            </a:r>
            <a:endParaRPr lang="en-US" sz="1100" i="1" dirty="0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8598" y="2882745"/>
            <a:ext cx="2506986" cy="13392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</a:rPr>
              <a:t>Work Unit </a:t>
            </a:r>
            <a:r>
              <a:rPr lang="en-US" sz="1400" dirty="0" smtClean="0">
                <a:solidFill>
                  <a:schemeClr val="tx1"/>
                </a:solidFill>
              </a:rPr>
              <a:t>14.07.03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Control System Network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Susann </a:t>
            </a:r>
            <a:r>
              <a:rPr lang="en-US" sz="1400" dirty="0" err="1" smtClean="0">
                <a:solidFill>
                  <a:schemeClr val="tx1"/>
                </a:solidFill>
              </a:rPr>
              <a:t>Skarin</a:t>
            </a:r>
            <a:r>
              <a:rPr lang="en-US" sz="1400" dirty="0" smtClean="0">
                <a:solidFill>
                  <a:schemeClr val="tx1"/>
                </a:solidFill>
              </a:rPr>
              <a:t>          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Johan </a:t>
            </a:r>
            <a:r>
              <a:rPr lang="en-US" sz="1400" dirty="0" err="1" smtClean="0">
                <a:solidFill>
                  <a:schemeClr val="tx1"/>
                </a:solidFill>
              </a:rPr>
              <a:t>Christensson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200" i="1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26114" y="2882745"/>
            <a:ext cx="2486896" cy="1316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</a:rPr>
              <a:t>Work Unit </a:t>
            </a:r>
            <a:r>
              <a:rPr lang="en-US" sz="1400" dirty="0" smtClean="0">
                <a:solidFill>
                  <a:schemeClr val="tx1"/>
                </a:solidFill>
              </a:rPr>
              <a:t>14.07.05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Infrastructure Applications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Benjamin Bertrand</a:t>
            </a:r>
          </a:p>
        </p:txBody>
      </p:sp>
      <p:cxnSp>
        <p:nvCxnSpPr>
          <p:cNvPr id="23" name="Elbow Connector 22"/>
          <p:cNvCxnSpPr>
            <a:stCxn id="14" idx="2"/>
            <a:endCxn id="17" idx="0"/>
          </p:cNvCxnSpPr>
          <p:nvPr/>
        </p:nvCxnSpPr>
        <p:spPr>
          <a:xfrm rot="5400000">
            <a:off x="2517086" y="791771"/>
            <a:ext cx="532991" cy="364720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4" idx="2"/>
            <a:endCxn id="18" idx="0"/>
          </p:cNvCxnSpPr>
          <p:nvPr/>
        </p:nvCxnSpPr>
        <p:spPr>
          <a:xfrm rot="5400000">
            <a:off x="3474896" y="1750455"/>
            <a:ext cx="533865" cy="173071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4" idx="2"/>
            <a:endCxn id="20" idx="0"/>
          </p:cNvCxnSpPr>
          <p:nvPr/>
        </p:nvCxnSpPr>
        <p:spPr>
          <a:xfrm rot="16200000" flipH="1">
            <a:off x="4612706" y="2343359"/>
            <a:ext cx="533865" cy="54490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4" idx="2"/>
            <a:endCxn id="21" idx="0"/>
          </p:cNvCxnSpPr>
          <p:nvPr/>
        </p:nvCxnSpPr>
        <p:spPr>
          <a:xfrm rot="16200000" flipH="1">
            <a:off x="5921441" y="1034623"/>
            <a:ext cx="533865" cy="316237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4254" y="1497500"/>
            <a:ext cx="1222295" cy="2753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ESS Staff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252" y="2180865"/>
            <a:ext cx="1222296" cy="2753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In-Kind partner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253" y="1849430"/>
            <a:ext cx="1222295" cy="275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Contractor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4255" y="5014050"/>
            <a:ext cx="1751441" cy="1799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Institute for Energy Technology: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S. Collier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M. </a:t>
            </a:r>
            <a:r>
              <a:rPr lang="en-US" sz="1400" dirty="0" err="1" smtClean="0">
                <a:solidFill>
                  <a:schemeClr val="tx1"/>
                </a:solidFill>
              </a:rPr>
              <a:t>Rosenqvist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P. Le </a:t>
            </a:r>
            <a:r>
              <a:rPr lang="en-US" sz="1400" dirty="0" err="1" smtClean="0">
                <a:solidFill>
                  <a:schemeClr val="tx1"/>
                </a:solidFill>
              </a:rPr>
              <a:t>Darz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82277" y="5014050"/>
            <a:ext cx="1768030" cy="1799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Institute for Energy Technology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Terje </a:t>
            </a:r>
            <a:r>
              <a:rPr lang="en-US" sz="1400" dirty="0" err="1" smtClean="0">
                <a:solidFill>
                  <a:schemeClr val="tx1"/>
                </a:solidFill>
              </a:rPr>
              <a:t>Bordal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Thor-</a:t>
            </a:r>
            <a:r>
              <a:rPr lang="en-US" sz="1400" dirty="0" err="1" smtClean="0">
                <a:solidFill>
                  <a:schemeClr val="tx1"/>
                </a:solidFill>
              </a:rPr>
              <a:t>Egil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Ekeli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82276" y="4293970"/>
            <a:ext cx="1768030" cy="6254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System Administrator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200" i="1" dirty="0" smtClean="0">
                <a:solidFill>
                  <a:schemeClr val="tx1"/>
                </a:solidFill>
              </a:rPr>
              <a:t>Vacant)</a:t>
            </a:r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10303" y="5014050"/>
            <a:ext cx="2483563" cy="1799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Tallinn Institute of Technology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</a:rPr>
              <a:t>Dr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Andro</a:t>
            </a:r>
            <a:r>
              <a:rPr lang="en-US" sz="1400" dirty="0" smtClean="0">
                <a:solidFill>
                  <a:schemeClr val="tx1"/>
                </a:solidFill>
              </a:rPr>
              <a:t> Kull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Dr</a:t>
            </a:r>
            <a:r>
              <a:rPr lang="en-US" sz="1400" dirty="0">
                <a:solidFill>
                  <a:schemeClr val="tx1"/>
                </a:solidFill>
              </a:rPr>
              <a:t> Rain </a:t>
            </a:r>
            <a:r>
              <a:rPr lang="en-US" sz="1400" dirty="0" err="1">
                <a:solidFill>
                  <a:schemeClr val="tx1"/>
                </a:solidFill>
              </a:rPr>
              <a:t>Ottis</a:t>
            </a:r>
            <a:r>
              <a:rPr lang="en-US" sz="1400" dirty="0">
                <a:solidFill>
                  <a:schemeClr val="tx1"/>
                </a:solidFill>
              </a:rPr>
              <a:t> –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</a:rPr>
              <a:t>Dr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Hayretdin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Bahşi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</a:rPr>
              <a:t>Dr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Olaf </a:t>
            </a:r>
            <a:r>
              <a:rPr lang="en-US" sz="1400" dirty="0" err="1" smtClean="0">
                <a:solidFill>
                  <a:schemeClr val="tx1"/>
                </a:solidFill>
              </a:rPr>
              <a:t>Maennel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</a:rPr>
              <a:t>Dr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Risto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Vaarandi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97072" y="4293970"/>
            <a:ext cx="2496794" cy="6254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Peter </a:t>
            </a:r>
            <a:r>
              <a:rPr lang="en-US" sz="1400" dirty="0" err="1" smtClean="0">
                <a:solidFill>
                  <a:schemeClr val="tx1"/>
                </a:solidFill>
              </a:rPr>
              <a:t>Holgersson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26114" y="4285576"/>
            <a:ext cx="2496794" cy="10156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Fredrik </a:t>
            </a:r>
            <a:r>
              <a:rPr lang="en-US" sz="1400" dirty="0" err="1" smtClean="0">
                <a:solidFill>
                  <a:schemeClr val="tx1"/>
                </a:solidFill>
              </a:rPr>
              <a:t>Luthander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Anders </a:t>
            </a:r>
            <a:r>
              <a:rPr lang="en-US" sz="1400" dirty="0" err="1" smtClean="0">
                <a:solidFill>
                  <a:schemeClr val="tx1"/>
                </a:solidFill>
              </a:rPr>
              <a:t>Harrisson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8359" y="6444044"/>
            <a:ext cx="150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Control Room</a:t>
            </a:r>
            <a:endParaRPr lang="en-GB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171298" y="6444044"/>
            <a:ext cx="12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/>
              <a:t>Equipment</a:t>
            </a:r>
            <a:endParaRPr lang="en-GB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355976" y="6444044"/>
            <a:ext cx="148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Cybersecurity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656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990656" cy="331236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Hardware and Integration Group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1800" dirty="0" smtClean="0"/>
              <a:t>Henrik Carling, </a:t>
            </a:r>
            <a:br>
              <a:rPr lang="en-US" sz="1800" dirty="0" smtClean="0"/>
            </a:br>
            <a:r>
              <a:rPr lang="en-US" sz="1800" dirty="0" smtClean="0"/>
              <a:t>Acting group leader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14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7139136" cy="1143000"/>
          </a:xfrm>
        </p:spPr>
        <p:txBody>
          <a:bodyPr/>
          <a:lstStyle/>
          <a:p>
            <a:r>
              <a:rPr lang="en-US" dirty="0" smtClean="0"/>
              <a:t>Group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47</a:t>
            </a:fld>
            <a:endParaRPr lang="sv-SE" dirty="0"/>
          </a:p>
        </p:txBody>
      </p:sp>
      <p:sp>
        <p:nvSpPr>
          <p:cNvPr id="17" name="Frame 16"/>
          <p:cNvSpPr/>
          <p:nvPr/>
        </p:nvSpPr>
        <p:spPr>
          <a:xfrm>
            <a:off x="971600" y="1564338"/>
            <a:ext cx="6984776" cy="580132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153123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Hardware and Integration Group</a:t>
            </a:r>
          </a:p>
          <a:p>
            <a:pPr algn="ctr"/>
            <a:r>
              <a:rPr lang="sv-SE" sz="1200" dirty="0" smtClean="0"/>
              <a:t>Acting group leader: Henrik Carling</a:t>
            </a:r>
            <a:endParaRPr lang="es-ES" sz="1200" dirty="0" smtClean="0"/>
          </a:p>
          <a:p>
            <a:pPr algn="ctr"/>
            <a:r>
              <a:rPr lang="es-ES" sz="1200" dirty="0" err="1" smtClean="0"/>
              <a:t>Work</a:t>
            </a:r>
            <a:r>
              <a:rPr lang="es-ES" sz="1200" dirty="0" smtClean="0"/>
              <a:t> </a:t>
            </a:r>
            <a:r>
              <a:rPr lang="es-ES" sz="1200" dirty="0" err="1" smtClean="0"/>
              <a:t>package</a:t>
            </a:r>
            <a:r>
              <a:rPr lang="es-ES" sz="1200" dirty="0" smtClean="0"/>
              <a:t> manager: 04, 10, 14</a:t>
            </a:r>
            <a:endParaRPr lang="en-US" sz="1200" dirty="0" smtClean="0"/>
          </a:p>
        </p:txBody>
      </p:sp>
      <p:sp>
        <p:nvSpPr>
          <p:cNvPr id="19" name="Frame 18"/>
          <p:cNvSpPr/>
          <p:nvPr/>
        </p:nvSpPr>
        <p:spPr>
          <a:xfrm>
            <a:off x="71500" y="2444695"/>
            <a:ext cx="4032448" cy="952446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2444695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Embedded systems (MTCA , FPGA, Linux</a:t>
            </a:r>
            <a:r>
              <a:rPr lang="en-US" sz="1000" b="1" dirty="0"/>
              <a:t>)</a:t>
            </a:r>
            <a:endParaRPr lang="en-US" sz="1000" b="1" dirty="0" smtClean="0"/>
          </a:p>
          <a:p>
            <a:r>
              <a:rPr lang="en-US" sz="1000" dirty="0" smtClean="0"/>
              <a:t>Angel Monera</a:t>
            </a:r>
            <a:endParaRPr lang="es-ES" sz="1000" dirty="0" smtClean="0"/>
          </a:p>
          <a:p>
            <a:r>
              <a:rPr lang="es-ES" sz="1000" dirty="0" smtClean="0"/>
              <a:t>Simone Farina</a:t>
            </a:r>
          </a:p>
          <a:p>
            <a:r>
              <a:rPr lang="es-ES" sz="1000" dirty="0" smtClean="0">
                <a:solidFill>
                  <a:srgbClr val="C00000"/>
                </a:solidFill>
              </a:rPr>
              <a:t>Oliver Talevski </a:t>
            </a:r>
          </a:p>
          <a:p>
            <a:r>
              <a:rPr lang="sv-SE" sz="1000" dirty="0" smtClean="0">
                <a:solidFill>
                  <a:srgbClr val="C00000"/>
                </a:solidFill>
              </a:rPr>
              <a:t>Mehdi Mohammednezhad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500" y="3470471"/>
            <a:ext cx="40324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EPICS Integration</a:t>
            </a:r>
          </a:p>
          <a:p>
            <a:r>
              <a:rPr lang="en-US" sz="1000" dirty="0" smtClean="0"/>
              <a:t>David Brodrick (work package 12)</a:t>
            </a:r>
            <a:endParaRPr lang="es-ES" sz="1000" dirty="0" smtClean="0"/>
          </a:p>
          <a:p>
            <a:r>
              <a:rPr lang="en-US" sz="1000" dirty="0" smtClean="0"/>
              <a:t>John Sparger</a:t>
            </a:r>
            <a:endParaRPr lang="es-ES" sz="1000" dirty="0" smtClean="0"/>
          </a:p>
          <a:p>
            <a:r>
              <a:rPr lang="en-US" sz="1000" dirty="0" smtClean="0"/>
              <a:t>Jeong Han Lee</a:t>
            </a:r>
          </a:p>
          <a:p>
            <a:r>
              <a:rPr lang="es-ES" sz="1000" dirty="0" smtClean="0">
                <a:solidFill>
                  <a:srgbClr val="C00000"/>
                </a:solidFill>
              </a:rPr>
              <a:t>William Ledda</a:t>
            </a:r>
          </a:p>
          <a:p>
            <a:r>
              <a:rPr lang="es-ES" sz="1000" dirty="0" smtClean="0"/>
              <a:t>Faye Chicken</a:t>
            </a:r>
          </a:p>
          <a:p>
            <a:r>
              <a:rPr lang="es-ES" sz="1000" dirty="0" smtClean="0"/>
              <a:t>Tomasz Brys</a:t>
            </a:r>
          </a:p>
          <a:p>
            <a:r>
              <a:rPr lang="es-ES" sz="1000" dirty="0" smtClean="0"/>
              <a:t>Joao Paulo Martins</a:t>
            </a:r>
          </a:p>
          <a:p>
            <a:r>
              <a:rPr lang="es-ES" sz="1000" dirty="0" smtClean="0">
                <a:solidFill>
                  <a:srgbClr val="C00000"/>
                </a:solidFill>
              </a:rPr>
              <a:t>Krisztian L</a:t>
            </a:r>
            <a:r>
              <a:rPr lang="es-ES" sz="1000" dirty="0" smtClean="0">
                <a:solidFill>
                  <a:srgbClr val="C00000"/>
                </a:solidFill>
                <a:latin typeface="Calibri"/>
              </a:rPr>
              <a:t>öki</a:t>
            </a:r>
          </a:p>
          <a:p>
            <a:r>
              <a:rPr lang="es-ES" sz="1000" dirty="0" smtClean="0">
                <a:latin typeface="Calibri"/>
              </a:rPr>
              <a:t>Saeed </a:t>
            </a:r>
            <a:r>
              <a:rPr lang="es-ES" sz="1000" dirty="0" err="1" smtClean="0">
                <a:latin typeface="Calibri"/>
              </a:rPr>
              <a:t>Hagthtalab</a:t>
            </a:r>
            <a:endParaRPr lang="es-ES" sz="1000" dirty="0" smtClean="0">
              <a:latin typeface="Calibri"/>
            </a:endParaRPr>
          </a:p>
          <a:p>
            <a:r>
              <a:rPr lang="es-ES" sz="1000" dirty="0" smtClean="0">
                <a:latin typeface="Calibri"/>
              </a:rPr>
              <a:t>Thomas Fay</a:t>
            </a:r>
            <a:endParaRPr lang="es-ES" sz="1000" dirty="0" smtClean="0"/>
          </a:p>
        </p:txBody>
      </p:sp>
      <p:sp>
        <p:nvSpPr>
          <p:cNvPr id="23" name="Frame 22"/>
          <p:cNvSpPr/>
          <p:nvPr/>
        </p:nvSpPr>
        <p:spPr>
          <a:xfrm>
            <a:off x="71500" y="3489878"/>
            <a:ext cx="4032448" cy="1739321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4211960" y="2444694"/>
            <a:ext cx="4824536" cy="861775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11960" y="2412645"/>
            <a:ext cx="511256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Automation</a:t>
            </a:r>
          </a:p>
          <a:p>
            <a:r>
              <a:rPr lang="en-US" sz="1000" dirty="0"/>
              <a:t>Benedetto </a:t>
            </a:r>
            <a:r>
              <a:rPr lang="en-US" sz="1000" dirty="0" smtClean="0"/>
              <a:t>Gallese (work package 11)</a:t>
            </a:r>
            <a:endParaRPr lang="es-ES" sz="1000" dirty="0"/>
          </a:p>
          <a:p>
            <a:r>
              <a:rPr lang="es-ES" sz="1000" dirty="0"/>
              <a:t>Francois </a:t>
            </a:r>
            <a:r>
              <a:rPr lang="es-ES" sz="1000" dirty="0" smtClean="0"/>
              <a:t>Bellorini</a:t>
            </a:r>
          </a:p>
          <a:p>
            <a:r>
              <a:rPr lang="es-ES" sz="1000" dirty="0" smtClean="0"/>
              <a:t>Peter van Velze</a:t>
            </a:r>
            <a:endParaRPr lang="es-ES" sz="1000" dirty="0"/>
          </a:p>
          <a:p>
            <a:r>
              <a:rPr lang="es-ES" sz="1000" dirty="0" err="1">
                <a:solidFill>
                  <a:srgbClr val="C00000"/>
                </a:solidFill>
              </a:rPr>
              <a:t>Miklos</a:t>
            </a:r>
            <a:r>
              <a:rPr lang="es-ES" sz="1000" dirty="0">
                <a:solidFill>
                  <a:srgbClr val="C00000"/>
                </a:solidFill>
              </a:rPr>
              <a:t> </a:t>
            </a:r>
            <a:r>
              <a:rPr lang="es-ES" sz="1000" dirty="0" smtClean="0">
                <a:solidFill>
                  <a:srgbClr val="C00000"/>
                </a:solidFill>
              </a:rPr>
              <a:t>Boros</a:t>
            </a:r>
            <a:endParaRPr lang="es-ES" sz="1000" dirty="0">
              <a:solidFill>
                <a:srgbClr val="C00000"/>
              </a:solidFill>
            </a:endParaRPr>
          </a:p>
          <a:p>
            <a:endParaRPr lang="es-ES" sz="1100" dirty="0" smtClean="0"/>
          </a:p>
        </p:txBody>
      </p:sp>
      <p:sp>
        <p:nvSpPr>
          <p:cNvPr id="26" name="Frame 25"/>
          <p:cNvSpPr/>
          <p:nvPr/>
        </p:nvSpPr>
        <p:spPr>
          <a:xfrm>
            <a:off x="4238666" y="3397141"/>
            <a:ext cx="4797829" cy="450757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47051" y="3397141"/>
            <a:ext cx="51125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/>
              <a:t>Motion Control</a:t>
            </a:r>
          </a:p>
          <a:p>
            <a:r>
              <a:rPr lang="en-US" sz="1100" dirty="0" smtClean="0"/>
              <a:t>Julen Etxeberria</a:t>
            </a:r>
            <a:endParaRPr lang="es-ES" sz="1100" dirty="0" smtClean="0"/>
          </a:p>
        </p:txBody>
      </p:sp>
      <p:sp>
        <p:nvSpPr>
          <p:cNvPr id="28" name="Frame 27"/>
          <p:cNvSpPr/>
          <p:nvPr/>
        </p:nvSpPr>
        <p:spPr>
          <a:xfrm>
            <a:off x="4238665" y="3983756"/>
            <a:ext cx="4797829" cy="450757"/>
          </a:xfrm>
          <a:prstGeom prst="frame">
            <a:avLst>
              <a:gd name="adj1" fmla="val 0"/>
            </a:avLst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38666" y="4002523"/>
            <a:ext cx="51125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/>
              <a:t>Timing System</a:t>
            </a:r>
          </a:p>
          <a:p>
            <a:r>
              <a:rPr lang="en-US" sz="1100" dirty="0" smtClean="0"/>
              <a:t>Javier Cereijo</a:t>
            </a:r>
            <a:endParaRPr lang="es-ES" sz="11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187624" y="5589240"/>
            <a:ext cx="5607326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100" dirty="0" err="1" smtClean="0"/>
              <a:t>Upcoming</a:t>
            </a:r>
            <a:r>
              <a:rPr lang="es-ES" sz="1100" dirty="0" smtClean="0"/>
              <a:t> </a:t>
            </a:r>
            <a:r>
              <a:rPr lang="es-ES" sz="1100" dirty="0" err="1" smtClean="0"/>
              <a:t>recruitments</a:t>
            </a:r>
            <a:endParaRPr lang="es-ES" sz="11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100" dirty="0" smtClean="0"/>
              <a:t>3 positions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100" dirty="0" smtClean="0"/>
              <a:t>1 </a:t>
            </a:r>
            <a:r>
              <a:rPr lang="es-ES" sz="1100" dirty="0" err="1" smtClean="0"/>
              <a:t>or</a:t>
            </a:r>
            <a:r>
              <a:rPr lang="es-ES" sz="1100" dirty="0" smtClean="0"/>
              <a:t> 2 </a:t>
            </a:r>
            <a:r>
              <a:rPr lang="es-ES" sz="1100" dirty="0" err="1" smtClean="0"/>
              <a:t>consultants</a:t>
            </a:r>
            <a:r>
              <a:rPr lang="es-ES" sz="1100" dirty="0" smtClean="0"/>
              <a:t> - </a:t>
            </a:r>
            <a:r>
              <a:rPr lang="es-ES" sz="1100" dirty="0" err="1" smtClean="0"/>
              <a:t>project</a:t>
            </a:r>
            <a:r>
              <a:rPr lang="es-ES" sz="1100" dirty="0" smtClean="0"/>
              <a:t> </a:t>
            </a:r>
            <a:r>
              <a:rPr lang="es-ES" sz="1100" dirty="0" err="1" smtClean="0"/>
              <a:t>management</a:t>
            </a:r>
            <a:r>
              <a:rPr lang="es-ES" sz="1100" dirty="0" smtClean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43148" y="4582289"/>
            <a:ext cx="4793348" cy="4308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 smtClean="0"/>
              <a:t>Other</a:t>
            </a:r>
          </a:p>
          <a:p>
            <a:r>
              <a:rPr lang="sv-SE" sz="1100" dirty="0" smtClean="0">
                <a:solidFill>
                  <a:srgbClr val="C00000"/>
                </a:solidFill>
              </a:rPr>
              <a:t>Nour Akel - Installation coordinator</a:t>
            </a:r>
            <a:endParaRPr lang="es-ES" sz="11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9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&amp; I Group Mission Statement, Values Soft Skills and Organization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5626" cy="103671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To develop a reliable, high</a:t>
            </a:r>
            <a:r>
              <a:rPr lang="sv-SE" sz="1200" dirty="0" smtClean="0">
                <a:solidFill>
                  <a:schemeClr val="tx1"/>
                </a:solidFill>
              </a:rPr>
              <a:t>-performance</a:t>
            </a:r>
            <a:r>
              <a:rPr lang="en-US" sz="1200" dirty="0" smtClean="0">
                <a:solidFill>
                  <a:schemeClr val="tx1"/>
                </a:solidFill>
              </a:rPr>
              <a:t>  and cost-efficient control system in collaboration </a:t>
            </a:r>
            <a:r>
              <a:rPr lang="en-US" sz="1200" dirty="0">
                <a:solidFill>
                  <a:schemeClr val="tx1"/>
                </a:solidFill>
              </a:rPr>
              <a:t>with the rest of ICS, stakeholders and the </a:t>
            </a:r>
            <a:r>
              <a:rPr lang="en-US" sz="1200" dirty="0" smtClean="0">
                <a:solidFill>
                  <a:schemeClr val="tx1"/>
                </a:solidFill>
              </a:rPr>
              <a:t>community. To become a reference group for excellent engineering practices in hardware and systems integration.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812232" cy="326896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Openness and honesty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Honest and clear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Communication is key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Try to resolve conflicts quickly and put them behind us</a:t>
            </a:r>
          </a:p>
          <a:p>
            <a:r>
              <a:rPr lang="en-US" sz="1200" dirty="0">
                <a:solidFill>
                  <a:schemeClr val="tx1"/>
                </a:solidFill>
              </a:rPr>
              <a:t>Helpful attitude and team spirit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Help each other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No finger pointing - no blaming - no competition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Adapt to changes quickly</a:t>
            </a:r>
          </a:p>
          <a:p>
            <a:r>
              <a:rPr lang="en-US" sz="1200" dirty="0">
                <a:solidFill>
                  <a:schemeClr val="tx1"/>
                </a:solidFill>
              </a:rPr>
              <a:t>Respect mandate and competence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Respect  other’s mandate	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Respect other’s work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Respect others competence</a:t>
            </a:r>
          </a:p>
          <a:p>
            <a:r>
              <a:rPr lang="en-US" sz="1200" dirty="0">
                <a:solidFill>
                  <a:schemeClr val="tx1"/>
                </a:solidFill>
              </a:rPr>
              <a:t>One ICS towards stakeholders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Act as one team, and one ICS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We stand-in for each other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Gather information for the team, do not amplify rumors, act based on facts</a:t>
            </a: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48</a:t>
            </a:fld>
            <a:endParaRPr lang="sv-S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2708920"/>
            <a:ext cx="3888432" cy="93610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Flexibility</a:t>
            </a:r>
          </a:p>
          <a:p>
            <a:r>
              <a:rPr lang="en-US" sz="1200" dirty="0" smtClean="0"/>
              <a:t>Team spirit</a:t>
            </a:r>
          </a:p>
          <a:p>
            <a:r>
              <a:rPr lang="en-US" sz="1200" dirty="0" smtClean="0"/>
              <a:t>Ability to manage conflict and imperfection</a:t>
            </a:r>
          </a:p>
          <a:p>
            <a:r>
              <a:rPr lang="en-US" sz="1200" dirty="0" smtClean="0"/>
              <a:t>Ability to influence without power</a:t>
            </a:r>
            <a:endParaRPr lang="sv-SE" sz="1200" dirty="0"/>
          </a:p>
        </p:txBody>
      </p:sp>
      <p:sp>
        <p:nvSpPr>
          <p:cNvPr id="7" name="Rectangle 6"/>
          <p:cNvSpPr/>
          <p:nvPr/>
        </p:nvSpPr>
        <p:spPr>
          <a:xfrm>
            <a:off x="309127" y="5358017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The team, as the rest of ICS is organize in a classical matrix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It provides resources to 6 workpackages representing about 40% of the  project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The matrix allows flexibility in assigning resources and managing prioritization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51035"/>
            <a:ext cx="1419683" cy="94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76262"/>
            <a:ext cx="2166930" cy="9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33535" y="5157192"/>
            <a:ext cx="8610476" cy="136815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5047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800" dirty="0" smtClean="0"/>
              <a:t>Controls System Integration</a:t>
            </a:r>
            <a:endParaRPr lang="en-GB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87444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49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3986673" cy="2659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1772816"/>
            <a:ext cx="2845172" cy="3624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</a:t>
            </a:r>
            <a:r>
              <a:rPr lang="es-ES" sz="1200" dirty="0" err="1" smtClean="0"/>
              <a:t>under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scope</a:t>
            </a:r>
            <a:r>
              <a:rPr lang="es-ES" sz="1200" dirty="0" smtClean="0"/>
              <a:t> of </a:t>
            </a:r>
            <a:r>
              <a:rPr lang="es-ES" sz="1200" dirty="0" err="1" smtClean="0"/>
              <a:t>the</a:t>
            </a:r>
            <a:r>
              <a:rPr lang="es-ES" sz="1200" dirty="0" smtClean="0"/>
              <a:t> Hardware and </a:t>
            </a:r>
            <a:r>
              <a:rPr lang="es-ES" sz="1200" dirty="0" err="1" smtClean="0"/>
              <a:t>Integration</a:t>
            </a:r>
            <a:r>
              <a:rPr lang="es-ES" sz="1200" dirty="0" smtClean="0"/>
              <a:t> </a:t>
            </a:r>
            <a:r>
              <a:rPr lang="es-ES" sz="1200" dirty="0" err="1" smtClean="0"/>
              <a:t>Group</a:t>
            </a:r>
            <a:r>
              <a:rPr lang="es-ES" sz="1200" dirty="0" smtClean="0"/>
              <a:t> </a:t>
            </a:r>
            <a:r>
              <a:rPr lang="es-ES" sz="1200" dirty="0" err="1" smtClean="0"/>
              <a:t>span</a:t>
            </a:r>
            <a:r>
              <a:rPr lang="es-ES" sz="1200" dirty="0" smtClean="0"/>
              <a:t> </a:t>
            </a:r>
            <a:r>
              <a:rPr lang="es-ES" sz="1200" dirty="0" err="1" smtClean="0"/>
              <a:t>over</a:t>
            </a:r>
            <a:r>
              <a:rPr lang="es-ES" sz="1200" dirty="0" smtClean="0"/>
              <a:t> 20 </a:t>
            </a:r>
            <a:r>
              <a:rPr lang="es-ES" sz="1200" dirty="0" err="1" smtClean="0"/>
              <a:t>buildings</a:t>
            </a:r>
            <a:r>
              <a:rPr lang="es-ES" sz="1200" dirty="0" smtClean="0"/>
              <a:t>, </a:t>
            </a:r>
            <a:r>
              <a:rPr lang="es-ES" sz="1200" dirty="0" err="1" smtClean="0"/>
              <a:t>out</a:t>
            </a:r>
            <a:r>
              <a:rPr lang="es-ES" sz="1200" dirty="0" smtClean="0"/>
              <a:t> of a total of 35 in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complex</a:t>
            </a:r>
            <a:r>
              <a:rPr lang="es-ES" sz="12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 smtClean="0"/>
              <a:t>Accelerator</a:t>
            </a:r>
            <a:r>
              <a:rPr lang="es-ES" sz="1200" dirty="0" smtClean="0"/>
              <a:t> Control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(G01, G02)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smtClean="0"/>
              <a:t>Target Control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(D02)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 smtClean="0"/>
              <a:t>Instrument</a:t>
            </a:r>
            <a:r>
              <a:rPr lang="es-ES" sz="1200" dirty="0"/>
              <a:t> </a:t>
            </a:r>
            <a:r>
              <a:rPr lang="es-ES" sz="1200" dirty="0" smtClean="0"/>
              <a:t>Control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(D01-D08, E01-E05)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smtClean="0"/>
              <a:t>Site </a:t>
            </a:r>
            <a:r>
              <a:rPr lang="es-ES" sz="1200" dirty="0" err="1" smtClean="0"/>
              <a:t>Infrastructure</a:t>
            </a:r>
            <a:r>
              <a:rPr lang="es-ES" sz="1200" dirty="0" smtClean="0"/>
              <a:t> Control </a:t>
            </a:r>
            <a:r>
              <a:rPr lang="es-ES" sz="1200" dirty="0" err="1" smtClean="0"/>
              <a:t>Systems</a:t>
            </a:r>
            <a:r>
              <a:rPr lang="es-ES" sz="1200" dirty="0" smtClean="0"/>
              <a:t> (H01, H05, H06)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Hardware and Embedded software </a:t>
            </a:r>
            <a:r>
              <a:rPr lang="en-US" sz="1200" dirty="0" smtClean="0"/>
              <a:t>Systems (B02)</a:t>
            </a:r>
            <a:endParaRPr lang="es-E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27584" y="4941168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Hardware and </a:t>
            </a:r>
            <a:r>
              <a:rPr lang="es-ES" sz="1200" dirty="0" err="1" smtClean="0"/>
              <a:t>Integration</a:t>
            </a:r>
            <a:r>
              <a:rPr lang="es-ES" sz="1200" dirty="0" smtClean="0"/>
              <a:t> </a:t>
            </a:r>
            <a:r>
              <a:rPr lang="es-ES" sz="1200" dirty="0" err="1" smtClean="0"/>
              <a:t>Group</a:t>
            </a:r>
            <a:r>
              <a:rPr lang="es-ES" sz="1200" dirty="0" smtClean="0"/>
              <a:t> </a:t>
            </a:r>
            <a:r>
              <a:rPr lang="es-ES" sz="1200" dirty="0" err="1" smtClean="0"/>
              <a:t>is</a:t>
            </a:r>
            <a:r>
              <a:rPr lang="es-ES" sz="1200" dirty="0" smtClean="0"/>
              <a:t> in </a:t>
            </a:r>
            <a:r>
              <a:rPr lang="es-ES" sz="1200" dirty="0" err="1" smtClean="0"/>
              <a:t>charge</a:t>
            </a:r>
            <a:r>
              <a:rPr lang="es-ES" sz="1200" dirty="0" smtClean="0"/>
              <a:t> of </a:t>
            </a:r>
            <a:r>
              <a:rPr lang="es-ES" sz="1200" dirty="0" err="1" smtClean="0"/>
              <a:t>the</a:t>
            </a:r>
            <a:r>
              <a:rPr lang="es-ES" sz="1200" dirty="0" smtClean="0"/>
              <a:t>  </a:t>
            </a:r>
            <a:r>
              <a:rPr lang="es-ES" sz="1200" dirty="0" err="1" smtClean="0"/>
              <a:t>design</a:t>
            </a:r>
            <a:r>
              <a:rPr lang="es-ES" sz="1200" dirty="0" smtClean="0"/>
              <a:t> , </a:t>
            </a:r>
            <a:r>
              <a:rPr lang="es-ES" sz="1200" dirty="0" err="1" smtClean="0"/>
              <a:t>installlation</a:t>
            </a:r>
            <a:r>
              <a:rPr lang="es-ES" sz="1200" dirty="0" smtClean="0"/>
              <a:t>, </a:t>
            </a:r>
            <a:r>
              <a:rPr lang="es-ES" sz="1200" dirty="0" err="1" smtClean="0"/>
              <a:t>maintenance</a:t>
            </a:r>
            <a:r>
              <a:rPr lang="es-ES" sz="1200" dirty="0" smtClean="0"/>
              <a:t>, </a:t>
            </a:r>
            <a:r>
              <a:rPr lang="es-ES" sz="1200" dirty="0" err="1" smtClean="0"/>
              <a:t>support</a:t>
            </a:r>
            <a:r>
              <a:rPr lang="es-ES" sz="1200" dirty="0" smtClean="0"/>
              <a:t> of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Integrated</a:t>
            </a:r>
            <a:r>
              <a:rPr lang="es-ES" sz="1200" dirty="0" smtClean="0"/>
              <a:t> Control </a:t>
            </a:r>
            <a:r>
              <a:rPr lang="es-ES" sz="1200" dirty="0" err="1" smtClean="0"/>
              <a:t>System</a:t>
            </a:r>
            <a:r>
              <a:rPr lang="es-ES" sz="1200" dirty="0" smtClean="0"/>
              <a:t>. </a:t>
            </a:r>
            <a:r>
              <a:rPr lang="es-ES" sz="1200" dirty="0" err="1" smtClean="0"/>
              <a:t>For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sake of </a:t>
            </a:r>
            <a:r>
              <a:rPr lang="es-ES" sz="1200" dirty="0" err="1" smtClean="0"/>
              <a:t>this</a:t>
            </a:r>
            <a:r>
              <a:rPr lang="es-ES" sz="1200" dirty="0" smtClean="0"/>
              <a:t> </a:t>
            </a:r>
            <a:r>
              <a:rPr lang="es-ES" sz="1200" dirty="0" err="1" smtClean="0"/>
              <a:t>presentaion</a:t>
            </a:r>
            <a:r>
              <a:rPr lang="es-ES" sz="1200" dirty="0" smtClean="0"/>
              <a:t>  ‘</a:t>
            </a:r>
            <a:r>
              <a:rPr lang="es-ES" sz="1200" dirty="0" err="1" smtClean="0"/>
              <a:t>Integrated</a:t>
            </a:r>
            <a:r>
              <a:rPr lang="es-ES" sz="1200" dirty="0" smtClean="0"/>
              <a:t> Control </a:t>
            </a:r>
            <a:r>
              <a:rPr lang="es-ES" sz="1200" dirty="0" err="1" smtClean="0"/>
              <a:t>System</a:t>
            </a:r>
            <a:r>
              <a:rPr lang="es-ES" sz="1200" dirty="0" smtClean="0"/>
              <a:t>’ </a:t>
            </a:r>
            <a:r>
              <a:rPr lang="es-ES" sz="1200" dirty="0" err="1" smtClean="0"/>
              <a:t>refers</a:t>
            </a:r>
            <a:r>
              <a:rPr lang="es-ES" sz="1200" dirty="0" smtClean="0"/>
              <a:t> to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following</a:t>
            </a:r>
            <a:r>
              <a:rPr lang="es-ES" sz="1200" dirty="0" smtClean="0"/>
              <a:t> 5 </a:t>
            </a:r>
            <a:r>
              <a:rPr lang="es-ES" sz="1200" dirty="0" err="1" smtClean="0"/>
              <a:t>subsystems</a:t>
            </a:r>
            <a:r>
              <a:rPr lang="es-ES" sz="1200" dirty="0" smtClean="0"/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Hardware </a:t>
            </a:r>
            <a:r>
              <a:rPr lang="en-US" sz="1200" dirty="0"/>
              <a:t>and Embedded software </a:t>
            </a:r>
            <a:r>
              <a:rPr lang="en-US" sz="1200" dirty="0" smtClean="0"/>
              <a:t>Systems (work package 04)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Accelerator </a:t>
            </a:r>
            <a:r>
              <a:rPr lang="en-US" sz="1200" dirty="0"/>
              <a:t>Control Systems </a:t>
            </a:r>
            <a:r>
              <a:rPr lang="en-US" sz="1200" dirty="0" smtClean="0"/>
              <a:t> (work package 10)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Target </a:t>
            </a:r>
            <a:r>
              <a:rPr lang="en-US" sz="1200" dirty="0"/>
              <a:t>Control Systems </a:t>
            </a:r>
            <a:r>
              <a:rPr lang="en-US" sz="1200" dirty="0" smtClean="0"/>
              <a:t> (work package 11)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Instrument </a:t>
            </a:r>
            <a:r>
              <a:rPr lang="en-US" sz="1200" dirty="0"/>
              <a:t>Control Systems </a:t>
            </a:r>
            <a:r>
              <a:rPr lang="en-US" sz="1200" dirty="0" smtClean="0"/>
              <a:t> (work package 12)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Conventional Facilities </a:t>
            </a:r>
            <a:r>
              <a:rPr lang="en-US" sz="1200" dirty="0"/>
              <a:t>Control Systems </a:t>
            </a:r>
            <a:r>
              <a:rPr lang="en-US" sz="1200" dirty="0" smtClean="0"/>
              <a:t> (work package 13)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Test Stands (work package 14)</a:t>
            </a:r>
            <a:endParaRPr lang="sv-SE" sz="1200" dirty="0" smtClean="0"/>
          </a:p>
        </p:txBody>
      </p:sp>
    </p:spTree>
    <p:extLst>
      <p:ext uri="{BB962C8B-B14F-4D97-AF65-F5344CB8AC3E}">
        <p14:creationId xmlns:p14="http://schemas.microsoft.com/office/powerpoint/2010/main" val="35482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in the European context (cf. ESFRI)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"/>
          <a:stretch/>
        </p:blipFill>
        <p:spPr bwMode="auto">
          <a:xfrm>
            <a:off x="49443" y="1458092"/>
            <a:ext cx="9058275" cy="50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0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and Integration Responsibilities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2300" dirty="0" smtClean="0">
                <a:solidFill>
                  <a:schemeClr val="tx1"/>
                </a:solidFill>
              </a:rPr>
              <a:t>The scope of the hardware and integration group cover 5 big control systems, which are composed  of a big number of subsystems: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Hardware and Embedded software </a:t>
            </a:r>
            <a:r>
              <a:rPr lang="en-US" sz="1600" dirty="0" smtClean="0">
                <a:solidFill>
                  <a:schemeClr val="tx1"/>
                </a:solidFill>
              </a:rPr>
              <a:t>Systems</a:t>
            </a:r>
            <a:endParaRPr lang="en-US" sz="1600" dirty="0">
              <a:solidFill>
                <a:schemeClr val="tx1"/>
              </a:solidFill>
            </a:endParaRP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Accelerator Control Systems 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Target Control Systems 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Instrument Control Systems 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Site </a:t>
            </a:r>
            <a:r>
              <a:rPr lang="en-US" sz="1600" dirty="0">
                <a:solidFill>
                  <a:schemeClr val="tx1"/>
                </a:solidFill>
              </a:rPr>
              <a:t>infrastructure Control Systems 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2"/>
            <a:endParaRPr lang="en-US" sz="1600" dirty="0" smtClean="0">
              <a:solidFill>
                <a:schemeClr val="tx1"/>
              </a:solidFill>
            </a:endParaRPr>
          </a:p>
          <a:p>
            <a:pPr marL="571500" indent="-457200"/>
            <a:r>
              <a:rPr lang="en-US" sz="2300" dirty="0" smtClean="0">
                <a:solidFill>
                  <a:schemeClr val="tx1"/>
                </a:solidFill>
              </a:rPr>
              <a:t>The </a:t>
            </a:r>
            <a:r>
              <a:rPr lang="en-US" sz="2300" dirty="0">
                <a:solidFill>
                  <a:schemeClr val="tx1"/>
                </a:solidFill>
              </a:rPr>
              <a:t>Hardware &amp; Integration Group shall provide control system integration to   all   relevant   ESS stakeholders (Accelerator, Target, Site Infrastructure, Neutron   Instruments</a:t>
            </a:r>
            <a:r>
              <a:rPr lang="en-US" sz="2300" dirty="0" smtClean="0">
                <a:solidFill>
                  <a:schemeClr val="tx1"/>
                </a:solidFill>
              </a:rPr>
              <a:t>). </a:t>
            </a:r>
          </a:p>
          <a:p>
            <a:pPr marL="571500" indent="-457200"/>
            <a:endParaRPr lang="en-US" sz="2300" dirty="0" smtClean="0">
              <a:solidFill>
                <a:schemeClr val="tx1"/>
              </a:solidFill>
            </a:endParaRPr>
          </a:p>
          <a:p>
            <a:pPr marL="571500" indent="-457200"/>
            <a:r>
              <a:rPr lang="en-US" sz="2300" dirty="0" smtClean="0">
                <a:solidFill>
                  <a:schemeClr val="tx1"/>
                </a:solidFill>
              </a:rPr>
              <a:t>Integration   </a:t>
            </a:r>
            <a:r>
              <a:rPr lang="en-US" sz="2300" dirty="0">
                <a:solidFill>
                  <a:schemeClr val="tx1"/>
                </a:solidFill>
              </a:rPr>
              <a:t>Support   is defined  as:  the  effort  provided  by  ICS  that  is  required  for deploying   the   control   system   components,   which   provide monitoring and control functionality to the stakeholder systems</a:t>
            </a:r>
            <a:r>
              <a:rPr lang="en-US" sz="2300" dirty="0" smtClean="0">
                <a:solidFill>
                  <a:schemeClr val="tx1"/>
                </a:solidFill>
              </a:rPr>
              <a:t>.</a:t>
            </a:r>
          </a:p>
          <a:p>
            <a:pPr marL="571500" indent="-457200"/>
            <a:endParaRPr lang="en-US" sz="2300" dirty="0" smtClean="0">
              <a:solidFill>
                <a:schemeClr val="tx1"/>
              </a:solidFill>
            </a:endParaRPr>
          </a:p>
          <a:p>
            <a:pPr marL="571500" indent="-457200"/>
            <a:r>
              <a:rPr lang="en-US" sz="2300" dirty="0" smtClean="0">
                <a:solidFill>
                  <a:schemeClr val="tx1"/>
                </a:solidFill>
              </a:rPr>
              <a:t>The integration support includes among others:</a:t>
            </a:r>
          </a:p>
          <a:p>
            <a:pPr marL="1371600" lvl="2" indent="-457200"/>
            <a:r>
              <a:rPr lang="en-US" sz="1500" dirty="0" smtClean="0">
                <a:solidFill>
                  <a:schemeClr val="tx1"/>
                </a:solidFill>
              </a:rPr>
              <a:t>Design of the different control systems and integration in the overall ICS</a:t>
            </a:r>
          </a:p>
          <a:p>
            <a:pPr marL="1371600" lvl="2" indent="-457200"/>
            <a:r>
              <a:rPr lang="en-US" sz="1500" dirty="0" smtClean="0">
                <a:solidFill>
                  <a:schemeClr val="tx1"/>
                </a:solidFill>
              </a:rPr>
              <a:t>Development, upkeep and maintenance of (~500+) IOCs software in the plant</a:t>
            </a:r>
          </a:p>
          <a:p>
            <a:pPr marL="1371600" lvl="2" indent="-457200"/>
            <a:r>
              <a:rPr lang="en-US" sz="1500" dirty="0" smtClean="0">
                <a:solidFill>
                  <a:schemeClr val="tx1"/>
                </a:solidFill>
              </a:rPr>
              <a:t>Development and standardization of hardware technologies</a:t>
            </a:r>
            <a:r>
              <a:rPr lang="sv-SE" sz="1500" dirty="0" smtClean="0">
                <a:solidFill>
                  <a:schemeClr val="tx1"/>
                </a:solidFill>
              </a:rPr>
              <a:t>: </a:t>
            </a:r>
            <a:r>
              <a:rPr lang="en-US" sz="1500" dirty="0" err="1" smtClean="0">
                <a:solidFill>
                  <a:schemeClr val="tx1"/>
                </a:solidFill>
              </a:rPr>
              <a:t>mTCA</a:t>
            </a:r>
            <a:r>
              <a:rPr lang="en-US" sz="1500" dirty="0" smtClean="0">
                <a:solidFill>
                  <a:schemeClr val="tx1"/>
                </a:solidFill>
              </a:rPr>
              <a:t> infrastructure, DAQ Systems, PLCs, etc. </a:t>
            </a:r>
          </a:p>
          <a:p>
            <a:pPr marL="1371600" lvl="2" indent="-457200"/>
            <a:r>
              <a:rPr lang="en-US" sz="1500" dirty="0" smtClean="0">
                <a:solidFill>
                  <a:schemeClr val="tx1"/>
                </a:solidFill>
              </a:rPr>
              <a:t>Troubleshooting and support to operators (on-call) service</a:t>
            </a:r>
          </a:p>
          <a:p>
            <a:pPr marL="1371600" lvl="2" indent="-457200"/>
            <a:r>
              <a:rPr lang="en-US" sz="1500" dirty="0" smtClean="0">
                <a:solidFill>
                  <a:schemeClr val="tx1"/>
                </a:solidFill>
              </a:rPr>
              <a:t>Providing ESS with necessary infrastructure for management of EPICS modules, FPGA firmware, PLC Code etc.</a:t>
            </a:r>
          </a:p>
          <a:p>
            <a:pPr marL="1371600" lvl="2" indent="-457200"/>
            <a:r>
              <a:rPr lang="en-US" sz="1500" dirty="0" smtClean="0">
                <a:solidFill>
                  <a:schemeClr val="tx1"/>
                </a:solidFill>
              </a:rPr>
              <a:t>Support other Divisions with EPICS, PLC programming and FPGA development know-how.</a:t>
            </a:r>
            <a:endParaRPr lang="en-GB" dirty="0" smtClean="0">
              <a:solidFill>
                <a:schemeClr val="tx1"/>
              </a:solidFill>
            </a:endParaRPr>
          </a:p>
          <a:p>
            <a:pPr lvl="2"/>
            <a:endParaRPr lang="en-GB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990656" cy="374441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Control System </a:t>
            </a:r>
            <a:br>
              <a:rPr lang="en-US" sz="4000" dirty="0" smtClean="0"/>
            </a:br>
            <a:r>
              <a:rPr lang="en-US" sz="4000" dirty="0" smtClean="0"/>
              <a:t>Software Group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1800" dirty="0"/>
              <a:t>S</a:t>
            </a:r>
            <a:r>
              <a:rPr lang="en-US" sz="1800" dirty="0" smtClean="0"/>
              <a:t>usanne Regnell,</a:t>
            </a:r>
            <a:br>
              <a:rPr lang="en-US" sz="1800" dirty="0" smtClean="0"/>
            </a:br>
            <a:r>
              <a:rPr lang="en-US" sz="1800" dirty="0" smtClean="0"/>
              <a:t> Group Leader </a:t>
            </a:r>
            <a:br>
              <a:rPr lang="en-US" sz="1800" dirty="0" smtClean="0"/>
            </a:br>
            <a:r>
              <a:rPr lang="en-US" sz="1800" dirty="0" smtClean="0"/>
              <a:t>Work-Package Manager for Work package 03</a:t>
            </a:r>
            <a:br>
              <a:rPr lang="en-US" sz="18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62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7139136" cy="1143000"/>
          </a:xfrm>
        </p:spPr>
        <p:txBody>
          <a:bodyPr/>
          <a:lstStyle/>
          <a:p>
            <a:r>
              <a:rPr lang="en-US" dirty="0" smtClean="0"/>
              <a:t>Group Structure </a:t>
            </a:r>
            <a:br>
              <a:rPr lang="en-US" dirty="0" smtClean="0"/>
            </a:br>
            <a:r>
              <a:rPr lang="en-US" sz="2000" dirty="0" smtClean="0"/>
              <a:t>ICS/Control System Software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52</a:t>
            </a:fld>
            <a:endParaRPr lang="sv-SE" dirty="0"/>
          </a:p>
        </p:txBody>
      </p:sp>
      <p:grpSp>
        <p:nvGrpSpPr>
          <p:cNvPr id="40" name="Group 39"/>
          <p:cNvGrpSpPr/>
          <p:nvPr/>
        </p:nvGrpSpPr>
        <p:grpSpPr>
          <a:xfrm>
            <a:off x="107504" y="2276872"/>
            <a:ext cx="2142424" cy="1272337"/>
            <a:chOff x="107504" y="2276872"/>
            <a:chExt cx="2142424" cy="1272337"/>
          </a:xfrm>
        </p:grpSpPr>
        <p:sp>
          <p:nvSpPr>
            <p:cNvPr id="17" name="Frame 16"/>
            <p:cNvSpPr/>
            <p:nvPr/>
          </p:nvSpPr>
          <p:spPr>
            <a:xfrm>
              <a:off x="233704" y="2276872"/>
              <a:ext cx="1872208" cy="1272337"/>
            </a:xfrm>
            <a:prstGeom prst="frame">
              <a:avLst>
                <a:gd name="adj1" fmla="val 0"/>
              </a:avLst>
            </a:prstGeom>
            <a:ln w="28575"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504" y="2423790"/>
              <a:ext cx="21424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Control System Software Group</a:t>
              </a:r>
            </a:p>
            <a:p>
              <a:pPr algn="ctr"/>
              <a:r>
                <a:rPr lang="en-US" sz="1600" dirty="0" smtClean="0"/>
                <a:t>Group Leader: </a:t>
              </a:r>
            </a:p>
            <a:p>
              <a:pPr algn="ctr"/>
              <a:r>
                <a:rPr lang="en-US" sz="1600" dirty="0" smtClean="0"/>
                <a:t>Susanne Regnell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91876" y="4581128"/>
            <a:ext cx="3815070" cy="1800200"/>
            <a:chOff x="3491876" y="4581128"/>
            <a:chExt cx="3815070" cy="1800200"/>
          </a:xfrm>
        </p:grpSpPr>
        <p:sp>
          <p:nvSpPr>
            <p:cNvPr id="21" name="Frame 20"/>
            <p:cNvSpPr/>
            <p:nvPr/>
          </p:nvSpPr>
          <p:spPr>
            <a:xfrm>
              <a:off x="3491877" y="4581128"/>
              <a:ext cx="3815069" cy="1800200"/>
            </a:xfrm>
            <a:prstGeom prst="frame">
              <a:avLst>
                <a:gd name="adj1" fmla="val 0"/>
              </a:avLst>
            </a:prstGeom>
            <a:ln w="28575">
              <a:solidFill>
                <a:srgbClr val="558E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1876" y="4581128"/>
              <a:ext cx="35283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work package 08 Physics:</a:t>
              </a:r>
              <a:endParaRPr lang="en-US" sz="1600" b="1" dirty="0"/>
            </a:p>
            <a:p>
              <a:r>
                <a:rPr lang="en-US" sz="1600" dirty="0" smtClean="0"/>
                <a:t>Emanuele Laface</a:t>
              </a:r>
            </a:p>
            <a:p>
              <a:r>
                <a:rPr lang="en-US" sz="1600" dirty="0" smtClean="0"/>
                <a:t>Juan F. Esteban Müller</a:t>
              </a:r>
            </a:p>
            <a:p>
              <a:r>
                <a:rPr lang="en-US" sz="1600" dirty="0" smtClean="0"/>
                <a:t>Ben Folsom (</a:t>
              </a:r>
              <a:r>
                <a:rPr lang="en-US" sz="1600" dirty="0" err="1" smtClean="0"/>
                <a:t>Ph.D</a:t>
              </a:r>
              <a:r>
                <a:rPr lang="en-US" sz="1600" dirty="0" smtClean="0"/>
                <a:t> Student)</a:t>
              </a:r>
            </a:p>
            <a:p>
              <a:endParaRPr lang="en-US" sz="1600" dirty="0"/>
            </a:p>
            <a:p>
              <a:endParaRPr lang="en-US" sz="1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91879" y="1772816"/>
            <a:ext cx="3816424" cy="2554546"/>
            <a:chOff x="3491879" y="1772816"/>
            <a:chExt cx="3816424" cy="2554546"/>
          </a:xfrm>
        </p:grpSpPr>
        <p:sp>
          <p:nvSpPr>
            <p:cNvPr id="24" name="Frame 23"/>
            <p:cNvSpPr/>
            <p:nvPr/>
          </p:nvSpPr>
          <p:spPr>
            <a:xfrm>
              <a:off x="3491879" y="1772816"/>
              <a:ext cx="3816424" cy="2512735"/>
            </a:xfrm>
            <a:prstGeom prst="frame">
              <a:avLst>
                <a:gd name="adj1" fmla="val 0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1880" y="1772817"/>
              <a:ext cx="3600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work package 03 Software Core Components: </a:t>
              </a:r>
              <a:endParaRPr lang="en-US" sz="1600" b="1" dirty="0"/>
            </a:p>
            <a:p>
              <a:r>
                <a:rPr lang="en-US" sz="1600" dirty="0" smtClean="0"/>
                <a:t>Karin Rathsman</a:t>
              </a:r>
            </a:p>
            <a:p>
              <a:r>
                <a:rPr lang="en-US" sz="1600" dirty="0" smtClean="0"/>
                <a:t>Jan-Åke Persson</a:t>
              </a:r>
            </a:p>
            <a:p>
              <a:r>
                <a:rPr lang="en-US" sz="1600" dirty="0" smtClean="0"/>
                <a:t>Ricardo Fernandes </a:t>
              </a:r>
            </a:p>
            <a:p>
              <a:r>
                <a:rPr lang="en-US" sz="1600" dirty="0" smtClean="0"/>
                <a:t>Claudio Rosati</a:t>
              </a:r>
            </a:p>
            <a:p>
              <a:r>
                <a:rPr lang="en-US" sz="1600" dirty="0" smtClean="0"/>
                <a:t>Georg Weiss</a:t>
              </a:r>
            </a:p>
            <a:p>
              <a:r>
                <a:rPr lang="en-US" sz="1600" dirty="0" err="1" smtClean="0"/>
                <a:t>Banafsheh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Hajinasabi</a:t>
              </a:r>
              <a:endParaRPr lang="en-US" sz="1600" dirty="0" smtClean="0"/>
            </a:p>
            <a:p>
              <a:r>
                <a:rPr lang="en-US" sz="1600" dirty="0" smtClean="0"/>
                <a:t>Fredrik Söderberg</a:t>
              </a:r>
            </a:p>
            <a:p>
              <a:r>
                <a:rPr lang="en-US" sz="1600" dirty="0" smtClean="0">
                  <a:solidFill>
                    <a:srgbClr val="C00000"/>
                  </a:solidFill>
                </a:rPr>
                <a:t>+ Off-site consultants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6" name="Elbow Connector 25"/>
          <p:cNvCxnSpPr>
            <a:endCxn id="24" idx="1"/>
          </p:cNvCxnSpPr>
          <p:nvPr/>
        </p:nvCxnSpPr>
        <p:spPr>
          <a:xfrm>
            <a:off x="2105912" y="2877037"/>
            <a:ext cx="1385967" cy="152147"/>
          </a:xfrm>
          <a:prstGeom prst="bentConnector3">
            <a:avLst>
              <a:gd name="adj1" fmla="val 50000"/>
            </a:avLst>
          </a:prstGeom>
          <a:ln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22" idx="1"/>
          </p:cNvCxnSpPr>
          <p:nvPr/>
        </p:nvCxnSpPr>
        <p:spPr>
          <a:xfrm rot="16200000" flipH="1">
            <a:off x="1671354" y="3545435"/>
            <a:ext cx="2488921" cy="1152124"/>
          </a:xfrm>
          <a:prstGeom prst="bentConnector2">
            <a:avLst/>
          </a:prstGeom>
          <a:ln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</a:t>
            </a:r>
            <a:br>
              <a:rPr lang="en-US" dirty="0" smtClean="0"/>
            </a:br>
            <a:r>
              <a:rPr lang="en-US" sz="2000" dirty="0" smtClean="0"/>
              <a:t>ICS/Control System Software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v-SE" dirty="0" smtClean="0">
                <a:solidFill>
                  <a:schemeClr val="tx1"/>
                </a:solidFill>
              </a:rPr>
              <a:t>Providing control system software applications, providing the following services: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EPICS Control System Studio: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Operator screens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Data browser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Probe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Archiver (Archiver Appliance)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Alarms system (BEAST)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Channel Finder functionality 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Save, Compare &amp; Restore functionality (MASAR)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Post Mortem service/application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Calibration service/application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Diagnostics service/application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Generic information screens</a:t>
            </a:r>
          </a:p>
          <a:p>
            <a:pPr marL="0" indent="0">
              <a:buNone/>
            </a:pPr>
            <a:endParaRPr lang="sv-SE" dirty="0" smtClean="0">
              <a:solidFill>
                <a:schemeClr val="tx1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Controls Configuration (ESS Named devices, cables)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 smtClean="0">
                <a:solidFill>
                  <a:schemeClr val="tx1"/>
                </a:solidFill>
              </a:rPr>
              <a:t>Open XAL* framework with Physics online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23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ICS in-kind portfolio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54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512" y="5229200"/>
            <a:ext cx="8784976" cy="1368152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ICS </a:t>
            </a:r>
            <a:r>
              <a:rPr lang="en-US" sz="1400" dirty="0" smtClean="0">
                <a:solidFill>
                  <a:schemeClr val="tx1"/>
                </a:solidFill>
              </a:rPr>
              <a:t>has been expanding </a:t>
            </a:r>
            <a:r>
              <a:rPr lang="en-US" sz="1400" dirty="0">
                <a:solidFill>
                  <a:schemeClr val="tx1"/>
                </a:solidFill>
              </a:rPr>
              <a:t>the  in-kind potential value by identifying and publishing new scope for possible partner contribution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Sometimes in-kind expansion occurs as natural extensions of prior in-kind activities </a:t>
            </a:r>
          </a:p>
          <a:p>
            <a:r>
              <a:rPr lang="en-US" sz="1400" dirty="0">
                <a:solidFill>
                  <a:schemeClr val="tx1"/>
                </a:solidFill>
              </a:rPr>
              <a:t>When analyzing the total in-</a:t>
            </a:r>
            <a:r>
              <a:rPr lang="en-US" sz="1400" dirty="0" err="1">
                <a:solidFill>
                  <a:schemeClr val="tx1"/>
                </a:solidFill>
              </a:rPr>
              <a:t>kindable</a:t>
            </a:r>
            <a:r>
              <a:rPr lang="en-US" sz="1400" dirty="0">
                <a:solidFill>
                  <a:schemeClr val="tx1"/>
                </a:solidFill>
              </a:rPr>
              <a:t> scope in the plan, we currently seem to see a limit at ~</a:t>
            </a:r>
            <a:r>
              <a:rPr lang="en-US" sz="1400" dirty="0" smtClean="0">
                <a:solidFill>
                  <a:schemeClr val="tx1"/>
                </a:solidFill>
              </a:rPr>
              <a:t>21 </a:t>
            </a:r>
            <a:r>
              <a:rPr lang="en-US" sz="1400" dirty="0">
                <a:solidFill>
                  <a:schemeClr val="tx1"/>
                </a:solidFill>
              </a:rPr>
              <a:t>M</a:t>
            </a:r>
            <a:r>
              <a:rPr lang="en-US" sz="1400" dirty="0" smtClean="0">
                <a:solidFill>
                  <a:schemeClr val="tx1"/>
                </a:solidFill>
              </a:rPr>
              <a:t>€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676129" cy="360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82735" y="1916832"/>
            <a:ext cx="33123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78" y="1484783"/>
            <a:ext cx="232096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7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496" y="6213212"/>
            <a:ext cx="4939603" cy="600164"/>
            <a:chOff x="64445" y="6213212"/>
            <a:chExt cx="4939603" cy="600164"/>
          </a:xfrm>
        </p:grpSpPr>
        <p:sp>
          <p:nvSpPr>
            <p:cNvPr id="370" name="Donut 369"/>
            <p:cNvSpPr/>
            <p:nvPr/>
          </p:nvSpPr>
          <p:spPr>
            <a:xfrm>
              <a:off x="64445" y="6247373"/>
              <a:ext cx="187075" cy="187075"/>
            </a:xfrm>
            <a:prstGeom prst="donut">
              <a:avLst/>
            </a:prstGeom>
            <a:solidFill>
              <a:srgbClr val="92D050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1" name="Donut 370"/>
            <p:cNvSpPr/>
            <p:nvPr/>
          </p:nvSpPr>
          <p:spPr>
            <a:xfrm>
              <a:off x="64974" y="6597352"/>
              <a:ext cx="187075" cy="187075"/>
            </a:xfrm>
            <a:prstGeom prst="donu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520" y="6213212"/>
              <a:ext cx="246923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/>
                <a:t>Agreement signed</a:t>
              </a:r>
            </a:p>
            <a:p>
              <a:endParaRPr lang="sv-SE" sz="1100" dirty="0"/>
            </a:p>
            <a:p>
              <a:r>
                <a:rPr lang="sv-SE" sz="1100" dirty="0"/>
                <a:t>Agreement waiting for signature</a:t>
              </a:r>
            </a:p>
          </p:txBody>
        </p:sp>
        <p:sp>
          <p:nvSpPr>
            <p:cNvPr id="372" name="Donut 371"/>
            <p:cNvSpPr/>
            <p:nvPr/>
          </p:nvSpPr>
          <p:spPr>
            <a:xfrm>
              <a:off x="2355595" y="6247373"/>
              <a:ext cx="187075" cy="187075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4" name="Donut 373"/>
            <p:cNvSpPr/>
            <p:nvPr/>
          </p:nvSpPr>
          <p:spPr>
            <a:xfrm>
              <a:off x="2355595" y="6599757"/>
              <a:ext cx="187075" cy="187075"/>
            </a:xfrm>
            <a:prstGeom prst="donu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2534813" y="6213212"/>
              <a:ext cx="246923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/>
                <a:t>Early discussions</a:t>
              </a:r>
            </a:p>
            <a:p>
              <a:endParaRPr lang="sv-SE" sz="1100" dirty="0"/>
            </a:p>
            <a:p>
              <a:r>
                <a:rPr lang="sv-SE" sz="1100" dirty="0"/>
                <a:t>Collaboration/other agreement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Helvetica Neue Light" charset="0"/>
                <a:ea typeface="Helvetica Neue Light" charset="0"/>
                <a:cs typeface="Helvetica Neue Light" charset="0"/>
              </a:rPr>
              <a:t>ICS In-kind partners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093582"/>
              </p:ext>
            </p:extLst>
          </p:nvPr>
        </p:nvGraphicFramePr>
        <p:xfrm>
          <a:off x="5754022" y="1541063"/>
          <a:ext cx="2932778" cy="49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7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7017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Partner</a:t>
                      </a:r>
                      <a:r>
                        <a:rPr lang="en-US" sz="1200" b="0" i="0" baseline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Institutes</a:t>
                      </a:r>
                      <a:endParaRPr lang="en-US" sz="12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Atomki, Hungary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CEA, France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CNRS/IPNO, France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Elettra, Italy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 Bilbao, Spain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IFE, Norway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INFN Catania, Italy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INFN Legnaro, Italy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PSI, Switzerland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STFC, UK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Tallinn Technical University, Estonia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ÚJV Řež, 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Czech Republic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University of Łódź , Poland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Uppsala University, Sweden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701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ZHAW, Switzerland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51520" y="1700808"/>
            <a:ext cx="4824536" cy="4655542"/>
            <a:chOff x="4125849" y="944055"/>
            <a:chExt cx="5144641" cy="5910604"/>
          </a:xfrm>
        </p:grpSpPr>
        <p:grpSp>
          <p:nvGrpSpPr>
            <p:cNvPr id="11" name="Group 10"/>
            <p:cNvGrpSpPr/>
            <p:nvPr/>
          </p:nvGrpSpPr>
          <p:grpSpPr>
            <a:xfrm>
              <a:off x="4125849" y="944055"/>
              <a:ext cx="5144641" cy="5910604"/>
              <a:chOff x="3733800" y="-381000"/>
              <a:chExt cx="6248400" cy="7353467"/>
            </a:xfrm>
          </p:grpSpPr>
          <p:sp>
            <p:nvSpPr>
              <p:cNvPr id="13" name="Freeform 192"/>
              <p:cNvSpPr>
                <a:spLocks noEditPoints="1"/>
              </p:cNvSpPr>
              <p:nvPr/>
            </p:nvSpPr>
            <p:spPr bwMode="auto">
              <a:xfrm>
                <a:off x="5101890" y="1499364"/>
                <a:ext cx="1309796" cy="2310264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8488413" y="2958858"/>
                <a:ext cx="375268" cy="205919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6929045" y="-381000"/>
                <a:ext cx="2386415" cy="2651655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8883720" y="-377387"/>
                <a:ext cx="25504" cy="41546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8639613" y="-305135"/>
                <a:ext cx="91085" cy="68640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8716124" y="-247333"/>
                <a:ext cx="29147" cy="41546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8756202" y="-283460"/>
                <a:ext cx="30969" cy="28901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8688799" y="-202175"/>
                <a:ext cx="30969" cy="16257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8561280" y="-160631"/>
                <a:ext cx="18217" cy="2528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8493878" y="-178694"/>
                <a:ext cx="25504" cy="39739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8"/>
              <p:cNvSpPr>
                <a:spLocks/>
              </p:cNvSpPr>
              <p:nvPr/>
            </p:nvSpPr>
            <p:spPr bwMode="auto">
              <a:xfrm>
                <a:off x="8435584" y="-135343"/>
                <a:ext cx="49186" cy="45158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9"/>
              <p:cNvSpPr>
                <a:spLocks/>
              </p:cNvSpPr>
              <p:nvPr/>
            </p:nvSpPr>
            <p:spPr bwMode="auto">
              <a:xfrm>
                <a:off x="8448335" y="-180500"/>
                <a:ext cx="21860" cy="28901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8375468" y="-91991"/>
                <a:ext cx="61937" cy="50577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auto">
              <a:xfrm>
                <a:off x="8278919" y="-21545"/>
                <a:ext cx="80154" cy="93928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2"/>
              <p:cNvSpPr>
                <a:spLocks/>
              </p:cNvSpPr>
              <p:nvPr/>
            </p:nvSpPr>
            <p:spPr bwMode="auto">
              <a:xfrm>
                <a:off x="8167795" y="16387"/>
                <a:ext cx="76511" cy="70446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3"/>
              <p:cNvSpPr>
                <a:spLocks/>
              </p:cNvSpPr>
              <p:nvPr/>
            </p:nvSpPr>
            <p:spPr bwMode="auto">
              <a:xfrm>
                <a:off x="8085819" y="106702"/>
                <a:ext cx="38256" cy="37933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8118610" y="86833"/>
                <a:ext cx="30969" cy="70446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8136827" y="101284"/>
                <a:ext cx="107480" cy="102960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26"/>
              <p:cNvSpPr>
                <a:spLocks/>
              </p:cNvSpPr>
              <p:nvPr/>
            </p:nvSpPr>
            <p:spPr bwMode="auto">
              <a:xfrm>
                <a:off x="8073067" y="195212"/>
                <a:ext cx="52830" cy="48771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27"/>
              <p:cNvSpPr>
                <a:spLocks/>
              </p:cNvSpPr>
              <p:nvPr/>
            </p:nvSpPr>
            <p:spPr bwMode="auto">
              <a:xfrm>
                <a:off x="7996556" y="215081"/>
                <a:ext cx="54651" cy="45158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28"/>
              <p:cNvSpPr>
                <a:spLocks/>
              </p:cNvSpPr>
              <p:nvPr/>
            </p:nvSpPr>
            <p:spPr bwMode="auto">
              <a:xfrm>
                <a:off x="7940084" y="251207"/>
                <a:ext cx="30969" cy="48771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29"/>
              <p:cNvSpPr>
                <a:spLocks/>
              </p:cNvSpPr>
              <p:nvPr/>
            </p:nvSpPr>
            <p:spPr bwMode="auto">
              <a:xfrm>
                <a:off x="7859930" y="621500"/>
                <a:ext cx="27326" cy="34320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7413615" y="1121846"/>
                <a:ext cx="67403" cy="39739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31"/>
              <p:cNvSpPr>
                <a:spLocks/>
              </p:cNvSpPr>
              <p:nvPr/>
            </p:nvSpPr>
            <p:spPr bwMode="auto">
              <a:xfrm>
                <a:off x="7417258" y="1085719"/>
                <a:ext cx="45543" cy="19870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32"/>
              <p:cNvSpPr>
                <a:spLocks/>
              </p:cNvSpPr>
              <p:nvPr/>
            </p:nvSpPr>
            <p:spPr bwMode="auto">
              <a:xfrm>
                <a:off x="7375360" y="1161584"/>
                <a:ext cx="30969" cy="25288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33"/>
              <p:cNvSpPr>
                <a:spLocks/>
              </p:cNvSpPr>
              <p:nvPr/>
            </p:nvSpPr>
            <p:spPr bwMode="auto">
              <a:xfrm>
                <a:off x="7000092" y="1665544"/>
                <a:ext cx="52830" cy="65027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34"/>
              <p:cNvSpPr>
                <a:spLocks/>
              </p:cNvSpPr>
              <p:nvPr/>
            </p:nvSpPr>
            <p:spPr bwMode="auto">
              <a:xfrm>
                <a:off x="6994626" y="1815467"/>
                <a:ext cx="18217" cy="3070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35"/>
              <p:cNvSpPr>
                <a:spLocks/>
              </p:cNvSpPr>
              <p:nvPr/>
            </p:nvSpPr>
            <p:spPr bwMode="auto">
              <a:xfrm>
                <a:off x="6963658" y="1833530"/>
                <a:ext cx="21860" cy="3070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36"/>
              <p:cNvSpPr>
                <a:spLocks/>
              </p:cNvSpPr>
              <p:nvPr/>
            </p:nvSpPr>
            <p:spPr bwMode="auto">
              <a:xfrm>
                <a:off x="6936332" y="1851593"/>
                <a:ext cx="18217" cy="25288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37"/>
              <p:cNvSpPr>
                <a:spLocks/>
              </p:cNvSpPr>
              <p:nvPr/>
            </p:nvSpPr>
            <p:spPr bwMode="auto">
              <a:xfrm>
                <a:off x="6929045" y="1959971"/>
                <a:ext cx="16396" cy="3793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38"/>
              <p:cNvSpPr>
                <a:spLocks/>
              </p:cNvSpPr>
              <p:nvPr/>
            </p:nvSpPr>
            <p:spPr bwMode="auto">
              <a:xfrm>
                <a:off x="6949085" y="-381000"/>
                <a:ext cx="2366377" cy="2651655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39"/>
              <p:cNvSpPr>
                <a:spLocks noEditPoints="1"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40"/>
              <p:cNvSpPr>
                <a:spLocks/>
              </p:cNvSpPr>
              <p:nvPr/>
            </p:nvSpPr>
            <p:spPr bwMode="auto">
              <a:xfrm>
                <a:off x="7581211" y="2279687"/>
                <a:ext cx="32790" cy="3070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41"/>
              <p:cNvSpPr>
                <a:spLocks/>
              </p:cNvSpPr>
              <p:nvPr/>
            </p:nvSpPr>
            <p:spPr bwMode="auto">
              <a:xfrm>
                <a:off x="8094927" y="2509088"/>
                <a:ext cx="96550" cy="243852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42"/>
              <p:cNvSpPr>
                <a:spLocks/>
              </p:cNvSpPr>
              <p:nvPr/>
            </p:nvSpPr>
            <p:spPr bwMode="auto">
              <a:xfrm>
                <a:off x="8302600" y="2386259"/>
                <a:ext cx="122054" cy="229401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43"/>
              <p:cNvSpPr>
                <a:spLocks/>
              </p:cNvSpPr>
              <p:nvPr/>
            </p:nvSpPr>
            <p:spPr bwMode="auto">
              <a:xfrm>
                <a:off x="7557529" y="68770"/>
                <a:ext cx="1306153" cy="2853961"/>
              </a:xfrm>
              <a:custGeom>
                <a:avLst/>
                <a:gdLst/>
                <a:ahLst/>
                <a:cxnLst>
                  <a:cxn ang="0">
                    <a:pos x="290" y="4150"/>
                  </a:cxn>
                  <a:cxn ang="0">
                    <a:pos x="406" y="3761"/>
                  </a:cxn>
                  <a:cxn ang="0">
                    <a:pos x="496" y="3469"/>
                  </a:cxn>
                  <a:cxn ang="0">
                    <a:pos x="427" y="3132"/>
                  </a:cxn>
                  <a:cxn ang="0">
                    <a:pos x="471" y="2535"/>
                  </a:cxn>
                  <a:cxn ang="0">
                    <a:pos x="829" y="2286"/>
                  </a:cxn>
                  <a:cxn ang="0">
                    <a:pos x="945" y="1842"/>
                  </a:cxn>
                  <a:cxn ang="0">
                    <a:pos x="1173" y="1252"/>
                  </a:cxn>
                  <a:cxn ang="0">
                    <a:pos x="1382" y="956"/>
                  </a:cxn>
                  <a:cxn ang="0">
                    <a:pos x="1530" y="577"/>
                  </a:cxn>
                  <a:cxn ang="0">
                    <a:pos x="1734" y="503"/>
                  </a:cxn>
                  <a:cxn ang="0">
                    <a:pos x="2048" y="300"/>
                  </a:cxn>
                  <a:cxn ang="0">
                    <a:pos x="2193" y="49"/>
                  </a:cxn>
                  <a:cxn ang="0">
                    <a:pos x="2574" y="402"/>
                  </a:cxn>
                  <a:cxn ang="0">
                    <a:pos x="2723" y="680"/>
                  </a:cxn>
                  <a:cxn ang="0">
                    <a:pos x="2808" y="949"/>
                  </a:cxn>
                  <a:cxn ang="0">
                    <a:pos x="2865" y="1387"/>
                  </a:cxn>
                  <a:cxn ang="0">
                    <a:pos x="2616" y="1437"/>
                  </a:cxn>
                  <a:cxn ang="0">
                    <a:pos x="2515" y="1430"/>
                  </a:cxn>
                  <a:cxn ang="0">
                    <a:pos x="2403" y="1466"/>
                  </a:cxn>
                  <a:cxn ang="0">
                    <a:pos x="2482" y="1636"/>
                  </a:cxn>
                  <a:cxn ang="0">
                    <a:pos x="2412" y="1790"/>
                  </a:cxn>
                  <a:cxn ang="0">
                    <a:pos x="2360" y="2000"/>
                  </a:cxn>
                  <a:cxn ang="0">
                    <a:pos x="2420" y="2163"/>
                  </a:cxn>
                  <a:cxn ang="0">
                    <a:pos x="2224" y="2460"/>
                  </a:cxn>
                  <a:cxn ang="0">
                    <a:pos x="2043" y="2619"/>
                  </a:cxn>
                  <a:cxn ang="0">
                    <a:pos x="1912" y="2730"/>
                  </a:cxn>
                  <a:cxn ang="0">
                    <a:pos x="1803" y="2853"/>
                  </a:cxn>
                  <a:cxn ang="0">
                    <a:pos x="1637" y="2839"/>
                  </a:cxn>
                  <a:cxn ang="0">
                    <a:pos x="1635" y="3014"/>
                  </a:cxn>
                  <a:cxn ang="0">
                    <a:pos x="1513" y="3094"/>
                  </a:cxn>
                  <a:cxn ang="0">
                    <a:pos x="1559" y="3272"/>
                  </a:cxn>
                  <a:cxn ang="0">
                    <a:pos x="1471" y="3392"/>
                  </a:cxn>
                  <a:cxn ang="0">
                    <a:pos x="1470" y="3636"/>
                  </a:cxn>
                  <a:cxn ang="0">
                    <a:pos x="1492" y="3864"/>
                  </a:cxn>
                  <a:cxn ang="0">
                    <a:pos x="1463" y="4059"/>
                  </a:cxn>
                  <a:cxn ang="0">
                    <a:pos x="1539" y="3988"/>
                  </a:cxn>
                  <a:cxn ang="0">
                    <a:pos x="1664" y="4048"/>
                  </a:cxn>
                  <a:cxn ang="0">
                    <a:pos x="1856" y="4131"/>
                  </a:cxn>
                  <a:cxn ang="0">
                    <a:pos x="1861" y="4194"/>
                  </a:cxn>
                  <a:cxn ang="0">
                    <a:pos x="1865" y="4353"/>
                  </a:cxn>
                  <a:cxn ang="0">
                    <a:pos x="1686" y="4496"/>
                  </a:cxn>
                  <a:cxn ang="0">
                    <a:pos x="1721" y="4540"/>
                  </a:cxn>
                  <a:cxn ang="0">
                    <a:pos x="1649" y="4646"/>
                  </a:cxn>
                  <a:cxn ang="0">
                    <a:pos x="1543" y="4636"/>
                  </a:cxn>
                  <a:cxn ang="0">
                    <a:pos x="1322" y="4826"/>
                  </a:cxn>
                  <a:cxn ang="0">
                    <a:pos x="1368" y="4923"/>
                  </a:cxn>
                  <a:cxn ang="0">
                    <a:pos x="1318" y="5040"/>
                  </a:cxn>
                  <a:cxn ang="0">
                    <a:pos x="1270" y="5158"/>
                  </a:cxn>
                  <a:cxn ang="0">
                    <a:pos x="1213" y="5563"/>
                  </a:cxn>
                  <a:cxn ang="0">
                    <a:pos x="1084" y="5992"/>
                  </a:cxn>
                  <a:cxn ang="0">
                    <a:pos x="747" y="5940"/>
                  </a:cxn>
                  <a:cxn ang="0">
                    <a:pos x="634" y="6085"/>
                  </a:cxn>
                  <a:cxn ang="0">
                    <a:pos x="592" y="6307"/>
                  </a:cxn>
                  <a:cxn ang="0">
                    <a:pos x="248" y="6262"/>
                  </a:cxn>
                  <a:cxn ang="0">
                    <a:pos x="224" y="6005"/>
                  </a:cxn>
                  <a:cxn ang="0">
                    <a:pos x="235" y="5856"/>
                  </a:cxn>
                  <a:cxn ang="0">
                    <a:pos x="282" y="5743"/>
                  </a:cxn>
                  <a:cxn ang="0">
                    <a:pos x="224" y="5574"/>
                  </a:cxn>
                  <a:cxn ang="0">
                    <a:pos x="117" y="5106"/>
                  </a:cxn>
                  <a:cxn ang="0">
                    <a:pos x="128" y="4825"/>
                  </a:cxn>
                  <a:cxn ang="0">
                    <a:pos x="2" y="4828"/>
                  </a:cxn>
                </a:cxnLst>
                <a:rect l="0" t="0" r="r" b="b"/>
                <a:pathLst>
                  <a:path w="2865" h="6317"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44"/>
              <p:cNvSpPr>
                <a:spLocks noEditPoints="1"/>
              </p:cNvSpPr>
              <p:nvPr/>
            </p:nvSpPr>
            <p:spPr bwMode="auto">
              <a:xfrm>
                <a:off x="8481126" y="-146180"/>
                <a:ext cx="1147665" cy="2162147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45"/>
              <p:cNvSpPr>
                <a:spLocks/>
              </p:cNvSpPr>
              <p:nvPr/>
            </p:nvSpPr>
            <p:spPr bwMode="auto">
              <a:xfrm>
                <a:off x="8481126" y="1876881"/>
                <a:ext cx="74690" cy="9212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46"/>
              <p:cNvSpPr>
                <a:spLocks/>
              </p:cNvSpPr>
              <p:nvPr/>
            </p:nvSpPr>
            <p:spPr bwMode="auto">
              <a:xfrm>
                <a:off x="8566746" y="-146180"/>
                <a:ext cx="1062046" cy="2162147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47"/>
              <p:cNvSpPr>
                <a:spLocks noEditPoints="1"/>
              </p:cNvSpPr>
              <p:nvPr/>
            </p:nvSpPr>
            <p:spPr bwMode="auto">
              <a:xfrm>
                <a:off x="7094820" y="2360971"/>
                <a:ext cx="843443" cy="688203"/>
              </a:xfrm>
              <a:custGeom>
                <a:avLst/>
                <a:gdLst/>
                <a:ahLst/>
                <a:cxnLst>
                  <a:cxn ang="0">
                    <a:pos x="475" y="1099"/>
                  </a:cxn>
                  <a:cxn ang="0">
                    <a:pos x="601" y="1024"/>
                  </a:cxn>
                  <a:cxn ang="0">
                    <a:pos x="664" y="1068"/>
                  </a:cxn>
                  <a:cxn ang="0">
                    <a:pos x="697" y="1150"/>
                  </a:cxn>
                  <a:cxn ang="0">
                    <a:pos x="1079" y="1316"/>
                  </a:cxn>
                  <a:cxn ang="0">
                    <a:pos x="1101" y="1247"/>
                  </a:cxn>
                  <a:cxn ang="0">
                    <a:pos x="1115" y="1144"/>
                  </a:cxn>
                  <a:cxn ang="0">
                    <a:pos x="1190" y="1005"/>
                  </a:cxn>
                  <a:cxn ang="0">
                    <a:pos x="1182" y="859"/>
                  </a:cxn>
                  <a:cxn ang="0">
                    <a:pos x="1024" y="873"/>
                  </a:cxn>
                  <a:cxn ang="0">
                    <a:pos x="1049" y="985"/>
                  </a:cxn>
                  <a:cxn ang="0">
                    <a:pos x="976" y="1009"/>
                  </a:cxn>
                  <a:cxn ang="0">
                    <a:pos x="973" y="918"/>
                  </a:cxn>
                  <a:cxn ang="0">
                    <a:pos x="877" y="870"/>
                  </a:cxn>
                  <a:cxn ang="0">
                    <a:pos x="901" y="954"/>
                  </a:cxn>
                  <a:cxn ang="0">
                    <a:pos x="781" y="998"/>
                  </a:cxn>
                  <a:cxn ang="0">
                    <a:pos x="805" y="1162"/>
                  </a:cxn>
                  <a:cxn ang="0">
                    <a:pos x="956" y="1245"/>
                  </a:cxn>
                  <a:cxn ang="0">
                    <a:pos x="962" y="1330"/>
                  </a:cxn>
                  <a:cxn ang="0">
                    <a:pos x="1077" y="1331"/>
                  </a:cxn>
                  <a:cxn ang="0">
                    <a:pos x="726" y="884"/>
                  </a:cxn>
                  <a:cxn ang="0">
                    <a:pos x="436" y="1281"/>
                  </a:cxn>
                  <a:cxn ang="0">
                    <a:pos x="497" y="1309"/>
                  </a:cxn>
                  <a:cxn ang="0">
                    <a:pos x="668" y="1383"/>
                  </a:cxn>
                  <a:cxn ang="0">
                    <a:pos x="750" y="1267"/>
                  </a:cxn>
                  <a:cxn ang="0">
                    <a:pos x="855" y="1394"/>
                  </a:cxn>
                  <a:cxn ang="0">
                    <a:pos x="774" y="1399"/>
                  </a:cxn>
                  <a:cxn ang="0">
                    <a:pos x="830" y="1480"/>
                  </a:cxn>
                  <a:cxn ang="0">
                    <a:pos x="938" y="1501"/>
                  </a:cxn>
                  <a:cxn ang="0">
                    <a:pos x="887" y="1425"/>
                  </a:cxn>
                  <a:cxn ang="0">
                    <a:pos x="995" y="1388"/>
                  </a:cxn>
                  <a:cxn ang="0">
                    <a:pos x="1133" y="1364"/>
                  </a:cxn>
                  <a:cxn ang="0">
                    <a:pos x="1133" y="1410"/>
                  </a:cxn>
                  <a:cxn ang="0">
                    <a:pos x="1014" y="1502"/>
                  </a:cxn>
                  <a:cxn ang="0">
                    <a:pos x="912" y="235"/>
                  </a:cxn>
                  <a:cxn ang="0">
                    <a:pos x="890" y="296"/>
                  </a:cxn>
                  <a:cxn ang="0">
                    <a:pos x="1767" y="1404"/>
                  </a:cxn>
                  <a:cxn ang="0">
                    <a:pos x="1799" y="1344"/>
                  </a:cxn>
                  <a:cxn ang="0">
                    <a:pos x="208" y="1278"/>
                  </a:cxn>
                  <a:cxn ang="0">
                    <a:pos x="403" y="1346"/>
                  </a:cxn>
                  <a:cxn ang="0">
                    <a:pos x="344" y="1243"/>
                  </a:cxn>
                  <a:cxn ang="0">
                    <a:pos x="415" y="1146"/>
                  </a:cxn>
                  <a:cxn ang="0">
                    <a:pos x="453" y="967"/>
                  </a:cxn>
                  <a:cxn ang="0">
                    <a:pos x="518" y="906"/>
                  </a:cxn>
                  <a:cxn ang="0">
                    <a:pos x="610" y="870"/>
                  </a:cxn>
                  <a:cxn ang="0">
                    <a:pos x="678" y="725"/>
                  </a:cxn>
                  <a:cxn ang="0">
                    <a:pos x="769" y="802"/>
                  </a:cxn>
                  <a:cxn ang="0">
                    <a:pos x="831" y="733"/>
                  </a:cxn>
                  <a:cxn ang="0">
                    <a:pos x="838" y="633"/>
                  </a:cxn>
                  <a:cxn ang="0">
                    <a:pos x="719" y="586"/>
                  </a:cxn>
                  <a:cxn ang="0">
                    <a:pos x="690" y="423"/>
                  </a:cxn>
                  <a:cxn ang="0">
                    <a:pos x="795" y="169"/>
                  </a:cxn>
                  <a:cxn ang="0">
                    <a:pos x="835" y="6"/>
                  </a:cxn>
                  <a:cxn ang="0">
                    <a:pos x="627" y="59"/>
                  </a:cxn>
                  <a:cxn ang="0">
                    <a:pos x="487" y="259"/>
                  </a:cxn>
                  <a:cxn ang="0">
                    <a:pos x="232" y="299"/>
                  </a:cxn>
                  <a:cxn ang="0">
                    <a:pos x="159" y="440"/>
                  </a:cxn>
                  <a:cxn ang="0">
                    <a:pos x="159" y="510"/>
                  </a:cxn>
                  <a:cxn ang="0">
                    <a:pos x="116" y="579"/>
                  </a:cxn>
                  <a:cxn ang="0">
                    <a:pos x="15" y="839"/>
                  </a:cxn>
                  <a:cxn ang="0">
                    <a:pos x="66" y="971"/>
                  </a:cxn>
                  <a:cxn ang="0">
                    <a:pos x="128" y="1215"/>
                  </a:cxn>
                </a:cxnLst>
                <a:rect l="0" t="0" r="r" b="b"/>
                <a:pathLst>
                  <a:path w="1850" h="1527">
                    <a:moveTo>
                      <a:pt x="554" y="1259"/>
                    </a:moveTo>
                    <a:lnTo>
                      <a:pt x="549" y="1256"/>
                    </a:lnTo>
                    <a:lnTo>
                      <a:pt x="542" y="1251"/>
                    </a:lnTo>
                    <a:lnTo>
                      <a:pt x="536" y="1246"/>
                    </a:lnTo>
                    <a:lnTo>
                      <a:pt x="529" y="1239"/>
                    </a:lnTo>
                    <a:lnTo>
                      <a:pt x="515" y="1225"/>
                    </a:lnTo>
                    <a:lnTo>
                      <a:pt x="505" y="1215"/>
                    </a:lnTo>
                    <a:lnTo>
                      <a:pt x="501" y="1211"/>
                    </a:lnTo>
                    <a:lnTo>
                      <a:pt x="498" y="1207"/>
                    </a:lnTo>
                    <a:lnTo>
                      <a:pt x="494" y="1201"/>
                    </a:lnTo>
                    <a:lnTo>
                      <a:pt x="492" y="1194"/>
                    </a:lnTo>
                    <a:lnTo>
                      <a:pt x="487" y="1178"/>
                    </a:lnTo>
                    <a:lnTo>
                      <a:pt x="482" y="1160"/>
                    </a:lnTo>
                    <a:lnTo>
                      <a:pt x="479" y="1144"/>
                    </a:lnTo>
                    <a:lnTo>
                      <a:pt x="476" y="1127"/>
                    </a:lnTo>
                    <a:lnTo>
                      <a:pt x="475" y="1111"/>
                    </a:lnTo>
                    <a:lnTo>
                      <a:pt x="475" y="1099"/>
                    </a:lnTo>
                    <a:lnTo>
                      <a:pt x="476" y="1093"/>
                    </a:lnTo>
                    <a:lnTo>
                      <a:pt x="479" y="1089"/>
                    </a:lnTo>
                    <a:lnTo>
                      <a:pt x="483" y="1085"/>
                    </a:lnTo>
                    <a:lnTo>
                      <a:pt x="487" y="1083"/>
                    </a:lnTo>
                    <a:lnTo>
                      <a:pt x="494" y="1079"/>
                    </a:lnTo>
                    <a:lnTo>
                      <a:pt x="502" y="1074"/>
                    </a:lnTo>
                    <a:lnTo>
                      <a:pt x="519" y="1057"/>
                    </a:lnTo>
                    <a:lnTo>
                      <a:pt x="533" y="1039"/>
                    </a:lnTo>
                    <a:lnTo>
                      <a:pt x="541" y="1031"/>
                    </a:lnTo>
                    <a:lnTo>
                      <a:pt x="549" y="1024"/>
                    </a:lnTo>
                    <a:lnTo>
                      <a:pt x="561" y="1018"/>
                    </a:lnTo>
                    <a:lnTo>
                      <a:pt x="572" y="1014"/>
                    </a:lnTo>
                    <a:lnTo>
                      <a:pt x="581" y="1014"/>
                    </a:lnTo>
                    <a:lnTo>
                      <a:pt x="588" y="1014"/>
                    </a:lnTo>
                    <a:lnTo>
                      <a:pt x="593" y="1017"/>
                    </a:lnTo>
                    <a:lnTo>
                      <a:pt x="597" y="1020"/>
                    </a:lnTo>
                    <a:lnTo>
                      <a:pt x="601" y="1024"/>
                    </a:lnTo>
                    <a:lnTo>
                      <a:pt x="603" y="1030"/>
                    </a:lnTo>
                    <a:lnTo>
                      <a:pt x="605" y="1036"/>
                    </a:lnTo>
                    <a:lnTo>
                      <a:pt x="606" y="1042"/>
                    </a:lnTo>
                    <a:lnTo>
                      <a:pt x="610" y="1057"/>
                    </a:lnTo>
                    <a:lnTo>
                      <a:pt x="612" y="1071"/>
                    </a:lnTo>
                    <a:lnTo>
                      <a:pt x="615" y="1077"/>
                    </a:lnTo>
                    <a:lnTo>
                      <a:pt x="619" y="1083"/>
                    </a:lnTo>
                    <a:lnTo>
                      <a:pt x="623" y="1088"/>
                    </a:lnTo>
                    <a:lnTo>
                      <a:pt x="627" y="1093"/>
                    </a:lnTo>
                    <a:lnTo>
                      <a:pt x="632" y="1096"/>
                    </a:lnTo>
                    <a:lnTo>
                      <a:pt x="636" y="1097"/>
                    </a:lnTo>
                    <a:lnTo>
                      <a:pt x="638" y="1097"/>
                    </a:lnTo>
                    <a:lnTo>
                      <a:pt x="642" y="1097"/>
                    </a:lnTo>
                    <a:lnTo>
                      <a:pt x="647" y="1096"/>
                    </a:lnTo>
                    <a:lnTo>
                      <a:pt x="651" y="1092"/>
                    </a:lnTo>
                    <a:lnTo>
                      <a:pt x="658" y="1080"/>
                    </a:lnTo>
                    <a:lnTo>
                      <a:pt x="664" y="1068"/>
                    </a:lnTo>
                    <a:lnTo>
                      <a:pt x="673" y="1058"/>
                    </a:lnTo>
                    <a:lnTo>
                      <a:pt x="686" y="1045"/>
                    </a:lnTo>
                    <a:lnTo>
                      <a:pt x="694" y="1040"/>
                    </a:lnTo>
                    <a:lnTo>
                      <a:pt x="700" y="1035"/>
                    </a:lnTo>
                    <a:lnTo>
                      <a:pt x="704" y="1033"/>
                    </a:lnTo>
                    <a:lnTo>
                      <a:pt x="707" y="1032"/>
                    </a:lnTo>
                    <a:lnTo>
                      <a:pt x="708" y="1032"/>
                    </a:lnTo>
                    <a:lnTo>
                      <a:pt x="711" y="1033"/>
                    </a:lnTo>
                    <a:lnTo>
                      <a:pt x="710" y="1044"/>
                    </a:lnTo>
                    <a:lnTo>
                      <a:pt x="708" y="1054"/>
                    </a:lnTo>
                    <a:lnTo>
                      <a:pt x="706" y="1063"/>
                    </a:lnTo>
                    <a:lnTo>
                      <a:pt x="703" y="1074"/>
                    </a:lnTo>
                    <a:lnTo>
                      <a:pt x="700" y="1084"/>
                    </a:lnTo>
                    <a:lnTo>
                      <a:pt x="698" y="1094"/>
                    </a:lnTo>
                    <a:lnTo>
                      <a:pt x="695" y="1105"/>
                    </a:lnTo>
                    <a:lnTo>
                      <a:pt x="695" y="1115"/>
                    </a:lnTo>
                    <a:lnTo>
                      <a:pt x="697" y="1150"/>
                    </a:lnTo>
                    <a:lnTo>
                      <a:pt x="699" y="1181"/>
                    </a:lnTo>
                    <a:lnTo>
                      <a:pt x="699" y="1197"/>
                    </a:lnTo>
                    <a:lnTo>
                      <a:pt x="698" y="1213"/>
                    </a:lnTo>
                    <a:lnTo>
                      <a:pt x="695" y="1230"/>
                    </a:lnTo>
                    <a:lnTo>
                      <a:pt x="690" y="1248"/>
                    </a:lnTo>
                    <a:lnTo>
                      <a:pt x="686" y="1256"/>
                    </a:lnTo>
                    <a:lnTo>
                      <a:pt x="682" y="1263"/>
                    </a:lnTo>
                    <a:lnTo>
                      <a:pt x="677" y="1267"/>
                    </a:lnTo>
                    <a:lnTo>
                      <a:pt x="671" y="1270"/>
                    </a:lnTo>
                    <a:lnTo>
                      <a:pt x="665" y="1274"/>
                    </a:lnTo>
                    <a:lnTo>
                      <a:pt x="659" y="1276"/>
                    </a:lnTo>
                    <a:lnTo>
                      <a:pt x="653" y="1277"/>
                    </a:lnTo>
                    <a:lnTo>
                      <a:pt x="645" y="1277"/>
                    </a:lnTo>
                    <a:lnTo>
                      <a:pt x="615" y="1273"/>
                    </a:lnTo>
                    <a:lnTo>
                      <a:pt x="586" y="1267"/>
                    </a:lnTo>
                    <a:lnTo>
                      <a:pt x="554" y="1259"/>
                    </a:lnTo>
                    <a:close/>
                    <a:moveTo>
                      <a:pt x="1079" y="1316"/>
                    </a:moveTo>
                    <a:lnTo>
                      <a:pt x="1080" y="1309"/>
                    </a:lnTo>
                    <a:lnTo>
                      <a:pt x="1080" y="1304"/>
                    </a:lnTo>
                    <a:lnTo>
                      <a:pt x="1079" y="1300"/>
                    </a:lnTo>
                    <a:lnTo>
                      <a:pt x="1076" y="1296"/>
                    </a:lnTo>
                    <a:lnTo>
                      <a:pt x="1071" y="1290"/>
                    </a:lnTo>
                    <a:lnTo>
                      <a:pt x="1063" y="1286"/>
                    </a:lnTo>
                    <a:lnTo>
                      <a:pt x="1061" y="1283"/>
                    </a:lnTo>
                    <a:lnTo>
                      <a:pt x="1058" y="1281"/>
                    </a:lnTo>
                    <a:lnTo>
                      <a:pt x="1057" y="1278"/>
                    </a:lnTo>
                    <a:lnTo>
                      <a:pt x="1055" y="1276"/>
                    </a:lnTo>
                    <a:lnTo>
                      <a:pt x="1055" y="1273"/>
                    </a:lnTo>
                    <a:lnTo>
                      <a:pt x="1058" y="1269"/>
                    </a:lnTo>
                    <a:lnTo>
                      <a:pt x="1062" y="1264"/>
                    </a:lnTo>
                    <a:lnTo>
                      <a:pt x="1068" y="1259"/>
                    </a:lnTo>
                    <a:lnTo>
                      <a:pt x="1077" y="1254"/>
                    </a:lnTo>
                    <a:lnTo>
                      <a:pt x="1089" y="1250"/>
                    </a:lnTo>
                    <a:lnTo>
                      <a:pt x="1101" y="1247"/>
                    </a:lnTo>
                    <a:lnTo>
                      <a:pt x="1112" y="1246"/>
                    </a:lnTo>
                    <a:lnTo>
                      <a:pt x="1125" y="1245"/>
                    </a:lnTo>
                    <a:lnTo>
                      <a:pt x="1138" y="1242"/>
                    </a:lnTo>
                    <a:lnTo>
                      <a:pt x="1150" y="1239"/>
                    </a:lnTo>
                    <a:lnTo>
                      <a:pt x="1162" y="1234"/>
                    </a:lnTo>
                    <a:lnTo>
                      <a:pt x="1167" y="1230"/>
                    </a:lnTo>
                    <a:lnTo>
                      <a:pt x="1171" y="1225"/>
                    </a:lnTo>
                    <a:lnTo>
                      <a:pt x="1173" y="1219"/>
                    </a:lnTo>
                    <a:lnTo>
                      <a:pt x="1175" y="1212"/>
                    </a:lnTo>
                    <a:lnTo>
                      <a:pt x="1175" y="1206"/>
                    </a:lnTo>
                    <a:lnTo>
                      <a:pt x="1173" y="1199"/>
                    </a:lnTo>
                    <a:lnTo>
                      <a:pt x="1171" y="1194"/>
                    </a:lnTo>
                    <a:lnTo>
                      <a:pt x="1166" y="1189"/>
                    </a:lnTo>
                    <a:lnTo>
                      <a:pt x="1147" y="1177"/>
                    </a:lnTo>
                    <a:lnTo>
                      <a:pt x="1129" y="1162"/>
                    </a:lnTo>
                    <a:lnTo>
                      <a:pt x="1122" y="1153"/>
                    </a:lnTo>
                    <a:lnTo>
                      <a:pt x="1115" y="1144"/>
                    </a:lnTo>
                    <a:lnTo>
                      <a:pt x="1112" y="1138"/>
                    </a:lnTo>
                    <a:lnTo>
                      <a:pt x="1110" y="1134"/>
                    </a:lnTo>
                    <a:lnTo>
                      <a:pt x="1109" y="1129"/>
                    </a:lnTo>
                    <a:lnTo>
                      <a:pt x="1109" y="1124"/>
                    </a:lnTo>
                    <a:lnTo>
                      <a:pt x="1110" y="1116"/>
                    </a:lnTo>
                    <a:lnTo>
                      <a:pt x="1111" y="1111"/>
                    </a:lnTo>
                    <a:lnTo>
                      <a:pt x="1112" y="1106"/>
                    </a:lnTo>
                    <a:lnTo>
                      <a:pt x="1116" y="1101"/>
                    </a:lnTo>
                    <a:lnTo>
                      <a:pt x="1123" y="1092"/>
                    </a:lnTo>
                    <a:lnTo>
                      <a:pt x="1133" y="1083"/>
                    </a:lnTo>
                    <a:lnTo>
                      <a:pt x="1142" y="1076"/>
                    </a:lnTo>
                    <a:lnTo>
                      <a:pt x="1153" y="1068"/>
                    </a:lnTo>
                    <a:lnTo>
                      <a:pt x="1162" y="1061"/>
                    </a:lnTo>
                    <a:lnTo>
                      <a:pt x="1169" y="1052"/>
                    </a:lnTo>
                    <a:lnTo>
                      <a:pt x="1179" y="1033"/>
                    </a:lnTo>
                    <a:lnTo>
                      <a:pt x="1188" y="1014"/>
                    </a:lnTo>
                    <a:lnTo>
                      <a:pt x="1190" y="1005"/>
                    </a:lnTo>
                    <a:lnTo>
                      <a:pt x="1193" y="995"/>
                    </a:lnTo>
                    <a:lnTo>
                      <a:pt x="1194" y="985"/>
                    </a:lnTo>
                    <a:lnTo>
                      <a:pt x="1194" y="975"/>
                    </a:lnTo>
                    <a:lnTo>
                      <a:pt x="1190" y="961"/>
                    </a:lnTo>
                    <a:lnTo>
                      <a:pt x="1188" y="945"/>
                    </a:lnTo>
                    <a:lnTo>
                      <a:pt x="1186" y="938"/>
                    </a:lnTo>
                    <a:lnTo>
                      <a:pt x="1185" y="930"/>
                    </a:lnTo>
                    <a:lnTo>
                      <a:pt x="1186" y="922"/>
                    </a:lnTo>
                    <a:lnTo>
                      <a:pt x="1189" y="916"/>
                    </a:lnTo>
                    <a:lnTo>
                      <a:pt x="1193" y="908"/>
                    </a:lnTo>
                    <a:lnTo>
                      <a:pt x="1195" y="900"/>
                    </a:lnTo>
                    <a:lnTo>
                      <a:pt x="1195" y="892"/>
                    </a:lnTo>
                    <a:lnTo>
                      <a:pt x="1195" y="886"/>
                    </a:lnTo>
                    <a:lnTo>
                      <a:pt x="1193" y="878"/>
                    </a:lnTo>
                    <a:lnTo>
                      <a:pt x="1190" y="871"/>
                    </a:lnTo>
                    <a:lnTo>
                      <a:pt x="1186" y="865"/>
                    </a:lnTo>
                    <a:lnTo>
                      <a:pt x="1182" y="859"/>
                    </a:lnTo>
                    <a:lnTo>
                      <a:pt x="1177" y="853"/>
                    </a:lnTo>
                    <a:lnTo>
                      <a:pt x="1171" y="848"/>
                    </a:lnTo>
                    <a:lnTo>
                      <a:pt x="1164" y="843"/>
                    </a:lnTo>
                    <a:lnTo>
                      <a:pt x="1158" y="839"/>
                    </a:lnTo>
                    <a:lnTo>
                      <a:pt x="1144" y="831"/>
                    </a:lnTo>
                    <a:lnTo>
                      <a:pt x="1129" y="827"/>
                    </a:lnTo>
                    <a:lnTo>
                      <a:pt x="1123" y="826"/>
                    </a:lnTo>
                    <a:lnTo>
                      <a:pt x="1116" y="826"/>
                    </a:lnTo>
                    <a:lnTo>
                      <a:pt x="1111" y="826"/>
                    </a:lnTo>
                    <a:lnTo>
                      <a:pt x="1105" y="827"/>
                    </a:lnTo>
                    <a:lnTo>
                      <a:pt x="1094" y="830"/>
                    </a:lnTo>
                    <a:lnTo>
                      <a:pt x="1085" y="835"/>
                    </a:lnTo>
                    <a:lnTo>
                      <a:pt x="1067" y="848"/>
                    </a:lnTo>
                    <a:lnTo>
                      <a:pt x="1048" y="860"/>
                    </a:lnTo>
                    <a:lnTo>
                      <a:pt x="1036" y="865"/>
                    </a:lnTo>
                    <a:lnTo>
                      <a:pt x="1027" y="869"/>
                    </a:lnTo>
                    <a:lnTo>
                      <a:pt x="1024" y="873"/>
                    </a:lnTo>
                    <a:lnTo>
                      <a:pt x="1024" y="875"/>
                    </a:lnTo>
                    <a:lnTo>
                      <a:pt x="1028" y="879"/>
                    </a:lnTo>
                    <a:lnTo>
                      <a:pt x="1035" y="883"/>
                    </a:lnTo>
                    <a:lnTo>
                      <a:pt x="1045" y="887"/>
                    </a:lnTo>
                    <a:lnTo>
                      <a:pt x="1059" y="892"/>
                    </a:lnTo>
                    <a:lnTo>
                      <a:pt x="1066" y="896"/>
                    </a:lnTo>
                    <a:lnTo>
                      <a:pt x="1071" y="900"/>
                    </a:lnTo>
                    <a:lnTo>
                      <a:pt x="1074" y="904"/>
                    </a:lnTo>
                    <a:lnTo>
                      <a:pt x="1075" y="908"/>
                    </a:lnTo>
                    <a:lnTo>
                      <a:pt x="1059" y="974"/>
                    </a:lnTo>
                    <a:lnTo>
                      <a:pt x="1058" y="979"/>
                    </a:lnTo>
                    <a:lnTo>
                      <a:pt x="1057" y="984"/>
                    </a:lnTo>
                    <a:lnTo>
                      <a:pt x="1055" y="987"/>
                    </a:lnTo>
                    <a:lnTo>
                      <a:pt x="1053" y="988"/>
                    </a:lnTo>
                    <a:lnTo>
                      <a:pt x="1052" y="988"/>
                    </a:lnTo>
                    <a:lnTo>
                      <a:pt x="1050" y="987"/>
                    </a:lnTo>
                    <a:lnTo>
                      <a:pt x="1049" y="985"/>
                    </a:lnTo>
                    <a:lnTo>
                      <a:pt x="1046" y="983"/>
                    </a:lnTo>
                    <a:lnTo>
                      <a:pt x="1041" y="967"/>
                    </a:lnTo>
                    <a:lnTo>
                      <a:pt x="1039" y="953"/>
                    </a:lnTo>
                    <a:lnTo>
                      <a:pt x="1037" y="938"/>
                    </a:lnTo>
                    <a:lnTo>
                      <a:pt x="1033" y="925"/>
                    </a:lnTo>
                    <a:lnTo>
                      <a:pt x="1022" y="939"/>
                    </a:lnTo>
                    <a:lnTo>
                      <a:pt x="1008" y="954"/>
                    </a:lnTo>
                    <a:lnTo>
                      <a:pt x="1008" y="970"/>
                    </a:lnTo>
                    <a:lnTo>
                      <a:pt x="1009" y="987"/>
                    </a:lnTo>
                    <a:lnTo>
                      <a:pt x="1006" y="993"/>
                    </a:lnTo>
                    <a:lnTo>
                      <a:pt x="1004" y="998"/>
                    </a:lnTo>
                    <a:lnTo>
                      <a:pt x="1000" y="1002"/>
                    </a:lnTo>
                    <a:lnTo>
                      <a:pt x="996" y="1006"/>
                    </a:lnTo>
                    <a:lnTo>
                      <a:pt x="991" y="1008"/>
                    </a:lnTo>
                    <a:lnTo>
                      <a:pt x="987" y="1009"/>
                    </a:lnTo>
                    <a:lnTo>
                      <a:pt x="982" y="1009"/>
                    </a:lnTo>
                    <a:lnTo>
                      <a:pt x="976" y="1009"/>
                    </a:lnTo>
                    <a:lnTo>
                      <a:pt x="967" y="1008"/>
                    </a:lnTo>
                    <a:lnTo>
                      <a:pt x="960" y="1004"/>
                    </a:lnTo>
                    <a:lnTo>
                      <a:pt x="957" y="1001"/>
                    </a:lnTo>
                    <a:lnTo>
                      <a:pt x="954" y="998"/>
                    </a:lnTo>
                    <a:lnTo>
                      <a:pt x="953" y="996"/>
                    </a:lnTo>
                    <a:lnTo>
                      <a:pt x="953" y="995"/>
                    </a:lnTo>
                    <a:lnTo>
                      <a:pt x="958" y="983"/>
                    </a:lnTo>
                    <a:lnTo>
                      <a:pt x="962" y="970"/>
                    </a:lnTo>
                    <a:lnTo>
                      <a:pt x="965" y="963"/>
                    </a:lnTo>
                    <a:lnTo>
                      <a:pt x="966" y="958"/>
                    </a:lnTo>
                    <a:lnTo>
                      <a:pt x="967" y="952"/>
                    </a:lnTo>
                    <a:lnTo>
                      <a:pt x="966" y="945"/>
                    </a:lnTo>
                    <a:lnTo>
                      <a:pt x="966" y="939"/>
                    </a:lnTo>
                    <a:lnTo>
                      <a:pt x="966" y="934"/>
                    </a:lnTo>
                    <a:lnTo>
                      <a:pt x="966" y="928"/>
                    </a:lnTo>
                    <a:lnTo>
                      <a:pt x="969" y="925"/>
                    </a:lnTo>
                    <a:lnTo>
                      <a:pt x="973" y="918"/>
                    </a:lnTo>
                    <a:lnTo>
                      <a:pt x="978" y="912"/>
                    </a:lnTo>
                    <a:lnTo>
                      <a:pt x="983" y="906"/>
                    </a:lnTo>
                    <a:lnTo>
                      <a:pt x="988" y="901"/>
                    </a:lnTo>
                    <a:lnTo>
                      <a:pt x="991" y="896"/>
                    </a:lnTo>
                    <a:lnTo>
                      <a:pt x="992" y="888"/>
                    </a:lnTo>
                    <a:lnTo>
                      <a:pt x="991" y="886"/>
                    </a:lnTo>
                    <a:lnTo>
                      <a:pt x="987" y="883"/>
                    </a:lnTo>
                    <a:lnTo>
                      <a:pt x="982" y="883"/>
                    </a:lnTo>
                    <a:lnTo>
                      <a:pt x="975" y="883"/>
                    </a:lnTo>
                    <a:lnTo>
                      <a:pt x="963" y="883"/>
                    </a:lnTo>
                    <a:lnTo>
                      <a:pt x="954" y="884"/>
                    </a:lnTo>
                    <a:lnTo>
                      <a:pt x="940" y="883"/>
                    </a:lnTo>
                    <a:lnTo>
                      <a:pt x="925" y="879"/>
                    </a:lnTo>
                    <a:lnTo>
                      <a:pt x="906" y="875"/>
                    </a:lnTo>
                    <a:lnTo>
                      <a:pt x="890" y="871"/>
                    </a:lnTo>
                    <a:lnTo>
                      <a:pt x="883" y="870"/>
                    </a:lnTo>
                    <a:lnTo>
                      <a:pt x="877" y="870"/>
                    </a:lnTo>
                    <a:lnTo>
                      <a:pt x="871" y="871"/>
                    </a:lnTo>
                    <a:lnTo>
                      <a:pt x="868" y="874"/>
                    </a:lnTo>
                    <a:lnTo>
                      <a:pt x="866" y="879"/>
                    </a:lnTo>
                    <a:lnTo>
                      <a:pt x="866" y="886"/>
                    </a:lnTo>
                    <a:lnTo>
                      <a:pt x="869" y="894"/>
                    </a:lnTo>
                    <a:lnTo>
                      <a:pt x="874" y="905"/>
                    </a:lnTo>
                    <a:lnTo>
                      <a:pt x="892" y="913"/>
                    </a:lnTo>
                    <a:lnTo>
                      <a:pt x="909" y="921"/>
                    </a:lnTo>
                    <a:lnTo>
                      <a:pt x="912" y="922"/>
                    </a:lnTo>
                    <a:lnTo>
                      <a:pt x="914" y="925"/>
                    </a:lnTo>
                    <a:lnTo>
                      <a:pt x="917" y="927"/>
                    </a:lnTo>
                    <a:lnTo>
                      <a:pt x="918" y="931"/>
                    </a:lnTo>
                    <a:lnTo>
                      <a:pt x="918" y="934"/>
                    </a:lnTo>
                    <a:lnTo>
                      <a:pt x="917" y="938"/>
                    </a:lnTo>
                    <a:lnTo>
                      <a:pt x="914" y="941"/>
                    </a:lnTo>
                    <a:lnTo>
                      <a:pt x="912" y="945"/>
                    </a:lnTo>
                    <a:lnTo>
                      <a:pt x="901" y="954"/>
                    </a:lnTo>
                    <a:lnTo>
                      <a:pt x="891" y="962"/>
                    </a:lnTo>
                    <a:lnTo>
                      <a:pt x="879" y="967"/>
                    </a:lnTo>
                    <a:lnTo>
                      <a:pt x="866" y="971"/>
                    </a:lnTo>
                    <a:lnTo>
                      <a:pt x="853" y="974"/>
                    </a:lnTo>
                    <a:lnTo>
                      <a:pt x="840" y="975"/>
                    </a:lnTo>
                    <a:lnTo>
                      <a:pt x="827" y="974"/>
                    </a:lnTo>
                    <a:lnTo>
                      <a:pt x="814" y="973"/>
                    </a:lnTo>
                    <a:lnTo>
                      <a:pt x="800" y="969"/>
                    </a:lnTo>
                    <a:lnTo>
                      <a:pt x="787" y="965"/>
                    </a:lnTo>
                    <a:lnTo>
                      <a:pt x="782" y="965"/>
                    </a:lnTo>
                    <a:lnTo>
                      <a:pt x="778" y="967"/>
                    </a:lnTo>
                    <a:lnTo>
                      <a:pt x="777" y="969"/>
                    </a:lnTo>
                    <a:lnTo>
                      <a:pt x="777" y="973"/>
                    </a:lnTo>
                    <a:lnTo>
                      <a:pt x="776" y="976"/>
                    </a:lnTo>
                    <a:lnTo>
                      <a:pt x="777" y="980"/>
                    </a:lnTo>
                    <a:lnTo>
                      <a:pt x="778" y="991"/>
                    </a:lnTo>
                    <a:lnTo>
                      <a:pt x="781" y="998"/>
                    </a:lnTo>
                    <a:lnTo>
                      <a:pt x="786" y="1002"/>
                    </a:lnTo>
                    <a:lnTo>
                      <a:pt x="790" y="1006"/>
                    </a:lnTo>
                    <a:lnTo>
                      <a:pt x="795" y="1009"/>
                    </a:lnTo>
                    <a:lnTo>
                      <a:pt x="800" y="1011"/>
                    </a:lnTo>
                    <a:lnTo>
                      <a:pt x="807" y="1014"/>
                    </a:lnTo>
                    <a:lnTo>
                      <a:pt x="812" y="1019"/>
                    </a:lnTo>
                    <a:lnTo>
                      <a:pt x="814" y="1023"/>
                    </a:lnTo>
                    <a:lnTo>
                      <a:pt x="816" y="1028"/>
                    </a:lnTo>
                    <a:lnTo>
                      <a:pt x="817" y="1033"/>
                    </a:lnTo>
                    <a:lnTo>
                      <a:pt x="817" y="1040"/>
                    </a:lnTo>
                    <a:lnTo>
                      <a:pt x="814" y="1052"/>
                    </a:lnTo>
                    <a:lnTo>
                      <a:pt x="812" y="1066"/>
                    </a:lnTo>
                    <a:lnTo>
                      <a:pt x="804" y="1093"/>
                    </a:lnTo>
                    <a:lnTo>
                      <a:pt x="800" y="1115"/>
                    </a:lnTo>
                    <a:lnTo>
                      <a:pt x="800" y="1128"/>
                    </a:lnTo>
                    <a:lnTo>
                      <a:pt x="803" y="1144"/>
                    </a:lnTo>
                    <a:lnTo>
                      <a:pt x="805" y="1162"/>
                    </a:lnTo>
                    <a:lnTo>
                      <a:pt x="809" y="1180"/>
                    </a:lnTo>
                    <a:lnTo>
                      <a:pt x="814" y="1197"/>
                    </a:lnTo>
                    <a:lnTo>
                      <a:pt x="822" y="1212"/>
                    </a:lnTo>
                    <a:lnTo>
                      <a:pt x="826" y="1220"/>
                    </a:lnTo>
                    <a:lnTo>
                      <a:pt x="830" y="1225"/>
                    </a:lnTo>
                    <a:lnTo>
                      <a:pt x="835" y="1230"/>
                    </a:lnTo>
                    <a:lnTo>
                      <a:pt x="840" y="1233"/>
                    </a:lnTo>
                    <a:lnTo>
                      <a:pt x="847" y="1235"/>
                    </a:lnTo>
                    <a:lnTo>
                      <a:pt x="853" y="1238"/>
                    </a:lnTo>
                    <a:lnTo>
                      <a:pt x="861" y="1238"/>
                    </a:lnTo>
                    <a:lnTo>
                      <a:pt x="868" y="1238"/>
                    </a:lnTo>
                    <a:lnTo>
                      <a:pt x="882" y="1237"/>
                    </a:lnTo>
                    <a:lnTo>
                      <a:pt x="896" y="1238"/>
                    </a:lnTo>
                    <a:lnTo>
                      <a:pt x="912" y="1242"/>
                    </a:lnTo>
                    <a:lnTo>
                      <a:pt x="930" y="1247"/>
                    </a:lnTo>
                    <a:lnTo>
                      <a:pt x="941" y="1246"/>
                    </a:lnTo>
                    <a:lnTo>
                      <a:pt x="956" y="1245"/>
                    </a:lnTo>
                    <a:lnTo>
                      <a:pt x="962" y="1245"/>
                    </a:lnTo>
                    <a:lnTo>
                      <a:pt x="967" y="1246"/>
                    </a:lnTo>
                    <a:lnTo>
                      <a:pt x="970" y="1247"/>
                    </a:lnTo>
                    <a:lnTo>
                      <a:pt x="971" y="1248"/>
                    </a:lnTo>
                    <a:lnTo>
                      <a:pt x="973" y="1251"/>
                    </a:lnTo>
                    <a:lnTo>
                      <a:pt x="974" y="1254"/>
                    </a:lnTo>
                    <a:lnTo>
                      <a:pt x="973" y="1259"/>
                    </a:lnTo>
                    <a:lnTo>
                      <a:pt x="971" y="1264"/>
                    </a:lnTo>
                    <a:lnTo>
                      <a:pt x="967" y="1268"/>
                    </a:lnTo>
                    <a:lnTo>
                      <a:pt x="965" y="1274"/>
                    </a:lnTo>
                    <a:lnTo>
                      <a:pt x="961" y="1280"/>
                    </a:lnTo>
                    <a:lnTo>
                      <a:pt x="957" y="1285"/>
                    </a:lnTo>
                    <a:lnTo>
                      <a:pt x="956" y="1291"/>
                    </a:lnTo>
                    <a:lnTo>
                      <a:pt x="954" y="1298"/>
                    </a:lnTo>
                    <a:lnTo>
                      <a:pt x="954" y="1309"/>
                    </a:lnTo>
                    <a:lnTo>
                      <a:pt x="957" y="1320"/>
                    </a:lnTo>
                    <a:lnTo>
                      <a:pt x="962" y="1330"/>
                    </a:lnTo>
                    <a:lnTo>
                      <a:pt x="969" y="1339"/>
                    </a:lnTo>
                    <a:lnTo>
                      <a:pt x="973" y="1343"/>
                    </a:lnTo>
                    <a:lnTo>
                      <a:pt x="975" y="1346"/>
                    </a:lnTo>
                    <a:lnTo>
                      <a:pt x="979" y="1348"/>
                    </a:lnTo>
                    <a:lnTo>
                      <a:pt x="983" y="1349"/>
                    </a:lnTo>
                    <a:lnTo>
                      <a:pt x="992" y="1351"/>
                    </a:lnTo>
                    <a:lnTo>
                      <a:pt x="1001" y="1352"/>
                    </a:lnTo>
                    <a:lnTo>
                      <a:pt x="1014" y="1356"/>
                    </a:lnTo>
                    <a:lnTo>
                      <a:pt x="1026" y="1360"/>
                    </a:lnTo>
                    <a:lnTo>
                      <a:pt x="1039" y="1365"/>
                    </a:lnTo>
                    <a:lnTo>
                      <a:pt x="1052" y="1369"/>
                    </a:lnTo>
                    <a:lnTo>
                      <a:pt x="1057" y="1369"/>
                    </a:lnTo>
                    <a:lnTo>
                      <a:pt x="1062" y="1368"/>
                    </a:lnTo>
                    <a:lnTo>
                      <a:pt x="1066" y="1365"/>
                    </a:lnTo>
                    <a:lnTo>
                      <a:pt x="1068" y="1360"/>
                    </a:lnTo>
                    <a:lnTo>
                      <a:pt x="1074" y="1346"/>
                    </a:lnTo>
                    <a:lnTo>
                      <a:pt x="1077" y="1331"/>
                    </a:lnTo>
                    <a:lnTo>
                      <a:pt x="1079" y="1316"/>
                    </a:lnTo>
                    <a:close/>
                    <a:moveTo>
                      <a:pt x="693" y="940"/>
                    </a:moveTo>
                    <a:lnTo>
                      <a:pt x="691" y="940"/>
                    </a:lnTo>
                    <a:lnTo>
                      <a:pt x="691" y="938"/>
                    </a:lnTo>
                    <a:lnTo>
                      <a:pt x="691" y="936"/>
                    </a:lnTo>
                    <a:lnTo>
                      <a:pt x="691" y="934"/>
                    </a:lnTo>
                    <a:lnTo>
                      <a:pt x="694" y="914"/>
                    </a:lnTo>
                    <a:lnTo>
                      <a:pt x="699" y="896"/>
                    </a:lnTo>
                    <a:lnTo>
                      <a:pt x="700" y="890"/>
                    </a:lnTo>
                    <a:lnTo>
                      <a:pt x="703" y="883"/>
                    </a:lnTo>
                    <a:lnTo>
                      <a:pt x="704" y="882"/>
                    </a:lnTo>
                    <a:lnTo>
                      <a:pt x="707" y="879"/>
                    </a:lnTo>
                    <a:lnTo>
                      <a:pt x="710" y="879"/>
                    </a:lnTo>
                    <a:lnTo>
                      <a:pt x="713" y="878"/>
                    </a:lnTo>
                    <a:lnTo>
                      <a:pt x="719" y="879"/>
                    </a:lnTo>
                    <a:lnTo>
                      <a:pt x="723" y="882"/>
                    </a:lnTo>
                    <a:lnTo>
                      <a:pt x="726" y="884"/>
                    </a:lnTo>
                    <a:lnTo>
                      <a:pt x="729" y="888"/>
                    </a:lnTo>
                    <a:lnTo>
                      <a:pt x="730" y="894"/>
                    </a:lnTo>
                    <a:lnTo>
                      <a:pt x="730" y="897"/>
                    </a:lnTo>
                    <a:lnTo>
                      <a:pt x="730" y="901"/>
                    </a:lnTo>
                    <a:lnTo>
                      <a:pt x="729" y="906"/>
                    </a:lnTo>
                    <a:lnTo>
                      <a:pt x="728" y="918"/>
                    </a:lnTo>
                    <a:lnTo>
                      <a:pt x="729" y="930"/>
                    </a:lnTo>
                    <a:lnTo>
                      <a:pt x="728" y="934"/>
                    </a:lnTo>
                    <a:lnTo>
                      <a:pt x="726" y="936"/>
                    </a:lnTo>
                    <a:lnTo>
                      <a:pt x="725" y="939"/>
                    </a:lnTo>
                    <a:lnTo>
                      <a:pt x="721" y="941"/>
                    </a:lnTo>
                    <a:lnTo>
                      <a:pt x="715" y="944"/>
                    </a:lnTo>
                    <a:lnTo>
                      <a:pt x="708" y="947"/>
                    </a:lnTo>
                    <a:lnTo>
                      <a:pt x="693" y="940"/>
                    </a:lnTo>
                    <a:close/>
                    <a:moveTo>
                      <a:pt x="452" y="1309"/>
                    </a:moveTo>
                    <a:lnTo>
                      <a:pt x="443" y="1296"/>
                    </a:lnTo>
                    <a:lnTo>
                      <a:pt x="436" y="1281"/>
                    </a:lnTo>
                    <a:lnTo>
                      <a:pt x="428" y="1269"/>
                    </a:lnTo>
                    <a:lnTo>
                      <a:pt x="421" y="1255"/>
                    </a:lnTo>
                    <a:lnTo>
                      <a:pt x="421" y="1250"/>
                    </a:lnTo>
                    <a:lnTo>
                      <a:pt x="421" y="1247"/>
                    </a:lnTo>
                    <a:lnTo>
                      <a:pt x="421" y="1243"/>
                    </a:lnTo>
                    <a:lnTo>
                      <a:pt x="422" y="1242"/>
                    </a:lnTo>
                    <a:lnTo>
                      <a:pt x="426" y="1241"/>
                    </a:lnTo>
                    <a:lnTo>
                      <a:pt x="431" y="1241"/>
                    </a:lnTo>
                    <a:lnTo>
                      <a:pt x="441" y="1247"/>
                    </a:lnTo>
                    <a:lnTo>
                      <a:pt x="450" y="1255"/>
                    </a:lnTo>
                    <a:lnTo>
                      <a:pt x="465" y="1267"/>
                    </a:lnTo>
                    <a:lnTo>
                      <a:pt x="482" y="1281"/>
                    </a:lnTo>
                    <a:lnTo>
                      <a:pt x="489" y="1289"/>
                    </a:lnTo>
                    <a:lnTo>
                      <a:pt x="494" y="1296"/>
                    </a:lnTo>
                    <a:lnTo>
                      <a:pt x="496" y="1300"/>
                    </a:lnTo>
                    <a:lnTo>
                      <a:pt x="497" y="1304"/>
                    </a:lnTo>
                    <a:lnTo>
                      <a:pt x="497" y="1309"/>
                    </a:lnTo>
                    <a:lnTo>
                      <a:pt x="496" y="1313"/>
                    </a:lnTo>
                    <a:lnTo>
                      <a:pt x="493" y="1321"/>
                    </a:lnTo>
                    <a:lnTo>
                      <a:pt x="492" y="1329"/>
                    </a:lnTo>
                    <a:lnTo>
                      <a:pt x="492" y="1335"/>
                    </a:lnTo>
                    <a:lnTo>
                      <a:pt x="492" y="1344"/>
                    </a:lnTo>
                    <a:lnTo>
                      <a:pt x="491" y="1347"/>
                    </a:lnTo>
                    <a:lnTo>
                      <a:pt x="491" y="1349"/>
                    </a:lnTo>
                    <a:lnTo>
                      <a:pt x="489" y="1351"/>
                    </a:lnTo>
                    <a:lnTo>
                      <a:pt x="488" y="1351"/>
                    </a:lnTo>
                    <a:lnTo>
                      <a:pt x="483" y="1351"/>
                    </a:lnTo>
                    <a:lnTo>
                      <a:pt x="479" y="1348"/>
                    </a:lnTo>
                    <a:lnTo>
                      <a:pt x="469" y="1340"/>
                    </a:lnTo>
                    <a:lnTo>
                      <a:pt x="463" y="1333"/>
                    </a:lnTo>
                    <a:lnTo>
                      <a:pt x="452" y="1309"/>
                    </a:lnTo>
                    <a:close/>
                    <a:moveTo>
                      <a:pt x="662" y="1399"/>
                    </a:moveTo>
                    <a:lnTo>
                      <a:pt x="664" y="1391"/>
                    </a:lnTo>
                    <a:lnTo>
                      <a:pt x="668" y="1383"/>
                    </a:lnTo>
                    <a:lnTo>
                      <a:pt x="673" y="1377"/>
                    </a:lnTo>
                    <a:lnTo>
                      <a:pt x="680" y="1372"/>
                    </a:lnTo>
                    <a:lnTo>
                      <a:pt x="686" y="1366"/>
                    </a:lnTo>
                    <a:lnTo>
                      <a:pt x="693" y="1361"/>
                    </a:lnTo>
                    <a:lnTo>
                      <a:pt x="698" y="1356"/>
                    </a:lnTo>
                    <a:lnTo>
                      <a:pt x="703" y="1349"/>
                    </a:lnTo>
                    <a:lnTo>
                      <a:pt x="708" y="1338"/>
                    </a:lnTo>
                    <a:lnTo>
                      <a:pt x="711" y="1326"/>
                    </a:lnTo>
                    <a:lnTo>
                      <a:pt x="715" y="1315"/>
                    </a:lnTo>
                    <a:lnTo>
                      <a:pt x="720" y="1303"/>
                    </a:lnTo>
                    <a:lnTo>
                      <a:pt x="725" y="1294"/>
                    </a:lnTo>
                    <a:lnTo>
                      <a:pt x="734" y="1281"/>
                    </a:lnTo>
                    <a:lnTo>
                      <a:pt x="739" y="1274"/>
                    </a:lnTo>
                    <a:lnTo>
                      <a:pt x="743" y="1269"/>
                    </a:lnTo>
                    <a:lnTo>
                      <a:pt x="746" y="1268"/>
                    </a:lnTo>
                    <a:lnTo>
                      <a:pt x="747" y="1267"/>
                    </a:lnTo>
                    <a:lnTo>
                      <a:pt x="750" y="1267"/>
                    </a:lnTo>
                    <a:lnTo>
                      <a:pt x="751" y="1268"/>
                    </a:lnTo>
                    <a:lnTo>
                      <a:pt x="750" y="1281"/>
                    </a:lnTo>
                    <a:lnTo>
                      <a:pt x="747" y="1295"/>
                    </a:lnTo>
                    <a:lnTo>
                      <a:pt x="743" y="1309"/>
                    </a:lnTo>
                    <a:lnTo>
                      <a:pt x="738" y="1324"/>
                    </a:lnTo>
                    <a:lnTo>
                      <a:pt x="725" y="1351"/>
                    </a:lnTo>
                    <a:lnTo>
                      <a:pt x="712" y="1377"/>
                    </a:lnTo>
                    <a:lnTo>
                      <a:pt x="703" y="1392"/>
                    </a:lnTo>
                    <a:lnTo>
                      <a:pt x="686" y="1416"/>
                    </a:lnTo>
                    <a:lnTo>
                      <a:pt x="678" y="1425"/>
                    </a:lnTo>
                    <a:lnTo>
                      <a:pt x="669" y="1430"/>
                    </a:lnTo>
                    <a:lnTo>
                      <a:pt x="667" y="1431"/>
                    </a:lnTo>
                    <a:lnTo>
                      <a:pt x="663" y="1430"/>
                    </a:lnTo>
                    <a:lnTo>
                      <a:pt x="660" y="1426"/>
                    </a:lnTo>
                    <a:lnTo>
                      <a:pt x="659" y="1422"/>
                    </a:lnTo>
                    <a:lnTo>
                      <a:pt x="662" y="1399"/>
                    </a:lnTo>
                    <a:close/>
                    <a:moveTo>
                      <a:pt x="855" y="1394"/>
                    </a:moveTo>
                    <a:lnTo>
                      <a:pt x="846" y="1392"/>
                    </a:lnTo>
                    <a:lnTo>
                      <a:pt x="837" y="1388"/>
                    </a:lnTo>
                    <a:lnTo>
                      <a:pt x="827" y="1384"/>
                    </a:lnTo>
                    <a:lnTo>
                      <a:pt x="820" y="1379"/>
                    </a:lnTo>
                    <a:lnTo>
                      <a:pt x="812" y="1374"/>
                    </a:lnTo>
                    <a:lnTo>
                      <a:pt x="803" y="1370"/>
                    </a:lnTo>
                    <a:lnTo>
                      <a:pt x="794" y="1368"/>
                    </a:lnTo>
                    <a:lnTo>
                      <a:pt x="783" y="1366"/>
                    </a:lnTo>
                    <a:lnTo>
                      <a:pt x="778" y="1368"/>
                    </a:lnTo>
                    <a:lnTo>
                      <a:pt x="774" y="1368"/>
                    </a:lnTo>
                    <a:lnTo>
                      <a:pt x="772" y="1369"/>
                    </a:lnTo>
                    <a:lnTo>
                      <a:pt x="770" y="1372"/>
                    </a:lnTo>
                    <a:lnTo>
                      <a:pt x="769" y="1375"/>
                    </a:lnTo>
                    <a:lnTo>
                      <a:pt x="769" y="1381"/>
                    </a:lnTo>
                    <a:lnTo>
                      <a:pt x="772" y="1387"/>
                    </a:lnTo>
                    <a:lnTo>
                      <a:pt x="773" y="1394"/>
                    </a:lnTo>
                    <a:lnTo>
                      <a:pt x="774" y="1399"/>
                    </a:lnTo>
                    <a:lnTo>
                      <a:pt x="773" y="1404"/>
                    </a:lnTo>
                    <a:lnTo>
                      <a:pt x="767" y="1412"/>
                    </a:lnTo>
                    <a:lnTo>
                      <a:pt x="757" y="1423"/>
                    </a:lnTo>
                    <a:lnTo>
                      <a:pt x="754" y="1429"/>
                    </a:lnTo>
                    <a:lnTo>
                      <a:pt x="751" y="1434"/>
                    </a:lnTo>
                    <a:lnTo>
                      <a:pt x="751" y="1436"/>
                    </a:lnTo>
                    <a:lnTo>
                      <a:pt x="751" y="1439"/>
                    </a:lnTo>
                    <a:lnTo>
                      <a:pt x="752" y="1441"/>
                    </a:lnTo>
                    <a:lnTo>
                      <a:pt x="755" y="1444"/>
                    </a:lnTo>
                    <a:lnTo>
                      <a:pt x="761" y="1448"/>
                    </a:lnTo>
                    <a:lnTo>
                      <a:pt x="769" y="1452"/>
                    </a:lnTo>
                    <a:lnTo>
                      <a:pt x="776" y="1454"/>
                    </a:lnTo>
                    <a:lnTo>
                      <a:pt x="783" y="1457"/>
                    </a:lnTo>
                    <a:lnTo>
                      <a:pt x="799" y="1461"/>
                    </a:lnTo>
                    <a:lnTo>
                      <a:pt x="814" y="1467"/>
                    </a:lnTo>
                    <a:lnTo>
                      <a:pt x="824" y="1473"/>
                    </a:lnTo>
                    <a:lnTo>
                      <a:pt x="830" y="1480"/>
                    </a:lnTo>
                    <a:lnTo>
                      <a:pt x="837" y="1487"/>
                    </a:lnTo>
                    <a:lnTo>
                      <a:pt x="840" y="1493"/>
                    </a:lnTo>
                    <a:lnTo>
                      <a:pt x="847" y="1498"/>
                    </a:lnTo>
                    <a:lnTo>
                      <a:pt x="853" y="1502"/>
                    </a:lnTo>
                    <a:lnTo>
                      <a:pt x="859" y="1505"/>
                    </a:lnTo>
                    <a:lnTo>
                      <a:pt x="864" y="1505"/>
                    </a:lnTo>
                    <a:lnTo>
                      <a:pt x="870" y="1505"/>
                    </a:lnTo>
                    <a:lnTo>
                      <a:pt x="878" y="1505"/>
                    </a:lnTo>
                    <a:lnTo>
                      <a:pt x="886" y="1504"/>
                    </a:lnTo>
                    <a:lnTo>
                      <a:pt x="895" y="1502"/>
                    </a:lnTo>
                    <a:lnTo>
                      <a:pt x="903" y="1501"/>
                    </a:lnTo>
                    <a:lnTo>
                      <a:pt x="910" y="1504"/>
                    </a:lnTo>
                    <a:lnTo>
                      <a:pt x="916" y="1505"/>
                    </a:lnTo>
                    <a:lnTo>
                      <a:pt x="922" y="1505"/>
                    </a:lnTo>
                    <a:lnTo>
                      <a:pt x="927" y="1505"/>
                    </a:lnTo>
                    <a:lnTo>
                      <a:pt x="932" y="1504"/>
                    </a:lnTo>
                    <a:lnTo>
                      <a:pt x="938" y="1501"/>
                    </a:lnTo>
                    <a:lnTo>
                      <a:pt x="941" y="1498"/>
                    </a:lnTo>
                    <a:lnTo>
                      <a:pt x="945" y="1495"/>
                    </a:lnTo>
                    <a:lnTo>
                      <a:pt x="948" y="1489"/>
                    </a:lnTo>
                    <a:lnTo>
                      <a:pt x="951" y="1482"/>
                    </a:lnTo>
                    <a:lnTo>
                      <a:pt x="953" y="1473"/>
                    </a:lnTo>
                    <a:lnTo>
                      <a:pt x="956" y="1463"/>
                    </a:lnTo>
                    <a:lnTo>
                      <a:pt x="957" y="1454"/>
                    </a:lnTo>
                    <a:lnTo>
                      <a:pt x="957" y="1445"/>
                    </a:lnTo>
                    <a:lnTo>
                      <a:pt x="954" y="1438"/>
                    </a:lnTo>
                    <a:lnTo>
                      <a:pt x="952" y="1435"/>
                    </a:lnTo>
                    <a:lnTo>
                      <a:pt x="949" y="1434"/>
                    </a:lnTo>
                    <a:lnTo>
                      <a:pt x="945" y="1432"/>
                    </a:lnTo>
                    <a:lnTo>
                      <a:pt x="941" y="1432"/>
                    </a:lnTo>
                    <a:lnTo>
                      <a:pt x="922" y="1432"/>
                    </a:lnTo>
                    <a:lnTo>
                      <a:pt x="904" y="1431"/>
                    </a:lnTo>
                    <a:lnTo>
                      <a:pt x="895" y="1429"/>
                    </a:lnTo>
                    <a:lnTo>
                      <a:pt x="887" y="1425"/>
                    </a:lnTo>
                    <a:lnTo>
                      <a:pt x="881" y="1419"/>
                    </a:lnTo>
                    <a:lnTo>
                      <a:pt x="874" y="1413"/>
                    </a:lnTo>
                    <a:lnTo>
                      <a:pt x="855" y="1394"/>
                    </a:lnTo>
                    <a:close/>
                    <a:moveTo>
                      <a:pt x="991" y="1475"/>
                    </a:moveTo>
                    <a:lnTo>
                      <a:pt x="989" y="1462"/>
                    </a:lnTo>
                    <a:lnTo>
                      <a:pt x="989" y="1451"/>
                    </a:lnTo>
                    <a:lnTo>
                      <a:pt x="987" y="1440"/>
                    </a:lnTo>
                    <a:lnTo>
                      <a:pt x="983" y="1427"/>
                    </a:lnTo>
                    <a:lnTo>
                      <a:pt x="980" y="1418"/>
                    </a:lnTo>
                    <a:lnTo>
                      <a:pt x="979" y="1409"/>
                    </a:lnTo>
                    <a:lnTo>
                      <a:pt x="980" y="1400"/>
                    </a:lnTo>
                    <a:lnTo>
                      <a:pt x="982" y="1394"/>
                    </a:lnTo>
                    <a:lnTo>
                      <a:pt x="983" y="1391"/>
                    </a:lnTo>
                    <a:lnTo>
                      <a:pt x="985" y="1388"/>
                    </a:lnTo>
                    <a:lnTo>
                      <a:pt x="988" y="1388"/>
                    </a:lnTo>
                    <a:lnTo>
                      <a:pt x="991" y="1387"/>
                    </a:lnTo>
                    <a:lnTo>
                      <a:pt x="995" y="1388"/>
                    </a:lnTo>
                    <a:lnTo>
                      <a:pt x="998" y="1390"/>
                    </a:lnTo>
                    <a:lnTo>
                      <a:pt x="1004" y="1394"/>
                    </a:lnTo>
                    <a:lnTo>
                      <a:pt x="1009" y="1397"/>
                    </a:lnTo>
                    <a:lnTo>
                      <a:pt x="1017" y="1404"/>
                    </a:lnTo>
                    <a:lnTo>
                      <a:pt x="1026" y="1408"/>
                    </a:lnTo>
                    <a:lnTo>
                      <a:pt x="1035" y="1410"/>
                    </a:lnTo>
                    <a:lnTo>
                      <a:pt x="1045" y="1413"/>
                    </a:lnTo>
                    <a:lnTo>
                      <a:pt x="1054" y="1413"/>
                    </a:lnTo>
                    <a:lnTo>
                      <a:pt x="1065" y="1410"/>
                    </a:lnTo>
                    <a:lnTo>
                      <a:pt x="1074" y="1406"/>
                    </a:lnTo>
                    <a:lnTo>
                      <a:pt x="1081" y="1401"/>
                    </a:lnTo>
                    <a:lnTo>
                      <a:pt x="1093" y="1391"/>
                    </a:lnTo>
                    <a:lnTo>
                      <a:pt x="1102" y="1382"/>
                    </a:lnTo>
                    <a:lnTo>
                      <a:pt x="1112" y="1374"/>
                    </a:lnTo>
                    <a:lnTo>
                      <a:pt x="1123" y="1368"/>
                    </a:lnTo>
                    <a:lnTo>
                      <a:pt x="1128" y="1365"/>
                    </a:lnTo>
                    <a:lnTo>
                      <a:pt x="1133" y="1364"/>
                    </a:lnTo>
                    <a:lnTo>
                      <a:pt x="1140" y="1362"/>
                    </a:lnTo>
                    <a:lnTo>
                      <a:pt x="1146" y="1362"/>
                    </a:lnTo>
                    <a:lnTo>
                      <a:pt x="1153" y="1362"/>
                    </a:lnTo>
                    <a:lnTo>
                      <a:pt x="1159" y="1364"/>
                    </a:lnTo>
                    <a:lnTo>
                      <a:pt x="1167" y="1365"/>
                    </a:lnTo>
                    <a:lnTo>
                      <a:pt x="1175" y="1369"/>
                    </a:lnTo>
                    <a:lnTo>
                      <a:pt x="1184" y="1373"/>
                    </a:lnTo>
                    <a:lnTo>
                      <a:pt x="1190" y="1377"/>
                    </a:lnTo>
                    <a:lnTo>
                      <a:pt x="1194" y="1379"/>
                    </a:lnTo>
                    <a:lnTo>
                      <a:pt x="1197" y="1382"/>
                    </a:lnTo>
                    <a:lnTo>
                      <a:pt x="1197" y="1386"/>
                    </a:lnTo>
                    <a:lnTo>
                      <a:pt x="1195" y="1387"/>
                    </a:lnTo>
                    <a:lnTo>
                      <a:pt x="1193" y="1390"/>
                    </a:lnTo>
                    <a:lnTo>
                      <a:pt x="1189" y="1392"/>
                    </a:lnTo>
                    <a:lnTo>
                      <a:pt x="1166" y="1397"/>
                    </a:lnTo>
                    <a:lnTo>
                      <a:pt x="1146" y="1403"/>
                    </a:lnTo>
                    <a:lnTo>
                      <a:pt x="1133" y="1410"/>
                    </a:lnTo>
                    <a:lnTo>
                      <a:pt x="1120" y="1419"/>
                    </a:lnTo>
                    <a:lnTo>
                      <a:pt x="1114" y="1422"/>
                    </a:lnTo>
                    <a:lnTo>
                      <a:pt x="1109" y="1422"/>
                    </a:lnTo>
                    <a:lnTo>
                      <a:pt x="1103" y="1421"/>
                    </a:lnTo>
                    <a:lnTo>
                      <a:pt x="1097" y="1421"/>
                    </a:lnTo>
                    <a:lnTo>
                      <a:pt x="1092" y="1419"/>
                    </a:lnTo>
                    <a:lnTo>
                      <a:pt x="1087" y="1419"/>
                    </a:lnTo>
                    <a:lnTo>
                      <a:pt x="1080" y="1422"/>
                    </a:lnTo>
                    <a:lnTo>
                      <a:pt x="1074" y="1425"/>
                    </a:lnTo>
                    <a:lnTo>
                      <a:pt x="1065" y="1438"/>
                    </a:lnTo>
                    <a:lnTo>
                      <a:pt x="1058" y="1449"/>
                    </a:lnTo>
                    <a:lnTo>
                      <a:pt x="1045" y="1462"/>
                    </a:lnTo>
                    <a:lnTo>
                      <a:pt x="1033" y="1474"/>
                    </a:lnTo>
                    <a:lnTo>
                      <a:pt x="1028" y="1480"/>
                    </a:lnTo>
                    <a:lnTo>
                      <a:pt x="1022" y="1487"/>
                    </a:lnTo>
                    <a:lnTo>
                      <a:pt x="1018" y="1495"/>
                    </a:lnTo>
                    <a:lnTo>
                      <a:pt x="1014" y="1502"/>
                    </a:lnTo>
                    <a:lnTo>
                      <a:pt x="1009" y="1514"/>
                    </a:lnTo>
                    <a:lnTo>
                      <a:pt x="1002" y="1524"/>
                    </a:lnTo>
                    <a:lnTo>
                      <a:pt x="998" y="1527"/>
                    </a:lnTo>
                    <a:lnTo>
                      <a:pt x="996" y="1527"/>
                    </a:lnTo>
                    <a:lnTo>
                      <a:pt x="992" y="1524"/>
                    </a:lnTo>
                    <a:lnTo>
                      <a:pt x="989" y="1522"/>
                    </a:lnTo>
                    <a:lnTo>
                      <a:pt x="985" y="1515"/>
                    </a:lnTo>
                    <a:lnTo>
                      <a:pt x="984" y="1508"/>
                    </a:lnTo>
                    <a:lnTo>
                      <a:pt x="991" y="1475"/>
                    </a:lnTo>
                    <a:close/>
                    <a:moveTo>
                      <a:pt x="856" y="272"/>
                    </a:moveTo>
                    <a:lnTo>
                      <a:pt x="857" y="268"/>
                    </a:lnTo>
                    <a:lnTo>
                      <a:pt x="862" y="264"/>
                    </a:lnTo>
                    <a:lnTo>
                      <a:pt x="868" y="259"/>
                    </a:lnTo>
                    <a:lnTo>
                      <a:pt x="875" y="252"/>
                    </a:lnTo>
                    <a:lnTo>
                      <a:pt x="891" y="243"/>
                    </a:lnTo>
                    <a:lnTo>
                      <a:pt x="901" y="238"/>
                    </a:lnTo>
                    <a:lnTo>
                      <a:pt x="912" y="235"/>
                    </a:lnTo>
                    <a:lnTo>
                      <a:pt x="923" y="235"/>
                    </a:lnTo>
                    <a:lnTo>
                      <a:pt x="936" y="235"/>
                    </a:lnTo>
                    <a:lnTo>
                      <a:pt x="945" y="238"/>
                    </a:lnTo>
                    <a:lnTo>
                      <a:pt x="941" y="245"/>
                    </a:lnTo>
                    <a:lnTo>
                      <a:pt x="936" y="251"/>
                    </a:lnTo>
                    <a:lnTo>
                      <a:pt x="930" y="267"/>
                    </a:lnTo>
                    <a:lnTo>
                      <a:pt x="926" y="282"/>
                    </a:lnTo>
                    <a:lnTo>
                      <a:pt x="923" y="289"/>
                    </a:lnTo>
                    <a:lnTo>
                      <a:pt x="919" y="294"/>
                    </a:lnTo>
                    <a:lnTo>
                      <a:pt x="916" y="296"/>
                    </a:lnTo>
                    <a:lnTo>
                      <a:pt x="912" y="299"/>
                    </a:lnTo>
                    <a:lnTo>
                      <a:pt x="908" y="300"/>
                    </a:lnTo>
                    <a:lnTo>
                      <a:pt x="903" y="300"/>
                    </a:lnTo>
                    <a:lnTo>
                      <a:pt x="899" y="300"/>
                    </a:lnTo>
                    <a:lnTo>
                      <a:pt x="895" y="300"/>
                    </a:lnTo>
                    <a:lnTo>
                      <a:pt x="892" y="298"/>
                    </a:lnTo>
                    <a:lnTo>
                      <a:pt x="890" y="296"/>
                    </a:lnTo>
                    <a:lnTo>
                      <a:pt x="887" y="294"/>
                    </a:lnTo>
                    <a:lnTo>
                      <a:pt x="883" y="292"/>
                    </a:lnTo>
                    <a:lnTo>
                      <a:pt x="879" y="292"/>
                    </a:lnTo>
                    <a:lnTo>
                      <a:pt x="874" y="294"/>
                    </a:lnTo>
                    <a:lnTo>
                      <a:pt x="869" y="295"/>
                    </a:lnTo>
                    <a:lnTo>
                      <a:pt x="864" y="296"/>
                    </a:lnTo>
                    <a:lnTo>
                      <a:pt x="860" y="296"/>
                    </a:lnTo>
                    <a:lnTo>
                      <a:pt x="855" y="295"/>
                    </a:lnTo>
                    <a:lnTo>
                      <a:pt x="851" y="294"/>
                    </a:lnTo>
                    <a:lnTo>
                      <a:pt x="847" y="290"/>
                    </a:lnTo>
                    <a:lnTo>
                      <a:pt x="843" y="286"/>
                    </a:lnTo>
                    <a:lnTo>
                      <a:pt x="840" y="281"/>
                    </a:lnTo>
                    <a:lnTo>
                      <a:pt x="856" y="272"/>
                    </a:lnTo>
                    <a:close/>
                    <a:moveTo>
                      <a:pt x="1785" y="1416"/>
                    </a:moveTo>
                    <a:lnTo>
                      <a:pt x="1780" y="1413"/>
                    </a:lnTo>
                    <a:lnTo>
                      <a:pt x="1773" y="1409"/>
                    </a:lnTo>
                    <a:lnTo>
                      <a:pt x="1767" y="1404"/>
                    </a:lnTo>
                    <a:lnTo>
                      <a:pt x="1760" y="1397"/>
                    </a:lnTo>
                    <a:lnTo>
                      <a:pt x="1754" y="1390"/>
                    </a:lnTo>
                    <a:lnTo>
                      <a:pt x="1750" y="1382"/>
                    </a:lnTo>
                    <a:lnTo>
                      <a:pt x="1747" y="1375"/>
                    </a:lnTo>
                    <a:lnTo>
                      <a:pt x="1746" y="1369"/>
                    </a:lnTo>
                    <a:lnTo>
                      <a:pt x="1747" y="1357"/>
                    </a:lnTo>
                    <a:lnTo>
                      <a:pt x="1752" y="1340"/>
                    </a:lnTo>
                    <a:lnTo>
                      <a:pt x="1755" y="1331"/>
                    </a:lnTo>
                    <a:lnTo>
                      <a:pt x="1758" y="1325"/>
                    </a:lnTo>
                    <a:lnTo>
                      <a:pt x="1760" y="1318"/>
                    </a:lnTo>
                    <a:lnTo>
                      <a:pt x="1763" y="1317"/>
                    </a:lnTo>
                    <a:lnTo>
                      <a:pt x="1767" y="1317"/>
                    </a:lnTo>
                    <a:lnTo>
                      <a:pt x="1771" y="1318"/>
                    </a:lnTo>
                    <a:lnTo>
                      <a:pt x="1776" y="1322"/>
                    </a:lnTo>
                    <a:lnTo>
                      <a:pt x="1782" y="1327"/>
                    </a:lnTo>
                    <a:lnTo>
                      <a:pt x="1793" y="1337"/>
                    </a:lnTo>
                    <a:lnTo>
                      <a:pt x="1799" y="1344"/>
                    </a:lnTo>
                    <a:lnTo>
                      <a:pt x="1812" y="1356"/>
                    </a:lnTo>
                    <a:lnTo>
                      <a:pt x="1828" y="1366"/>
                    </a:lnTo>
                    <a:lnTo>
                      <a:pt x="1834" y="1372"/>
                    </a:lnTo>
                    <a:lnTo>
                      <a:pt x="1841" y="1377"/>
                    </a:lnTo>
                    <a:lnTo>
                      <a:pt x="1846" y="1383"/>
                    </a:lnTo>
                    <a:lnTo>
                      <a:pt x="1848" y="1391"/>
                    </a:lnTo>
                    <a:lnTo>
                      <a:pt x="1850" y="1400"/>
                    </a:lnTo>
                    <a:lnTo>
                      <a:pt x="1850" y="1408"/>
                    </a:lnTo>
                    <a:lnTo>
                      <a:pt x="1848" y="1416"/>
                    </a:lnTo>
                    <a:lnTo>
                      <a:pt x="1846" y="1422"/>
                    </a:lnTo>
                    <a:lnTo>
                      <a:pt x="1841" y="1427"/>
                    </a:lnTo>
                    <a:lnTo>
                      <a:pt x="1834" y="1430"/>
                    </a:lnTo>
                    <a:lnTo>
                      <a:pt x="1826" y="1432"/>
                    </a:lnTo>
                    <a:lnTo>
                      <a:pt x="1816" y="1432"/>
                    </a:lnTo>
                    <a:lnTo>
                      <a:pt x="1785" y="1416"/>
                    </a:lnTo>
                    <a:close/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48"/>
              <p:cNvSpPr>
                <a:spLocks/>
              </p:cNvSpPr>
              <p:nvPr/>
            </p:nvSpPr>
            <p:spPr bwMode="auto">
              <a:xfrm>
                <a:off x="7311600" y="2817966"/>
                <a:ext cx="107480" cy="119216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49"/>
              <p:cNvSpPr>
                <a:spLocks/>
              </p:cNvSpPr>
              <p:nvPr/>
            </p:nvSpPr>
            <p:spPr bwMode="auto">
              <a:xfrm>
                <a:off x="7448228" y="2733069"/>
                <a:ext cx="191278" cy="245657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0"/>
              <p:cNvSpPr>
                <a:spLocks/>
              </p:cNvSpPr>
              <p:nvPr/>
            </p:nvSpPr>
            <p:spPr bwMode="auto">
              <a:xfrm>
                <a:off x="7409972" y="2756552"/>
                <a:ext cx="18217" cy="3070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1"/>
              <p:cNvSpPr>
                <a:spLocks/>
              </p:cNvSpPr>
              <p:nvPr/>
            </p:nvSpPr>
            <p:spPr bwMode="auto">
              <a:xfrm>
                <a:off x="7286097" y="2920925"/>
                <a:ext cx="36434" cy="48771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2"/>
              <p:cNvSpPr>
                <a:spLocks/>
              </p:cNvSpPr>
              <p:nvPr/>
            </p:nvSpPr>
            <p:spPr bwMode="auto">
              <a:xfrm>
                <a:off x="7395398" y="2931763"/>
                <a:ext cx="41899" cy="75865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53"/>
              <p:cNvSpPr>
                <a:spLocks/>
              </p:cNvSpPr>
              <p:nvPr/>
            </p:nvSpPr>
            <p:spPr bwMode="auto">
              <a:xfrm>
                <a:off x="7437298" y="2976921"/>
                <a:ext cx="92907" cy="63221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54"/>
              <p:cNvSpPr>
                <a:spLocks/>
              </p:cNvSpPr>
              <p:nvPr/>
            </p:nvSpPr>
            <p:spPr bwMode="auto">
              <a:xfrm>
                <a:off x="7541133" y="2975114"/>
                <a:ext cx="98371" cy="74059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5"/>
              <p:cNvSpPr>
                <a:spLocks/>
              </p:cNvSpPr>
              <p:nvPr/>
            </p:nvSpPr>
            <p:spPr bwMode="auto">
              <a:xfrm>
                <a:off x="7477375" y="2467543"/>
                <a:ext cx="49186" cy="28901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56"/>
              <p:cNvSpPr>
                <a:spLocks/>
              </p:cNvSpPr>
              <p:nvPr/>
            </p:nvSpPr>
            <p:spPr bwMode="auto">
              <a:xfrm>
                <a:off x="7890898" y="2955245"/>
                <a:ext cx="47364" cy="52383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57"/>
              <p:cNvSpPr>
                <a:spLocks/>
              </p:cNvSpPr>
              <p:nvPr/>
            </p:nvSpPr>
            <p:spPr bwMode="auto">
              <a:xfrm>
                <a:off x="7094820" y="2360971"/>
                <a:ext cx="391664" cy="621369"/>
              </a:xfrm>
              <a:custGeom>
                <a:avLst/>
                <a:gdLst/>
                <a:ahLst/>
                <a:cxnLst>
                  <a:cxn ang="0">
                    <a:pos x="278" y="1365"/>
                  </a:cxn>
                  <a:cxn ang="0">
                    <a:pos x="347" y="1373"/>
                  </a:cxn>
                  <a:cxn ang="0">
                    <a:pos x="419" y="1342"/>
                  </a:cxn>
                  <a:cxn ang="0">
                    <a:pos x="423" y="1303"/>
                  </a:cxn>
                  <a:cxn ang="0">
                    <a:pos x="369" y="1256"/>
                  </a:cxn>
                  <a:cxn ang="0">
                    <a:pos x="358" y="1195"/>
                  </a:cxn>
                  <a:cxn ang="0">
                    <a:pos x="405" y="1182"/>
                  </a:cxn>
                  <a:cxn ang="0">
                    <a:pos x="410" y="1107"/>
                  </a:cxn>
                  <a:cxn ang="0">
                    <a:pos x="456" y="1014"/>
                  </a:cxn>
                  <a:cxn ang="0">
                    <a:pos x="457" y="974"/>
                  </a:cxn>
                  <a:cxn ang="0">
                    <a:pos x="452" y="941"/>
                  </a:cxn>
                  <a:cxn ang="0">
                    <a:pos x="514" y="947"/>
                  </a:cxn>
                  <a:cxn ang="0">
                    <a:pos x="520" y="888"/>
                  </a:cxn>
                  <a:cxn ang="0">
                    <a:pos x="572" y="892"/>
                  </a:cxn>
                  <a:cxn ang="0">
                    <a:pos x="610" y="870"/>
                  </a:cxn>
                  <a:cxn ang="0">
                    <a:pos x="629" y="770"/>
                  </a:cxn>
                  <a:cxn ang="0">
                    <a:pos x="656" y="729"/>
                  </a:cxn>
                  <a:cxn ang="0">
                    <a:pos x="703" y="800"/>
                  </a:cxn>
                  <a:cxn ang="0">
                    <a:pos x="754" y="754"/>
                  </a:cxn>
                  <a:cxn ang="0">
                    <a:pos x="773" y="804"/>
                  </a:cxn>
                  <a:cxn ang="0">
                    <a:pos x="789" y="773"/>
                  </a:cxn>
                  <a:cxn ang="0">
                    <a:pos x="827" y="747"/>
                  </a:cxn>
                  <a:cxn ang="0">
                    <a:pos x="839" y="700"/>
                  </a:cxn>
                  <a:cxn ang="0">
                    <a:pos x="859" y="664"/>
                  </a:cxn>
                  <a:cxn ang="0">
                    <a:pos x="827" y="620"/>
                  </a:cxn>
                  <a:cxn ang="0">
                    <a:pos x="794" y="592"/>
                  </a:cxn>
                  <a:cxn ang="0">
                    <a:pos x="725" y="590"/>
                  </a:cxn>
                  <a:cxn ang="0">
                    <a:pos x="667" y="559"/>
                  </a:cxn>
                  <a:cxn ang="0">
                    <a:pos x="686" y="492"/>
                  </a:cxn>
                  <a:cxn ang="0">
                    <a:pos x="706" y="369"/>
                  </a:cxn>
                  <a:cxn ang="0">
                    <a:pos x="777" y="265"/>
                  </a:cxn>
                  <a:cxn ang="0">
                    <a:pos x="795" y="169"/>
                  </a:cxn>
                  <a:cxn ang="0">
                    <a:pos x="774" y="102"/>
                  </a:cxn>
                  <a:cxn ang="0">
                    <a:pos x="826" y="24"/>
                  </a:cxn>
                  <a:cxn ang="0">
                    <a:pos x="804" y="1"/>
                  </a:cxn>
                  <a:cxn ang="0">
                    <a:pos x="706" y="46"/>
                  </a:cxn>
                  <a:cxn ang="0">
                    <a:pos x="621" y="62"/>
                  </a:cxn>
                  <a:cxn ang="0">
                    <a:pos x="589" y="131"/>
                  </a:cxn>
                  <a:cxn ang="0">
                    <a:pos x="510" y="239"/>
                  </a:cxn>
                  <a:cxn ang="0">
                    <a:pos x="422" y="276"/>
                  </a:cxn>
                  <a:cxn ang="0">
                    <a:pos x="313" y="287"/>
                  </a:cxn>
                  <a:cxn ang="0">
                    <a:pos x="219" y="307"/>
                  </a:cxn>
                  <a:cxn ang="0">
                    <a:pos x="173" y="379"/>
                  </a:cxn>
                  <a:cxn ang="0">
                    <a:pos x="155" y="435"/>
                  </a:cxn>
                  <a:cxn ang="0">
                    <a:pos x="206" y="482"/>
                  </a:cxn>
                  <a:cxn ang="0">
                    <a:pos x="190" y="518"/>
                  </a:cxn>
                  <a:cxn ang="0">
                    <a:pos x="141" y="506"/>
                  </a:cxn>
                  <a:cxn ang="0">
                    <a:pos x="102" y="541"/>
                  </a:cxn>
                  <a:cxn ang="0">
                    <a:pos x="116" y="579"/>
                  </a:cxn>
                  <a:cxn ang="0">
                    <a:pos x="80" y="594"/>
                  </a:cxn>
                  <a:cxn ang="0">
                    <a:pos x="38" y="707"/>
                  </a:cxn>
                  <a:cxn ang="0">
                    <a:pos x="0" y="934"/>
                  </a:cxn>
                  <a:cxn ang="0">
                    <a:pos x="29" y="1001"/>
                  </a:cxn>
                  <a:cxn ang="0">
                    <a:pos x="68" y="971"/>
                  </a:cxn>
                  <a:cxn ang="0">
                    <a:pos x="106" y="1013"/>
                  </a:cxn>
                  <a:cxn ang="0">
                    <a:pos x="128" y="1163"/>
                  </a:cxn>
                </a:cxnLst>
                <a:rect l="0" t="0" r="r" b="b"/>
                <a:pathLst>
                  <a:path w="860" h="1378">
                    <a:moveTo>
                      <a:pt x="127" y="1267"/>
                    </a:moveTo>
                    <a:lnTo>
                      <a:pt x="208" y="1278"/>
                    </a:lnTo>
                    <a:lnTo>
                      <a:pt x="225" y="1304"/>
                    </a:lnTo>
                    <a:lnTo>
                      <a:pt x="244" y="1331"/>
                    </a:lnTo>
                    <a:lnTo>
                      <a:pt x="255" y="1344"/>
                    </a:lnTo>
                    <a:lnTo>
                      <a:pt x="266" y="1356"/>
                    </a:lnTo>
                    <a:lnTo>
                      <a:pt x="278" y="1365"/>
                    </a:lnTo>
                    <a:lnTo>
                      <a:pt x="291" y="1373"/>
                    </a:lnTo>
                    <a:lnTo>
                      <a:pt x="301" y="1377"/>
                    </a:lnTo>
                    <a:lnTo>
                      <a:pt x="311" y="1378"/>
                    </a:lnTo>
                    <a:lnTo>
                      <a:pt x="321" y="1378"/>
                    </a:lnTo>
                    <a:lnTo>
                      <a:pt x="329" y="1378"/>
                    </a:lnTo>
                    <a:lnTo>
                      <a:pt x="338" y="1375"/>
                    </a:lnTo>
                    <a:lnTo>
                      <a:pt x="347" y="1373"/>
                    </a:lnTo>
                    <a:lnTo>
                      <a:pt x="355" y="1369"/>
                    </a:lnTo>
                    <a:lnTo>
                      <a:pt x="362" y="1365"/>
                    </a:lnTo>
                    <a:lnTo>
                      <a:pt x="379" y="1357"/>
                    </a:lnTo>
                    <a:lnTo>
                      <a:pt x="395" y="1348"/>
                    </a:lnTo>
                    <a:lnTo>
                      <a:pt x="403" y="1346"/>
                    </a:lnTo>
                    <a:lnTo>
                      <a:pt x="412" y="1343"/>
                    </a:lnTo>
                    <a:lnTo>
                      <a:pt x="419" y="1342"/>
                    </a:lnTo>
                    <a:lnTo>
                      <a:pt x="428" y="1340"/>
                    </a:lnTo>
                    <a:lnTo>
                      <a:pt x="428" y="1340"/>
                    </a:lnTo>
                    <a:lnTo>
                      <a:pt x="430" y="1334"/>
                    </a:lnTo>
                    <a:lnTo>
                      <a:pt x="431" y="1327"/>
                    </a:lnTo>
                    <a:lnTo>
                      <a:pt x="430" y="1320"/>
                    </a:lnTo>
                    <a:lnTo>
                      <a:pt x="427" y="1312"/>
                    </a:lnTo>
                    <a:lnTo>
                      <a:pt x="423" y="1303"/>
                    </a:lnTo>
                    <a:lnTo>
                      <a:pt x="418" y="1295"/>
                    </a:lnTo>
                    <a:lnTo>
                      <a:pt x="413" y="1287"/>
                    </a:lnTo>
                    <a:lnTo>
                      <a:pt x="406" y="1280"/>
                    </a:lnTo>
                    <a:lnTo>
                      <a:pt x="400" y="1274"/>
                    </a:lnTo>
                    <a:lnTo>
                      <a:pt x="395" y="1269"/>
                    </a:lnTo>
                    <a:lnTo>
                      <a:pt x="382" y="1261"/>
                    </a:lnTo>
                    <a:lnTo>
                      <a:pt x="369" y="1256"/>
                    </a:lnTo>
                    <a:lnTo>
                      <a:pt x="356" y="1250"/>
                    </a:lnTo>
                    <a:lnTo>
                      <a:pt x="344" y="1243"/>
                    </a:lnTo>
                    <a:lnTo>
                      <a:pt x="343" y="1239"/>
                    </a:lnTo>
                    <a:lnTo>
                      <a:pt x="344" y="1233"/>
                    </a:lnTo>
                    <a:lnTo>
                      <a:pt x="347" y="1225"/>
                    </a:lnTo>
                    <a:lnTo>
                      <a:pt x="351" y="1215"/>
                    </a:lnTo>
                    <a:lnTo>
                      <a:pt x="358" y="1195"/>
                    </a:lnTo>
                    <a:lnTo>
                      <a:pt x="365" y="1182"/>
                    </a:lnTo>
                    <a:lnTo>
                      <a:pt x="370" y="1182"/>
                    </a:lnTo>
                    <a:lnTo>
                      <a:pt x="382" y="1184"/>
                    </a:lnTo>
                    <a:lnTo>
                      <a:pt x="388" y="1185"/>
                    </a:lnTo>
                    <a:lnTo>
                      <a:pt x="395" y="1185"/>
                    </a:lnTo>
                    <a:lnTo>
                      <a:pt x="401" y="1185"/>
                    </a:lnTo>
                    <a:lnTo>
                      <a:pt x="405" y="1182"/>
                    </a:lnTo>
                    <a:lnTo>
                      <a:pt x="410" y="1177"/>
                    </a:lnTo>
                    <a:lnTo>
                      <a:pt x="413" y="1172"/>
                    </a:lnTo>
                    <a:lnTo>
                      <a:pt x="414" y="1166"/>
                    </a:lnTo>
                    <a:lnTo>
                      <a:pt x="415" y="1159"/>
                    </a:lnTo>
                    <a:lnTo>
                      <a:pt x="415" y="1146"/>
                    </a:lnTo>
                    <a:lnTo>
                      <a:pt x="415" y="1133"/>
                    </a:lnTo>
                    <a:lnTo>
                      <a:pt x="410" y="1107"/>
                    </a:lnTo>
                    <a:lnTo>
                      <a:pt x="408" y="1083"/>
                    </a:lnTo>
                    <a:lnTo>
                      <a:pt x="408" y="1058"/>
                    </a:lnTo>
                    <a:lnTo>
                      <a:pt x="408" y="1033"/>
                    </a:lnTo>
                    <a:lnTo>
                      <a:pt x="425" y="1030"/>
                    </a:lnTo>
                    <a:lnTo>
                      <a:pt x="441" y="1024"/>
                    </a:lnTo>
                    <a:lnTo>
                      <a:pt x="449" y="1019"/>
                    </a:lnTo>
                    <a:lnTo>
                      <a:pt x="456" y="1014"/>
                    </a:lnTo>
                    <a:lnTo>
                      <a:pt x="457" y="1010"/>
                    </a:lnTo>
                    <a:lnTo>
                      <a:pt x="460" y="1006"/>
                    </a:lnTo>
                    <a:lnTo>
                      <a:pt x="461" y="1001"/>
                    </a:lnTo>
                    <a:lnTo>
                      <a:pt x="461" y="996"/>
                    </a:lnTo>
                    <a:lnTo>
                      <a:pt x="461" y="988"/>
                    </a:lnTo>
                    <a:lnTo>
                      <a:pt x="460" y="980"/>
                    </a:lnTo>
                    <a:lnTo>
                      <a:pt x="457" y="974"/>
                    </a:lnTo>
                    <a:lnTo>
                      <a:pt x="453" y="967"/>
                    </a:lnTo>
                    <a:lnTo>
                      <a:pt x="450" y="962"/>
                    </a:lnTo>
                    <a:lnTo>
                      <a:pt x="448" y="956"/>
                    </a:lnTo>
                    <a:lnTo>
                      <a:pt x="445" y="949"/>
                    </a:lnTo>
                    <a:lnTo>
                      <a:pt x="445" y="943"/>
                    </a:lnTo>
                    <a:lnTo>
                      <a:pt x="447" y="941"/>
                    </a:lnTo>
                    <a:lnTo>
                      <a:pt x="452" y="941"/>
                    </a:lnTo>
                    <a:lnTo>
                      <a:pt x="458" y="944"/>
                    </a:lnTo>
                    <a:lnTo>
                      <a:pt x="467" y="945"/>
                    </a:lnTo>
                    <a:lnTo>
                      <a:pt x="485" y="951"/>
                    </a:lnTo>
                    <a:lnTo>
                      <a:pt x="500" y="953"/>
                    </a:lnTo>
                    <a:lnTo>
                      <a:pt x="506" y="952"/>
                    </a:lnTo>
                    <a:lnTo>
                      <a:pt x="511" y="951"/>
                    </a:lnTo>
                    <a:lnTo>
                      <a:pt x="514" y="947"/>
                    </a:lnTo>
                    <a:lnTo>
                      <a:pt x="517" y="943"/>
                    </a:lnTo>
                    <a:lnTo>
                      <a:pt x="519" y="931"/>
                    </a:lnTo>
                    <a:lnTo>
                      <a:pt x="519" y="919"/>
                    </a:lnTo>
                    <a:lnTo>
                      <a:pt x="518" y="906"/>
                    </a:lnTo>
                    <a:lnTo>
                      <a:pt x="518" y="896"/>
                    </a:lnTo>
                    <a:lnTo>
                      <a:pt x="519" y="891"/>
                    </a:lnTo>
                    <a:lnTo>
                      <a:pt x="520" y="888"/>
                    </a:lnTo>
                    <a:lnTo>
                      <a:pt x="522" y="884"/>
                    </a:lnTo>
                    <a:lnTo>
                      <a:pt x="526" y="883"/>
                    </a:lnTo>
                    <a:lnTo>
                      <a:pt x="536" y="883"/>
                    </a:lnTo>
                    <a:lnTo>
                      <a:pt x="545" y="884"/>
                    </a:lnTo>
                    <a:lnTo>
                      <a:pt x="554" y="887"/>
                    </a:lnTo>
                    <a:lnTo>
                      <a:pt x="563" y="891"/>
                    </a:lnTo>
                    <a:lnTo>
                      <a:pt x="572" y="892"/>
                    </a:lnTo>
                    <a:lnTo>
                      <a:pt x="581" y="892"/>
                    </a:lnTo>
                    <a:lnTo>
                      <a:pt x="585" y="891"/>
                    </a:lnTo>
                    <a:lnTo>
                      <a:pt x="590" y="890"/>
                    </a:lnTo>
                    <a:lnTo>
                      <a:pt x="596" y="886"/>
                    </a:lnTo>
                    <a:lnTo>
                      <a:pt x="601" y="882"/>
                    </a:lnTo>
                    <a:lnTo>
                      <a:pt x="606" y="877"/>
                    </a:lnTo>
                    <a:lnTo>
                      <a:pt x="610" y="870"/>
                    </a:lnTo>
                    <a:lnTo>
                      <a:pt x="614" y="865"/>
                    </a:lnTo>
                    <a:lnTo>
                      <a:pt x="618" y="859"/>
                    </a:lnTo>
                    <a:lnTo>
                      <a:pt x="623" y="846"/>
                    </a:lnTo>
                    <a:lnTo>
                      <a:pt x="625" y="833"/>
                    </a:lnTo>
                    <a:lnTo>
                      <a:pt x="628" y="807"/>
                    </a:lnTo>
                    <a:lnTo>
                      <a:pt x="628" y="782"/>
                    </a:lnTo>
                    <a:lnTo>
                      <a:pt x="629" y="770"/>
                    </a:lnTo>
                    <a:lnTo>
                      <a:pt x="631" y="759"/>
                    </a:lnTo>
                    <a:lnTo>
                      <a:pt x="634" y="750"/>
                    </a:lnTo>
                    <a:lnTo>
                      <a:pt x="640" y="742"/>
                    </a:lnTo>
                    <a:lnTo>
                      <a:pt x="642" y="738"/>
                    </a:lnTo>
                    <a:lnTo>
                      <a:pt x="647" y="734"/>
                    </a:lnTo>
                    <a:lnTo>
                      <a:pt x="651" y="732"/>
                    </a:lnTo>
                    <a:lnTo>
                      <a:pt x="656" y="729"/>
                    </a:lnTo>
                    <a:lnTo>
                      <a:pt x="663" y="728"/>
                    </a:lnTo>
                    <a:lnTo>
                      <a:pt x="671" y="726"/>
                    </a:lnTo>
                    <a:lnTo>
                      <a:pt x="678" y="725"/>
                    </a:lnTo>
                    <a:lnTo>
                      <a:pt x="688" y="725"/>
                    </a:lnTo>
                    <a:lnTo>
                      <a:pt x="680" y="747"/>
                    </a:lnTo>
                    <a:lnTo>
                      <a:pt x="675" y="764"/>
                    </a:lnTo>
                    <a:lnTo>
                      <a:pt x="703" y="800"/>
                    </a:lnTo>
                    <a:lnTo>
                      <a:pt x="712" y="790"/>
                    </a:lnTo>
                    <a:lnTo>
                      <a:pt x="730" y="768"/>
                    </a:lnTo>
                    <a:lnTo>
                      <a:pt x="735" y="763"/>
                    </a:lnTo>
                    <a:lnTo>
                      <a:pt x="741" y="759"/>
                    </a:lnTo>
                    <a:lnTo>
                      <a:pt x="745" y="755"/>
                    </a:lnTo>
                    <a:lnTo>
                      <a:pt x="750" y="754"/>
                    </a:lnTo>
                    <a:lnTo>
                      <a:pt x="754" y="754"/>
                    </a:lnTo>
                    <a:lnTo>
                      <a:pt x="757" y="756"/>
                    </a:lnTo>
                    <a:lnTo>
                      <a:pt x="760" y="760"/>
                    </a:lnTo>
                    <a:lnTo>
                      <a:pt x="763" y="768"/>
                    </a:lnTo>
                    <a:lnTo>
                      <a:pt x="764" y="783"/>
                    </a:lnTo>
                    <a:lnTo>
                      <a:pt x="765" y="798"/>
                    </a:lnTo>
                    <a:lnTo>
                      <a:pt x="769" y="802"/>
                    </a:lnTo>
                    <a:lnTo>
                      <a:pt x="773" y="804"/>
                    </a:lnTo>
                    <a:lnTo>
                      <a:pt x="776" y="805"/>
                    </a:lnTo>
                    <a:lnTo>
                      <a:pt x="778" y="804"/>
                    </a:lnTo>
                    <a:lnTo>
                      <a:pt x="781" y="803"/>
                    </a:lnTo>
                    <a:lnTo>
                      <a:pt x="782" y="800"/>
                    </a:lnTo>
                    <a:lnTo>
                      <a:pt x="785" y="796"/>
                    </a:lnTo>
                    <a:lnTo>
                      <a:pt x="786" y="792"/>
                    </a:lnTo>
                    <a:lnTo>
                      <a:pt x="789" y="773"/>
                    </a:lnTo>
                    <a:lnTo>
                      <a:pt x="789" y="761"/>
                    </a:lnTo>
                    <a:lnTo>
                      <a:pt x="790" y="757"/>
                    </a:lnTo>
                    <a:lnTo>
                      <a:pt x="794" y="756"/>
                    </a:lnTo>
                    <a:lnTo>
                      <a:pt x="799" y="754"/>
                    </a:lnTo>
                    <a:lnTo>
                      <a:pt x="805" y="752"/>
                    </a:lnTo>
                    <a:lnTo>
                      <a:pt x="818" y="751"/>
                    </a:lnTo>
                    <a:lnTo>
                      <a:pt x="827" y="747"/>
                    </a:lnTo>
                    <a:lnTo>
                      <a:pt x="830" y="741"/>
                    </a:lnTo>
                    <a:lnTo>
                      <a:pt x="831" y="733"/>
                    </a:lnTo>
                    <a:lnTo>
                      <a:pt x="831" y="725"/>
                    </a:lnTo>
                    <a:lnTo>
                      <a:pt x="831" y="717"/>
                    </a:lnTo>
                    <a:lnTo>
                      <a:pt x="833" y="711"/>
                    </a:lnTo>
                    <a:lnTo>
                      <a:pt x="835" y="704"/>
                    </a:lnTo>
                    <a:lnTo>
                      <a:pt x="839" y="700"/>
                    </a:lnTo>
                    <a:lnTo>
                      <a:pt x="843" y="695"/>
                    </a:lnTo>
                    <a:lnTo>
                      <a:pt x="848" y="691"/>
                    </a:lnTo>
                    <a:lnTo>
                      <a:pt x="852" y="686"/>
                    </a:lnTo>
                    <a:lnTo>
                      <a:pt x="856" y="681"/>
                    </a:lnTo>
                    <a:lnTo>
                      <a:pt x="859" y="675"/>
                    </a:lnTo>
                    <a:lnTo>
                      <a:pt x="860" y="669"/>
                    </a:lnTo>
                    <a:lnTo>
                      <a:pt x="859" y="664"/>
                    </a:lnTo>
                    <a:lnTo>
                      <a:pt x="859" y="660"/>
                    </a:lnTo>
                    <a:lnTo>
                      <a:pt x="856" y="655"/>
                    </a:lnTo>
                    <a:lnTo>
                      <a:pt x="852" y="647"/>
                    </a:lnTo>
                    <a:lnTo>
                      <a:pt x="846" y="640"/>
                    </a:lnTo>
                    <a:lnTo>
                      <a:pt x="838" y="633"/>
                    </a:lnTo>
                    <a:lnTo>
                      <a:pt x="833" y="627"/>
                    </a:lnTo>
                    <a:lnTo>
                      <a:pt x="827" y="620"/>
                    </a:lnTo>
                    <a:lnTo>
                      <a:pt x="825" y="615"/>
                    </a:lnTo>
                    <a:lnTo>
                      <a:pt x="824" y="610"/>
                    </a:lnTo>
                    <a:lnTo>
                      <a:pt x="821" y="605"/>
                    </a:lnTo>
                    <a:lnTo>
                      <a:pt x="818" y="601"/>
                    </a:lnTo>
                    <a:lnTo>
                      <a:pt x="814" y="598"/>
                    </a:lnTo>
                    <a:lnTo>
                      <a:pt x="805" y="593"/>
                    </a:lnTo>
                    <a:lnTo>
                      <a:pt x="794" y="592"/>
                    </a:lnTo>
                    <a:lnTo>
                      <a:pt x="782" y="590"/>
                    </a:lnTo>
                    <a:lnTo>
                      <a:pt x="770" y="590"/>
                    </a:lnTo>
                    <a:lnTo>
                      <a:pt x="759" y="592"/>
                    </a:lnTo>
                    <a:lnTo>
                      <a:pt x="750" y="593"/>
                    </a:lnTo>
                    <a:lnTo>
                      <a:pt x="739" y="593"/>
                    </a:lnTo>
                    <a:lnTo>
                      <a:pt x="732" y="592"/>
                    </a:lnTo>
                    <a:lnTo>
                      <a:pt x="725" y="590"/>
                    </a:lnTo>
                    <a:lnTo>
                      <a:pt x="719" y="586"/>
                    </a:lnTo>
                    <a:lnTo>
                      <a:pt x="707" y="580"/>
                    </a:lnTo>
                    <a:lnTo>
                      <a:pt x="693" y="574"/>
                    </a:lnTo>
                    <a:lnTo>
                      <a:pt x="680" y="571"/>
                    </a:lnTo>
                    <a:lnTo>
                      <a:pt x="671" y="567"/>
                    </a:lnTo>
                    <a:lnTo>
                      <a:pt x="668" y="563"/>
                    </a:lnTo>
                    <a:lnTo>
                      <a:pt x="667" y="559"/>
                    </a:lnTo>
                    <a:lnTo>
                      <a:pt x="668" y="553"/>
                    </a:lnTo>
                    <a:lnTo>
                      <a:pt x="672" y="545"/>
                    </a:lnTo>
                    <a:lnTo>
                      <a:pt x="676" y="535"/>
                    </a:lnTo>
                    <a:lnTo>
                      <a:pt x="680" y="527"/>
                    </a:lnTo>
                    <a:lnTo>
                      <a:pt x="682" y="518"/>
                    </a:lnTo>
                    <a:lnTo>
                      <a:pt x="684" y="509"/>
                    </a:lnTo>
                    <a:lnTo>
                      <a:pt x="686" y="492"/>
                    </a:lnTo>
                    <a:lnTo>
                      <a:pt x="688" y="475"/>
                    </a:lnTo>
                    <a:lnTo>
                      <a:pt x="688" y="458"/>
                    </a:lnTo>
                    <a:lnTo>
                      <a:pt x="689" y="441"/>
                    </a:lnTo>
                    <a:lnTo>
                      <a:pt x="690" y="423"/>
                    </a:lnTo>
                    <a:lnTo>
                      <a:pt x="694" y="404"/>
                    </a:lnTo>
                    <a:lnTo>
                      <a:pt x="699" y="387"/>
                    </a:lnTo>
                    <a:lnTo>
                      <a:pt x="706" y="369"/>
                    </a:lnTo>
                    <a:lnTo>
                      <a:pt x="713" y="351"/>
                    </a:lnTo>
                    <a:lnTo>
                      <a:pt x="724" y="334"/>
                    </a:lnTo>
                    <a:lnTo>
                      <a:pt x="734" y="317"/>
                    </a:lnTo>
                    <a:lnTo>
                      <a:pt x="746" y="300"/>
                    </a:lnTo>
                    <a:lnTo>
                      <a:pt x="759" y="286"/>
                    </a:lnTo>
                    <a:lnTo>
                      <a:pt x="772" y="273"/>
                    </a:lnTo>
                    <a:lnTo>
                      <a:pt x="777" y="265"/>
                    </a:lnTo>
                    <a:lnTo>
                      <a:pt x="781" y="255"/>
                    </a:lnTo>
                    <a:lnTo>
                      <a:pt x="785" y="243"/>
                    </a:lnTo>
                    <a:lnTo>
                      <a:pt x="787" y="230"/>
                    </a:lnTo>
                    <a:lnTo>
                      <a:pt x="790" y="203"/>
                    </a:lnTo>
                    <a:lnTo>
                      <a:pt x="794" y="181"/>
                    </a:lnTo>
                    <a:lnTo>
                      <a:pt x="795" y="176"/>
                    </a:lnTo>
                    <a:lnTo>
                      <a:pt x="795" y="169"/>
                    </a:lnTo>
                    <a:lnTo>
                      <a:pt x="794" y="163"/>
                    </a:lnTo>
                    <a:lnTo>
                      <a:pt x="792" y="158"/>
                    </a:lnTo>
                    <a:lnTo>
                      <a:pt x="789" y="146"/>
                    </a:lnTo>
                    <a:lnTo>
                      <a:pt x="785" y="134"/>
                    </a:lnTo>
                    <a:lnTo>
                      <a:pt x="780" y="121"/>
                    </a:lnTo>
                    <a:lnTo>
                      <a:pt x="776" y="110"/>
                    </a:lnTo>
                    <a:lnTo>
                      <a:pt x="774" y="102"/>
                    </a:lnTo>
                    <a:lnTo>
                      <a:pt x="774" y="96"/>
                    </a:lnTo>
                    <a:lnTo>
                      <a:pt x="774" y="89"/>
                    </a:lnTo>
                    <a:lnTo>
                      <a:pt x="776" y="81"/>
                    </a:lnTo>
                    <a:lnTo>
                      <a:pt x="789" y="70"/>
                    </a:lnTo>
                    <a:lnTo>
                      <a:pt x="809" y="48"/>
                    </a:lnTo>
                    <a:lnTo>
                      <a:pt x="818" y="36"/>
                    </a:lnTo>
                    <a:lnTo>
                      <a:pt x="826" y="24"/>
                    </a:lnTo>
                    <a:lnTo>
                      <a:pt x="833" y="15"/>
                    </a:lnTo>
                    <a:lnTo>
                      <a:pt x="834" y="9"/>
                    </a:lnTo>
                    <a:lnTo>
                      <a:pt x="835" y="6"/>
                    </a:lnTo>
                    <a:lnTo>
                      <a:pt x="835" y="2"/>
                    </a:lnTo>
                    <a:lnTo>
                      <a:pt x="825" y="1"/>
                    </a:lnTo>
                    <a:lnTo>
                      <a:pt x="814" y="0"/>
                    </a:lnTo>
                    <a:lnTo>
                      <a:pt x="804" y="1"/>
                    </a:lnTo>
                    <a:lnTo>
                      <a:pt x="795" y="4"/>
                    </a:lnTo>
                    <a:lnTo>
                      <a:pt x="777" y="10"/>
                    </a:lnTo>
                    <a:lnTo>
                      <a:pt x="759" y="19"/>
                    </a:lnTo>
                    <a:lnTo>
                      <a:pt x="742" y="29"/>
                    </a:lnTo>
                    <a:lnTo>
                      <a:pt x="724" y="39"/>
                    </a:lnTo>
                    <a:lnTo>
                      <a:pt x="715" y="44"/>
                    </a:lnTo>
                    <a:lnTo>
                      <a:pt x="706" y="46"/>
                    </a:lnTo>
                    <a:lnTo>
                      <a:pt x="695" y="49"/>
                    </a:lnTo>
                    <a:lnTo>
                      <a:pt x="685" y="50"/>
                    </a:lnTo>
                    <a:lnTo>
                      <a:pt x="659" y="53"/>
                    </a:lnTo>
                    <a:lnTo>
                      <a:pt x="640" y="55"/>
                    </a:lnTo>
                    <a:lnTo>
                      <a:pt x="633" y="57"/>
                    </a:lnTo>
                    <a:lnTo>
                      <a:pt x="627" y="59"/>
                    </a:lnTo>
                    <a:lnTo>
                      <a:pt x="621" y="62"/>
                    </a:lnTo>
                    <a:lnTo>
                      <a:pt x="618" y="64"/>
                    </a:lnTo>
                    <a:lnTo>
                      <a:pt x="615" y="68"/>
                    </a:lnTo>
                    <a:lnTo>
                      <a:pt x="611" y="74"/>
                    </a:lnTo>
                    <a:lnTo>
                      <a:pt x="608" y="80"/>
                    </a:lnTo>
                    <a:lnTo>
                      <a:pt x="606" y="86"/>
                    </a:lnTo>
                    <a:lnTo>
                      <a:pt x="598" y="106"/>
                    </a:lnTo>
                    <a:lnTo>
                      <a:pt x="589" y="131"/>
                    </a:lnTo>
                    <a:lnTo>
                      <a:pt x="577" y="154"/>
                    </a:lnTo>
                    <a:lnTo>
                      <a:pt x="562" y="178"/>
                    </a:lnTo>
                    <a:lnTo>
                      <a:pt x="553" y="191"/>
                    </a:lnTo>
                    <a:lnTo>
                      <a:pt x="544" y="204"/>
                    </a:lnTo>
                    <a:lnTo>
                      <a:pt x="533" y="217"/>
                    </a:lnTo>
                    <a:lnTo>
                      <a:pt x="522" y="229"/>
                    </a:lnTo>
                    <a:lnTo>
                      <a:pt x="510" y="239"/>
                    </a:lnTo>
                    <a:lnTo>
                      <a:pt x="498" y="250"/>
                    </a:lnTo>
                    <a:lnTo>
                      <a:pt x="487" y="259"/>
                    </a:lnTo>
                    <a:lnTo>
                      <a:pt x="474" y="265"/>
                    </a:lnTo>
                    <a:lnTo>
                      <a:pt x="461" y="270"/>
                    </a:lnTo>
                    <a:lnTo>
                      <a:pt x="448" y="274"/>
                    </a:lnTo>
                    <a:lnTo>
                      <a:pt x="435" y="277"/>
                    </a:lnTo>
                    <a:lnTo>
                      <a:pt x="422" y="276"/>
                    </a:lnTo>
                    <a:lnTo>
                      <a:pt x="406" y="276"/>
                    </a:lnTo>
                    <a:lnTo>
                      <a:pt x="391" y="276"/>
                    </a:lnTo>
                    <a:lnTo>
                      <a:pt x="375" y="277"/>
                    </a:lnTo>
                    <a:lnTo>
                      <a:pt x="360" y="279"/>
                    </a:lnTo>
                    <a:lnTo>
                      <a:pt x="344" y="282"/>
                    </a:lnTo>
                    <a:lnTo>
                      <a:pt x="329" y="285"/>
                    </a:lnTo>
                    <a:lnTo>
                      <a:pt x="313" y="287"/>
                    </a:lnTo>
                    <a:lnTo>
                      <a:pt x="298" y="287"/>
                    </a:lnTo>
                    <a:lnTo>
                      <a:pt x="277" y="289"/>
                    </a:lnTo>
                    <a:lnTo>
                      <a:pt x="260" y="290"/>
                    </a:lnTo>
                    <a:lnTo>
                      <a:pt x="244" y="294"/>
                    </a:lnTo>
                    <a:lnTo>
                      <a:pt x="232" y="299"/>
                    </a:lnTo>
                    <a:lnTo>
                      <a:pt x="225" y="303"/>
                    </a:lnTo>
                    <a:lnTo>
                      <a:pt x="219" y="307"/>
                    </a:lnTo>
                    <a:lnTo>
                      <a:pt x="213" y="312"/>
                    </a:lnTo>
                    <a:lnTo>
                      <a:pt x="207" y="317"/>
                    </a:lnTo>
                    <a:lnTo>
                      <a:pt x="197" y="330"/>
                    </a:lnTo>
                    <a:lnTo>
                      <a:pt x="185" y="347"/>
                    </a:lnTo>
                    <a:lnTo>
                      <a:pt x="182" y="358"/>
                    </a:lnTo>
                    <a:lnTo>
                      <a:pt x="178" y="369"/>
                    </a:lnTo>
                    <a:lnTo>
                      <a:pt x="173" y="379"/>
                    </a:lnTo>
                    <a:lnTo>
                      <a:pt x="167" y="388"/>
                    </a:lnTo>
                    <a:lnTo>
                      <a:pt x="160" y="399"/>
                    </a:lnTo>
                    <a:lnTo>
                      <a:pt x="155" y="408"/>
                    </a:lnTo>
                    <a:lnTo>
                      <a:pt x="152" y="417"/>
                    </a:lnTo>
                    <a:lnTo>
                      <a:pt x="151" y="425"/>
                    </a:lnTo>
                    <a:lnTo>
                      <a:pt x="151" y="430"/>
                    </a:lnTo>
                    <a:lnTo>
                      <a:pt x="155" y="435"/>
                    </a:lnTo>
                    <a:lnTo>
                      <a:pt x="159" y="440"/>
                    </a:lnTo>
                    <a:lnTo>
                      <a:pt x="164" y="445"/>
                    </a:lnTo>
                    <a:lnTo>
                      <a:pt x="176" y="456"/>
                    </a:lnTo>
                    <a:lnTo>
                      <a:pt x="189" y="466"/>
                    </a:lnTo>
                    <a:lnTo>
                      <a:pt x="195" y="471"/>
                    </a:lnTo>
                    <a:lnTo>
                      <a:pt x="200" y="476"/>
                    </a:lnTo>
                    <a:lnTo>
                      <a:pt x="206" y="482"/>
                    </a:lnTo>
                    <a:lnTo>
                      <a:pt x="208" y="487"/>
                    </a:lnTo>
                    <a:lnTo>
                      <a:pt x="209" y="493"/>
                    </a:lnTo>
                    <a:lnTo>
                      <a:pt x="208" y="500"/>
                    </a:lnTo>
                    <a:lnTo>
                      <a:pt x="206" y="506"/>
                    </a:lnTo>
                    <a:lnTo>
                      <a:pt x="200" y="513"/>
                    </a:lnTo>
                    <a:lnTo>
                      <a:pt x="195" y="517"/>
                    </a:lnTo>
                    <a:lnTo>
                      <a:pt x="190" y="518"/>
                    </a:lnTo>
                    <a:lnTo>
                      <a:pt x="185" y="519"/>
                    </a:lnTo>
                    <a:lnTo>
                      <a:pt x="180" y="518"/>
                    </a:lnTo>
                    <a:lnTo>
                      <a:pt x="169" y="515"/>
                    </a:lnTo>
                    <a:lnTo>
                      <a:pt x="159" y="510"/>
                    </a:lnTo>
                    <a:lnTo>
                      <a:pt x="152" y="509"/>
                    </a:lnTo>
                    <a:lnTo>
                      <a:pt x="147" y="506"/>
                    </a:lnTo>
                    <a:lnTo>
                      <a:pt x="141" y="506"/>
                    </a:lnTo>
                    <a:lnTo>
                      <a:pt x="136" y="507"/>
                    </a:lnTo>
                    <a:lnTo>
                      <a:pt x="129" y="510"/>
                    </a:lnTo>
                    <a:lnTo>
                      <a:pt x="124" y="514"/>
                    </a:lnTo>
                    <a:lnTo>
                      <a:pt x="118" y="520"/>
                    </a:lnTo>
                    <a:lnTo>
                      <a:pt x="112" y="529"/>
                    </a:lnTo>
                    <a:lnTo>
                      <a:pt x="107" y="536"/>
                    </a:lnTo>
                    <a:lnTo>
                      <a:pt x="102" y="541"/>
                    </a:lnTo>
                    <a:lnTo>
                      <a:pt x="101" y="545"/>
                    </a:lnTo>
                    <a:lnTo>
                      <a:pt x="99" y="548"/>
                    </a:lnTo>
                    <a:lnTo>
                      <a:pt x="99" y="552"/>
                    </a:lnTo>
                    <a:lnTo>
                      <a:pt x="101" y="554"/>
                    </a:lnTo>
                    <a:lnTo>
                      <a:pt x="111" y="567"/>
                    </a:lnTo>
                    <a:lnTo>
                      <a:pt x="115" y="576"/>
                    </a:lnTo>
                    <a:lnTo>
                      <a:pt x="116" y="579"/>
                    </a:lnTo>
                    <a:lnTo>
                      <a:pt x="116" y="581"/>
                    </a:lnTo>
                    <a:lnTo>
                      <a:pt x="115" y="584"/>
                    </a:lnTo>
                    <a:lnTo>
                      <a:pt x="114" y="585"/>
                    </a:lnTo>
                    <a:lnTo>
                      <a:pt x="102" y="589"/>
                    </a:lnTo>
                    <a:lnTo>
                      <a:pt x="88" y="590"/>
                    </a:lnTo>
                    <a:lnTo>
                      <a:pt x="84" y="592"/>
                    </a:lnTo>
                    <a:lnTo>
                      <a:pt x="80" y="594"/>
                    </a:lnTo>
                    <a:lnTo>
                      <a:pt x="75" y="599"/>
                    </a:lnTo>
                    <a:lnTo>
                      <a:pt x="71" y="605"/>
                    </a:lnTo>
                    <a:lnTo>
                      <a:pt x="64" y="619"/>
                    </a:lnTo>
                    <a:lnTo>
                      <a:pt x="57" y="637"/>
                    </a:lnTo>
                    <a:lnTo>
                      <a:pt x="50" y="658"/>
                    </a:lnTo>
                    <a:lnTo>
                      <a:pt x="44" y="682"/>
                    </a:lnTo>
                    <a:lnTo>
                      <a:pt x="38" y="707"/>
                    </a:lnTo>
                    <a:lnTo>
                      <a:pt x="33" y="734"/>
                    </a:lnTo>
                    <a:lnTo>
                      <a:pt x="23" y="789"/>
                    </a:lnTo>
                    <a:lnTo>
                      <a:pt x="15" y="839"/>
                    </a:lnTo>
                    <a:lnTo>
                      <a:pt x="10" y="881"/>
                    </a:lnTo>
                    <a:lnTo>
                      <a:pt x="5" y="908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44"/>
                    </a:lnTo>
                    <a:lnTo>
                      <a:pt x="3" y="953"/>
                    </a:lnTo>
                    <a:lnTo>
                      <a:pt x="13" y="970"/>
                    </a:lnTo>
                    <a:lnTo>
                      <a:pt x="20" y="989"/>
                    </a:lnTo>
                    <a:lnTo>
                      <a:pt x="23" y="996"/>
                    </a:lnTo>
                    <a:lnTo>
                      <a:pt x="27" y="1000"/>
                    </a:lnTo>
                    <a:lnTo>
                      <a:pt x="29" y="1001"/>
                    </a:lnTo>
                    <a:lnTo>
                      <a:pt x="33" y="1001"/>
                    </a:lnTo>
                    <a:lnTo>
                      <a:pt x="40" y="996"/>
                    </a:lnTo>
                    <a:lnTo>
                      <a:pt x="48" y="987"/>
                    </a:lnTo>
                    <a:lnTo>
                      <a:pt x="55" y="978"/>
                    </a:lnTo>
                    <a:lnTo>
                      <a:pt x="62" y="973"/>
                    </a:lnTo>
                    <a:lnTo>
                      <a:pt x="66" y="971"/>
                    </a:lnTo>
                    <a:lnTo>
                      <a:pt x="68" y="971"/>
                    </a:lnTo>
                    <a:lnTo>
                      <a:pt x="71" y="974"/>
                    </a:lnTo>
                    <a:lnTo>
                      <a:pt x="73" y="979"/>
                    </a:lnTo>
                    <a:lnTo>
                      <a:pt x="77" y="988"/>
                    </a:lnTo>
                    <a:lnTo>
                      <a:pt x="81" y="995"/>
                    </a:lnTo>
                    <a:lnTo>
                      <a:pt x="86" y="1001"/>
                    </a:lnTo>
                    <a:lnTo>
                      <a:pt x="93" y="1005"/>
                    </a:lnTo>
                    <a:lnTo>
                      <a:pt x="106" y="1013"/>
                    </a:lnTo>
                    <a:lnTo>
                      <a:pt x="119" y="1023"/>
                    </a:lnTo>
                    <a:lnTo>
                      <a:pt x="121" y="1031"/>
                    </a:lnTo>
                    <a:lnTo>
                      <a:pt x="124" y="1046"/>
                    </a:lnTo>
                    <a:lnTo>
                      <a:pt x="125" y="1066"/>
                    </a:lnTo>
                    <a:lnTo>
                      <a:pt x="127" y="1089"/>
                    </a:lnTo>
                    <a:lnTo>
                      <a:pt x="128" y="1133"/>
                    </a:lnTo>
                    <a:lnTo>
                      <a:pt x="128" y="1163"/>
                    </a:lnTo>
                    <a:lnTo>
                      <a:pt x="128" y="1189"/>
                    </a:lnTo>
                    <a:lnTo>
                      <a:pt x="128" y="1215"/>
                    </a:lnTo>
                    <a:lnTo>
                      <a:pt x="128" y="1241"/>
                    </a:lnTo>
                    <a:lnTo>
                      <a:pt x="127" y="1267"/>
                    </a:lnTo>
                    <a:lnTo>
                      <a:pt x="127" y="126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58"/>
              <p:cNvSpPr>
                <a:spLocks noEditPoints="1"/>
              </p:cNvSpPr>
              <p:nvPr/>
            </p:nvSpPr>
            <p:spPr bwMode="auto">
              <a:xfrm>
                <a:off x="8734341" y="2032223"/>
                <a:ext cx="670382" cy="420870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59"/>
              <p:cNvSpPr>
                <a:spLocks/>
              </p:cNvSpPr>
              <p:nvPr/>
            </p:nvSpPr>
            <p:spPr bwMode="auto">
              <a:xfrm>
                <a:off x="8761666" y="2165890"/>
                <a:ext cx="83798" cy="6141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60"/>
              <p:cNvSpPr>
                <a:spLocks/>
              </p:cNvSpPr>
              <p:nvPr/>
            </p:nvSpPr>
            <p:spPr bwMode="auto">
              <a:xfrm>
                <a:off x="8734341" y="2256205"/>
                <a:ext cx="147558" cy="146311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1"/>
              <p:cNvSpPr>
                <a:spLocks/>
              </p:cNvSpPr>
              <p:nvPr/>
            </p:nvSpPr>
            <p:spPr bwMode="auto">
              <a:xfrm>
                <a:off x="8892828" y="2032223"/>
                <a:ext cx="511896" cy="420870"/>
              </a:xfrm>
              <a:custGeom>
                <a:avLst/>
                <a:gdLst/>
                <a:ahLst/>
                <a:cxnLst>
                  <a:cxn ang="0">
                    <a:pos x="288" y="641"/>
                  </a:cxn>
                  <a:cxn ang="0">
                    <a:pos x="308" y="590"/>
                  </a:cxn>
                  <a:cxn ang="0">
                    <a:pos x="240" y="580"/>
                  </a:cxn>
                  <a:cxn ang="0">
                    <a:pos x="232" y="624"/>
                  </a:cxn>
                  <a:cxn ang="0">
                    <a:pos x="203" y="660"/>
                  </a:cxn>
                  <a:cxn ang="0">
                    <a:pos x="168" y="624"/>
                  </a:cxn>
                  <a:cxn ang="0">
                    <a:pos x="100" y="607"/>
                  </a:cxn>
                  <a:cxn ang="0">
                    <a:pos x="65" y="577"/>
                  </a:cxn>
                  <a:cxn ang="0">
                    <a:pos x="53" y="527"/>
                  </a:cxn>
                  <a:cxn ang="0">
                    <a:pos x="36" y="497"/>
                  </a:cxn>
                  <a:cxn ang="0">
                    <a:pos x="18" y="443"/>
                  </a:cxn>
                  <a:cxn ang="0">
                    <a:pos x="66" y="423"/>
                  </a:cxn>
                  <a:cxn ang="0">
                    <a:pos x="86" y="405"/>
                  </a:cxn>
                  <a:cxn ang="0">
                    <a:pos x="40" y="403"/>
                  </a:cxn>
                  <a:cxn ang="0">
                    <a:pos x="4" y="386"/>
                  </a:cxn>
                  <a:cxn ang="0">
                    <a:pos x="22" y="307"/>
                  </a:cxn>
                  <a:cxn ang="0">
                    <a:pos x="0" y="277"/>
                  </a:cxn>
                  <a:cxn ang="0">
                    <a:pos x="17" y="230"/>
                  </a:cxn>
                  <a:cxn ang="0">
                    <a:pos x="19" y="195"/>
                  </a:cxn>
                  <a:cxn ang="0">
                    <a:pos x="96" y="198"/>
                  </a:cxn>
                  <a:cxn ang="0">
                    <a:pos x="141" y="158"/>
                  </a:cxn>
                  <a:cxn ang="0">
                    <a:pos x="168" y="121"/>
                  </a:cxn>
                  <a:cxn ang="0">
                    <a:pos x="233" y="89"/>
                  </a:cxn>
                  <a:cxn ang="0">
                    <a:pos x="264" y="57"/>
                  </a:cxn>
                  <a:cxn ang="0">
                    <a:pos x="312" y="79"/>
                  </a:cxn>
                  <a:cxn ang="0">
                    <a:pos x="328" y="35"/>
                  </a:cxn>
                  <a:cxn ang="0">
                    <a:pos x="351" y="37"/>
                  </a:cxn>
                  <a:cxn ang="0">
                    <a:pos x="396" y="45"/>
                  </a:cxn>
                  <a:cxn ang="0">
                    <a:pos x="470" y="58"/>
                  </a:cxn>
                  <a:cxn ang="0">
                    <a:pos x="487" y="20"/>
                  </a:cxn>
                  <a:cxn ang="0">
                    <a:pos x="525" y="6"/>
                  </a:cxn>
                  <a:cxn ang="0">
                    <a:pos x="587" y="19"/>
                  </a:cxn>
                  <a:cxn ang="0">
                    <a:pos x="671" y="10"/>
                  </a:cxn>
                  <a:cxn ang="0">
                    <a:pos x="742" y="14"/>
                  </a:cxn>
                  <a:cxn ang="0">
                    <a:pos x="810" y="27"/>
                  </a:cxn>
                  <a:cxn ang="0">
                    <a:pos x="947" y="27"/>
                  </a:cxn>
                  <a:cxn ang="0">
                    <a:pos x="1035" y="35"/>
                  </a:cxn>
                  <a:cxn ang="0">
                    <a:pos x="1075" y="16"/>
                  </a:cxn>
                  <a:cxn ang="0">
                    <a:pos x="1123" y="68"/>
                  </a:cxn>
                  <a:cxn ang="0">
                    <a:pos x="1062" y="115"/>
                  </a:cxn>
                  <a:cxn ang="0">
                    <a:pos x="1053" y="158"/>
                  </a:cxn>
                  <a:cxn ang="0">
                    <a:pos x="1020" y="215"/>
                  </a:cxn>
                  <a:cxn ang="0">
                    <a:pos x="978" y="304"/>
                  </a:cxn>
                  <a:cxn ang="0">
                    <a:pos x="1016" y="421"/>
                  </a:cxn>
                  <a:cxn ang="0">
                    <a:pos x="1008" y="502"/>
                  </a:cxn>
                  <a:cxn ang="0">
                    <a:pos x="1036" y="634"/>
                  </a:cxn>
                  <a:cxn ang="0">
                    <a:pos x="1069" y="693"/>
                  </a:cxn>
                  <a:cxn ang="0">
                    <a:pos x="1022" y="790"/>
                  </a:cxn>
                  <a:cxn ang="0">
                    <a:pos x="963" y="893"/>
                  </a:cxn>
                  <a:cxn ang="0">
                    <a:pos x="824" y="928"/>
                  </a:cxn>
                  <a:cxn ang="0">
                    <a:pos x="750" y="919"/>
                  </a:cxn>
                  <a:cxn ang="0">
                    <a:pos x="663" y="856"/>
                  </a:cxn>
                  <a:cxn ang="0">
                    <a:pos x="571" y="751"/>
                  </a:cxn>
                  <a:cxn ang="0">
                    <a:pos x="508" y="721"/>
                  </a:cxn>
                  <a:cxn ang="0">
                    <a:pos x="385" y="761"/>
                  </a:cxn>
                </a:cxnLst>
                <a:rect l="0" t="0" r="r" b="b"/>
                <a:pathLst>
                  <a:path w="1123" h="932">
                    <a:moveTo>
                      <a:pt x="263" y="789"/>
                    </a:moveTo>
                    <a:lnTo>
                      <a:pt x="264" y="779"/>
                    </a:lnTo>
                    <a:lnTo>
                      <a:pt x="264" y="769"/>
                    </a:lnTo>
                    <a:lnTo>
                      <a:pt x="269" y="725"/>
                    </a:lnTo>
                    <a:lnTo>
                      <a:pt x="276" y="682"/>
                    </a:lnTo>
                    <a:lnTo>
                      <a:pt x="281" y="662"/>
                    </a:lnTo>
                    <a:lnTo>
                      <a:pt x="288" y="641"/>
                    </a:lnTo>
                    <a:lnTo>
                      <a:pt x="291" y="631"/>
                    </a:lnTo>
                    <a:lnTo>
                      <a:pt x="295" y="620"/>
                    </a:lnTo>
                    <a:lnTo>
                      <a:pt x="301" y="611"/>
                    </a:lnTo>
                    <a:lnTo>
                      <a:pt x="307" y="602"/>
                    </a:lnTo>
                    <a:lnTo>
                      <a:pt x="310" y="598"/>
                    </a:lnTo>
                    <a:lnTo>
                      <a:pt x="310" y="594"/>
                    </a:lnTo>
                    <a:lnTo>
                      <a:pt x="308" y="590"/>
                    </a:lnTo>
                    <a:lnTo>
                      <a:pt x="306" y="588"/>
                    </a:lnTo>
                    <a:lnTo>
                      <a:pt x="297" y="583"/>
                    </a:lnTo>
                    <a:lnTo>
                      <a:pt x="284" y="580"/>
                    </a:lnTo>
                    <a:lnTo>
                      <a:pt x="271" y="579"/>
                    </a:lnTo>
                    <a:lnTo>
                      <a:pt x="257" y="579"/>
                    </a:lnTo>
                    <a:lnTo>
                      <a:pt x="246" y="579"/>
                    </a:lnTo>
                    <a:lnTo>
                      <a:pt x="240" y="580"/>
                    </a:lnTo>
                    <a:lnTo>
                      <a:pt x="236" y="583"/>
                    </a:lnTo>
                    <a:lnTo>
                      <a:pt x="233" y="586"/>
                    </a:lnTo>
                    <a:lnTo>
                      <a:pt x="232" y="589"/>
                    </a:lnTo>
                    <a:lnTo>
                      <a:pt x="232" y="594"/>
                    </a:lnTo>
                    <a:lnTo>
                      <a:pt x="232" y="603"/>
                    </a:lnTo>
                    <a:lnTo>
                      <a:pt x="233" y="612"/>
                    </a:lnTo>
                    <a:lnTo>
                      <a:pt x="232" y="624"/>
                    </a:lnTo>
                    <a:lnTo>
                      <a:pt x="231" y="634"/>
                    </a:lnTo>
                    <a:lnTo>
                      <a:pt x="228" y="642"/>
                    </a:lnTo>
                    <a:lnTo>
                      <a:pt x="224" y="650"/>
                    </a:lnTo>
                    <a:lnTo>
                      <a:pt x="220" y="655"/>
                    </a:lnTo>
                    <a:lnTo>
                      <a:pt x="215" y="658"/>
                    </a:lnTo>
                    <a:lnTo>
                      <a:pt x="210" y="660"/>
                    </a:lnTo>
                    <a:lnTo>
                      <a:pt x="203" y="660"/>
                    </a:lnTo>
                    <a:lnTo>
                      <a:pt x="198" y="659"/>
                    </a:lnTo>
                    <a:lnTo>
                      <a:pt x="192" y="656"/>
                    </a:lnTo>
                    <a:lnTo>
                      <a:pt x="187" y="653"/>
                    </a:lnTo>
                    <a:lnTo>
                      <a:pt x="181" y="647"/>
                    </a:lnTo>
                    <a:lnTo>
                      <a:pt x="176" y="641"/>
                    </a:lnTo>
                    <a:lnTo>
                      <a:pt x="171" y="633"/>
                    </a:lnTo>
                    <a:lnTo>
                      <a:pt x="168" y="624"/>
                    </a:lnTo>
                    <a:lnTo>
                      <a:pt x="165" y="615"/>
                    </a:lnTo>
                    <a:lnTo>
                      <a:pt x="158" y="611"/>
                    </a:lnTo>
                    <a:lnTo>
                      <a:pt x="152" y="610"/>
                    </a:lnTo>
                    <a:lnTo>
                      <a:pt x="144" y="608"/>
                    </a:lnTo>
                    <a:lnTo>
                      <a:pt x="135" y="607"/>
                    </a:lnTo>
                    <a:lnTo>
                      <a:pt x="117" y="607"/>
                    </a:lnTo>
                    <a:lnTo>
                      <a:pt x="100" y="607"/>
                    </a:lnTo>
                    <a:lnTo>
                      <a:pt x="92" y="606"/>
                    </a:lnTo>
                    <a:lnTo>
                      <a:pt x="84" y="605"/>
                    </a:lnTo>
                    <a:lnTo>
                      <a:pt x="78" y="602"/>
                    </a:lnTo>
                    <a:lnTo>
                      <a:pt x="73" y="598"/>
                    </a:lnTo>
                    <a:lnTo>
                      <a:pt x="69" y="593"/>
                    </a:lnTo>
                    <a:lnTo>
                      <a:pt x="66" y="586"/>
                    </a:lnTo>
                    <a:lnTo>
                      <a:pt x="65" y="577"/>
                    </a:lnTo>
                    <a:lnTo>
                      <a:pt x="66" y="567"/>
                    </a:lnTo>
                    <a:lnTo>
                      <a:pt x="66" y="558"/>
                    </a:lnTo>
                    <a:lnTo>
                      <a:pt x="66" y="550"/>
                    </a:lnTo>
                    <a:lnTo>
                      <a:pt x="66" y="545"/>
                    </a:lnTo>
                    <a:lnTo>
                      <a:pt x="63" y="540"/>
                    </a:lnTo>
                    <a:lnTo>
                      <a:pt x="60" y="532"/>
                    </a:lnTo>
                    <a:lnTo>
                      <a:pt x="53" y="527"/>
                    </a:lnTo>
                    <a:lnTo>
                      <a:pt x="48" y="523"/>
                    </a:lnTo>
                    <a:lnTo>
                      <a:pt x="41" y="519"/>
                    </a:lnTo>
                    <a:lnTo>
                      <a:pt x="40" y="517"/>
                    </a:lnTo>
                    <a:lnTo>
                      <a:pt x="38" y="513"/>
                    </a:lnTo>
                    <a:lnTo>
                      <a:pt x="36" y="510"/>
                    </a:lnTo>
                    <a:lnTo>
                      <a:pt x="36" y="505"/>
                    </a:lnTo>
                    <a:lnTo>
                      <a:pt x="36" y="497"/>
                    </a:lnTo>
                    <a:lnTo>
                      <a:pt x="34" y="488"/>
                    </a:lnTo>
                    <a:lnTo>
                      <a:pt x="30" y="480"/>
                    </a:lnTo>
                    <a:lnTo>
                      <a:pt x="27" y="472"/>
                    </a:lnTo>
                    <a:lnTo>
                      <a:pt x="23" y="466"/>
                    </a:lnTo>
                    <a:lnTo>
                      <a:pt x="21" y="458"/>
                    </a:lnTo>
                    <a:lnTo>
                      <a:pt x="18" y="450"/>
                    </a:lnTo>
                    <a:lnTo>
                      <a:pt x="18" y="443"/>
                    </a:lnTo>
                    <a:lnTo>
                      <a:pt x="19" y="439"/>
                    </a:lnTo>
                    <a:lnTo>
                      <a:pt x="22" y="435"/>
                    </a:lnTo>
                    <a:lnTo>
                      <a:pt x="25" y="432"/>
                    </a:lnTo>
                    <a:lnTo>
                      <a:pt x="30" y="430"/>
                    </a:lnTo>
                    <a:lnTo>
                      <a:pt x="41" y="426"/>
                    </a:lnTo>
                    <a:lnTo>
                      <a:pt x="53" y="425"/>
                    </a:lnTo>
                    <a:lnTo>
                      <a:pt x="66" y="423"/>
                    </a:lnTo>
                    <a:lnTo>
                      <a:pt x="78" y="422"/>
                    </a:lnTo>
                    <a:lnTo>
                      <a:pt x="82" y="421"/>
                    </a:lnTo>
                    <a:lnTo>
                      <a:pt x="86" y="421"/>
                    </a:lnTo>
                    <a:lnTo>
                      <a:pt x="87" y="419"/>
                    </a:lnTo>
                    <a:lnTo>
                      <a:pt x="88" y="417"/>
                    </a:lnTo>
                    <a:lnTo>
                      <a:pt x="87" y="410"/>
                    </a:lnTo>
                    <a:lnTo>
                      <a:pt x="86" y="405"/>
                    </a:lnTo>
                    <a:lnTo>
                      <a:pt x="82" y="401"/>
                    </a:lnTo>
                    <a:lnTo>
                      <a:pt x="78" y="399"/>
                    </a:lnTo>
                    <a:lnTo>
                      <a:pt x="73" y="397"/>
                    </a:lnTo>
                    <a:lnTo>
                      <a:pt x="67" y="397"/>
                    </a:lnTo>
                    <a:lnTo>
                      <a:pt x="61" y="397"/>
                    </a:lnTo>
                    <a:lnTo>
                      <a:pt x="54" y="399"/>
                    </a:lnTo>
                    <a:lnTo>
                      <a:pt x="40" y="403"/>
                    </a:lnTo>
                    <a:lnTo>
                      <a:pt x="27" y="404"/>
                    </a:lnTo>
                    <a:lnTo>
                      <a:pt x="22" y="404"/>
                    </a:lnTo>
                    <a:lnTo>
                      <a:pt x="17" y="404"/>
                    </a:lnTo>
                    <a:lnTo>
                      <a:pt x="13" y="401"/>
                    </a:lnTo>
                    <a:lnTo>
                      <a:pt x="9" y="399"/>
                    </a:lnTo>
                    <a:lnTo>
                      <a:pt x="6" y="392"/>
                    </a:lnTo>
                    <a:lnTo>
                      <a:pt x="4" y="386"/>
                    </a:lnTo>
                    <a:lnTo>
                      <a:pt x="4" y="379"/>
                    </a:lnTo>
                    <a:lnTo>
                      <a:pt x="4" y="371"/>
                    </a:lnTo>
                    <a:lnTo>
                      <a:pt x="6" y="356"/>
                    </a:lnTo>
                    <a:lnTo>
                      <a:pt x="12" y="339"/>
                    </a:lnTo>
                    <a:lnTo>
                      <a:pt x="17" y="325"/>
                    </a:lnTo>
                    <a:lnTo>
                      <a:pt x="21" y="312"/>
                    </a:lnTo>
                    <a:lnTo>
                      <a:pt x="22" y="307"/>
                    </a:lnTo>
                    <a:lnTo>
                      <a:pt x="23" y="301"/>
                    </a:lnTo>
                    <a:lnTo>
                      <a:pt x="23" y="299"/>
                    </a:lnTo>
                    <a:lnTo>
                      <a:pt x="22" y="298"/>
                    </a:lnTo>
                    <a:lnTo>
                      <a:pt x="9" y="289"/>
                    </a:lnTo>
                    <a:lnTo>
                      <a:pt x="3" y="282"/>
                    </a:lnTo>
                    <a:lnTo>
                      <a:pt x="1" y="279"/>
                    </a:lnTo>
                    <a:lnTo>
                      <a:pt x="0" y="277"/>
                    </a:lnTo>
                    <a:lnTo>
                      <a:pt x="0" y="274"/>
                    </a:lnTo>
                    <a:lnTo>
                      <a:pt x="1" y="273"/>
                    </a:lnTo>
                    <a:lnTo>
                      <a:pt x="4" y="268"/>
                    </a:lnTo>
                    <a:lnTo>
                      <a:pt x="8" y="261"/>
                    </a:lnTo>
                    <a:lnTo>
                      <a:pt x="13" y="252"/>
                    </a:lnTo>
                    <a:lnTo>
                      <a:pt x="16" y="242"/>
                    </a:lnTo>
                    <a:lnTo>
                      <a:pt x="17" y="230"/>
                    </a:lnTo>
                    <a:lnTo>
                      <a:pt x="16" y="220"/>
                    </a:lnTo>
                    <a:lnTo>
                      <a:pt x="14" y="20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6" y="195"/>
                    </a:lnTo>
                    <a:lnTo>
                      <a:pt x="18" y="195"/>
                    </a:lnTo>
                    <a:lnTo>
                      <a:pt x="19" y="195"/>
                    </a:lnTo>
                    <a:lnTo>
                      <a:pt x="26" y="197"/>
                    </a:lnTo>
                    <a:lnTo>
                      <a:pt x="32" y="199"/>
                    </a:lnTo>
                    <a:lnTo>
                      <a:pt x="47" y="203"/>
                    </a:lnTo>
                    <a:lnTo>
                      <a:pt x="57" y="206"/>
                    </a:lnTo>
                    <a:lnTo>
                      <a:pt x="69" y="204"/>
                    </a:lnTo>
                    <a:lnTo>
                      <a:pt x="82" y="202"/>
                    </a:lnTo>
                    <a:lnTo>
                      <a:pt x="96" y="198"/>
                    </a:lnTo>
                    <a:lnTo>
                      <a:pt x="110" y="193"/>
                    </a:lnTo>
                    <a:lnTo>
                      <a:pt x="123" y="186"/>
                    </a:lnTo>
                    <a:lnTo>
                      <a:pt x="133" y="177"/>
                    </a:lnTo>
                    <a:lnTo>
                      <a:pt x="137" y="173"/>
                    </a:lnTo>
                    <a:lnTo>
                      <a:pt x="140" y="168"/>
                    </a:lnTo>
                    <a:lnTo>
                      <a:pt x="141" y="163"/>
                    </a:lnTo>
                    <a:lnTo>
                      <a:pt x="141" y="158"/>
                    </a:lnTo>
                    <a:lnTo>
                      <a:pt x="141" y="150"/>
                    </a:lnTo>
                    <a:lnTo>
                      <a:pt x="143" y="143"/>
                    </a:lnTo>
                    <a:lnTo>
                      <a:pt x="146" y="137"/>
                    </a:lnTo>
                    <a:lnTo>
                      <a:pt x="150" y="132"/>
                    </a:lnTo>
                    <a:lnTo>
                      <a:pt x="155" y="128"/>
                    </a:lnTo>
                    <a:lnTo>
                      <a:pt x="162" y="124"/>
                    </a:lnTo>
                    <a:lnTo>
                      <a:pt x="168" y="121"/>
                    </a:lnTo>
                    <a:lnTo>
                      <a:pt x="176" y="119"/>
                    </a:lnTo>
                    <a:lnTo>
                      <a:pt x="192" y="114"/>
                    </a:lnTo>
                    <a:lnTo>
                      <a:pt x="207" y="107"/>
                    </a:lnTo>
                    <a:lnTo>
                      <a:pt x="215" y="103"/>
                    </a:lnTo>
                    <a:lnTo>
                      <a:pt x="222" y="99"/>
                    </a:lnTo>
                    <a:lnTo>
                      <a:pt x="228" y="94"/>
                    </a:lnTo>
                    <a:lnTo>
                      <a:pt x="233" y="89"/>
                    </a:lnTo>
                    <a:lnTo>
                      <a:pt x="240" y="79"/>
                    </a:lnTo>
                    <a:lnTo>
                      <a:pt x="246" y="64"/>
                    </a:lnTo>
                    <a:lnTo>
                      <a:pt x="251" y="59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62" y="55"/>
                    </a:lnTo>
                    <a:lnTo>
                      <a:pt x="264" y="57"/>
                    </a:lnTo>
                    <a:lnTo>
                      <a:pt x="267" y="58"/>
                    </a:lnTo>
                    <a:lnTo>
                      <a:pt x="282" y="70"/>
                    </a:lnTo>
                    <a:lnTo>
                      <a:pt x="295" y="77"/>
                    </a:lnTo>
                    <a:lnTo>
                      <a:pt x="301" y="79"/>
                    </a:lnTo>
                    <a:lnTo>
                      <a:pt x="306" y="80"/>
                    </a:lnTo>
                    <a:lnTo>
                      <a:pt x="310" y="80"/>
                    </a:lnTo>
                    <a:lnTo>
                      <a:pt x="312" y="79"/>
                    </a:lnTo>
                    <a:lnTo>
                      <a:pt x="316" y="76"/>
                    </a:lnTo>
                    <a:lnTo>
                      <a:pt x="319" y="75"/>
                    </a:lnTo>
                    <a:lnTo>
                      <a:pt x="320" y="71"/>
                    </a:lnTo>
                    <a:lnTo>
                      <a:pt x="321" y="68"/>
                    </a:lnTo>
                    <a:lnTo>
                      <a:pt x="324" y="61"/>
                    </a:lnTo>
                    <a:lnTo>
                      <a:pt x="326" y="51"/>
                    </a:lnTo>
                    <a:lnTo>
                      <a:pt x="328" y="35"/>
                    </a:lnTo>
                    <a:lnTo>
                      <a:pt x="332" y="23"/>
                    </a:lnTo>
                    <a:lnTo>
                      <a:pt x="332" y="20"/>
                    </a:lnTo>
                    <a:lnTo>
                      <a:pt x="334" y="20"/>
                    </a:lnTo>
                    <a:lnTo>
                      <a:pt x="336" y="20"/>
                    </a:lnTo>
                    <a:lnTo>
                      <a:pt x="338" y="22"/>
                    </a:lnTo>
                    <a:lnTo>
                      <a:pt x="343" y="27"/>
                    </a:lnTo>
                    <a:lnTo>
                      <a:pt x="351" y="37"/>
                    </a:lnTo>
                    <a:lnTo>
                      <a:pt x="355" y="41"/>
                    </a:lnTo>
                    <a:lnTo>
                      <a:pt x="358" y="45"/>
                    </a:lnTo>
                    <a:lnTo>
                      <a:pt x="361" y="48"/>
                    </a:lnTo>
                    <a:lnTo>
                      <a:pt x="365" y="50"/>
                    </a:lnTo>
                    <a:lnTo>
                      <a:pt x="373" y="51"/>
                    </a:lnTo>
                    <a:lnTo>
                      <a:pt x="380" y="51"/>
                    </a:lnTo>
                    <a:lnTo>
                      <a:pt x="396" y="45"/>
                    </a:lnTo>
                    <a:lnTo>
                      <a:pt x="413" y="36"/>
                    </a:lnTo>
                    <a:lnTo>
                      <a:pt x="429" y="42"/>
                    </a:lnTo>
                    <a:lnTo>
                      <a:pt x="446" y="53"/>
                    </a:lnTo>
                    <a:lnTo>
                      <a:pt x="455" y="57"/>
                    </a:lnTo>
                    <a:lnTo>
                      <a:pt x="462" y="59"/>
                    </a:lnTo>
                    <a:lnTo>
                      <a:pt x="466" y="58"/>
                    </a:lnTo>
                    <a:lnTo>
                      <a:pt x="470" y="58"/>
                    </a:lnTo>
                    <a:lnTo>
                      <a:pt x="474" y="55"/>
                    </a:lnTo>
                    <a:lnTo>
                      <a:pt x="478" y="53"/>
                    </a:lnTo>
                    <a:lnTo>
                      <a:pt x="481" y="46"/>
                    </a:lnTo>
                    <a:lnTo>
                      <a:pt x="483" y="40"/>
                    </a:lnTo>
                    <a:lnTo>
                      <a:pt x="485" y="33"/>
                    </a:lnTo>
                    <a:lnTo>
                      <a:pt x="486" y="27"/>
                    </a:lnTo>
                    <a:lnTo>
                      <a:pt x="487" y="20"/>
                    </a:lnTo>
                    <a:lnTo>
                      <a:pt x="490" y="14"/>
                    </a:lnTo>
                    <a:lnTo>
                      <a:pt x="494" y="10"/>
                    </a:lnTo>
                    <a:lnTo>
                      <a:pt x="499" y="7"/>
                    </a:lnTo>
                    <a:lnTo>
                      <a:pt x="505" y="5"/>
                    </a:lnTo>
                    <a:lnTo>
                      <a:pt x="512" y="5"/>
                    </a:lnTo>
                    <a:lnTo>
                      <a:pt x="518" y="5"/>
                    </a:lnTo>
                    <a:lnTo>
                      <a:pt x="525" y="6"/>
                    </a:lnTo>
                    <a:lnTo>
                      <a:pt x="535" y="10"/>
                    </a:lnTo>
                    <a:lnTo>
                      <a:pt x="545" y="15"/>
                    </a:lnTo>
                    <a:lnTo>
                      <a:pt x="556" y="19"/>
                    </a:lnTo>
                    <a:lnTo>
                      <a:pt x="567" y="22"/>
                    </a:lnTo>
                    <a:lnTo>
                      <a:pt x="573" y="22"/>
                    </a:lnTo>
                    <a:lnTo>
                      <a:pt x="579" y="22"/>
                    </a:lnTo>
                    <a:lnTo>
                      <a:pt x="587" y="19"/>
                    </a:lnTo>
                    <a:lnTo>
                      <a:pt x="595" y="16"/>
                    </a:lnTo>
                    <a:lnTo>
                      <a:pt x="614" y="6"/>
                    </a:lnTo>
                    <a:lnTo>
                      <a:pt x="631" y="0"/>
                    </a:lnTo>
                    <a:lnTo>
                      <a:pt x="640" y="0"/>
                    </a:lnTo>
                    <a:lnTo>
                      <a:pt x="649" y="0"/>
                    </a:lnTo>
                    <a:lnTo>
                      <a:pt x="658" y="4"/>
                    </a:lnTo>
                    <a:lnTo>
                      <a:pt x="671" y="10"/>
                    </a:lnTo>
                    <a:lnTo>
                      <a:pt x="678" y="13"/>
                    </a:lnTo>
                    <a:lnTo>
                      <a:pt x="684" y="15"/>
                    </a:lnTo>
                    <a:lnTo>
                      <a:pt x="692" y="16"/>
                    </a:lnTo>
                    <a:lnTo>
                      <a:pt x="698" y="18"/>
                    </a:lnTo>
                    <a:lnTo>
                      <a:pt x="713" y="18"/>
                    </a:lnTo>
                    <a:lnTo>
                      <a:pt x="727" y="16"/>
                    </a:lnTo>
                    <a:lnTo>
                      <a:pt x="742" y="14"/>
                    </a:lnTo>
                    <a:lnTo>
                      <a:pt x="757" y="13"/>
                    </a:lnTo>
                    <a:lnTo>
                      <a:pt x="764" y="14"/>
                    </a:lnTo>
                    <a:lnTo>
                      <a:pt x="771" y="14"/>
                    </a:lnTo>
                    <a:lnTo>
                      <a:pt x="779" y="16"/>
                    </a:lnTo>
                    <a:lnTo>
                      <a:pt x="786" y="19"/>
                    </a:lnTo>
                    <a:lnTo>
                      <a:pt x="798" y="23"/>
                    </a:lnTo>
                    <a:lnTo>
                      <a:pt x="810" y="27"/>
                    </a:lnTo>
                    <a:lnTo>
                      <a:pt x="821" y="29"/>
                    </a:lnTo>
                    <a:lnTo>
                      <a:pt x="833" y="32"/>
                    </a:lnTo>
                    <a:lnTo>
                      <a:pt x="855" y="35"/>
                    </a:lnTo>
                    <a:lnTo>
                      <a:pt x="878" y="36"/>
                    </a:lnTo>
                    <a:lnTo>
                      <a:pt x="902" y="33"/>
                    </a:lnTo>
                    <a:lnTo>
                      <a:pt x="924" y="31"/>
                    </a:lnTo>
                    <a:lnTo>
                      <a:pt x="947" y="27"/>
                    </a:lnTo>
                    <a:lnTo>
                      <a:pt x="972" y="23"/>
                    </a:lnTo>
                    <a:lnTo>
                      <a:pt x="983" y="22"/>
                    </a:lnTo>
                    <a:lnTo>
                      <a:pt x="995" y="23"/>
                    </a:lnTo>
                    <a:lnTo>
                      <a:pt x="1005" y="26"/>
                    </a:lnTo>
                    <a:lnTo>
                      <a:pt x="1016" y="29"/>
                    </a:lnTo>
                    <a:lnTo>
                      <a:pt x="1025" y="32"/>
                    </a:lnTo>
                    <a:lnTo>
                      <a:pt x="1035" y="35"/>
                    </a:lnTo>
                    <a:lnTo>
                      <a:pt x="1042" y="33"/>
                    </a:lnTo>
                    <a:lnTo>
                      <a:pt x="1047" y="33"/>
                    </a:lnTo>
                    <a:lnTo>
                      <a:pt x="1053" y="31"/>
                    </a:lnTo>
                    <a:lnTo>
                      <a:pt x="1060" y="28"/>
                    </a:lnTo>
                    <a:lnTo>
                      <a:pt x="1066" y="26"/>
                    </a:lnTo>
                    <a:lnTo>
                      <a:pt x="1071" y="20"/>
                    </a:lnTo>
                    <a:lnTo>
                      <a:pt x="1075" y="16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109" y="44"/>
                    </a:lnTo>
                    <a:lnTo>
                      <a:pt x="1115" y="51"/>
                    </a:lnTo>
                    <a:lnTo>
                      <a:pt x="1119" y="58"/>
                    </a:lnTo>
                    <a:lnTo>
                      <a:pt x="1122" y="63"/>
                    </a:lnTo>
                    <a:lnTo>
                      <a:pt x="1123" y="68"/>
                    </a:lnTo>
                    <a:lnTo>
                      <a:pt x="1122" y="73"/>
                    </a:lnTo>
                    <a:lnTo>
                      <a:pt x="1119" y="77"/>
                    </a:lnTo>
                    <a:lnTo>
                      <a:pt x="1117" y="81"/>
                    </a:lnTo>
                    <a:lnTo>
                      <a:pt x="1112" y="84"/>
                    </a:lnTo>
                    <a:lnTo>
                      <a:pt x="1090" y="96"/>
                    </a:lnTo>
                    <a:lnTo>
                      <a:pt x="1067" y="110"/>
                    </a:lnTo>
                    <a:lnTo>
                      <a:pt x="1062" y="115"/>
                    </a:lnTo>
                    <a:lnTo>
                      <a:pt x="1058" y="119"/>
                    </a:lnTo>
                    <a:lnTo>
                      <a:pt x="1056" y="123"/>
                    </a:lnTo>
                    <a:lnTo>
                      <a:pt x="1053" y="127"/>
                    </a:lnTo>
                    <a:lnTo>
                      <a:pt x="1052" y="134"/>
                    </a:lnTo>
                    <a:lnTo>
                      <a:pt x="1052" y="142"/>
                    </a:lnTo>
                    <a:lnTo>
                      <a:pt x="1053" y="150"/>
                    </a:lnTo>
                    <a:lnTo>
                      <a:pt x="1053" y="158"/>
                    </a:lnTo>
                    <a:lnTo>
                      <a:pt x="1053" y="167"/>
                    </a:lnTo>
                    <a:lnTo>
                      <a:pt x="1051" y="176"/>
                    </a:lnTo>
                    <a:lnTo>
                      <a:pt x="1048" y="182"/>
                    </a:lnTo>
                    <a:lnTo>
                      <a:pt x="1043" y="190"/>
                    </a:lnTo>
                    <a:lnTo>
                      <a:pt x="1038" y="197"/>
                    </a:lnTo>
                    <a:lnTo>
                      <a:pt x="1033" y="203"/>
                    </a:lnTo>
                    <a:lnTo>
                      <a:pt x="1020" y="215"/>
                    </a:lnTo>
                    <a:lnTo>
                      <a:pt x="1008" y="226"/>
                    </a:lnTo>
                    <a:lnTo>
                      <a:pt x="998" y="239"/>
                    </a:lnTo>
                    <a:lnTo>
                      <a:pt x="988" y="252"/>
                    </a:lnTo>
                    <a:lnTo>
                      <a:pt x="983" y="265"/>
                    </a:lnTo>
                    <a:lnTo>
                      <a:pt x="979" y="278"/>
                    </a:lnTo>
                    <a:lnTo>
                      <a:pt x="978" y="291"/>
                    </a:lnTo>
                    <a:lnTo>
                      <a:pt x="978" y="304"/>
                    </a:lnTo>
                    <a:lnTo>
                      <a:pt x="981" y="317"/>
                    </a:lnTo>
                    <a:lnTo>
                      <a:pt x="983" y="330"/>
                    </a:lnTo>
                    <a:lnTo>
                      <a:pt x="991" y="356"/>
                    </a:lnTo>
                    <a:lnTo>
                      <a:pt x="1001" y="382"/>
                    </a:lnTo>
                    <a:lnTo>
                      <a:pt x="1007" y="395"/>
                    </a:lnTo>
                    <a:lnTo>
                      <a:pt x="1012" y="408"/>
                    </a:lnTo>
                    <a:lnTo>
                      <a:pt x="1016" y="421"/>
                    </a:lnTo>
                    <a:lnTo>
                      <a:pt x="1018" y="435"/>
                    </a:lnTo>
                    <a:lnTo>
                      <a:pt x="1020" y="443"/>
                    </a:lnTo>
                    <a:lnTo>
                      <a:pt x="1018" y="452"/>
                    </a:lnTo>
                    <a:lnTo>
                      <a:pt x="1017" y="460"/>
                    </a:lnTo>
                    <a:lnTo>
                      <a:pt x="1014" y="467"/>
                    </a:lnTo>
                    <a:lnTo>
                      <a:pt x="1010" y="484"/>
                    </a:lnTo>
                    <a:lnTo>
                      <a:pt x="1008" y="502"/>
                    </a:lnTo>
                    <a:lnTo>
                      <a:pt x="1009" y="532"/>
                    </a:lnTo>
                    <a:lnTo>
                      <a:pt x="1013" y="558"/>
                    </a:lnTo>
                    <a:lnTo>
                      <a:pt x="1018" y="583"/>
                    </a:lnTo>
                    <a:lnTo>
                      <a:pt x="1025" y="610"/>
                    </a:lnTo>
                    <a:lnTo>
                      <a:pt x="1027" y="619"/>
                    </a:lnTo>
                    <a:lnTo>
                      <a:pt x="1031" y="627"/>
                    </a:lnTo>
                    <a:lnTo>
                      <a:pt x="1036" y="634"/>
                    </a:lnTo>
                    <a:lnTo>
                      <a:pt x="1042" y="641"/>
                    </a:lnTo>
                    <a:lnTo>
                      <a:pt x="1053" y="655"/>
                    </a:lnTo>
                    <a:lnTo>
                      <a:pt x="1064" y="671"/>
                    </a:lnTo>
                    <a:lnTo>
                      <a:pt x="1066" y="675"/>
                    </a:lnTo>
                    <a:lnTo>
                      <a:pt x="1067" y="680"/>
                    </a:lnTo>
                    <a:lnTo>
                      <a:pt x="1069" y="686"/>
                    </a:lnTo>
                    <a:lnTo>
                      <a:pt x="1069" y="693"/>
                    </a:lnTo>
                    <a:lnTo>
                      <a:pt x="1069" y="706"/>
                    </a:lnTo>
                    <a:lnTo>
                      <a:pt x="1066" y="721"/>
                    </a:lnTo>
                    <a:lnTo>
                      <a:pt x="1062" y="735"/>
                    </a:lnTo>
                    <a:lnTo>
                      <a:pt x="1057" y="748"/>
                    </a:lnTo>
                    <a:lnTo>
                      <a:pt x="1052" y="760"/>
                    </a:lnTo>
                    <a:lnTo>
                      <a:pt x="1044" y="769"/>
                    </a:lnTo>
                    <a:lnTo>
                      <a:pt x="1022" y="790"/>
                    </a:lnTo>
                    <a:lnTo>
                      <a:pt x="1000" y="809"/>
                    </a:lnTo>
                    <a:lnTo>
                      <a:pt x="990" y="820"/>
                    </a:lnTo>
                    <a:lnTo>
                      <a:pt x="981" y="831"/>
                    </a:lnTo>
                    <a:lnTo>
                      <a:pt x="973" y="844"/>
                    </a:lnTo>
                    <a:lnTo>
                      <a:pt x="966" y="859"/>
                    </a:lnTo>
                    <a:lnTo>
                      <a:pt x="963" y="893"/>
                    </a:lnTo>
                    <a:lnTo>
                      <a:pt x="963" y="893"/>
                    </a:lnTo>
                    <a:lnTo>
                      <a:pt x="942" y="895"/>
                    </a:lnTo>
                    <a:lnTo>
                      <a:pt x="921" y="899"/>
                    </a:lnTo>
                    <a:lnTo>
                      <a:pt x="902" y="904"/>
                    </a:lnTo>
                    <a:lnTo>
                      <a:pt x="882" y="910"/>
                    </a:lnTo>
                    <a:lnTo>
                      <a:pt x="863" y="917"/>
                    </a:lnTo>
                    <a:lnTo>
                      <a:pt x="843" y="923"/>
                    </a:lnTo>
                    <a:lnTo>
                      <a:pt x="824" y="928"/>
                    </a:lnTo>
                    <a:lnTo>
                      <a:pt x="803" y="932"/>
                    </a:lnTo>
                    <a:lnTo>
                      <a:pt x="793" y="932"/>
                    </a:lnTo>
                    <a:lnTo>
                      <a:pt x="782" y="932"/>
                    </a:lnTo>
                    <a:lnTo>
                      <a:pt x="773" y="930"/>
                    </a:lnTo>
                    <a:lnTo>
                      <a:pt x="766" y="927"/>
                    </a:lnTo>
                    <a:lnTo>
                      <a:pt x="758" y="923"/>
                    </a:lnTo>
                    <a:lnTo>
                      <a:pt x="750" y="919"/>
                    </a:lnTo>
                    <a:lnTo>
                      <a:pt x="742" y="914"/>
                    </a:lnTo>
                    <a:lnTo>
                      <a:pt x="735" y="909"/>
                    </a:lnTo>
                    <a:lnTo>
                      <a:pt x="722" y="896"/>
                    </a:lnTo>
                    <a:lnTo>
                      <a:pt x="707" y="884"/>
                    </a:lnTo>
                    <a:lnTo>
                      <a:pt x="692" y="873"/>
                    </a:lnTo>
                    <a:lnTo>
                      <a:pt x="675" y="864"/>
                    </a:lnTo>
                    <a:lnTo>
                      <a:pt x="663" y="856"/>
                    </a:lnTo>
                    <a:lnTo>
                      <a:pt x="654" y="849"/>
                    </a:lnTo>
                    <a:lnTo>
                      <a:pt x="646" y="842"/>
                    </a:lnTo>
                    <a:lnTo>
                      <a:pt x="641" y="834"/>
                    </a:lnTo>
                    <a:lnTo>
                      <a:pt x="631" y="817"/>
                    </a:lnTo>
                    <a:lnTo>
                      <a:pt x="617" y="796"/>
                    </a:lnTo>
                    <a:lnTo>
                      <a:pt x="597" y="776"/>
                    </a:lnTo>
                    <a:lnTo>
                      <a:pt x="571" y="751"/>
                    </a:lnTo>
                    <a:lnTo>
                      <a:pt x="558" y="741"/>
                    </a:lnTo>
                    <a:lnTo>
                      <a:pt x="544" y="732"/>
                    </a:lnTo>
                    <a:lnTo>
                      <a:pt x="538" y="728"/>
                    </a:lnTo>
                    <a:lnTo>
                      <a:pt x="531" y="725"/>
                    </a:lnTo>
                    <a:lnTo>
                      <a:pt x="525" y="722"/>
                    </a:lnTo>
                    <a:lnTo>
                      <a:pt x="519" y="721"/>
                    </a:lnTo>
                    <a:lnTo>
                      <a:pt x="508" y="721"/>
                    </a:lnTo>
                    <a:lnTo>
                      <a:pt x="497" y="721"/>
                    </a:lnTo>
                    <a:lnTo>
                      <a:pt x="486" y="722"/>
                    </a:lnTo>
                    <a:lnTo>
                      <a:pt x="475" y="725"/>
                    </a:lnTo>
                    <a:lnTo>
                      <a:pt x="453" y="733"/>
                    </a:lnTo>
                    <a:lnTo>
                      <a:pt x="430" y="742"/>
                    </a:lnTo>
                    <a:lnTo>
                      <a:pt x="408" y="751"/>
                    </a:lnTo>
                    <a:lnTo>
                      <a:pt x="385" y="761"/>
                    </a:lnTo>
                    <a:lnTo>
                      <a:pt x="363" y="770"/>
                    </a:lnTo>
                    <a:lnTo>
                      <a:pt x="341" y="776"/>
                    </a:lnTo>
                    <a:lnTo>
                      <a:pt x="263" y="789"/>
                    </a:lnTo>
                    <a:lnTo>
                      <a:pt x="263" y="78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62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1008" y="21"/>
                  </a:cxn>
                  <a:cxn ang="0">
                    <a:pos x="1086" y="0"/>
                  </a:cxn>
                  <a:cxn ang="0">
                    <a:pos x="1122" y="11"/>
                  </a:cxn>
                  <a:cxn ang="0">
                    <a:pos x="1209" y="96"/>
                  </a:cxn>
                  <a:cxn ang="0">
                    <a:pos x="1253" y="143"/>
                  </a:cxn>
                  <a:cxn ang="0">
                    <a:pos x="1320" y="193"/>
                  </a:cxn>
                  <a:cxn ang="0">
                    <a:pos x="1360" y="211"/>
                  </a:cxn>
                  <a:cxn ang="0">
                    <a:pos x="1441" y="196"/>
                  </a:cxn>
                  <a:cxn ang="0">
                    <a:pos x="1541" y="172"/>
                  </a:cxn>
                  <a:cxn ang="0">
                    <a:pos x="1607" y="210"/>
                  </a:cxn>
                  <a:cxn ang="0">
                    <a:pos x="1669" y="267"/>
                  </a:cxn>
                  <a:cxn ang="0">
                    <a:pos x="1680" y="360"/>
                  </a:cxn>
                  <a:cxn ang="0">
                    <a:pos x="1691" y="422"/>
                  </a:cxn>
                  <a:cxn ang="0">
                    <a:pos x="1734" y="491"/>
                  </a:cxn>
                  <a:cxn ang="0">
                    <a:pos x="1809" y="575"/>
                  </a:cxn>
                  <a:cxn ang="0">
                    <a:pos x="1840" y="632"/>
                  </a:cxn>
                  <a:cxn ang="0">
                    <a:pos x="1851" y="815"/>
                  </a:cxn>
                  <a:cxn ang="0">
                    <a:pos x="1761" y="924"/>
                  </a:cxn>
                  <a:cxn ang="0">
                    <a:pos x="1759" y="970"/>
                  </a:cxn>
                  <a:cxn ang="0">
                    <a:pos x="1736" y="996"/>
                  </a:cxn>
                  <a:cxn ang="0">
                    <a:pos x="1653" y="992"/>
                  </a:cxn>
                  <a:cxn ang="0">
                    <a:pos x="1572" y="989"/>
                  </a:cxn>
                  <a:cxn ang="0">
                    <a:pos x="1544" y="1012"/>
                  </a:cxn>
                  <a:cxn ang="0">
                    <a:pos x="1515" y="1040"/>
                  </a:cxn>
                  <a:cxn ang="0">
                    <a:pos x="1395" y="1021"/>
                  </a:cxn>
                  <a:cxn ang="0">
                    <a:pos x="1278" y="926"/>
                  </a:cxn>
                  <a:cxn ang="0">
                    <a:pos x="1219" y="878"/>
                  </a:cxn>
                  <a:cxn ang="0">
                    <a:pos x="1103" y="844"/>
                  </a:cxn>
                  <a:cxn ang="0">
                    <a:pos x="1025" y="785"/>
                  </a:cxn>
                  <a:cxn ang="0">
                    <a:pos x="949" y="784"/>
                  </a:cxn>
                  <a:cxn ang="0">
                    <a:pos x="868" y="807"/>
                  </a:cxn>
                  <a:cxn ang="0">
                    <a:pos x="801" y="796"/>
                  </a:cxn>
                  <a:cxn ang="0">
                    <a:pos x="770" y="812"/>
                  </a:cxn>
                  <a:cxn ang="0">
                    <a:pos x="702" y="812"/>
                  </a:cxn>
                  <a:cxn ang="0">
                    <a:pos x="546" y="815"/>
                  </a:cxn>
                  <a:cxn ang="0">
                    <a:pos x="324" y="809"/>
                  </a:cxn>
                  <a:cxn ang="0">
                    <a:pos x="231" y="823"/>
                  </a:cxn>
                  <a:cxn ang="0">
                    <a:pos x="183" y="85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63"/>
              <p:cNvSpPr>
                <a:spLocks/>
              </p:cNvSpPr>
              <p:nvPr/>
            </p:nvSpPr>
            <p:spPr bwMode="auto">
              <a:xfrm>
                <a:off x="8630504" y="2357358"/>
                <a:ext cx="841621" cy="469639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64"/>
              <p:cNvSpPr>
                <a:spLocks/>
              </p:cNvSpPr>
              <p:nvPr/>
            </p:nvSpPr>
            <p:spPr bwMode="auto">
              <a:xfrm>
                <a:off x="8641435" y="2705975"/>
                <a:ext cx="670382" cy="520216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rgbClr val="FFFFFF"/>
                </a:solidFill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8"/>
              <p:cNvSpPr>
                <a:spLocks noEditPoints="1"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69"/>
              <p:cNvSpPr>
                <a:spLocks/>
              </p:cNvSpPr>
              <p:nvPr/>
            </p:nvSpPr>
            <p:spPr bwMode="auto">
              <a:xfrm>
                <a:off x="7801636" y="3215353"/>
                <a:ext cx="23683" cy="3251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70"/>
              <p:cNvSpPr>
                <a:spLocks/>
              </p:cNvSpPr>
              <p:nvPr/>
            </p:nvSpPr>
            <p:spPr bwMode="auto">
              <a:xfrm>
                <a:off x="7785240" y="3063624"/>
                <a:ext cx="1297044" cy="1202999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1"/>
              <p:cNvSpPr>
                <a:spLocks noEditPoints="1"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22" y="593"/>
                  </a:cxn>
                  <a:cxn ang="0">
                    <a:pos x="2543" y="611"/>
                  </a:cxn>
                  <a:cxn ang="0">
                    <a:pos x="2383" y="412"/>
                  </a:cxn>
                  <a:cxn ang="0">
                    <a:pos x="2338" y="322"/>
                  </a:cxn>
                  <a:cxn ang="0">
                    <a:pos x="2452" y="342"/>
                  </a:cxn>
                  <a:cxn ang="0">
                    <a:pos x="2430" y="448"/>
                  </a:cxn>
                  <a:cxn ang="0">
                    <a:pos x="2310" y="418"/>
                  </a:cxn>
                  <a:cxn ang="0">
                    <a:pos x="2515" y="1151"/>
                  </a:cxn>
                  <a:cxn ang="0">
                    <a:pos x="2627" y="1399"/>
                  </a:cxn>
                  <a:cxn ang="0">
                    <a:pos x="2679" y="1738"/>
                  </a:cxn>
                  <a:cxn ang="0">
                    <a:pos x="2584" y="2041"/>
                  </a:cxn>
                  <a:cxn ang="0">
                    <a:pos x="2373" y="2039"/>
                  </a:cxn>
                  <a:cxn ang="0">
                    <a:pos x="1977" y="2206"/>
                  </a:cxn>
                  <a:cxn ang="0">
                    <a:pos x="1859" y="2340"/>
                  </a:cxn>
                  <a:cxn ang="0">
                    <a:pos x="1956" y="2585"/>
                  </a:cxn>
                  <a:cxn ang="0">
                    <a:pos x="2215" y="2925"/>
                  </a:cxn>
                  <a:cxn ang="0">
                    <a:pos x="2119" y="3151"/>
                  </a:cxn>
                  <a:cxn ang="0">
                    <a:pos x="1891" y="3268"/>
                  </a:cxn>
                  <a:cxn ang="0">
                    <a:pos x="1920" y="3565"/>
                  </a:cxn>
                  <a:cxn ang="0">
                    <a:pos x="1721" y="3465"/>
                  </a:cxn>
                  <a:cxn ang="0">
                    <a:pos x="1453" y="3548"/>
                  </a:cxn>
                  <a:cxn ang="0">
                    <a:pos x="1204" y="3491"/>
                  </a:cxn>
                  <a:cxn ang="0">
                    <a:pos x="1102" y="3601"/>
                  </a:cxn>
                  <a:cxn ang="0">
                    <a:pos x="684" y="3322"/>
                  </a:cxn>
                  <a:cxn ang="0">
                    <a:pos x="557" y="3400"/>
                  </a:cxn>
                  <a:cxn ang="0">
                    <a:pos x="331" y="3378"/>
                  </a:cxn>
                  <a:cxn ang="0">
                    <a:pos x="304" y="3147"/>
                  </a:cxn>
                  <a:cxn ang="0">
                    <a:pos x="541" y="2780"/>
                  </a:cxn>
                  <a:cxn ang="0">
                    <a:pos x="264" y="2550"/>
                  </a:cxn>
                  <a:cxn ang="0">
                    <a:pos x="49" y="2366"/>
                  </a:cxn>
                  <a:cxn ang="0">
                    <a:pos x="0" y="2154"/>
                  </a:cxn>
                  <a:cxn ang="0">
                    <a:pos x="23" y="1807"/>
                  </a:cxn>
                  <a:cxn ang="0">
                    <a:pos x="132" y="1501"/>
                  </a:cxn>
                  <a:cxn ang="0">
                    <a:pos x="106" y="1349"/>
                  </a:cxn>
                  <a:cxn ang="0">
                    <a:pos x="382" y="1273"/>
                  </a:cxn>
                  <a:cxn ang="0">
                    <a:pos x="460" y="1077"/>
                  </a:cxn>
                  <a:cxn ang="0">
                    <a:pos x="460" y="975"/>
                  </a:cxn>
                  <a:cxn ang="0">
                    <a:pos x="602" y="712"/>
                  </a:cxn>
                  <a:cxn ang="0">
                    <a:pos x="585" y="577"/>
                  </a:cxn>
                  <a:cxn ang="0">
                    <a:pos x="865" y="572"/>
                  </a:cxn>
                  <a:cxn ang="0">
                    <a:pos x="903" y="712"/>
                  </a:cxn>
                  <a:cxn ang="0">
                    <a:pos x="960" y="744"/>
                  </a:cxn>
                  <a:cxn ang="0">
                    <a:pos x="1017" y="506"/>
                  </a:cxn>
                  <a:cxn ang="0">
                    <a:pos x="1261" y="624"/>
                  </a:cxn>
                  <a:cxn ang="0">
                    <a:pos x="1102" y="443"/>
                  </a:cxn>
                  <a:cxn ang="0">
                    <a:pos x="1111" y="340"/>
                  </a:cxn>
                  <a:cxn ang="0">
                    <a:pos x="1088" y="273"/>
                  </a:cxn>
                  <a:cxn ang="0">
                    <a:pos x="1106" y="18"/>
                  </a:cxn>
                  <a:cxn ang="0">
                    <a:pos x="1394" y="76"/>
                  </a:cxn>
                  <a:cxn ang="0">
                    <a:pos x="1454" y="225"/>
                  </a:cxn>
                  <a:cxn ang="0">
                    <a:pos x="1476" y="310"/>
                  </a:cxn>
                  <a:cxn ang="0">
                    <a:pos x="1592" y="365"/>
                  </a:cxn>
                  <a:cxn ang="0">
                    <a:pos x="1745" y="296"/>
                  </a:cxn>
                  <a:cxn ang="0">
                    <a:pos x="1723" y="436"/>
                  </a:cxn>
                  <a:cxn ang="0">
                    <a:pos x="1633" y="538"/>
                  </a:cxn>
                  <a:cxn ang="0">
                    <a:pos x="1837" y="538"/>
                  </a:cxn>
                  <a:cxn ang="0">
                    <a:pos x="2065" y="415"/>
                  </a:cxn>
                  <a:cxn ang="0">
                    <a:pos x="2109" y="415"/>
                  </a:cxn>
                  <a:cxn ang="0">
                    <a:pos x="2198" y="452"/>
                  </a:cxn>
                  <a:cxn ang="0">
                    <a:pos x="2354" y="544"/>
                  </a:cxn>
                  <a:cxn ang="0">
                    <a:pos x="2434" y="640"/>
                  </a:cxn>
                </a:cxnLst>
                <a:rect l="0" t="0" r="r" b="b"/>
                <a:pathLst>
                  <a:path w="2701" h="3602">
                    <a:moveTo>
                      <a:pt x="2549" y="625"/>
                    </a:moveTo>
                    <a:lnTo>
                      <a:pt x="2531" y="673"/>
                    </a:lnTo>
                    <a:lnTo>
                      <a:pt x="2518" y="665"/>
                    </a:lnTo>
                    <a:lnTo>
                      <a:pt x="2503" y="659"/>
                    </a:lnTo>
                    <a:lnTo>
                      <a:pt x="2495" y="656"/>
                    </a:lnTo>
                    <a:lnTo>
                      <a:pt x="2488" y="652"/>
                    </a:lnTo>
                    <a:lnTo>
                      <a:pt x="2483" y="647"/>
                    </a:lnTo>
                    <a:lnTo>
                      <a:pt x="2479" y="641"/>
                    </a:lnTo>
                    <a:lnTo>
                      <a:pt x="2477" y="634"/>
                    </a:lnTo>
                    <a:lnTo>
                      <a:pt x="2475" y="628"/>
                    </a:lnTo>
                    <a:lnTo>
                      <a:pt x="2475" y="620"/>
                    </a:lnTo>
                    <a:lnTo>
                      <a:pt x="2478" y="615"/>
                    </a:lnTo>
                    <a:lnTo>
                      <a:pt x="2482" y="610"/>
                    </a:lnTo>
                    <a:lnTo>
                      <a:pt x="2486" y="607"/>
                    </a:lnTo>
                    <a:lnTo>
                      <a:pt x="2491" y="606"/>
                    </a:lnTo>
                    <a:lnTo>
                      <a:pt x="2495" y="605"/>
                    </a:lnTo>
                    <a:lnTo>
                      <a:pt x="2504" y="605"/>
                    </a:lnTo>
                    <a:lnTo>
                      <a:pt x="2515" y="603"/>
                    </a:lnTo>
                    <a:lnTo>
                      <a:pt x="2519" y="601"/>
                    </a:lnTo>
                    <a:lnTo>
                      <a:pt x="2522" y="598"/>
                    </a:lnTo>
                    <a:lnTo>
                      <a:pt x="2522" y="593"/>
                    </a:lnTo>
                    <a:lnTo>
                      <a:pt x="2521" y="589"/>
                    </a:lnTo>
                    <a:lnTo>
                      <a:pt x="2513" y="577"/>
                    </a:lnTo>
                    <a:lnTo>
                      <a:pt x="2503" y="566"/>
                    </a:lnTo>
                    <a:lnTo>
                      <a:pt x="2478" y="542"/>
                    </a:lnTo>
                    <a:lnTo>
                      <a:pt x="2464" y="529"/>
                    </a:lnTo>
                    <a:lnTo>
                      <a:pt x="2458" y="523"/>
                    </a:lnTo>
                    <a:lnTo>
                      <a:pt x="2457" y="518"/>
                    </a:lnTo>
                    <a:lnTo>
                      <a:pt x="2457" y="514"/>
                    </a:lnTo>
                    <a:lnTo>
                      <a:pt x="2460" y="511"/>
                    </a:lnTo>
                    <a:lnTo>
                      <a:pt x="2464" y="511"/>
                    </a:lnTo>
                    <a:lnTo>
                      <a:pt x="2469" y="513"/>
                    </a:lnTo>
                    <a:lnTo>
                      <a:pt x="2474" y="514"/>
                    </a:lnTo>
                    <a:lnTo>
                      <a:pt x="2481" y="518"/>
                    </a:lnTo>
                    <a:lnTo>
                      <a:pt x="2490" y="527"/>
                    </a:lnTo>
                    <a:lnTo>
                      <a:pt x="2503" y="540"/>
                    </a:lnTo>
                    <a:lnTo>
                      <a:pt x="2508" y="546"/>
                    </a:lnTo>
                    <a:lnTo>
                      <a:pt x="2514" y="551"/>
                    </a:lnTo>
                    <a:lnTo>
                      <a:pt x="2519" y="555"/>
                    </a:lnTo>
                    <a:lnTo>
                      <a:pt x="2525" y="558"/>
                    </a:lnTo>
                    <a:lnTo>
                      <a:pt x="2536" y="598"/>
                    </a:lnTo>
                    <a:lnTo>
                      <a:pt x="2543" y="611"/>
                    </a:lnTo>
                    <a:lnTo>
                      <a:pt x="2549" y="625"/>
                    </a:lnTo>
                    <a:close/>
                    <a:moveTo>
                      <a:pt x="2310" y="418"/>
                    </a:moveTo>
                    <a:lnTo>
                      <a:pt x="2307" y="417"/>
                    </a:lnTo>
                    <a:lnTo>
                      <a:pt x="2304" y="413"/>
                    </a:lnTo>
                    <a:lnTo>
                      <a:pt x="2302" y="408"/>
                    </a:lnTo>
                    <a:lnTo>
                      <a:pt x="2300" y="402"/>
                    </a:lnTo>
                    <a:lnTo>
                      <a:pt x="2299" y="388"/>
                    </a:lnTo>
                    <a:lnTo>
                      <a:pt x="2299" y="374"/>
                    </a:lnTo>
                    <a:lnTo>
                      <a:pt x="2300" y="367"/>
                    </a:lnTo>
                    <a:lnTo>
                      <a:pt x="2303" y="362"/>
                    </a:lnTo>
                    <a:lnTo>
                      <a:pt x="2306" y="357"/>
                    </a:lnTo>
                    <a:lnTo>
                      <a:pt x="2311" y="355"/>
                    </a:lnTo>
                    <a:lnTo>
                      <a:pt x="2316" y="353"/>
                    </a:lnTo>
                    <a:lnTo>
                      <a:pt x="2322" y="353"/>
                    </a:lnTo>
                    <a:lnTo>
                      <a:pt x="2330" y="357"/>
                    </a:lnTo>
                    <a:lnTo>
                      <a:pt x="2339" y="364"/>
                    </a:lnTo>
                    <a:lnTo>
                      <a:pt x="2355" y="371"/>
                    </a:lnTo>
                    <a:lnTo>
                      <a:pt x="2368" y="379"/>
                    </a:lnTo>
                    <a:lnTo>
                      <a:pt x="2376" y="395"/>
                    </a:lnTo>
                    <a:lnTo>
                      <a:pt x="2381" y="406"/>
                    </a:lnTo>
                    <a:lnTo>
                      <a:pt x="2383" y="412"/>
                    </a:lnTo>
                    <a:lnTo>
                      <a:pt x="2389" y="417"/>
                    </a:lnTo>
                    <a:lnTo>
                      <a:pt x="2395" y="421"/>
                    </a:lnTo>
                    <a:lnTo>
                      <a:pt x="2405" y="424"/>
                    </a:lnTo>
                    <a:lnTo>
                      <a:pt x="2409" y="424"/>
                    </a:lnTo>
                    <a:lnTo>
                      <a:pt x="2413" y="424"/>
                    </a:lnTo>
                    <a:lnTo>
                      <a:pt x="2417" y="423"/>
                    </a:lnTo>
                    <a:lnTo>
                      <a:pt x="2418" y="422"/>
                    </a:lnTo>
                    <a:lnTo>
                      <a:pt x="2421" y="415"/>
                    </a:lnTo>
                    <a:lnTo>
                      <a:pt x="2421" y="408"/>
                    </a:lnTo>
                    <a:lnTo>
                      <a:pt x="2417" y="390"/>
                    </a:lnTo>
                    <a:lnTo>
                      <a:pt x="2413" y="377"/>
                    </a:lnTo>
                    <a:lnTo>
                      <a:pt x="2412" y="370"/>
                    </a:lnTo>
                    <a:lnTo>
                      <a:pt x="2411" y="365"/>
                    </a:lnTo>
                    <a:lnTo>
                      <a:pt x="2409" y="361"/>
                    </a:lnTo>
                    <a:lnTo>
                      <a:pt x="2407" y="357"/>
                    </a:lnTo>
                    <a:lnTo>
                      <a:pt x="2400" y="352"/>
                    </a:lnTo>
                    <a:lnTo>
                      <a:pt x="2392" y="347"/>
                    </a:lnTo>
                    <a:lnTo>
                      <a:pt x="2374" y="340"/>
                    </a:lnTo>
                    <a:lnTo>
                      <a:pt x="2356" y="333"/>
                    </a:lnTo>
                    <a:lnTo>
                      <a:pt x="2348" y="329"/>
                    </a:lnTo>
                    <a:lnTo>
                      <a:pt x="2338" y="322"/>
                    </a:lnTo>
                    <a:lnTo>
                      <a:pt x="2333" y="318"/>
                    </a:lnTo>
                    <a:lnTo>
                      <a:pt x="2329" y="314"/>
                    </a:lnTo>
                    <a:lnTo>
                      <a:pt x="2326" y="310"/>
                    </a:lnTo>
                    <a:lnTo>
                      <a:pt x="2326" y="308"/>
                    </a:lnTo>
                    <a:lnTo>
                      <a:pt x="2333" y="301"/>
                    </a:lnTo>
                    <a:lnTo>
                      <a:pt x="2347" y="294"/>
                    </a:lnTo>
                    <a:lnTo>
                      <a:pt x="2361" y="287"/>
                    </a:lnTo>
                    <a:lnTo>
                      <a:pt x="2370" y="283"/>
                    </a:lnTo>
                    <a:lnTo>
                      <a:pt x="2374" y="288"/>
                    </a:lnTo>
                    <a:lnTo>
                      <a:pt x="2376" y="294"/>
                    </a:lnTo>
                    <a:lnTo>
                      <a:pt x="2377" y="299"/>
                    </a:lnTo>
                    <a:lnTo>
                      <a:pt x="2378" y="305"/>
                    </a:lnTo>
                    <a:lnTo>
                      <a:pt x="2379" y="310"/>
                    </a:lnTo>
                    <a:lnTo>
                      <a:pt x="2382" y="317"/>
                    </a:lnTo>
                    <a:lnTo>
                      <a:pt x="2387" y="322"/>
                    </a:lnTo>
                    <a:lnTo>
                      <a:pt x="2395" y="326"/>
                    </a:lnTo>
                    <a:lnTo>
                      <a:pt x="2408" y="330"/>
                    </a:lnTo>
                    <a:lnTo>
                      <a:pt x="2422" y="333"/>
                    </a:lnTo>
                    <a:lnTo>
                      <a:pt x="2436" y="335"/>
                    </a:lnTo>
                    <a:lnTo>
                      <a:pt x="2449" y="339"/>
                    </a:lnTo>
                    <a:lnTo>
                      <a:pt x="2452" y="342"/>
                    </a:lnTo>
                    <a:lnTo>
                      <a:pt x="2455" y="345"/>
                    </a:lnTo>
                    <a:lnTo>
                      <a:pt x="2455" y="349"/>
                    </a:lnTo>
                    <a:lnTo>
                      <a:pt x="2455" y="353"/>
                    </a:lnTo>
                    <a:lnTo>
                      <a:pt x="2453" y="362"/>
                    </a:lnTo>
                    <a:lnTo>
                      <a:pt x="2452" y="370"/>
                    </a:lnTo>
                    <a:lnTo>
                      <a:pt x="2451" y="379"/>
                    </a:lnTo>
                    <a:lnTo>
                      <a:pt x="2452" y="387"/>
                    </a:lnTo>
                    <a:lnTo>
                      <a:pt x="2455" y="395"/>
                    </a:lnTo>
                    <a:lnTo>
                      <a:pt x="2457" y="402"/>
                    </a:lnTo>
                    <a:lnTo>
                      <a:pt x="2460" y="409"/>
                    </a:lnTo>
                    <a:lnTo>
                      <a:pt x="2462" y="417"/>
                    </a:lnTo>
                    <a:lnTo>
                      <a:pt x="2465" y="423"/>
                    </a:lnTo>
                    <a:lnTo>
                      <a:pt x="2465" y="432"/>
                    </a:lnTo>
                    <a:lnTo>
                      <a:pt x="2465" y="440"/>
                    </a:lnTo>
                    <a:lnTo>
                      <a:pt x="2462" y="447"/>
                    </a:lnTo>
                    <a:lnTo>
                      <a:pt x="2458" y="450"/>
                    </a:lnTo>
                    <a:lnTo>
                      <a:pt x="2455" y="452"/>
                    </a:lnTo>
                    <a:lnTo>
                      <a:pt x="2449" y="453"/>
                    </a:lnTo>
                    <a:lnTo>
                      <a:pt x="2443" y="452"/>
                    </a:lnTo>
                    <a:lnTo>
                      <a:pt x="2436" y="450"/>
                    </a:lnTo>
                    <a:lnTo>
                      <a:pt x="2430" y="448"/>
                    </a:lnTo>
                    <a:lnTo>
                      <a:pt x="2425" y="445"/>
                    </a:lnTo>
                    <a:lnTo>
                      <a:pt x="2420" y="445"/>
                    </a:lnTo>
                    <a:lnTo>
                      <a:pt x="2414" y="447"/>
                    </a:lnTo>
                    <a:lnTo>
                      <a:pt x="2411" y="448"/>
                    </a:lnTo>
                    <a:lnTo>
                      <a:pt x="2403" y="454"/>
                    </a:lnTo>
                    <a:lnTo>
                      <a:pt x="2396" y="462"/>
                    </a:lnTo>
                    <a:lnTo>
                      <a:pt x="2391" y="469"/>
                    </a:lnTo>
                    <a:lnTo>
                      <a:pt x="2386" y="472"/>
                    </a:lnTo>
                    <a:lnTo>
                      <a:pt x="2378" y="475"/>
                    </a:lnTo>
                    <a:lnTo>
                      <a:pt x="2372" y="478"/>
                    </a:lnTo>
                    <a:lnTo>
                      <a:pt x="2357" y="480"/>
                    </a:lnTo>
                    <a:lnTo>
                      <a:pt x="2342" y="480"/>
                    </a:lnTo>
                    <a:lnTo>
                      <a:pt x="2333" y="479"/>
                    </a:lnTo>
                    <a:lnTo>
                      <a:pt x="2326" y="476"/>
                    </a:lnTo>
                    <a:lnTo>
                      <a:pt x="2321" y="471"/>
                    </a:lnTo>
                    <a:lnTo>
                      <a:pt x="2317" y="466"/>
                    </a:lnTo>
                    <a:lnTo>
                      <a:pt x="2316" y="458"/>
                    </a:lnTo>
                    <a:lnTo>
                      <a:pt x="2315" y="452"/>
                    </a:lnTo>
                    <a:lnTo>
                      <a:pt x="2313" y="444"/>
                    </a:lnTo>
                    <a:lnTo>
                      <a:pt x="2313" y="435"/>
                    </a:lnTo>
                    <a:lnTo>
                      <a:pt x="2310" y="418"/>
                    </a:lnTo>
                    <a:close/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2"/>
              <p:cNvSpPr>
                <a:spLocks/>
              </p:cNvSpPr>
              <p:nvPr/>
            </p:nvSpPr>
            <p:spPr bwMode="auto">
              <a:xfrm>
                <a:off x="7767023" y="3162970"/>
                <a:ext cx="41899" cy="74059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3"/>
              <p:cNvSpPr>
                <a:spLocks/>
              </p:cNvSpPr>
              <p:nvPr/>
            </p:nvSpPr>
            <p:spPr bwMode="auto">
              <a:xfrm>
                <a:off x="7695978" y="3060011"/>
                <a:ext cx="74690" cy="90315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6648505" y="2931763"/>
                <a:ext cx="1229642" cy="1627481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81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82"/>
              <p:cNvSpPr>
                <a:spLocks/>
              </p:cNvSpPr>
              <p:nvPr/>
            </p:nvSpPr>
            <p:spPr bwMode="auto">
              <a:xfrm>
                <a:off x="8903758" y="5243833"/>
                <a:ext cx="970962" cy="634014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2" y="209"/>
                  </a:cxn>
                  <a:cxn ang="0">
                    <a:pos x="2135" y="285"/>
                  </a:cxn>
                  <a:cxn ang="0">
                    <a:pos x="2068" y="345"/>
                  </a:cxn>
                  <a:cxn ang="0">
                    <a:pos x="1967" y="348"/>
                  </a:cxn>
                  <a:cxn ang="0">
                    <a:pos x="1858" y="529"/>
                  </a:cxn>
                  <a:cxn ang="0">
                    <a:pos x="1828" y="668"/>
                  </a:cxn>
                  <a:cxn ang="0">
                    <a:pos x="1759" y="756"/>
                  </a:cxn>
                  <a:cxn ang="0">
                    <a:pos x="1728" y="792"/>
                  </a:cxn>
                  <a:cxn ang="0">
                    <a:pos x="1784" y="791"/>
                  </a:cxn>
                  <a:cxn ang="0">
                    <a:pos x="1840" y="804"/>
                  </a:cxn>
                  <a:cxn ang="0">
                    <a:pos x="1937" y="936"/>
                  </a:cxn>
                  <a:cxn ang="0">
                    <a:pos x="1858" y="1037"/>
                  </a:cxn>
                  <a:cxn ang="0">
                    <a:pos x="1770" y="1041"/>
                  </a:cxn>
                  <a:cxn ang="0">
                    <a:pos x="1661" y="934"/>
                  </a:cxn>
                  <a:cxn ang="0">
                    <a:pos x="1597" y="946"/>
                  </a:cxn>
                  <a:cxn ang="0">
                    <a:pos x="1540" y="1042"/>
                  </a:cxn>
                  <a:cxn ang="0">
                    <a:pos x="1356" y="1107"/>
                  </a:cxn>
                  <a:cxn ang="0">
                    <a:pos x="1274" y="1100"/>
                  </a:cxn>
                  <a:cxn ang="0">
                    <a:pos x="1233" y="1152"/>
                  </a:cxn>
                  <a:cxn ang="0">
                    <a:pos x="1268" y="1251"/>
                  </a:cxn>
                  <a:cxn ang="0">
                    <a:pos x="1202" y="1292"/>
                  </a:cxn>
                  <a:cxn ang="0">
                    <a:pos x="1055" y="1311"/>
                  </a:cxn>
                  <a:cxn ang="0">
                    <a:pos x="982" y="1318"/>
                  </a:cxn>
                  <a:cxn ang="0">
                    <a:pos x="858" y="1270"/>
                  </a:cxn>
                  <a:cxn ang="0">
                    <a:pos x="749" y="1280"/>
                  </a:cxn>
                  <a:cxn ang="0">
                    <a:pos x="689" y="1225"/>
                  </a:cxn>
                  <a:cxn ang="0">
                    <a:pos x="608" y="1247"/>
                  </a:cxn>
                  <a:cxn ang="0">
                    <a:pos x="554" y="1317"/>
                  </a:cxn>
                  <a:cxn ang="0">
                    <a:pos x="415" y="1387"/>
                  </a:cxn>
                  <a:cxn ang="0">
                    <a:pos x="299" y="1381"/>
                  </a:cxn>
                  <a:cxn ang="0">
                    <a:pos x="229" y="1403"/>
                  </a:cxn>
                  <a:cxn ang="0">
                    <a:pos x="212" y="1254"/>
                  </a:cxn>
                  <a:cxn ang="0">
                    <a:pos x="181" y="1129"/>
                  </a:cxn>
                  <a:cxn ang="0">
                    <a:pos x="176" y="1091"/>
                  </a:cxn>
                  <a:cxn ang="0">
                    <a:pos x="60" y="1046"/>
                  </a:cxn>
                  <a:cxn ang="0">
                    <a:pos x="14" y="919"/>
                  </a:cxn>
                  <a:cxn ang="0">
                    <a:pos x="8" y="780"/>
                  </a:cxn>
                  <a:cxn ang="0">
                    <a:pos x="40" y="673"/>
                  </a:cxn>
                  <a:cxn ang="0">
                    <a:pos x="172" y="613"/>
                  </a:cxn>
                  <a:cxn ang="0">
                    <a:pos x="187" y="554"/>
                  </a:cxn>
                  <a:cxn ang="0">
                    <a:pos x="86" y="466"/>
                  </a:cxn>
                  <a:cxn ang="0">
                    <a:pos x="16" y="341"/>
                  </a:cxn>
                  <a:cxn ang="0">
                    <a:pos x="26" y="206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84"/>
              <p:cNvSpPr>
                <a:spLocks/>
              </p:cNvSpPr>
              <p:nvPr/>
            </p:nvSpPr>
            <p:spPr bwMode="auto">
              <a:xfrm>
                <a:off x="8472018" y="6226463"/>
                <a:ext cx="85620" cy="79477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85"/>
              <p:cNvSpPr>
                <a:spLocks/>
              </p:cNvSpPr>
              <p:nvPr/>
            </p:nvSpPr>
            <p:spPr bwMode="auto">
              <a:xfrm>
                <a:off x="8623218" y="6430576"/>
                <a:ext cx="32790" cy="45158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86"/>
              <p:cNvSpPr>
                <a:spLocks/>
              </p:cNvSpPr>
              <p:nvPr/>
            </p:nvSpPr>
            <p:spPr bwMode="auto">
              <a:xfrm>
                <a:off x="8650544" y="6504634"/>
                <a:ext cx="23683" cy="34320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87"/>
              <p:cNvSpPr>
                <a:spLocks/>
              </p:cNvSpPr>
              <p:nvPr/>
            </p:nvSpPr>
            <p:spPr bwMode="auto">
              <a:xfrm>
                <a:off x="8606823" y="6515471"/>
                <a:ext cx="58294" cy="68640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88"/>
              <p:cNvSpPr>
                <a:spLocks/>
              </p:cNvSpPr>
              <p:nvPr/>
            </p:nvSpPr>
            <p:spPr bwMode="auto">
              <a:xfrm>
                <a:off x="8643257" y="6620237"/>
                <a:ext cx="52830" cy="46964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89"/>
              <p:cNvSpPr>
                <a:spLocks/>
              </p:cNvSpPr>
              <p:nvPr/>
            </p:nvSpPr>
            <p:spPr bwMode="auto">
              <a:xfrm>
                <a:off x="9038563" y="6923696"/>
                <a:ext cx="36434" cy="4877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93"/>
              <p:cNvSpPr>
                <a:spLocks/>
              </p:cNvSpPr>
              <p:nvPr/>
            </p:nvSpPr>
            <p:spPr bwMode="auto">
              <a:xfrm>
                <a:off x="9260809" y="5988030"/>
                <a:ext cx="41899" cy="41546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94"/>
              <p:cNvSpPr>
                <a:spLocks/>
              </p:cNvSpPr>
              <p:nvPr/>
            </p:nvSpPr>
            <p:spPr bwMode="auto">
              <a:xfrm>
                <a:off x="9422940" y="6034994"/>
                <a:ext cx="29147" cy="19870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95"/>
              <p:cNvSpPr>
                <a:spLocks/>
              </p:cNvSpPr>
              <p:nvPr/>
            </p:nvSpPr>
            <p:spPr bwMode="auto">
              <a:xfrm>
                <a:off x="9355537" y="6141567"/>
                <a:ext cx="51007" cy="54189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98"/>
              <p:cNvSpPr>
                <a:spLocks/>
              </p:cNvSpPr>
              <p:nvPr/>
            </p:nvSpPr>
            <p:spPr bwMode="auto">
              <a:xfrm>
                <a:off x="9018525" y="6374580"/>
                <a:ext cx="284184" cy="214951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99"/>
              <p:cNvSpPr>
                <a:spLocks/>
              </p:cNvSpPr>
              <p:nvPr/>
            </p:nvSpPr>
            <p:spPr bwMode="auto">
              <a:xfrm>
                <a:off x="9319103" y="6584111"/>
                <a:ext cx="41899" cy="34320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0"/>
              <p:cNvSpPr>
                <a:spLocks/>
              </p:cNvSpPr>
              <p:nvPr/>
            </p:nvSpPr>
            <p:spPr bwMode="auto">
              <a:xfrm>
                <a:off x="9375576" y="6634687"/>
                <a:ext cx="36434" cy="25288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8"/>
              <p:cNvSpPr>
                <a:spLocks/>
              </p:cNvSpPr>
              <p:nvPr/>
            </p:nvSpPr>
            <p:spPr bwMode="auto">
              <a:xfrm>
                <a:off x="9286313" y="6829768"/>
                <a:ext cx="32790" cy="325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09"/>
              <p:cNvSpPr>
                <a:spLocks/>
              </p:cNvSpPr>
              <p:nvPr/>
            </p:nvSpPr>
            <p:spPr bwMode="auto">
              <a:xfrm>
                <a:off x="9413831" y="6755710"/>
                <a:ext cx="14574" cy="21676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0"/>
              <p:cNvSpPr>
                <a:spLocks/>
              </p:cNvSpPr>
              <p:nvPr/>
            </p:nvSpPr>
            <p:spPr bwMode="auto">
              <a:xfrm>
                <a:off x="8532133" y="5738760"/>
                <a:ext cx="1062046" cy="1193968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rgbClr val="FFFFFF"/>
                </a:solidFill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>
                <a:spLocks/>
              </p:cNvSpPr>
              <p:nvPr/>
            </p:nvSpPr>
            <p:spPr bwMode="auto">
              <a:xfrm>
                <a:off x="9499451" y="5661090"/>
                <a:ext cx="482749" cy="455189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>
                <a:spLocks/>
              </p:cNvSpPr>
              <p:nvPr/>
            </p:nvSpPr>
            <p:spPr bwMode="auto">
              <a:xfrm>
                <a:off x="9455731" y="6080153"/>
                <a:ext cx="43721" cy="27095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5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6"/>
              <p:cNvSpPr>
                <a:spLocks/>
              </p:cNvSpPr>
              <p:nvPr/>
            </p:nvSpPr>
            <p:spPr bwMode="auto">
              <a:xfrm>
                <a:off x="8355430" y="4866316"/>
                <a:ext cx="633948" cy="83270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39" y="1023"/>
                  </a:cxn>
                  <a:cxn ang="0">
                    <a:pos x="1213" y="1157"/>
                  </a:cxn>
                  <a:cxn ang="0">
                    <a:pos x="1272" y="1288"/>
                  </a:cxn>
                  <a:cxn ang="0">
                    <a:pos x="1381" y="1380"/>
                  </a:cxn>
                  <a:cxn ang="0">
                    <a:pos x="1382" y="1439"/>
                  </a:cxn>
                  <a:cxn ang="0">
                    <a:pos x="1254" y="1501"/>
                  </a:cxn>
                  <a:cxn ang="0">
                    <a:pos x="1208" y="1593"/>
                  </a:cxn>
                  <a:cxn ang="0">
                    <a:pos x="1215" y="1744"/>
                  </a:cxn>
                  <a:cxn ang="0">
                    <a:pos x="1185" y="1806"/>
                  </a:cxn>
                  <a:cxn ang="0">
                    <a:pos x="1130" y="1812"/>
                  </a:cxn>
                  <a:cxn ang="0">
                    <a:pos x="1083" y="1815"/>
                  </a:cxn>
                  <a:cxn ang="0">
                    <a:pos x="1043" y="1810"/>
                  </a:cxn>
                  <a:cxn ang="0">
                    <a:pos x="977" y="1842"/>
                  </a:cxn>
                  <a:cxn ang="0">
                    <a:pos x="992" y="1654"/>
                  </a:cxn>
                  <a:cxn ang="0">
                    <a:pos x="951" y="1649"/>
                  </a:cxn>
                  <a:cxn ang="0">
                    <a:pos x="890" y="1614"/>
                  </a:cxn>
                  <a:cxn ang="0">
                    <a:pos x="877" y="1563"/>
                  </a:cxn>
                  <a:cxn ang="0">
                    <a:pos x="825" y="1535"/>
                  </a:cxn>
                  <a:cxn ang="0">
                    <a:pos x="770" y="1450"/>
                  </a:cxn>
                  <a:cxn ang="0">
                    <a:pos x="696" y="1425"/>
                  </a:cxn>
                  <a:cxn ang="0">
                    <a:pos x="672" y="1373"/>
                  </a:cxn>
                  <a:cxn ang="0">
                    <a:pos x="615" y="1399"/>
                  </a:cxn>
                  <a:cxn ang="0">
                    <a:pos x="613" y="1453"/>
                  </a:cxn>
                  <a:cxn ang="0">
                    <a:pos x="587" y="1505"/>
                  </a:cxn>
                  <a:cxn ang="0">
                    <a:pos x="552" y="1567"/>
                  </a:cxn>
                  <a:cxn ang="0">
                    <a:pos x="513" y="1545"/>
                  </a:cxn>
                  <a:cxn ang="0">
                    <a:pos x="407" y="1497"/>
                  </a:cxn>
                  <a:cxn ang="0">
                    <a:pos x="355" y="1455"/>
                  </a:cxn>
                  <a:cxn ang="0">
                    <a:pos x="314" y="1418"/>
                  </a:cxn>
                  <a:cxn ang="0">
                    <a:pos x="263" y="1400"/>
                  </a:cxn>
                  <a:cxn ang="0">
                    <a:pos x="211" y="1328"/>
                  </a:cxn>
                  <a:cxn ang="0">
                    <a:pos x="141" y="1282"/>
                  </a:cxn>
                  <a:cxn ang="0">
                    <a:pos x="215" y="1209"/>
                  </a:cxn>
                  <a:cxn ang="0">
                    <a:pos x="159" y="1109"/>
                  </a:cxn>
                  <a:cxn ang="0">
                    <a:pos x="178" y="1070"/>
                  </a:cxn>
                  <a:cxn ang="0">
                    <a:pos x="231" y="1049"/>
                  </a:cxn>
                  <a:cxn ang="0">
                    <a:pos x="154" y="962"/>
                  </a:cxn>
                  <a:cxn ang="0">
                    <a:pos x="101" y="872"/>
                  </a:cxn>
                  <a:cxn ang="0">
                    <a:pos x="123" y="773"/>
                  </a:cxn>
                  <a:cxn ang="0">
                    <a:pos x="156" y="531"/>
                  </a:cxn>
                  <a:cxn ang="0">
                    <a:pos x="157" y="474"/>
                  </a:cxn>
                  <a:cxn ang="0">
                    <a:pos x="115" y="438"/>
                  </a:cxn>
                  <a:cxn ang="0">
                    <a:pos x="79" y="339"/>
                  </a:cxn>
                  <a:cxn ang="0">
                    <a:pos x="13" y="264"/>
                  </a:cxn>
                  <a:cxn ang="0">
                    <a:pos x="3" y="151"/>
                  </a:cxn>
                  <a:cxn ang="0">
                    <a:pos x="136" y="107"/>
                  </a:cxn>
                  <a:cxn ang="0">
                    <a:pos x="203" y="35"/>
                  </a:cxn>
                  <a:cxn ang="0">
                    <a:pos x="299" y="0"/>
                  </a:cxn>
                  <a:cxn ang="0">
                    <a:pos x="520" y="40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7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8"/>
              <p:cNvSpPr>
                <a:spLocks/>
              </p:cNvSpPr>
              <p:nvPr/>
            </p:nvSpPr>
            <p:spPr bwMode="auto">
              <a:xfrm>
                <a:off x="8530312" y="5485878"/>
                <a:ext cx="278719" cy="298041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9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20"/>
              <p:cNvSpPr>
                <a:spLocks/>
              </p:cNvSpPr>
              <p:nvPr/>
            </p:nvSpPr>
            <p:spPr bwMode="auto">
              <a:xfrm>
                <a:off x="8623218" y="5675540"/>
                <a:ext cx="377091" cy="337780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9" y="307"/>
                  </a:cxn>
                  <a:cxn ang="0">
                    <a:pos x="812" y="243"/>
                  </a:cxn>
                  <a:cxn ang="0">
                    <a:pos x="795" y="181"/>
                  </a:cxn>
                  <a:cxn ang="0">
                    <a:pos x="803" y="149"/>
                  </a:cxn>
                  <a:cxn ang="0">
                    <a:pos x="796" y="135"/>
                  </a:cxn>
                  <a:cxn ang="0">
                    <a:pos x="739" y="119"/>
                  </a:cxn>
                  <a:cxn ang="0">
                    <a:pos x="697" y="101"/>
                  </a:cxn>
                  <a:cxn ang="0">
                    <a:pos x="632" y="57"/>
                  </a:cxn>
                  <a:cxn ang="0">
                    <a:pos x="614" y="32"/>
                  </a:cxn>
                  <a:cxn ang="0">
                    <a:pos x="593" y="8"/>
                  </a:cxn>
                  <a:cxn ang="0">
                    <a:pos x="567" y="2"/>
                  </a:cxn>
                  <a:cxn ang="0">
                    <a:pos x="537" y="24"/>
                  </a:cxn>
                  <a:cxn ang="0">
                    <a:pos x="517" y="31"/>
                  </a:cxn>
                  <a:cxn ang="0">
                    <a:pos x="491" y="15"/>
                  </a:cxn>
                  <a:cxn ang="0">
                    <a:pos x="475" y="8"/>
                  </a:cxn>
                  <a:cxn ang="0">
                    <a:pos x="445" y="30"/>
                  </a:cxn>
                  <a:cxn ang="0">
                    <a:pos x="422" y="50"/>
                  </a:cxn>
                  <a:cxn ang="0">
                    <a:pos x="364" y="40"/>
                  </a:cxn>
                  <a:cxn ang="0">
                    <a:pos x="313" y="40"/>
                  </a:cxn>
                  <a:cxn ang="0">
                    <a:pos x="268" y="75"/>
                  </a:cxn>
                  <a:cxn ang="0">
                    <a:pos x="224" y="122"/>
                  </a:cxn>
                  <a:cxn ang="0">
                    <a:pos x="210" y="123"/>
                  </a:cxn>
                  <a:cxn ang="0">
                    <a:pos x="164" y="88"/>
                  </a:cxn>
                  <a:cxn ang="0">
                    <a:pos x="136" y="93"/>
                  </a:cxn>
                  <a:cxn ang="0">
                    <a:pos x="103" y="112"/>
                  </a:cxn>
                  <a:cxn ang="0">
                    <a:pos x="75" y="142"/>
                  </a:cxn>
                  <a:cxn ang="0">
                    <a:pos x="53" y="155"/>
                  </a:cxn>
                  <a:cxn ang="0">
                    <a:pos x="48" y="197"/>
                  </a:cxn>
                  <a:cxn ang="0">
                    <a:pos x="45" y="225"/>
                  </a:cxn>
                  <a:cxn ang="0">
                    <a:pos x="15" y="238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1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2"/>
              <p:cNvSpPr>
                <a:spLocks/>
              </p:cNvSpPr>
              <p:nvPr/>
            </p:nvSpPr>
            <p:spPr bwMode="auto">
              <a:xfrm>
                <a:off x="8422832" y="5619544"/>
                <a:ext cx="293293" cy="615950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3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4"/>
              <p:cNvSpPr>
                <a:spLocks/>
              </p:cNvSpPr>
              <p:nvPr/>
            </p:nvSpPr>
            <p:spPr bwMode="auto">
              <a:xfrm>
                <a:off x="8291670" y="5428076"/>
                <a:ext cx="306044" cy="355843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0" y="456"/>
                  </a:cxn>
                  <a:cxn ang="0">
                    <a:pos x="40" y="391"/>
                  </a:cxn>
                  <a:cxn ang="0">
                    <a:pos x="14" y="356"/>
                  </a:cxn>
                  <a:cxn ang="0">
                    <a:pos x="14" y="275"/>
                  </a:cxn>
                  <a:cxn ang="0">
                    <a:pos x="33" y="244"/>
                  </a:cxn>
                  <a:cxn ang="0">
                    <a:pos x="81" y="240"/>
                  </a:cxn>
                  <a:cxn ang="0">
                    <a:pos x="74" y="192"/>
                  </a:cxn>
                  <a:cxn ang="0">
                    <a:pos x="88" y="166"/>
                  </a:cxn>
                  <a:cxn ang="0">
                    <a:pos x="101" y="115"/>
                  </a:cxn>
                  <a:cxn ang="0">
                    <a:pos x="134" y="93"/>
                  </a:cxn>
                  <a:cxn ang="0">
                    <a:pos x="166" y="102"/>
                  </a:cxn>
                  <a:cxn ang="0">
                    <a:pos x="176" y="119"/>
                  </a:cxn>
                  <a:cxn ang="0">
                    <a:pos x="209" y="105"/>
                  </a:cxn>
                  <a:cxn ang="0">
                    <a:pos x="202" y="77"/>
                  </a:cxn>
                  <a:cxn ang="0">
                    <a:pos x="214" y="16"/>
                  </a:cxn>
                  <a:cxn ang="0">
                    <a:pos x="281" y="36"/>
                  </a:cxn>
                  <a:cxn ang="0">
                    <a:pos x="315" y="61"/>
                  </a:cxn>
                  <a:cxn ang="0">
                    <a:pos x="363" y="95"/>
                  </a:cxn>
                  <a:cxn ang="0">
                    <a:pos x="393" y="147"/>
                  </a:cxn>
                  <a:cxn ang="0">
                    <a:pos x="433" y="167"/>
                  </a:cxn>
                  <a:cxn ang="0">
                    <a:pos x="457" y="175"/>
                  </a:cxn>
                  <a:cxn ang="0">
                    <a:pos x="485" y="205"/>
                  </a:cxn>
                  <a:cxn ang="0">
                    <a:pos x="517" y="213"/>
                  </a:cxn>
                  <a:cxn ang="0">
                    <a:pos x="547" y="251"/>
                  </a:cxn>
                  <a:cxn ang="0">
                    <a:pos x="635" y="281"/>
                  </a:cxn>
                  <a:cxn ang="0">
                    <a:pos x="661" y="314"/>
                  </a:cxn>
                  <a:cxn ang="0">
                    <a:pos x="660" y="337"/>
                  </a:cxn>
                  <a:cxn ang="0">
                    <a:pos x="618" y="351"/>
                  </a:cxn>
                  <a:cxn ang="0">
                    <a:pos x="574" y="367"/>
                  </a:cxn>
                  <a:cxn ang="0">
                    <a:pos x="526" y="371"/>
                  </a:cxn>
                  <a:cxn ang="0">
                    <a:pos x="540" y="398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5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6"/>
              <p:cNvSpPr>
                <a:spLocks/>
              </p:cNvSpPr>
              <p:nvPr/>
            </p:nvSpPr>
            <p:spPr bwMode="auto">
              <a:xfrm>
                <a:off x="7887255" y="5066815"/>
                <a:ext cx="573833" cy="567180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1" y="1229"/>
                  </a:cxn>
                  <a:cxn ang="0">
                    <a:pos x="914" y="1164"/>
                  </a:cxn>
                  <a:cxn ang="0">
                    <a:pos x="901" y="1093"/>
                  </a:cxn>
                  <a:cxn ang="0">
                    <a:pos x="922" y="1044"/>
                  </a:cxn>
                  <a:cxn ang="0">
                    <a:pos x="970" y="1029"/>
                  </a:cxn>
                  <a:cxn ang="0">
                    <a:pos x="966" y="984"/>
                  </a:cxn>
                  <a:cxn ang="0">
                    <a:pos x="985" y="926"/>
                  </a:cxn>
                  <a:cxn ang="0">
                    <a:pos x="1012" y="901"/>
                  </a:cxn>
                  <a:cxn ang="0">
                    <a:pos x="1055" y="902"/>
                  </a:cxn>
                  <a:cxn ang="0">
                    <a:pos x="1068" y="919"/>
                  </a:cxn>
                  <a:cxn ang="0">
                    <a:pos x="1100" y="899"/>
                  </a:cxn>
                  <a:cxn ang="0">
                    <a:pos x="1054" y="814"/>
                  </a:cxn>
                  <a:cxn ang="0">
                    <a:pos x="1236" y="777"/>
                  </a:cxn>
                  <a:cxn ang="0">
                    <a:pos x="1239" y="733"/>
                  </a:cxn>
                  <a:cxn ang="0">
                    <a:pos x="1181" y="647"/>
                  </a:cxn>
                  <a:cxn ang="0">
                    <a:pos x="1207" y="624"/>
                  </a:cxn>
                  <a:cxn ang="0">
                    <a:pos x="1258" y="610"/>
                  </a:cxn>
                  <a:cxn ang="0">
                    <a:pos x="1247" y="575"/>
                  </a:cxn>
                  <a:cxn ang="0">
                    <a:pos x="1163" y="493"/>
                  </a:cxn>
                  <a:cxn ang="0">
                    <a:pos x="1130" y="426"/>
                  </a:cxn>
                  <a:cxn ang="0">
                    <a:pos x="1141" y="354"/>
                  </a:cxn>
                  <a:cxn ang="0">
                    <a:pos x="1199" y="176"/>
                  </a:cxn>
                  <a:cxn ang="0">
                    <a:pos x="1084" y="177"/>
                  </a:cxn>
                  <a:cxn ang="0">
                    <a:pos x="1045" y="147"/>
                  </a:cxn>
                  <a:cxn ang="0">
                    <a:pos x="1029" y="81"/>
                  </a:cxn>
                  <a:cxn ang="0">
                    <a:pos x="981" y="60"/>
                  </a:cxn>
                  <a:cxn ang="0">
                    <a:pos x="848" y="66"/>
                  </a:cxn>
                  <a:cxn ang="0">
                    <a:pos x="787" y="51"/>
                  </a:cxn>
                  <a:cxn ang="0">
                    <a:pos x="716" y="70"/>
                  </a:cxn>
                  <a:cxn ang="0">
                    <a:pos x="639" y="46"/>
                  </a:cxn>
                  <a:cxn ang="0">
                    <a:pos x="593" y="51"/>
                  </a:cxn>
                  <a:cxn ang="0">
                    <a:pos x="513" y="22"/>
                  </a:cxn>
                  <a:cxn ang="0">
                    <a:pos x="398" y="0"/>
                  </a:cxn>
                  <a:cxn ang="0">
                    <a:pos x="331" y="18"/>
                  </a:cxn>
                  <a:cxn ang="0">
                    <a:pos x="225" y="97"/>
                  </a:cxn>
                  <a:cxn ang="0">
                    <a:pos x="188" y="101"/>
                  </a:cxn>
                  <a:cxn ang="0">
                    <a:pos x="87" y="20"/>
                  </a:cxn>
                  <a:cxn ang="0">
                    <a:pos x="51" y="27"/>
                  </a:cxn>
                  <a:cxn ang="0">
                    <a:pos x="20" y="86"/>
                  </a:cxn>
                  <a:cxn ang="0">
                    <a:pos x="0" y="198"/>
                  </a:cxn>
                  <a:cxn ang="0">
                    <a:pos x="21" y="234"/>
                  </a:cxn>
                  <a:cxn ang="0">
                    <a:pos x="87" y="305"/>
                  </a:cxn>
                  <a:cxn ang="0">
                    <a:pos x="114" y="399"/>
                  </a:cxn>
                  <a:cxn ang="0">
                    <a:pos x="166" y="503"/>
                  </a:cxn>
                  <a:cxn ang="0">
                    <a:pos x="248" y="598"/>
                  </a:cxn>
                  <a:cxn ang="0">
                    <a:pos x="315" y="693"/>
                  </a:cxn>
                  <a:cxn ang="0">
                    <a:pos x="415" y="794"/>
                  </a:cxn>
                  <a:cxn ang="0">
                    <a:pos x="482" y="839"/>
                  </a:cxn>
                  <a:cxn ang="0">
                    <a:pos x="512" y="855"/>
                  </a:cxn>
                  <a:cxn ang="0">
                    <a:pos x="513" y="900"/>
                  </a:cxn>
                  <a:cxn ang="0">
                    <a:pos x="559" y="959"/>
                  </a:cxn>
                  <a:cxn ang="0">
                    <a:pos x="612" y="1010"/>
                  </a:cxn>
                  <a:cxn ang="0">
                    <a:pos x="634" y="1059"/>
                  </a:cxn>
                  <a:cxn ang="0">
                    <a:pos x="633" y="1106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7"/>
              <p:cNvSpPr>
                <a:spLocks noEditPoints="1"/>
              </p:cNvSpPr>
              <p:nvPr/>
            </p:nvSpPr>
            <p:spPr bwMode="auto">
              <a:xfrm>
                <a:off x="7557529" y="4772388"/>
                <a:ext cx="876234" cy="897734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7677761" y="5111973"/>
                <a:ext cx="25504" cy="59609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9"/>
              <p:cNvSpPr>
                <a:spLocks/>
              </p:cNvSpPr>
              <p:nvPr/>
            </p:nvSpPr>
            <p:spPr bwMode="auto">
              <a:xfrm>
                <a:off x="7703264" y="5074040"/>
                <a:ext cx="36434" cy="41546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30"/>
              <p:cNvSpPr>
                <a:spLocks/>
              </p:cNvSpPr>
              <p:nvPr/>
            </p:nvSpPr>
            <p:spPr bwMode="auto">
              <a:xfrm>
                <a:off x="7743342" y="5196869"/>
                <a:ext cx="52830" cy="65027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1"/>
              <p:cNvSpPr>
                <a:spLocks/>
              </p:cNvSpPr>
              <p:nvPr/>
            </p:nvSpPr>
            <p:spPr bwMode="auto">
              <a:xfrm>
                <a:off x="7661365" y="5171581"/>
                <a:ext cx="34613" cy="52383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7746985" y="5299829"/>
                <a:ext cx="34613" cy="5599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3"/>
              <p:cNvSpPr>
                <a:spLocks/>
              </p:cNvSpPr>
              <p:nvPr/>
            </p:nvSpPr>
            <p:spPr bwMode="auto">
              <a:xfrm>
                <a:off x="7783419" y="5310667"/>
                <a:ext cx="43721" cy="43351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4"/>
              <p:cNvSpPr>
                <a:spLocks/>
              </p:cNvSpPr>
              <p:nvPr/>
            </p:nvSpPr>
            <p:spPr bwMode="auto">
              <a:xfrm>
                <a:off x="7861751" y="5402788"/>
                <a:ext cx="20039" cy="16257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5"/>
              <p:cNvSpPr>
                <a:spLocks/>
              </p:cNvSpPr>
              <p:nvPr/>
            </p:nvSpPr>
            <p:spPr bwMode="auto">
              <a:xfrm>
                <a:off x="7989269" y="5471427"/>
                <a:ext cx="56473" cy="27095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6"/>
              <p:cNvSpPr>
                <a:spLocks/>
              </p:cNvSpPr>
              <p:nvPr/>
            </p:nvSpPr>
            <p:spPr bwMode="auto">
              <a:xfrm>
                <a:off x="7980161" y="5505748"/>
                <a:ext cx="98371" cy="27095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7"/>
              <p:cNvSpPr>
                <a:spLocks/>
              </p:cNvSpPr>
              <p:nvPr/>
            </p:nvSpPr>
            <p:spPr bwMode="auto">
              <a:xfrm>
                <a:off x="8020239" y="5552712"/>
                <a:ext cx="65581" cy="23483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8"/>
              <p:cNvSpPr>
                <a:spLocks/>
              </p:cNvSpPr>
              <p:nvPr/>
            </p:nvSpPr>
            <p:spPr bwMode="auto">
              <a:xfrm>
                <a:off x="8113144" y="5597869"/>
                <a:ext cx="67403" cy="25288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9"/>
              <p:cNvSpPr>
                <a:spLocks/>
              </p:cNvSpPr>
              <p:nvPr/>
            </p:nvSpPr>
            <p:spPr bwMode="auto">
              <a:xfrm>
                <a:off x="8087641" y="5538261"/>
                <a:ext cx="89263" cy="48771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40"/>
              <p:cNvSpPr>
                <a:spLocks/>
              </p:cNvSpPr>
              <p:nvPr/>
            </p:nvSpPr>
            <p:spPr bwMode="auto">
              <a:xfrm>
                <a:off x="8175082" y="5563549"/>
                <a:ext cx="123875" cy="106573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141"/>
              <p:cNvSpPr>
                <a:spLocks/>
              </p:cNvSpPr>
              <p:nvPr/>
            </p:nvSpPr>
            <p:spPr bwMode="auto">
              <a:xfrm>
                <a:off x="7557529" y="4772388"/>
                <a:ext cx="876234" cy="783936"/>
              </a:xfrm>
              <a:custGeom>
                <a:avLst/>
                <a:gdLst/>
                <a:ahLst/>
                <a:cxnLst>
                  <a:cxn ang="0">
                    <a:pos x="1141" y="1592"/>
                  </a:cxn>
                  <a:cxn ang="0">
                    <a:pos x="978" y="1499"/>
                  </a:cxn>
                  <a:cxn ang="0">
                    <a:pos x="950" y="1456"/>
                  </a:cxn>
                  <a:cxn ang="0">
                    <a:pos x="795" y="1496"/>
                  </a:cxn>
                  <a:cxn ang="0">
                    <a:pos x="717" y="1332"/>
                  </a:cxn>
                  <a:cxn ang="0">
                    <a:pos x="594" y="1240"/>
                  </a:cxn>
                  <a:cxn ang="0">
                    <a:pos x="522" y="1130"/>
                  </a:cxn>
                  <a:cxn ang="0">
                    <a:pos x="612" y="1105"/>
                  </a:cxn>
                  <a:cxn ang="0">
                    <a:pos x="663" y="1106"/>
                  </a:cxn>
                  <a:cxn ang="0">
                    <a:pos x="488" y="959"/>
                  </a:cxn>
                  <a:cxn ang="0">
                    <a:pos x="447" y="737"/>
                  </a:cxn>
                  <a:cxn ang="0">
                    <a:pos x="340" y="620"/>
                  </a:cxn>
                  <a:cxn ang="0">
                    <a:pos x="270" y="644"/>
                  </a:cxn>
                  <a:cxn ang="0">
                    <a:pos x="212" y="745"/>
                  </a:cxn>
                  <a:cxn ang="0">
                    <a:pos x="130" y="837"/>
                  </a:cxn>
                  <a:cxn ang="0">
                    <a:pos x="79" y="786"/>
                  </a:cxn>
                  <a:cxn ang="0">
                    <a:pos x="0" y="532"/>
                  </a:cxn>
                  <a:cxn ang="0">
                    <a:pos x="102" y="531"/>
                  </a:cxn>
                  <a:cxn ang="0">
                    <a:pos x="283" y="547"/>
                  </a:cxn>
                  <a:cxn ang="0">
                    <a:pos x="344" y="464"/>
                  </a:cxn>
                  <a:cxn ang="0">
                    <a:pos x="498" y="558"/>
                  </a:cxn>
                  <a:cxn ang="0">
                    <a:pos x="571" y="560"/>
                  </a:cxn>
                  <a:cxn ang="0">
                    <a:pos x="627" y="453"/>
                  </a:cxn>
                  <a:cxn ang="0">
                    <a:pos x="747" y="377"/>
                  </a:cxn>
                  <a:cxn ang="0">
                    <a:pos x="712" y="266"/>
                  </a:cxn>
                  <a:cxn ang="0">
                    <a:pos x="754" y="201"/>
                  </a:cxn>
                  <a:cxn ang="0">
                    <a:pos x="882" y="171"/>
                  </a:cxn>
                  <a:cxn ang="0">
                    <a:pos x="949" y="92"/>
                  </a:cxn>
                  <a:cxn ang="0">
                    <a:pos x="973" y="0"/>
                  </a:cxn>
                  <a:cxn ang="0">
                    <a:pos x="1059" y="104"/>
                  </a:cxn>
                  <a:cxn ang="0">
                    <a:pos x="1136" y="201"/>
                  </a:cxn>
                  <a:cxn ang="0">
                    <a:pos x="1280" y="325"/>
                  </a:cxn>
                  <a:cxn ang="0">
                    <a:pos x="1418" y="412"/>
                  </a:cxn>
                  <a:cxn ang="0">
                    <a:pos x="1563" y="408"/>
                  </a:cxn>
                  <a:cxn ang="0">
                    <a:pos x="1754" y="346"/>
                  </a:cxn>
                  <a:cxn ang="0">
                    <a:pos x="1764" y="470"/>
                  </a:cxn>
                  <a:cxn ang="0">
                    <a:pos x="1833" y="557"/>
                  </a:cxn>
                  <a:cxn ang="0">
                    <a:pos x="1881" y="654"/>
                  </a:cxn>
                  <a:cxn ang="0">
                    <a:pos x="1899" y="705"/>
                  </a:cxn>
                  <a:cxn ang="0">
                    <a:pos x="1921" y="828"/>
                  </a:cxn>
                  <a:cxn ang="0">
                    <a:pos x="1789" y="824"/>
                  </a:cxn>
                  <a:cxn ang="0">
                    <a:pos x="1754" y="740"/>
                  </a:cxn>
                  <a:cxn ang="0">
                    <a:pos x="1627" y="719"/>
                  </a:cxn>
                  <a:cxn ang="0">
                    <a:pos x="1517" y="703"/>
                  </a:cxn>
                  <a:cxn ang="0">
                    <a:pos x="1414" y="719"/>
                  </a:cxn>
                  <a:cxn ang="0">
                    <a:pos x="1318" y="705"/>
                  </a:cxn>
                  <a:cxn ang="0">
                    <a:pos x="1176" y="658"/>
                  </a:cxn>
                  <a:cxn ang="0">
                    <a:pos x="1063" y="665"/>
                  </a:cxn>
                  <a:cxn ang="0">
                    <a:pos x="936" y="754"/>
                  </a:cxn>
                  <a:cxn ang="0">
                    <a:pos x="824" y="683"/>
                  </a:cxn>
                  <a:cxn ang="0">
                    <a:pos x="760" y="698"/>
                  </a:cxn>
                  <a:cxn ang="0">
                    <a:pos x="724" y="821"/>
                  </a:cxn>
                  <a:cxn ang="0">
                    <a:pos x="777" y="915"/>
                  </a:cxn>
                  <a:cxn ang="0">
                    <a:pos x="831" y="1026"/>
                  </a:cxn>
                  <a:cxn ang="0">
                    <a:pos x="906" y="1183"/>
                  </a:cxn>
                  <a:cxn ang="0">
                    <a:pos x="1027" y="1325"/>
                  </a:cxn>
                  <a:cxn ang="0">
                    <a:pos x="1173" y="1477"/>
                  </a:cxn>
                  <a:cxn ang="0">
                    <a:pos x="1233" y="1503"/>
                  </a:cxn>
                  <a:cxn ang="0">
                    <a:pos x="1241" y="1566"/>
                  </a:cxn>
                  <a:cxn ang="0">
                    <a:pos x="1327" y="1656"/>
                  </a:cxn>
                  <a:cxn ang="0">
                    <a:pos x="1322" y="1736"/>
                  </a:cxn>
                </a:cxnLst>
                <a:rect l="0" t="0" r="r" b="b"/>
                <a:pathLst>
                  <a:path w="1921" h="1736"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142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3"/>
              <p:cNvSpPr>
                <a:spLocks/>
              </p:cNvSpPr>
              <p:nvPr/>
            </p:nvSpPr>
            <p:spPr bwMode="auto">
              <a:xfrm>
                <a:off x="7486483" y="3827690"/>
                <a:ext cx="892628" cy="512991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18" y="814"/>
                  </a:cxn>
                  <a:cxn ang="0">
                    <a:pos x="1743" y="905"/>
                  </a:cxn>
                  <a:cxn ang="0">
                    <a:pos x="1673" y="993"/>
                  </a:cxn>
                  <a:cxn ang="0">
                    <a:pos x="1586" y="1032"/>
                  </a:cxn>
                  <a:cxn ang="0">
                    <a:pos x="1432" y="1048"/>
                  </a:cxn>
                  <a:cxn ang="0">
                    <a:pos x="1379" y="1081"/>
                  </a:cxn>
                  <a:cxn ang="0">
                    <a:pos x="1315" y="1107"/>
                  </a:cxn>
                  <a:cxn ang="0">
                    <a:pos x="1244" y="1067"/>
                  </a:cxn>
                  <a:cxn ang="0">
                    <a:pos x="1110" y="1058"/>
                  </a:cxn>
                  <a:cxn ang="0">
                    <a:pos x="1011" y="1059"/>
                  </a:cxn>
                  <a:cxn ang="0">
                    <a:pos x="859" y="959"/>
                  </a:cxn>
                  <a:cxn ang="0">
                    <a:pos x="767" y="930"/>
                  </a:cxn>
                  <a:cxn ang="0">
                    <a:pos x="739" y="967"/>
                  </a:cxn>
                  <a:cxn ang="0">
                    <a:pos x="718" y="1016"/>
                  </a:cxn>
                  <a:cxn ang="0">
                    <a:pos x="647" y="1054"/>
                  </a:cxn>
                  <a:cxn ang="0">
                    <a:pos x="557" y="1115"/>
                  </a:cxn>
                  <a:cxn ang="0">
                    <a:pos x="511" y="1120"/>
                  </a:cxn>
                  <a:cxn ang="0">
                    <a:pos x="454" y="1076"/>
                  </a:cxn>
                  <a:cxn ang="0">
                    <a:pos x="375" y="937"/>
                  </a:cxn>
                  <a:cxn ang="0">
                    <a:pos x="302" y="873"/>
                  </a:cxn>
                  <a:cxn ang="0">
                    <a:pos x="261" y="768"/>
                  </a:cxn>
                  <a:cxn ang="0">
                    <a:pos x="173" y="658"/>
                  </a:cxn>
                  <a:cxn ang="0">
                    <a:pos x="57" y="544"/>
                  </a:cxn>
                  <a:cxn ang="0">
                    <a:pos x="52" y="472"/>
                  </a:cxn>
                  <a:cxn ang="0">
                    <a:pos x="51" y="402"/>
                  </a:cxn>
                  <a:cxn ang="0">
                    <a:pos x="9" y="345"/>
                  </a:cxn>
                  <a:cxn ang="0">
                    <a:pos x="18" y="310"/>
                  </a:cxn>
                  <a:cxn ang="0">
                    <a:pos x="62" y="286"/>
                  </a:cxn>
                  <a:cxn ang="0">
                    <a:pos x="113" y="231"/>
                  </a:cxn>
                  <a:cxn ang="0">
                    <a:pos x="219" y="206"/>
                  </a:cxn>
                  <a:cxn ang="0">
                    <a:pos x="310" y="154"/>
                  </a:cxn>
                  <a:cxn ang="0">
                    <a:pos x="430" y="106"/>
                  </a:cxn>
                  <a:cxn ang="0">
                    <a:pos x="546" y="54"/>
                  </a:cxn>
                  <a:cxn ang="0">
                    <a:pos x="609" y="38"/>
                  </a:cxn>
                  <a:cxn ang="0">
                    <a:pos x="680" y="0"/>
                  </a:cxn>
                  <a:cxn ang="0">
                    <a:pos x="705" y="22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4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5"/>
              <p:cNvSpPr>
                <a:spLocks/>
              </p:cNvSpPr>
              <p:nvPr/>
            </p:nvSpPr>
            <p:spPr bwMode="auto">
              <a:xfrm>
                <a:off x="7991092" y="4351518"/>
                <a:ext cx="954566" cy="610531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6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7"/>
              <p:cNvSpPr>
                <a:spLocks/>
              </p:cNvSpPr>
              <p:nvPr/>
            </p:nvSpPr>
            <p:spPr bwMode="auto">
              <a:xfrm>
                <a:off x="7572103" y="4723617"/>
                <a:ext cx="429919" cy="305266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8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9"/>
              <p:cNvSpPr>
                <a:spLocks/>
              </p:cNvSpPr>
              <p:nvPr/>
            </p:nvSpPr>
            <p:spPr bwMode="auto">
              <a:xfrm>
                <a:off x="8080354" y="4145600"/>
                <a:ext cx="805187" cy="402807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50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1"/>
              <p:cNvSpPr>
                <a:spLocks/>
              </p:cNvSpPr>
              <p:nvPr/>
            </p:nvSpPr>
            <p:spPr bwMode="auto">
              <a:xfrm>
                <a:off x="7036526" y="4246753"/>
                <a:ext cx="1083906" cy="561761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2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3"/>
              <p:cNvSpPr>
                <a:spLocks/>
              </p:cNvSpPr>
              <p:nvPr/>
            </p:nvSpPr>
            <p:spPr bwMode="auto">
              <a:xfrm>
                <a:off x="7023773" y="4546599"/>
                <a:ext cx="34613" cy="6141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4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7" y="431"/>
                  </a:cxn>
                  <a:cxn ang="0">
                    <a:pos x="1349" y="490"/>
                  </a:cxn>
                  <a:cxn ang="0">
                    <a:pos x="1398" y="525"/>
                  </a:cxn>
                  <a:cxn ang="0">
                    <a:pos x="1488" y="527"/>
                  </a:cxn>
                  <a:cxn ang="0">
                    <a:pos x="1459" y="615"/>
                  </a:cxn>
                  <a:cxn ang="0">
                    <a:pos x="1467" y="667"/>
                  </a:cxn>
                  <a:cxn ang="0">
                    <a:pos x="1428" y="691"/>
                  </a:cxn>
                  <a:cxn ang="0">
                    <a:pos x="1366" y="681"/>
                  </a:cxn>
                  <a:cxn ang="0">
                    <a:pos x="1359" y="726"/>
                  </a:cxn>
                  <a:cxn ang="0">
                    <a:pos x="1350" y="772"/>
                  </a:cxn>
                  <a:cxn ang="0">
                    <a:pos x="1284" y="763"/>
                  </a:cxn>
                  <a:cxn ang="0">
                    <a:pos x="1216" y="751"/>
                  </a:cxn>
                  <a:cxn ang="0">
                    <a:pos x="1142" y="675"/>
                  </a:cxn>
                  <a:cxn ang="0">
                    <a:pos x="1120" y="680"/>
                  </a:cxn>
                  <a:cxn ang="0">
                    <a:pos x="1098" y="753"/>
                  </a:cxn>
                  <a:cxn ang="0">
                    <a:pos x="1037" y="846"/>
                  </a:cxn>
                  <a:cxn ang="0">
                    <a:pos x="986" y="915"/>
                  </a:cxn>
                  <a:cxn ang="0">
                    <a:pos x="953" y="909"/>
                  </a:cxn>
                  <a:cxn ang="0">
                    <a:pos x="879" y="784"/>
                  </a:cxn>
                  <a:cxn ang="0">
                    <a:pos x="828" y="754"/>
                  </a:cxn>
                  <a:cxn ang="0">
                    <a:pos x="820" y="705"/>
                  </a:cxn>
                  <a:cxn ang="0">
                    <a:pos x="831" y="658"/>
                  </a:cxn>
                  <a:cxn ang="0">
                    <a:pos x="731" y="718"/>
                  </a:cxn>
                  <a:cxn ang="0">
                    <a:pos x="678" y="812"/>
                  </a:cxn>
                  <a:cxn ang="0">
                    <a:pos x="625" y="847"/>
                  </a:cxn>
                  <a:cxn ang="0">
                    <a:pos x="526" y="820"/>
                  </a:cxn>
                  <a:cxn ang="0">
                    <a:pos x="458" y="825"/>
                  </a:cxn>
                  <a:cxn ang="0">
                    <a:pos x="339" y="815"/>
                  </a:cxn>
                  <a:cxn ang="0">
                    <a:pos x="327" y="745"/>
                  </a:cxn>
                  <a:cxn ang="0">
                    <a:pos x="317" y="692"/>
                  </a:cxn>
                  <a:cxn ang="0">
                    <a:pos x="309" y="593"/>
                  </a:cxn>
                  <a:cxn ang="0">
                    <a:pos x="250" y="557"/>
                  </a:cxn>
                  <a:cxn ang="0">
                    <a:pos x="160" y="582"/>
                  </a:cxn>
                  <a:cxn ang="0">
                    <a:pos x="131" y="626"/>
                  </a:cxn>
                  <a:cxn ang="0">
                    <a:pos x="92" y="666"/>
                  </a:cxn>
                  <a:cxn ang="0">
                    <a:pos x="28" y="654"/>
                  </a:cxn>
                  <a:cxn ang="0">
                    <a:pos x="7" y="587"/>
                  </a:cxn>
                  <a:cxn ang="0">
                    <a:pos x="94" y="505"/>
                  </a:cxn>
                  <a:cxn ang="0">
                    <a:pos x="166" y="400"/>
                  </a:cxn>
                  <a:cxn ang="0">
                    <a:pos x="252" y="315"/>
                  </a:cxn>
                  <a:cxn ang="0">
                    <a:pos x="322" y="268"/>
                  </a:cxn>
                  <a:cxn ang="0">
                    <a:pos x="401" y="248"/>
                  </a:cxn>
                  <a:cxn ang="0">
                    <a:pos x="459" y="185"/>
                  </a:cxn>
                  <a:cxn ang="0">
                    <a:pos x="416" y="167"/>
                  </a:cxn>
                  <a:cxn ang="0">
                    <a:pos x="402" y="140"/>
                  </a:cxn>
                  <a:cxn ang="0">
                    <a:pos x="459" y="78"/>
                  </a:cxn>
                  <a:cxn ang="0">
                    <a:pos x="551" y="106"/>
                  </a:cxn>
                  <a:cxn ang="0">
                    <a:pos x="617" y="106"/>
                  </a:cxn>
                  <a:cxn ang="0">
                    <a:pos x="708" y="96"/>
                  </a:cxn>
                  <a:cxn ang="0">
                    <a:pos x="792" y="92"/>
                  </a:cxn>
                  <a:cxn ang="0">
                    <a:pos x="857" y="97"/>
                  </a:cxn>
                  <a:cxn ang="0">
                    <a:pos x="934" y="139"/>
                  </a:cxn>
                  <a:cxn ang="0">
                    <a:pos x="973" y="112"/>
                  </a:cxn>
                  <a:cxn ang="0">
                    <a:pos x="980" y="8"/>
                  </a:cxn>
                  <a:cxn ang="0">
                    <a:pos x="1030" y="5"/>
                  </a:cxn>
                  <a:cxn ang="0">
                    <a:pos x="1134" y="66"/>
                  </a:cxn>
                  <a:cxn ang="0">
                    <a:pos x="1291" y="215"/>
                  </a:cxn>
                  <a:cxn ang="0">
                    <a:pos x="1288" y="283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5"/>
              <p:cNvSpPr>
                <a:spLocks/>
              </p:cNvSpPr>
              <p:nvPr/>
            </p:nvSpPr>
            <p:spPr bwMode="auto">
              <a:xfrm>
                <a:off x="6464515" y="4411127"/>
                <a:ext cx="681312" cy="413644"/>
              </a:xfrm>
              <a:custGeom>
                <a:avLst/>
                <a:gdLst/>
                <a:ahLst/>
                <a:cxnLst>
                  <a:cxn ang="0">
                    <a:pos x="1231" y="347"/>
                  </a:cxn>
                  <a:cxn ang="0">
                    <a:pos x="1311" y="428"/>
                  </a:cxn>
                  <a:cxn ang="0">
                    <a:pos x="1345" y="479"/>
                  </a:cxn>
                  <a:cxn ang="0">
                    <a:pos x="1390" y="525"/>
                  </a:cxn>
                  <a:cxn ang="0">
                    <a:pos x="1477" y="525"/>
                  </a:cxn>
                  <a:cxn ang="0">
                    <a:pos x="1459" y="602"/>
                  </a:cxn>
                  <a:cxn ang="0">
                    <a:pos x="1470" y="654"/>
                  </a:cxn>
                  <a:cxn ang="0">
                    <a:pos x="1442" y="691"/>
                  </a:cxn>
                  <a:cxn ang="0">
                    <a:pos x="1376" y="680"/>
                  </a:cxn>
                  <a:cxn ang="0">
                    <a:pos x="1358" y="698"/>
                  </a:cxn>
                  <a:cxn ang="0">
                    <a:pos x="1357" y="766"/>
                  </a:cxn>
                  <a:cxn ang="0">
                    <a:pos x="1310" y="772"/>
                  </a:cxn>
                  <a:cxn ang="0">
                    <a:pos x="1231" y="757"/>
                  </a:cxn>
                  <a:cxn ang="0">
                    <a:pos x="1153" y="688"/>
                  </a:cxn>
                  <a:cxn ang="0">
                    <a:pos x="1126" y="674"/>
                  </a:cxn>
                  <a:cxn ang="0">
                    <a:pos x="1100" y="733"/>
                  </a:cxn>
                  <a:cxn ang="0">
                    <a:pos x="1065" y="815"/>
                  </a:cxn>
                  <a:cxn ang="0">
                    <a:pos x="997" y="906"/>
                  </a:cxn>
                  <a:cxn ang="0">
                    <a:pos x="963" y="916"/>
                  </a:cxn>
                  <a:cxn ang="0">
                    <a:pos x="896" y="803"/>
                  </a:cxn>
                  <a:cxn ang="0">
                    <a:pos x="839" y="762"/>
                  </a:cxn>
                  <a:cxn ang="0">
                    <a:pos x="817" y="724"/>
                  </a:cxn>
                  <a:cxn ang="0">
                    <a:pos x="835" y="661"/>
                  </a:cxn>
                  <a:cxn ang="0">
                    <a:pos x="774" y="681"/>
                  </a:cxn>
                  <a:cxn ang="0">
                    <a:pos x="692" y="773"/>
                  </a:cxn>
                  <a:cxn ang="0">
                    <a:pos x="646" y="845"/>
                  </a:cxn>
                  <a:cxn ang="0">
                    <a:pos x="557" y="833"/>
                  </a:cxn>
                  <a:cxn ang="0">
                    <a:pos x="485" y="818"/>
                  </a:cxn>
                  <a:cxn ang="0">
                    <a:pos x="388" y="834"/>
                  </a:cxn>
                  <a:cxn ang="0">
                    <a:pos x="337" y="771"/>
                  </a:cxn>
                  <a:cxn ang="0">
                    <a:pos x="315" y="719"/>
                  </a:cxn>
                  <a:cxn ang="0">
                    <a:pos x="320" y="624"/>
                  </a:cxn>
                  <a:cxn ang="0">
                    <a:pos x="282" y="565"/>
                  </a:cxn>
                  <a:cxn ang="0">
                    <a:pos x="191" y="567"/>
                  </a:cxn>
                  <a:cxn ang="0">
                    <a:pos x="140" y="602"/>
                  </a:cxn>
                  <a:cxn ang="0">
                    <a:pos x="121" y="648"/>
                  </a:cxn>
                  <a:cxn ang="0">
                    <a:pos x="47" y="666"/>
                  </a:cxn>
                  <a:cxn ang="0">
                    <a:pos x="0" y="609"/>
                  </a:cxn>
                  <a:cxn ang="0">
                    <a:pos x="51" y="548"/>
                  </a:cxn>
                  <a:cxn ang="0">
                    <a:pos x="139" y="431"/>
                  </a:cxn>
                  <a:cxn ang="0">
                    <a:pos x="209" y="368"/>
                  </a:cxn>
                  <a:cxn ang="0">
                    <a:pos x="288" y="280"/>
                  </a:cxn>
                  <a:cxn ang="0">
                    <a:pos x="359" y="267"/>
                  </a:cxn>
                  <a:cxn ang="0">
                    <a:pos x="454" y="198"/>
                  </a:cxn>
                  <a:cxn ang="0">
                    <a:pos x="451" y="178"/>
                  </a:cxn>
                  <a:cxn ang="0">
                    <a:pos x="402" y="152"/>
                  </a:cxn>
                  <a:cxn ang="0">
                    <a:pos x="436" y="93"/>
                  </a:cxn>
                  <a:cxn ang="0">
                    <a:pos x="504" y="91"/>
                  </a:cxn>
                  <a:cxn ang="0">
                    <a:pos x="594" y="112"/>
                  </a:cxn>
                  <a:cxn ang="0">
                    <a:pos x="691" y="70"/>
                  </a:cxn>
                  <a:cxn ang="0">
                    <a:pos x="728" y="105"/>
                  </a:cxn>
                  <a:cxn ang="0">
                    <a:pos x="826" y="87"/>
                  </a:cxn>
                  <a:cxn ang="0">
                    <a:pos x="900" y="126"/>
                  </a:cxn>
                  <a:cxn ang="0">
                    <a:pos x="957" y="132"/>
                  </a:cxn>
                  <a:cxn ang="0">
                    <a:pos x="967" y="34"/>
                  </a:cxn>
                  <a:cxn ang="0">
                    <a:pos x="1006" y="0"/>
                  </a:cxn>
                  <a:cxn ang="0">
                    <a:pos x="1069" y="35"/>
                  </a:cxn>
                  <a:cxn ang="0">
                    <a:pos x="1179" y="83"/>
                  </a:cxn>
                  <a:cxn ang="0">
                    <a:pos x="1289" y="237"/>
                  </a:cxn>
                  <a:cxn ang="0">
                    <a:pos x="1284" y="289"/>
                  </a:cxn>
                </a:cxnLst>
                <a:rect l="0" t="0" r="r" b="b"/>
                <a:pathLst>
                  <a:path w="1497" h="919">
                    <a:moveTo>
                      <a:pt x="1260" y="302"/>
                    </a:moveTo>
                    <a:lnTo>
                      <a:pt x="1252" y="308"/>
                    </a:lnTo>
                    <a:lnTo>
                      <a:pt x="1245" y="315"/>
                    </a:lnTo>
                    <a:lnTo>
                      <a:pt x="1240" y="323"/>
                    </a:lnTo>
                    <a:lnTo>
                      <a:pt x="1236" y="330"/>
                    </a:lnTo>
                    <a:lnTo>
                      <a:pt x="1234" y="338"/>
                    </a:lnTo>
                    <a:lnTo>
                      <a:pt x="1231" y="347"/>
                    </a:lnTo>
                    <a:lnTo>
                      <a:pt x="1230" y="355"/>
                    </a:lnTo>
                    <a:lnTo>
                      <a:pt x="1230" y="364"/>
                    </a:lnTo>
                    <a:lnTo>
                      <a:pt x="1232" y="402"/>
                    </a:lnTo>
                    <a:lnTo>
                      <a:pt x="1236" y="437"/>
                    </a:lnTo>
                    <a:lnTo>
                      <a:pt x="1305" y="425"/>
                    </a:lnTo>
                    <a:lnTo>
                      <a:pt x="1305" y="425"/>
                    </a:lnTo>
                    <a:lnTo>
                      <a:pt x="1311" y="428"/>
                    </a:lnTo>
                    <a:lnTo>
                      <a:pt x="1317" y="431"/>
                    </a:lnTo>
                    <a:lnTo>
                      <a:pt x="1322" y="434"/>
                    </a:lnTo>
                    <a:lnTo>
                      <a:pt x="1326" y="438"/>
                    </a:lnTo>
                    <a:lnTo>
                      <a:pt x="1332" y="447"/>
                    </a:lnTo>
                    <a:lnTo>
                      <a:pt x="1337" y="457"/>
                    </a:lnTo>
                    <a:lnTo>
                      <a:pt x="1341" y="468"/>
                    </a:lnTo>
                    <a:lnTo>
                      <a:pt x="1345" y="479"/>
                    </a:lnTo>
                    <a:lnTo>
                      <a:pt x="1349" y="490"/>
                    </a:lnTo>
                    <a:lnTo>
                      <a:pt x="1356" y="501"/>
                    </a:lnTo>
                    <a:lnTo>
                      <a:pt x="1362" y="510"/>
                    </a:lnTo>
                    <a:lnTo>
                      <a:pt x="1368" y="516"/>
                    </a:lnTo>
                    <a:lnTo>
                      <a:pt x="1375" y="521"/>
                    </a:lnTo>
                    <a:lnTo>
                      <a:pt x="1383" y="523"/>
                    </a:lnTo>
                    <a:lnTo>
                      <a:pt x="1390" y="525"/>
                    </a:lnTo>
                    <a:lnTo>
                      <a:pt x="1398" y="525"/>
                    </a:lnTo>
                    <a:lnTo>
                      <a:pt x="1407" y="525"/>
                    </a:lnTo>
                    <a:lnTo>
                      <a:pt x="1418" y="523"/>
                    </a:lnTo>
                    <a:lnTo>
                      <a:pt x="1437" y="521"/>
                    </a:lnTo>
                    <a:lnTo>
                      <a:pt x="1458" y="521"/>
                    </a:lnTo>
                    <a:lnTo>
                      <a:pt x="1468" y="522"/>
                    </a:lnTo>
                    <a:lnTo>
                      <a:pt x="1477" y="525"/>
                    </a:lnTo>
                    <a:lnTo>
                      <a:pt x="1488" y="527"/>
                    </a:lnTo>
                    <a:lnTo>
                      <a:pt x="1497" y="531"/>
                    </a:lnTo>
                    <a:lnTo>
                      <a:pt x="1497" y="531"/>
                    </a:lnTo>
                    <a:lnTo>
                      <a:pt x="1472" y="573"/>
                    </a:lnTo>
                    <a:lnTo>
                      <a:pt x="1466" y="584"/>
                    </a:lnTo>
                    <a:lnTo>
                      <a:pt x="1460" y="596"/>
                    </a:lnTo>
                    <a:lnTo>
                      <a:pt x="1459" y="602"/>
                    </a:lnTo>
                    <a:lnTo>
                      <a:pt x="1459" y="609"/>
                    </a:lnTo>
                    <a:lnTo>
                      <a:pt x="1459" y="615"/>
                    </a:lnTo>
                    <a:lnTo>
                      <a:pt x="1462" y="622"/>
                    </a:lnTo>
                    <a:lnTo>
                      <a:pt x="1466" y="634"/>
                    </a:lnTo>
                    <a:lnTo>
                      <a:pt x="1468" y="644"/>
                    </a:lnTo>
                    <a:lnTo>
                      <a:pt x="1470" y="649"/>
                    </a:lnTo>
                    <a:lnTo>
                      <a:pt x="1470" y="654"/>
                    </a:lnTo>
                    <a:lnTo>
                      <a:pt x="1470" y="661"/>
                    </a:lnTo>
                    <a:lnTo>
                      <a:pt x="1467" y="667"/>
                    </a:lnTo>
                    <a:lnTo>
                      <a:pt x="1464" y="675"/>
                    </a:lnTo>
                    <a:lnTo>
                      <a:pt x="1460" y="681"/>
                    </a:lnTo>
                    <a:lnTo>
                      <a:pt x="1455" y="685"/>
                    </a:lnTo>
                    <a:lnTo>
                      <a:pt x="1449" y="689"/>
                    </a:lnTo>
                    <a:lnTo>
                      <a:pt x="1442" y="691"/>
                    </a:lnTo>
                    <a:lnTo>
                      <a:pt x="1436" y="691"/>
                    </a:lnTo>
                    <a:lnTo>
                      <a:pt x="1428" y="691"/>
                    </a:lnTo>
                    <a:lnTo>
                      <a:pt x="1420" y="689"/>
                    </a:lnTo>
                    <a:lnTo>
                      <a:pt x="1405" y="685"/>
                    </a:lnTo>
                    <a:lnTo>
                      <a:pt x="1389" y="681"/>
                    </a:lnTo>
                    <a:lnTo>
                      <a:pt x="1383" y="680"/>
                    </a:lnTo>
                    <a:lnTo>
                      <a:pt x="1376" y="680"/>
                    </a:lnTo>
                    <a:lnTo>
                      <a:pt x="1371" y="680"/>
                    </a:lnTo>
                    <a:lnTo>
                      <a:pt x="1366" y="681"/>
                    </a:lnTo>
                    <a:lnTo>
                      <a:pt x="1363" y="683"/>
                    </a:lnTo>
                    <a:lnTo>
                      <a:pt x="1362" y="684"/>
                    </a:lnTo>
                    <a:lnTo>
                      <a:pt x="1359" y="688"/>
                    </a:lnTo>
                    <a:lnTo>
                      <a:pt x="1358" y="691"/>
                    </a:lnTo>
                    <a:lnTo>
                      <a:pt x="1358" y="698"/>
                    </a:lnTo>
                    <a:lnTo>
                      <a:pt x="1358" y="707"/>
                    </a:lnTo>
                    <a:lnTo>
                      <a:pt x="1359" y="726"/>
                    </a:lnTo>
                    <a:lnTo>
                      <a:pt x="1362" y="740"/>
                    </a:lnTo>
                    <a:lnTo>
                      <a:pt x="1361" y="748"/>
                    </a:lnTo>
                    <a:lnTo>
                      <a:pt x="1361" y="755"/>
                    </a:lnTo>
                    <a:lnTo>
                      <a:pt x="1358" y="761"/>
                    </a:lnTo>
                    <a:lnTo>
                      <a:pt x="1357" y="766"/>
                    </a:lnTo>
                    <a:lnTo>
                      <a:pt x="1353" y="770"/>
                    </a:lnTo>
                    <a:lnTo>
                      <a:pt x="1350" y="772"/>
                    </a:lnTo>
                    <a:lnTo>
                      <a:pt x="1346" y="775"/>
                    </a:lnTo>
                    <a:lnTo>
                      <a:pt x="1343" y="776"/>
                    </a:lnTo>
                    <a:lnTo>
                      <a:pt x="1332" y="777"/>
                    </a:lnTo>
                    <a:lnTo>
                      <a:pt x="1322" y="775"/>
                    </a:lnTo>
                    <a:lnTo>
                      <a:pt x="1310" y="772"/>
                    </a:lnTo>
                    <a:lnTo>
                      <a:pt x="1297" y="768"/>
                    </a:lnTo>
                    <a:lnTo>
                      <a:pt x="1284" y="763"/>
                    </a:lnTo>
                    <a:lnTo>
                      <a:pt x="1273" y="761"/>
                    </a:lnTo>
                    <a:lnTo>
                      <a:pt x="1261" y="759"/>
                    </a:lnTo>
                    <a:lnTo>
                      <a:pt x="1247" y="759"/>
                    </a:lnTo>
                    <a:lnTo>
                      <a:pt x="1239" y="758"/>
                    </a:lnTo>
                    <a:lnTo>
                      <a:pt x="1231" y="757"/>
                    </a:lnTo>
                    <a:lnTo>
                      <a:pt x="1223" y="754"/>
                    </a:lnTo>
                    <a:lnTo>
                      <a:pt x="1216" y="751"/>
                    </a:lnTo>
                    <a:lnTo>
                      <a:pt x="1200" y="745"/>
                    </a:lnTo>
                    <a:lnTo>
                      <a:pt x="1186" y="738"/>
                    </a:lnTo>
                    <a:lnTo>
                      <a:pt x="1174" y="724"/>
                    </a:lnTo>
                    <a:lnTo>
                      <a:pt x="1160" y="700"/>
                    </a:lnTo>
                    <a:lnTo>
                      <a:pt x="1153" y="688"/>
                    </a:lnTo>
                    <a:lnTo>
                      <a:pt x="1146" y="679"/>
                    </a:lnTo>
                    <a:lnTo>
                      <a:pt x="1142" y="675"/>
                    </a:lnTo>
                    <a:lnTo>
                      <a:pt x="1139" y="672"/>
                    </a:lnTo>
                    <a:lnTo>
                      <a:pt x="1135" y="670"/>
                    </a:lnTo>
                    <a:lnTo>
                      <a:pt x="1133" y="670"/>
                    </a:lnTo>
                    <a:lnTo>
                      <a:pt x="1130" y="671"/>
                    </a:lnTo>
                    <a:lnTo>
                      <a:pt x="1126" y="674"/>
                    </a:lnTo>
                    <a:lnTo>
                      <a:pt x="1122" y="676"/>
                    </a:lnTo>
                    <a:lnTo>
                      <a:pt x="1120" y="680"/>
                    </a:lnTo>
                    <a:lnTo>
                      <a:pt x="1113" y="691"/>
                    </a:lnTo>
                    <a:lnTo>
                      <a:pt x="1109" y="701"/>
                    </a:lnTo>
                    <a:lnTo>
                      <a:pt x="1105" y="713"/>
                    </a:lnTo>
                    <a:lnTo>
                      <a:pt x="1102" y="723"/>
                    </a:lnTo>
                    <a:lnTo>
                      <a:pt x="1100" y="733"/>
                    </a:lnTo>
                    <a:lnTo>
                      <a:pt x="1099" y="741"/>
                    </a:lnTo>
                    <a:lnTo>
                      <a:pt x="1098" y="753"/>
                    </a:lnTo>
                    <a:lnTo>
                      <a:pt x="1096" y="763"/>
                    </a:lnTo>
                    <a:lnTo>
                      <a:pt x="1093" y="772"/>
                    </a:lnTo>
                    <a:lnTo>
                      <a:pt x="1089" y="781"/>
                    </a:lnTo>
                    <a:lnTo>
                      <a:pt x="1078" y="798"/>
                    </a:lnTo>
                    <a:lnTo>
                      <a:pt x="1065" y="815"/>
                    </a:lnTo>
                    <a:lnTo>
                      <a:pt x="1051" y="830"/>
                    </a:lnTo>
                    <a:lnTo>
                      <a:pt x="1037" y="846"/>
                    </a:lnTo>
                    <a:lnTo>
                      <a:pt x="1024" y="864"/>
                    </a:lnTo>
                    <a:lnTo>
                      <a:pt x="1011" y="884"/>
                    </a:lnTo>
                    <a:lnTo>
                      <a:pt x="1007" y="891"/>
                    </a:lnTo>
                    <a:lnTo>
                      <a:pt x="1002" y="899"/>
                    </a:lnTo>
                    <a:lnTo>
                      <a:pt x="997" y="906"/>
                    </a:lnTo>
                    <a:lnTo>
                      <a:pt x="991" y="911"/>
                    </a:lnTo>
                    <a:lnTo>
                      <a:pt x="986" y="915"/>
                    </a:lnTo>
                    <a:lnTo>
                      <a:pt x="982" y="917"/>
                    </a:lnTo>
                    <a:lnTo>
                      <a:pt x="977" y="919"/>
                    </a:lnTo>
                    <a:lnTo>
                      <a:pt x="972" y="919"/>
                    </a:lnTo>
                    <a:lnTo>
                      <a:pt x="967" y="919"/>
                    </a:lnTo>
                    <a:lnTo>
                      <a:pt x="963" y="916"/>
                    </a:lnTo>
                    <a:lnTo>
                      <a:pt x="958" y="913"/>
                    </a:lnTo>
                    <a:lnTo>
                      <a:pt x="953" y="909"/>
                    </a:lnTo>
                    <a:lnTo>
                      <a:pt x="944" y="899"/>
                    </a:lnTo>
                    <a:lnTo>
                      <a:pt x="933" y="885"/>
                    </a:lnTo>
                    <a:lnTo>
                      <a:pt x="918" y="852"/>
                    </a:lnTo>
                    <a:lnTo>
                      <a:pt x="903" y="819"/>
                    </a:lnTo>
                    <a:lnTo>
                      <a:pt x="896" y="803"/>
                    </a:lnTo>
                    <a:lnTo>
                      <a:pt x="884" y="790"/>
                    </a:lnTo>
                    <a:lnTo>
                      <a:pt x="879" y="784"/>
                    </a:lnTo>
                    <a:lnTo>
                      <a:pt x="871" y="779"/>
                    </a:lnTo>
                    <a:lnTo>
                      <a:pt x="863" y="773"/>
                    </a:lnTo>
                    <a:lnTo>
                      <a:pt x="854" y="770"/>
                    </a:lnTo>
                    <a:lnTo>
                      <a:pt x="846" y="766"/>
                    </a:lnTo>
                    <a:lnTo>
                      <a:pt x="839" y="762"/>
                    </a:lnTo>
                    <a:lnTo>
                      <a:pt x="833" y="758"/>
                    </a:lnTo>
                    <a:lnTo>
                      <a:pt x="828" y="754"/>
                    </a:lnTo>
                    <a:lnTo>
                      <a:pt x="824" y="749"/>
                    </a:lnTo>
                    <a:lnTo>
                      <a:pt x="822" y="744"/>
                    </a:lnTo>
                    <a:lnTo>
                      <a:pt x="819" y="740"/>
                    </a:lnTo>
                    <a:lnTo>
                      <a:pt x="818" y="735"/>
                    </a:lnTo>
                    <a:lnTo>
                      <a:pt x="817" y="724"/>
                    </a:lnTo>
                    <a:lnTo>
                      <a:pt x="818" y="714"/>
                    </a:lnTo>
                    <a:lnTo>
                      <a:pt x="820" y="705"/>
                    </a:lnTo>
                    <a:lnTo>
                      <a:pt x="824" y="694"/>
                    </a:lnTo>
                    <a:lnTo>
                      <a:pt x="832" y="678"/>
                    </a:lnTo>
                    <a:lnTo>
                      <a:pt x="836" y="665"/>
                    </a:lnTo>
                    <a:lnTo>
                      <a:pt x="836" y="663"/>
                    </a:lnTo>
                    <a:lnTo>
                      <a:pt x="835" y="661"/>
                    </a:lnTo>
                    <a:lnTo>
                      <a:pt x="833" y="659"/>
                    </a:lnTo>
                    <a:lnTo>
                      <a:pt x="831" y="658"/>
                    </a:lnTo>
                    <a:lnTo>
                      <a:pt x="824" y="658"/>
                    </a:lnTo>
                    <a:lnTo>
                      <a:pt x="814" y="661"/>
                    </a:lnTo>
                    <a:lnTo>
                      <a:pt x="802" y="665"/>
                    </a:lnTo>
                    <a:lnTo>
                      <a:pt x="789" y="672"/>
                    </a:lnTo>
                    <a:lnTo>
                      <a:pt x="774" y="681"/>
                    </a:lnTo>
                    <a:lnTo>
                      <a:pt x="760" y="693"/>
                    </a:lnTo>
                    <a:lnTo>
                      <a:pt x="731" y="718"/>
                    </a:lnTo>
                    <a:lnTo>
                      <a:pt x="712" y="738"/>
                    </a:lnTo>
                    <a:lnTo>
                      <a:pt x="706" y="746"/>
                    </a:lnTo>
                    <a:lnTo>
                      <a:pt x="701" y="754"/>
                    </a:lnTo>
                    <a:lnTo>
                      <a:pt x="696" y="764"/>
                    </a:lnTo>
                    <a:lnTo>
                      <a:pt x="692" y="773"/>
                    </a:lnTo>
                    <a:lnTo>
                      <a:pt x="686" y="793"/>
                    </a:lnTo>
                    <a:lnTo>
                      <a:pt x="678" y="812"/>
                    </a:lnTo>
                    <a:lnTo>
                      <a:pt x="673" y="820"/>
                    </a:lnTo>
                    <a:lnTo>
                      <a:pt x="668" y="828"/>
                    </a:lnTo>
                    <a:lnTo>
                      <a:pt x="661" y="834"/>
                    </a:lnTo>
                    <a:lnTo>
                      <a:pt x="655" y="841"/>
                    </a:lnTo>
                    <a:lnTo>
                      <a:pt x="646" y="845"/>
                    </a:lnTo>
                    <a:lnTo>
                      <a:pt x="637" y="847"/>
                    </a:lnTo>
                    <a:lnTo>
                      <a:pt x="625" y="847"/>
                    </a:lnTo>
                    <a:lnTo>
                      <a:pt x="611" y="847"/>
                    </a:lnTo>
                    <a:lnTo>
                      <a:pt x="594" y="843"/>
                    </a:lnTo>
                    <a:lnTo>
                      <a:pt x="581" y="840"/>
                    </a:lnTo>
                    <a:lnTo>
                      <a:pt x="568" y="837"/>
                    </a:lnTo>
                    <a:lnTo>
                      <a:pt x="557" y="833"/>
                    </a:lnTo>
                    <a:lnTo>
                      <a:pt x="541" y="825"/>
                    </a:lnTo>
                    <a:lnTo>
                      <a:pt x="526" y="820"/>
                    </a:lnTo>
                    <a:lnTo>
                      <a:pt x="520" y="818"/>
                    </a:lnTo>
                    <a:lnTo>
                      <a:pt x="512" y="816"/>
                    </a:lnTo>
                    <a:lnTo>
                      <a:pt x="504" y="816"/>
                    </a:lnTo>
                    <a:lnTo>
                      <a:pt x="495" y="816"/>
                    </a:lnTo>
                    <a:lnTo>
                      <a:pt x="485" y="818"/>
                    </a:lnTo>
                    <a:lnTo>
                      <a:pt x="472" y="821"/>
                    </a:lnTo>
                    <a:lnTo>
                      <a:pt x="458" y="825"/>
                    </a:lnTo>
                    <a:lnTo>
                      <a:pt x="441" y="830"/>
                    </a:lnTo>
                    <a:lnTo>
                      <a:pt x="427" y="836"/>
                    </a:lnTo>
                    <a:lnTo>
                      <a:pt x="412" y="837"/>
                    </a:lnTo>
                    <a:lnTo>
                      <a:pt x="399" y="837"/>
                    </a:lnTo>
                    <a:lnTo>
                      <a:pt x="388" y="834"/>
                    </a:lnTo>
                    <a:lnTo>
                      <a:pt x="364" y="827"/>
                    </a:lnTo>
                    <a:lnTo>
                      <a:pt x="339" y="815"/>
                    </a:lnTo>
                    <a:lnTo>
                      <a:pt x="339" y="815"/>
                    </a:lnTo>
                    <a:lnTo>
                      <a:pt x="339" y="805"/>
                    </a:lnTo>
                    <a:lnTo>
                      <a:pt x="337" y="793"/>
                    </a:lnTo>
                    <a:lnTo>
                      <a:pt x="337" y="781"/>
                    </a:lnTo>
                    <a:lnTo>
                      <a:pt x="337" y="771"/>
                    </a:lnTo>
                    <a:lnTo>
                      <a:pt x="335" y="761"/>
                    </a:lnTo>
                    <a:lnTo>
                      <a:pt x="331" y="753"/>
                    </a:lnTo>
                    <a:lnTo>
                      <a:pt x="327" y="745"/>
                    </a:lnTo>
                    <a:lnTo>
                      <a:pt x="322" y="736"/>
                    </a:lnTo>
                    <a:lnTo>
                      <a:pt x="318" y="731"/>
                    </a:lnTo>
                    <a:lnTo>
                      <a:pt x="317" y="724"/>
                    </a:lnTo>
                    <a:lnTo>
                      <a:pt x="315" y="719"/>
                    </a:lnTo>
                    <a:lnTo>
                      <a:pt x="315" y="711"/>
                    </a:lnTo>
                    <a:lnTo>
                      <a:pt x="315" y="701"/>
                    </a:lnTo>
                    <a:lnTo>
                      <a:pt x="317" y="692"/>
                    </a:lnTo>
                    <a:lnTo>
                      <a:pt x="320" y="684"/>
                    </a:lnTo>
                    <a:lnTo>
                      <a:pt x="324" y="674"/>
                    </a:lnTo>
                    <a:lnTo>
                      <a:pt x="323" y="648"/>
                    </a:lnTo>
                    <a:lnTo>
                      <a:pt x="320" y="624"/>
                    </a:lnTo>
                    <a:lnTo>
                      <a:pt x="318" y="613"/>
                    </a:lnTo>
                    <a:lnTo>
                      <a:pt x="314" y="602"/>
                    </a:lnTo>
                    <a:lnTo>
                      <a:pt x="309" y="593"/>
                    </a:lnTo>
                    <a:lnTo>
                      <a:pt x="304" y="584"/>
                    </a:lnTo>
                    <a:lnTo>
                      <a:pt x="298" y="577"/>
                    </a:lnTo>
                    <a:lnTo>
                      <a:pt x="291" y="570"/>
                    </a:lnTo>
                    <a:lnTo>
                      <a:pt x="282" y="565"/>
                    </a:lnTo>
                    <a:lnTo>
                      <a:pt x="272" y="561"/>
                    </a:lnTo>
                    <a:lnTo>
                      <a:pt x="262" y="558"/>
                    </a:lnTo>
                    <a:lnTo>
                      <a:pt x="250" y="557"/>
                    </a:lnTo>
                    <a:lnTo>
                      <a:pt x="236" y="558"/>
                    </a:lnTo>
                    <a:lnTo>
                      <a:pt x="222" y="560"/>
                    </a:lnTo>
                    <a:lnTo>
                      <a:pt x="205" y="564"/>
                    </a:lnTo>
                    <a:lnTo>
                      <a:pt x="191" y="567"/>
                    </a:lnTo>
                    <a:lnTo>
                      <a:pt x="177" y="571"/>
                    </a:lnTo>
                    <a:lnTo>
                      <a:pt x="165" y="578"/>
                    </a:lnTo>
                    <a:lnTo>
                      <a:pt x="160" y="582"/>
                    </a:lnTo>
                    <a:lnTo>
                      <a:pt x="155" y="586"/>
                    </a:lnTo>
                    <a:lnTo>
                      <a:pt x="149" y="591"/>
                    </a:lnTo>
                    <a:lnTo>
                      <a:pt x="146" y="596"/>
                    </a:lnTo>
                    <a:lnTo>
                      <a:pt x="140" y="602"/>
                    </a:lnTo>
                    <a:lnTo>
                      <a:pt x="138" y="610"/>
                    </a:lnTo>
                    <a:lnTo>
                      <a:pt x="134" y="618"/>
                    </a:lnTo>
                    <a:lnTo>
                      <a:pt x="131" y="626"/>
                    </a:lnTo>
                    <a:lnTo>
                      <a:pt x="130" y="632"/>
                    </a:lnTo>
                    <a:lnTo>
                      <a:pt x="127" y="639"/>
                    </a:lnTo>
                    <a:lnTo>
                      <a:pt x="125" y="644"/>
                    </a:lnTo>
                    <a:lnTo>
                      <a:pt x="121" y="648"/>
                    </a:lnTo>
                    <a:lnTo>
                      <a:pt x="113" y="656"/>
                    </a:lnTo>
                    <a:lnTo>
                      <a:pt x="104" y="662"/>
                    </a:lnTo>
                    <a:lnTo>
                      <a:pt x="92" y="666"/>
                    </a:lnTo>
                    <a:lnTo>
                      <a:pt x="81" y="669"/>
                    </a:lnTo>
                    <a:lnTo>
                      <a:pt x="69" y="669"/>
                    </a:lnTo>
                    <a:lnTo>
                      <a:pt x="56" y="667"/>
                    </a:lnTo>
                    <a:lnTo>
                      <a:pt x="47" y="666"/>
                    </a:lnTo>
                    <a:lnTo>
                      <a:pt x="39" y="662"/>
                    </a:lnTo>
                    <a:lnTo>
                      <a:pt x="33" y="658"/>
                    </a:lnTo>
                    <a:lnTo>
                      <a:pt x="28" y="654"/>
                    </a:lnTo>
                    <a:lnTo>
                      <a:pt x="17" y="641"/>
                    </a:lnTo>
                    <a:lnTo>
                      <a:pt x="8" y="628"/>
                    </a:lnTo>
                    <a:lnTo>
                      <a:pt x="3" y="618"/>
                    </a:lnTo>
                    <a:lnTo>
                      <a:pt x="0" y="609"/>
                    </a:lnTo>
                    <a:lnTo>
                      <a:pt x="0" y="601"/>
                    </a:lnTo>
                    <a:lnTo>
                      <a:pt x="3" y="593"/>
                    </a:lnTo>
                    <a:lnTo>
                      <a:pt x="7" y="587"/>
                    </a:lnTo>
                    <a:lnTo>
                      <a:pt x="13" y="580"/>
                    </a:lnTo>
                    <a:lnTo>
                      <a:pt x="21" y="574"/>
                    </a:lnTo>
                    <a:lnTo>
                      <a:pt x="29" y="569"/>
                    </a:lnTo>
                    <a:lnTo>
                      <a:pt x="51" y="548"/>
                    </a:lnTo>
                    <a:lnTo>
                      <a:pt x="74" y="527"/>
                    </a:lnTo>
                    <a:lnTo>
                      <a:pt x="85" y="517"/>
                    </a:lnTo>
                    <a:lnTo>
                      <a:pt x="94" y="505"/>
                    </a:lnTo>
                    <a:lnTo>
                      <a:pt x="103" y="494"/>
                    </a:lnTo>
                    <a:lnTo>
                      <a:pt x="111" y="481"/>
                    </a:lnTo>
                    <a:lnTo>
                      <a:pt x="125" y="456"/>
                    </a:lnTo>
                    <a:lnTo>
                      <a:pt x="139" y="431"/>
                    </a:lnTo>
                    <a:lnTo>
                      <a:pt x="147" y="420"/>
                    </a:lnTo>
                    <a:lnTo>
                      <a:pt x="156" y="409"/>
                    </a:lnTo>
                    <a:lnTo>
                      <a:pt x="166" y="400"/>
                    </a:lnTo>
                    <a:lnTo>
                      <a:pt x="179" y="393"/>
                    </a:lnTo>
                    <a:lnTo>
                      <a:pt x="190" y="385"/>
                    </a:lnTo>
                    <a:lnTo>
                      <a:pt x="200" y="377"/>
                    </a:lnTo>
                    <a:lnTo>
                      <a:pt x="209" y="368"/>
                    </a:lnTo>
                    <a:lnTo>
                      <a:pt x="218" y="358"/>
                    </a:lnTo>
                    <a:lnTo>
                      <a:pt x="236" y="337"/>
                    </a:lnTo>
                    <a:lnTo>
                      <a:pt x="252" y="315"/>
                    </a:lnTo>
                    <a:lnTo>
                      <a:pt x="261" y="305"/>
                    </a:lnTo>
                    <a:lnTo>
                      <a:pt x="270" y="295"/>
                    </a:lnTo>
                    <a:lnTo>
                      <a:pt x="279" y="288"/>
                    </a:lnTo>
                    <a:lnTo>
                      <a:pt x="288" y="280"/>
                    </a:lnTo>
                    <a:lnTo>
                      <a:pt x="298" y="275"/>
                    </a:lnTo>
                    <a:lnTo>
                      <a:pt x="310" y="271"/>
                    </a:lnTo>
                    <a:lnTo>
                      <a:pt x="322" y="268"/>
                    </a:lnTo>
                    <a:lnTo>
                      <a:pt x="335" y="270"/>
                    </a:lnTo>
                    <a:lnTo>
                      <a:pt x="342" y="270"/>
                    </a:lnTo>
                    <a:lnTo>
                      <a:pt x="350" y="268"/>
                    </a:lnTo>
                    <a:lnTo>
                      <a:pt x="359" y="267"/>
                    </a:lnTo>
                    <a:lnTo>
                      <a:pt x="367" y="264"/>
                    </a:lnTo>
                    <a:lnTo>
                      <a:pt x="385" y="258"/>
                    </a:lnTo>
                    <a:lnTo>
                      <a:pt x="401" y="248"/>
                    </a:lnTo>
                    <a:lnTo>
                      <a:pt x="416" y="237"/>
                    </a:lnTo>
                    <a:lnTo>
                      <a:pt x="432" y="224"/>
                    </a:lnTo>
                    <a:lnTo>
                      <a:pt x="443" y="211"/>
                    </a:lnTo>
                    <a:lnTo>
                      <a:pt x="454" y="198"/>
                    </a:lnTo>
                    <a:lnTo>
                      <a:pt x="456" y="193"/>
                    </a:lnTo>
                    <a:lnTo>
                      <a:pt x="458" y="189"/>
                    </a:lnTo>
                    <a:lnTo>
                      <a:pt x="459" y="185"/>
                    </a:lnTo>
                    <a:lnTo>
                      <a:pt x="458" y="183"/>
                    </a:lnTo>
                    <a:lnTo>
                      <a:pt x="456" y="180"/>
                    </a:lnTo>
                    <a:lnTo>
                      <a:pt x="455" y="179"/>
                    </a:lnTo>
                    <a:lnTo>
                      <a:pt x="451" y="178"/>
                    </a:lnTo>
                    <a:lnTo>
                      <a:pt x="449" y="176"/>
                    </a:lnTo>
                    <a:lnTo>
                      <a:pt x="432" y="172"/>
                    </a:lnTo>
                    <a:lnTo>
                      <a:pt x="416" y="167"/>
                    </a:lnTo>
                    <a:lnTo>
                      <a:pt x="411" y="163"/>
                    </a:lnTo>
                    <a:lnTo>
                      <a:pt x="407" y="159"/>
                    </a:lnTo>
                    <a:lnTo>
                      <a:pt x="403" y="156"/>
                    </a:lnTo>
                    <a:lnTo>
                      <a:pt x="402" y="152"/>
                    </a:lnTo>
                    <a:lnTo>
                      <a:pt x="401" y="148"/>
                    </a:lnTo>
                    <a:lnTo>
                      <a:pt x="401" y="144"/>
                    </a:lnTo>
                    <a:lnTo>
                      <a:pt x="402" y="140"/>
                    </a:lnTo>
                    <a:lnTo>
                      <a:pt x="403" y="136"/>
                    </a:lnTo>
                    <a:lnTo>
                      <a:pt x="414" y="121"/>
                    </a:lnTo>
                    <a:lnTo>
                      <a:pt x="427" y="104"/>
                    </a:lnTo>
                    <a:lnTo>
                      <a:pt x="436" y="93"/>
                    </a:lnTo>
                    <a:lnTo>
                      <a:pt x="443" y="84"/>
                    </a:lnTo>
                    <a:lnTo>
                      <a:pt x="451" y="80"/>
                    </a:lnTo>
                    <a:lnTo>
                      <a:pt x="459" y="78"/>
                    </a:lnTo>
                    <a:lnTo>
                      <a:pt x="468" y="79"/>
                    </a:lnTo>
                    <a:lnTo>
                      <a:pt x="478" y="80"/>
                    </a:lnTo>
                    <a:lnTo>
                      <a:pt x="490" y="86"/>
                    </a:lnTo>
                    <a:lnTo>
                      <a:pt x="504" y="91"/>
                    </a:lnTo>
                    <a:lnTo>
                      <a:pt x="519" y="96"/>
                    </a:lnTo>
                    <a:lnTo>
                      <a:pt x="534" y="101"/>
                    </a:lnTo>
                    <a:lnTo>
                      <a:pt x="551" y="106"/>
                    </a:lnTo>
                    <a:lnTo>
                      <a:pt x="569" y="110"/>
                    </a:lnTo>
                    <a:lnTo>
                      <a:pt x="577" y="112"/>
                    </a:lnTo>
                    <a:lnTo>
                      <a:pt x="586" y="113"/>
                    </a:lnTo>
                    <a:lnTo>
                      <a:pt x="594" y="112"/>
                    </a:lnTo>
                    <a:lnTo>
                      <a:pt x="603" y="112"/>
                    </a:lnTo>
                    <a:lnTo>
                      <a:pt x="609" y="110"/>
                    </a:lnTo>
                    <a:lnTo>
                      <a:pt x="617" y="106"/>
                    </a:lnTo>
                    <a:lnTo>
                      <a:pt x="624" y="104"/>
                    </a:lnTo>
                    <a:lnTo>
                      <a:pt x="630" y="99"/>
                    </a:lnTo>
                    <a:lnTo>
                      <a:pt x="691" y="70"/>
                    </a:lnTo>
                    <a:lnTo>
                      <a:pt x="691" y="70"/>
                    </a:lnTo>
                    <a:lnTo>
                      <a:pt x="694" y="78"/>
                    </a:lnTo>
                    <a:lnTo>
                      <a:pt x="699" y="84"/>
                    </a:lnTo>
                    <a:lnTo>
                      <a:pt x="703" y="91"/>
                    </a:lnTo>
                    <a:lnTo>
                      <a:pt x="708" y="96"/>
                    </a:lnTo>
                    <a:lnTo>
                      <a:pt x="714" y="100"/>
                    </a:lnTo>
                    <a:lnTo>
                      <a:pt x="721" y="102"/>
                    </a:lnTo>
                    <a:lnTo>
                      <a:pt x="728" y="105"/>
                    </a:lnTo>
                    <a:lnTo>
                      <a:pt x="736" y="105"/>
                    </a:lnTo>
                    <a:lnTo>
                      <a:pt x="758" y="101"/>
                    </a:lnTo>
                    <a:lnTo>
                      <a:pt x="780" y="95"/>
                    </a:lnTo>
                    <a:lnTo>
                      <a:pt x="792" y="92"/>
                    </a:lnTo>
                    <a:lnTo>
                      <a:pt x="804" y="89"/>
                    </a:lnTo>
                    <a:lnTo>
                      <a:pt x="814" y="87"/>
                    </a:lnTo>
                    <a:lnTo>
                      <a:pt x="826" y="87"/>
                    </a:lnTo>
                    <a:lnTo>
                      <a:pt x="833" y="87"/>
                    </a:lnTo>
                    <a:lnTo>
                      <a:pt x="840" y="89"/>
                    </a:lnTo>
                    <a:lnTo>
                      <a:pt x="848" y="93"/>
                    </a:lnTo>
                    <a:lnTo>
                      <a:pt x="857" y="97"/>
                    </a:lnTo>
                    <a:lnTo>
                      <a:pt x="874" y="109"/>
                    </a:lnTo>
                    <a:lnTo>
                      <a:pt x="890" y="119"/>
                    </a:lnTo>
                    <a:lnTo>
                      <a:pt x="900" y="126"/>
                    </a:lnTo>
                    <a:lnTo>
                      <a:pt x="909" y="130"/>
                    </a:lnTo>
                    <a:lnTo>
                      <a:pt x="918" y="134"/>
                    </a:lnTo>
                    <a:lnTo>
                      <a:pt x="925" y="137"/>
                    </a:lnTo>
                    <a:lnTo>
                      <a:pt x="934" y="139"/>
                    </a:lnTo>
                    <a:lnTo>
                      <a:pt x="942" y="139"/>
                    </a:lnTo>
                    <a:lnTo>
                      <a:pt x="950" y="136"/>
                    </a:lnTo>
                    <a:lnTo>
                      <a:pt x="957" y="132"/>
                    </a:lnTo>
                    <a:lnTo>
                      <a:pt x="962" y="127"/>
                    </a:lnTo>
                    <a:lnTo>
                      <a:pt x="967" y="122"/>
                    </a:lnTo>
                    <a:lnTo>
                      <a:pt x="969" y="117"/>
                    </a:lnTo>
                    <a:lnTo>
                      <a:pt x="973" y="112"/>
                    </a:lnTo>
                    <a:lnTo>
                      <a:pt x="971" y="79"/>
                    </a:lnTo>
                    <a:lnTo>
                      <a:pt x="967" y="43"/>
                    </a:lnTo>
                    <a:lnTo>
                      <a:pt x="967" y="34"/>
                    </a:lnTo>
                    <a:lnTo>
                      <a:pt x="968" y="26"/>
                    </a:lnTo>
                    <a:lnTo>
                      <a:pt x="971" y="20"/>
                    </a:lnTo>
                    <a:lnTo>
                      <a:pt x="975" y="13"/>
                    </a:lnTo>
                    <a:lnTo>
                      <a:pt x="980" y="8"/>
                    </a:lnTo>
                    <a:lnTo>
                      <a:pt x="986" y="4"/>
                    </a:lnTo>
                    <a:lnTo>
                      <a:pt x="995" y="1"/>
                    </a:lnTo>
                    <a:lnTo>
                      <a:pt x="1006" y="0"/>
                    </a:lnTo>
                    <a:lnTo>
                      <a:pt x="1012" y="1"/>
                    </a:lnTo>
                    <a:lnTo>
                      <a:pt x="1019" y="1"/>
                    </a:lnTo>
                    <a:lnTo>
                      <a:pt x="1024" y="4"/>
                    </a:lnTo>
                    <a:lnTo>
                      <a:pt x="1030" y="5"/>
                    </a:lnTo>
                    <a:lnTo>
                      <a:pt x="1041" y="12"/>
                    </a:lnTo>
                    <a:lnTo>
                      <a:pt x="1051" y="20"/>
                    </a:lnTo>
                    <a:lnTo>
                      <a:pt x="1069" y="35"/>
                    </a:lnTo>
                    <a:lnTo>
                      <a:pt x="1089" y="49"/>
                    </a:lnTo>
                    <a:lnTo>
                      <a:pt x="1104" y="56"/>
                    </a:lnTo>
                    <a:lnTo>
                      <a:pt x="1118" y="62"/>
                    </a:lnTo>
                    <a:lnTo>
                      <a:pt x="1134" y="66"/>
                    </a:lnTo>
                    <a:lnTo>
                      <a:pt x="1150" y="71"/>
                    </a:lnTo>
                    <a:lnTo>
                      <a:pt x="1165" y="77"/>
                    </a:lnTo>
                    <a:lnTo>
                      <a:pt x="1179" y="83"/>
                    </a:lnTo>
                    <a:lnTo>
                      <a:pt x="1192" y="91"/>
                    </a:lnTo>
                    <a:lnTo>
                      <a:pt x="1205" y="101"/>
                    </a:lnTo>
                    <a:lnTo>
                      <a:pt x="1283" y="176"/>
                    </a:lnTo>
                    <a:lnTo>
                      <a:pt x="1291" y="215"/>
                    </a:lnTo>
                    <a:lnTo>
                      <a:pt x="1291" y="215"/>
                    </a:lnTo>
                    <a:lnTo>
                      <a:pt x="1289" y="227"/>
                    </a:lnTo>
                    <a:lnTo>
                      <a:pt x="1289" y="237"/>
                    </a:lnTo>
                    <a:lnTo>
                      <a:pt x="1291" y="246"/>
                    </a:lnTo>
                    <a:lnTo>
                      <a:pt x="1291" y="258"/>
                    </a:lnTo>
                    <a:lnTo>
                      <a:pt x="1291" y="268"/>
                    </a:lnTo>
                    <a:lnTo>
                      <a:pt x="1289" y="279"/>
                    </a:lnTo>
                    <a:lnTo>
                      <a:pt x="1288" y="283"/>
                    </a:lnTo>
                    <a:lnTo>
                      <a:pt x="1287" y="286"/>
                    </a:lnTo>
                    <a:lnTo>
                      <a:pt x="1284" y="289"/>
                    </a:lnTo>
                    <a:lnTo>
                      <a:pt x="1280" y="292"/>
                    </a:lnTo>
                    <a:lnTo>
                      <a:pt x="1269" y="297"/>
                    </a:lnTo>
                    <a:lnTo>
                      <a:pt x="1260" y="302"/>
                    </a:lnTo>
                    <a:lnTo>
                      <a:pt x="1260" y="30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6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50" y="1040"/>
                  </a:cxn>
                  <a:cxn ang="0">
                    <a:pos x="821" y="900"/>
                  </a:cxn>
                  <a:cxn ang="0">
                    <a:pos x="804" y="818"/>
                  </a:cxn>
                  <a:cxn ang="0">
                    <a:pos x="769" y="772"/>
                  </a:cxn>
                  <a:cxn ang="0">
                    <a:pos x="792" y="725"/>
                  </a:cxn>
                  <a:cxn ang="0">
                    <a:pos x="912" y="699"/>
                  </a:cxn>
                  <a:cxn ang="0">
                    <a:pos x="1024" y="687"/>
                  </a:cxn>
                  <a:cxn ang="0">
                    <a:pos x="1072" y="627"/>
                  </a:cxn>
                  <a:cxn ang="0">
                    <a:pos x="1077" y="573"/>
                  </a:cxn>
                  <a:cxn ang="0">
                    <a:pos x="1134" y="527"/>
                  </a:cxn>
                  <a:cxn ang="0">
                    <a:pos x="1140" y="432"/>
                  </a:cxn>
                  <a:cxn ang="0">
                    <a:pos x="1115" y="405"/>
                  </a:cxn>
                  <a:cxn ang="0">
                    <a:pos x="1153" y="348"/>
                  </a:cxn>
                  <a:cxn ang="0">
                    <a:pos x="1222" y="260"/>
                  </a:cxn>
                  <a:cxn ang="0">
                    <a:pos x="1220" y="104"/>
                  </a:cxn>
                  <a:cxn ang="0">
                    <a:pos x="1111" y="11"/>
                  </a:cxn>
                  <a:cxn ang="0">
                    <a:pos x="982" y="51"/>
                  </a:cxn>
                  <a:cxn ang="0">
                    <a:pos x="980" y="1"/>
                  </a:cxn>
                  <a:cxn ang="0">
                    <a:pos x="785" y="31"/>
                  </a:cxn>
                  <a:cxn ang="0">
                    <a:pos x="757" y="137"/>
                  </a:cxn>
                  <a:cxn ang="0">
                    <a:pos x="805" y="176"/>
                  </a:cxn>
                  <a:cxn ang="0">
                    <a:pos x="805" y="266"/>
                  </a:cxn>
                  <a:cxn ang="0">
                    <a:pos x="865" y="316"/>
                  </a:cxn>
                  <a:cxn ang="0">
                    <a:pos x="813" y="309"/>
                  </a:cxn>
                  <a:cxn ang="0">
                    <a:pos x="763" y="342"/>
                  </a:cxn>
                  <a:cxn ang="0">
                    <a:pos x="783" y="384"/>
                  </a:cxn>
                  <a:cxn ang="0">
                    <a:pos x="743" y="417"/>
                  </a:cxn>
                  <a:cxn ang="0">
                    <a:pos x="651" y="379"/>
                  </a:cxn>
                  <a:cxn ang="0">
                    <a:pos x="638" y="310"/>
                  </a:cxn>
                  <a:cxn ang="0">
                    <a:pos x="694" y="265"/>
                  </a:cxn>
                  <a:cxn ang="0">
                    <a:pos x="720" y="228"/>
                  </a:cxn>
                  <a:cxn ang="0">
                    <a:pos x="678" y="193"/>
                  </a:cxn>
                  <a:cxn ang="0">
                    <a:pos x="681" y="123"/>
                  </a:cxn>
                  <a:cxn ang="0">
                    <a:pos x="625" y="132"/>
                  </a:cxn>
                  <a:cxn ang="0">
                    <a:pos x="586" y="106"/>
                  </a:cxn>
                  <a:cxn ang="0">
                    <a:pos x="625" y="67"/>
                  </a:cxn>
                  <a:cxn ang="0">
                    <a:pos x="619" y="42"/>
                  </a:cxn>
                  <a:cxn ang="0">
                    <a:pos x="544" y="133"/>
                  </a:cxn>
                  <a:cxn ang="0">
                    <a:pos x="515" y="259"/>
                  </a:cxn>
                  <a:cxn ang="0">
                    <a:pos x="386" y="443"/>
                  </a:cxn>
                  <a:cxn ang="0">
                    <a:pos x="265" y="560"/>
                  </a:cxn>
                  <a:cxn ang="0">
                    <a:pos x="334" y="594"/>
                  </a:cxn>
                  <a:cxn ang="0">
                    <a:pos x="391" y="656"/>
                  </a:cxn>
                  <a:cxn ang="0">
                    <a:pos x="237" y="672"/>
                  </a:cxn>
                  <a:cxn ang="0">
                    <a:pos x="261" y="713"/>
                  </a:cxn>
                  <a:cxn ang="0">
                    <a:pos x="253" y="742"/>
                  </a:cxn>
                  <a:cxn ang="0">
                    <a:pos x="199" y="696"/>
                  </a:cxn>
                  <a:cxn ang="0">
                    <a:pos x="130" y="680"/>
                  </a:cxn>
                  <a:cxn ang="0">
                    <a:pos x="95" y="642"/>
                  </a:cxn>
                  <a:cxn ang="0">
                    <a:pos x="33" y="641"/>
                  </a:cxn>
                  <a:cxn ang="0">
                    <a:pos x="16" y="671"/>
                  </a:cxn>
                  <a:cxn ang="0">
                    <a:pos x="138" y="764"/>
                  </a:cxn>
                  <a:cxn ang="0">
                    <a:pos x="222" y="763"/>
                  </a:cxn>
                  <a:cxn ang="0">
                    <a:pos x="260" y="794"/>
                  </a:cxn>
                  <a:cxn ang="0">
                    <a:pos x="116" y="795"/>
                  </a:cxn>
                  <a:cxn ang="0">
                    <a:pos x="23" y="756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7"/>
              <p:cNvSpPr>
                <a:spLocks/>
              </p:cNvSpPr>
              <p:nvPr/>
            </p:nvSpPr>
            <p:spPr bwMode="auto">
              <a:xfrm>
                <a:off x="6331531" y="3215353"/>
                <a:ext cx="573833" cy="520216"/>
              </a:xfrm>
              <a:custGeom>
                <a:avLst/>
                <a:gdLst/>
                <a:ahLst/>
                <a:cxnLst>
                  <a:cxn ang="0">
                    <a:pos x="101" y="851"/>
                  </a:cxn>
                  <a:cxn ang="0">
                    <a:pos x="172" y="830"/>
                  </a:cxn>
                  <a:cxn ang="0">
                    <a:pos x="300" y="798"/>
                  </a:cxn>
                  <a:cxn ang="0">
                    <a:pos x="377" y="770"/>
                  </a:cxn>
                  <a:cxn ang="0">
                    <a:pos x="520" y="826"/>
                  </a:cxn>
                  <a:cxn ang="0">
                    <a:pos x="645" y="952"/>
                  </a:cxn>
                  <a:cxn ang="0">
                    <a:pos x="687" y="1097"/>
                  </a:cxn>
                  <a:cxn ang="0">
                    <a:pos x="743" y="1062"/>
                  </a:cxn>
                  <a:cxn ang="0">
                    <a:pos x="818" y="905"/>
                  </a:cxn>
                  <a:cxn ang="0">
                    <a:pos x="804" y="823"/>
                  </a:cxn>
                  <a:cxn ang="0">
                    <a:pos x="772" y="776"/>
                  </a:cxn>
                  <a:cxn ang="0">
                    <a:pos x="787" y="730"/>
                  </a:cxn>
                  <a:cxn ang="0">
                    <a:pos x="900" y="700"/>
                  </a:cxn>
                  <a:cxn ang="0">
                    <a:pos x="1013" y="691"/>
                  </a:cxn>
                  <a:cxn ang="0">
                    <a:pos x="1075" y="640"/>
                  </a:cxn>
                  <a:cxn ang="0">
                    <a:pos x="1071" y="579"/>
                  </a:cxn>
                  <a:cxn ang="0">
                    <a:pos x="1132" y="533"/>
                  </a:cxn>
                  <a:cxn ang="0">
                    <a:pos x="1147" y="435"/>
                  </a:cxn>
                  <a:cxn ang="0">
                    <a:pos x="1115" y="412"/>
                  </a:cxn>
                  <a:cxn ang="0">
                    <a:pos x="1145" y="353"/>
                  </a:cxn>
                  <a:cxn ang="0">
                    <a:pos x="1219" y="274"/>
                  </a:cxn>
                  <a:cxn ang="0">
                    <a:pos x="1233" y="120"/>
                  </a:cxn>
                  <a:cxn ang="0">
                    <a:pos x="1123" y="10"/>
                  </a:cxn>
                  <a:cxn ang="0">
                    <a:pos x="984" y="54"/>
                  </a:cxn>
                  <a:cxn ang="0">
                    <a:pos x="982" y="2"/>
                  </a:cxn>
                  <a:cxn ang="0">
                    <a:pos x="790" y="24"/>
                  </a:cxn>
                  <a:cxn ang="0">
                    <a:pos x="756" y="127"/>
                  </a:cxn>
                  <a:cxn ang="0">
                    <a:pos x="796" y="171"/>
                  </a:cxn>
                  <a:cxn ang="0">
                    <a:pos x="803" y="256"/>
                  </a:cxn>
                  <a:cxn ang="0">
                    <a:pos x="858" y="310"/>
                  </a:cxn>
                  <a:cxn ang="0">
                    <a:pos x="821" y="310"/>
                  </a:cxn>
                  <a:cxn ang="0">
                    <a:pos x="764" y="339"/>
                  </a:cxn>
                  <a:cxn ang="0">
                    <a:pos x="782" y="378"/>
                  </a:cxn>
                  <a:cxn ang="0">
                    <a:pos x="754" y="415"/>
                  </a:cxn>
                  <a:cxn ang="0">
                    <a:pos x="660" y="388"/>
                  </a:cxn>
                  <a:cxn ang="0">
                    <a:pos x="637" y="317"/>
                  </a:cxn>
                  <a:cxn ang="0">
                    <a:pos x="685" y="270"/>
                  </a:cxn>
                  <a:cxn ang="0">
                    <a:pos x="720" y="234"/>
                  </a:cxn>
                  <a:cxn ang="0">
                    <a:pos x="680" y="196"/>
                  </a:cxn>
                  <a:cxn ang="0">
                    <a:pos x="684" y="132"/>
                  </a:cxn>
                  <a:cxn ang="0">
                    <a:pos x="637" y="129"/>
                  </a:cxn>
                  <a:cxn ang="0">
                    <a:pos x="588" y="108"/>
                  </a:cxn>
                  <a:cxn ang="0">
                    <a:pos x="623" y="72"/>
                  </a:cxn>
                  <a:cxn ang="0">
                    <a:pos x="624" y="41"/>
                  </a:cxn>
                  <a:cxn ang="0">
                    <a:pos x="553" y="112"/>
                  </a:cxn>
                  <a:cxn ang="0">
                    <a:pos x="518" y="246"/>
                  </a:cxn>
                  <a:cxn ang="0">
                    <a:pos x="418" y="410"/>
                  </a:cxn>
                  <a:cxn ang="0">
                    <a:pos x="268" y="555"/>
                  </a:cxn>
                  <a:cxn ang="0">
                    <a:pos x="321" y="589"/>
                  </a:cxn>
                  <a:cxn ang="0">
                    <a:pos x="391" y="650"/>
                  </a:cxn>
                  <a:cxn ang="0">
                    <a:pos x="242" y="669"/>
                  </a:cxn>
                  <a:cxn ang="0">
                    <a:pos x="255" y="704"/>
                  </a:cxn>
                  <a:cxn ang="0">
                    <a:pos x="260" y="743"/>
                  </a:cxn>
                  <a:cxn ang="0">
                    <a:pos x="206" y="703"/>
                  </a:cxn>
                  <a:cxn ang="0">
                    <a:pos x="142" y="680"/>
                  </a:cxn>
                  <a:cxn ang="0">
                    <a:pos x="98" y="652"/>
                  </a:cxn>
                  <a:cxn ang="0">
                    <a:pos x="45" y="637"/>
                  </a:cxn>
                  <a:cxn ang="0">
                    <a:pos x="11" y="663"/>
                  </a:cxn>
                  <a:cxn ang="0">
                    <a:pos x="133" y="761"/>
                  </a:cxn>
                  <a:cxn ang="0">
                    <a:pos x="211" y="761"/>
                  </a:cxn>
                  <a:cxn ang="0">
                    <a:pos x="265" y="792"/>
                  </a:cxn>
                  <a:cxn ang="0">
                    <a:pos x="126" y="796"/>
                  </a:cxn>
                  <a:cxn ang="0">
                    <a:pos x="36" y="760"/>
                  </a:cxn>
                </a:cxnLst>
                <a:rect l="0" t="0" r="r" b="b"/>
                <a:pathLst>
                  <a:path w="1259" h="1150">
                    <a:moveTo>
                      <a:pt x="0" y="752"/>
                    </a:moveTo>
                    <a:lnTo>
                      <a:pt x="41" y="812"/>
                    </a:lnTo>
                    <a:lnTo>
                      <a:pt x="64" y="830"/>
                    </a:lnTo>
                    <a:lnTo>
                      <a:pt x="81" y="844"/>
                    </a:lnTo>
                    <a:lnTo>
                      <a:pt x="86" y="847"/>
                    </a:lnTo>
                    <a:lnTo>
                      <a:pt x="90" y="848"/>
                    </a:lnTo>
                    <a:lnTo>
                      <a:pt x="95" y="849"/>
                    </a:lnTo>
                    <a:lnTo>
                      <a:pt x="101" y="851"/>
                    </a:lnTo>
                    <a:lnTo>
                      <a:pt x="107" y="849"/>
                    </a:lnTo>
                    <a:lnTo>
                      <a:pt x="112" y="848"/>
                    </a:lnTo>
                    <a:lnTo>
                      <a:pt x="120" y="847"/>
                    </a:lnTo>
                    <a:lnTo>
                      <a:pt x="128" y="843"/>
                    </a:lnTo>
                    <a:lnTo>
                      <a:pt x="139" y="838"/>
                    </a:lnTo>
                    <a:lnTo>
                      <a:pt x="150" y="835"/>
                    </a:lnTo>
                    <a:lnTo>
                      <a:pt x="161" y="833"/>
                    </a:lnTo>
                    <a:lnTo>
                      <a:pt x="172" y="830"/>
                    </a:lnTo>
                    <a:lnTo>
                      <a:pt x="193" y="829"/>
                    </a:lnTo>
                    <a:lnTo>
                      <a:pt x="212" y="827"/>
                    </a:lnTo>
                    <a:lnTo>
                      <a:pt x="233" y="825"/>
                    </a:lnTo>
                    <a:lnTo>
                      <a:pt x="255" y="820"/>
                    </a:lnTo>
                    <a:lnTo>
                      <a:pt x="265" y="817"/>
                    </a:lnTo>
                    <a:lnTo>
                      <a:pt x="277" y="812"/>
                    </a:lnTo>
                    <a:lnTo>
                      <a:pt x="288" y="805"/>
                    </a:lnTo>
                    <a:lnTo>
                      <a:pt x="300" y="798"/>
                    </a:lnTo>
                    <a:lnTo>
                      <a:pt x="310" y="791"/>
                    </a:lnTo>
                    <a:lnTo>
                      <a:pt x="320" y="786"/>
                    </a:lnTo>
                    <a:lnTo>
                      <a:pt x="329" y="781"/>
                    </a:lnTo>
                    <a:lnTo>
                      <a:pt x="338" y="778"/>
                    </a:lnTo>
                    <a:lnTo>
                      <a:pt x="348" y="774"/>
                    </a:lnTo>
                    <a:lnTo>
                      <a:pt x="357" y="773"/>
                    </a:lnTo>
                    <a:lnTo>
                      <a:pt x="366" y="772"/>
                    </a:lnTo>
                    <a:lnTo>
                      <a:pt x="377" y="770"/>
                    </a:lnTo>
                    <a:lnTo>
                      <a:pt x="396" y="770"/>
                    </a:lnTo>
                    <a:lnTo>
                      <a:pt x="414" y="773"/>
                    </a:lnTo>
                    <a:lnTo>
                      <a:pt x="434" y="778"/>
                    </a:lnTo>
                    <a:lnTo>
                      <a:pt x="452" y="785"/>
                    </a:lnTo>
                    <a:lnTo>
                      <a:pt x="470" y="794"/>
                    </a:lnTo>
                    <a:lnTo>
                      <a:pt x="487" y="803"/>
                    </a:lnTo>
                    <a:lnTo>
                      <a:pt x="505" y="814"/>
                    </a:lnTo>
                    <a:lnTo>
                      <a:pt x="520" y="826"/>
                    </a:lnTo>
                    <a:lnTo>
                      <a:pt x="537" y="839"/>
                    </a:lnTo>
                    <a:lnTo>
                      <a:pt x="551" y="852"/>
                    </a:lnTo>
                    <a:lnTo>
                      <a:pt x="566" y="865"/>
                    </a:lnTo>
                    <a:lnTo>
                      <a:pt x="579" y="878"/>
                    </a:lnTo>
                    <a:lnTo>
                      <a:pt x="601" y="900"/>
                    </a:lnTo>
                    <a:lnTo>
                      <a:pt x="624" y="926"/>
                    </a:lnTo>
                    <a:lnTo>
                      <a:pt x="636" y="939"/>
                    </a:lnTo>
                    <a:lnTo>
                      <a:pt x="645" y="952"/>
                    </a:lnTo>
                    <a:lnTo>
                      <a:pt x="649" y="959"/>
                    </a:lnTo>
                    <a:lnTo>
                      <a:pt x="652" y="966"/>
                    </a:lnTo>
                    <a:lnTo>
                      <a:pt x="655" y="972"/>
                    </a:lnTo>
                    <a:lnTo>
                      <a:pt x="656" y="980"/>
                    </a:lnTo>
                    <a:lnTo>
                      <a:pt x="664" y="1009"/>
                    </a:lnTo>
                    <a:lnTo>
                      <a:pt x="673" y="1040"/>
                    </a:lnTo>
                    <a:lnTo>
                      <a:pt x="681" y="1070"/>
                    </a:lnTo>
                    <a:lnTo>
                      <a:pt x="687" y="1097"/>
                    </a:lnTo>
                    <a:lnTo>
                      <a:pt x="704" y="1150"/>
                    </a:lnTo>
                    <a:lnTo>
                      <a:pt x="704" y="1150"/>
                    </a:lnTo>
                    <a:lnTo>
                      <a:pt x="712" y="1140"/>
                    </a:lnTo>
                    <a:lnTo>
                      <a:pt x="717" y="1128"/>
                    </a:lnTo>
                    <a:lnTo>
                      <a:pt x="724" y="1118"/>
                    </a:lnTo>
                    <a:lnTo>
                      <a:pt x="728" y="1107"/>
                    </a:lnTo>
                    <a:lnTo>
                      <a:pt x="737" y="1085"/>
                    </a:lnTo>
                    <a:lnTo>
                      <a:pt x="743" y="1062"/>
                    </a:lnTo>
                    <a:lnTo>
                      <a:pt x="750" y="1040"/>
                    </a:lnTo>
                    <a:lnTo>
                      <a:pt x="756" y="1016"/>
                    </a:lnTo>
                    <a:lnTo>
                      <a:pt x="764" y="994"/>
                    </a:lnTo>
                    <a:lnTo>
                      <a:pt x="773" y="971"/>
                    </a:lnTo>
                    <a:lnTo>
                      <a:pt x="783" y="953"/>
                    </a:lnTo>
                    <a:lnTo>
                      <a:pt x="795" y="937"/>
                    </a:lnTo>
                    <a:lnTo>
                      <a:pt x="807" y="922"/>
                    </a:lnTo>
                    <a:lnTo>
                      <a:pt x="818" y="905"/>
                    </a:lnTo>
                    <a:lnTo>
                      <a:pt x="821" y="900"/>
                    </a:lnTo>
                    <a:lnTo>
                      <a:pt x="823" y="896"/>
                    </a:lnTo>
                    <a:lnTo>
                      <a:pt x="825" y="891"/>
                    </a:lnTo>
                    <a:lnTo>
                      <a:pt x="825" y="886"/>
                    </a:lnTo>
                    <a:lnTo>
                      <a:pt x="825" y="874"/>
                    </a:lnTo>
                    <a:lnTo>
                      <a:pt x="822" y="864"/>
                    </a:lnTo>
                    <a:lnTo>
                      <a:pt x="814" y="843"/>
                    </a:lnTo>
                    <a:lnTo>
                      <a:pt x="804" y="823"/>
                    </a:lnTo>
                    <a:lnTo>
                      <a:pt x="804" y="818"/>
                    </a:lnTo>
                    <a:lnTo>
                      <a:pt x="801" y="813"/>
                    </a:lnTo>
                    <a:lnTo>
                      <a:pt x="798" y="808"/>
                    </a:lnTo>
                    <a:lnTo>
                      <a:pt x="795" y="803"/>
                    </a:lnTo>
                    <a:lnTo>
                      <a:pt x="786" y="794"/>
                    </a:lnTo>
                    <a:lnTo>
                      <a:pt x="778" y="785"/>
                    </a:lnTo>
                    <a:lnTo>
                      <a:pt x="774" y="781"/>
                    </a:lnTo>
                    <a:lnTo>
                      <a:pt x="772" y="776"/>
                    </a:lnTo>
                    <a:lnTo>
                      <a:pt x="769" y="772"/>
                    </a:lnTo>
                    <a:lnTo>
                      <a:pt x="768" y="766"/>
                    </a:lnTo>
                    <a:lnTo>
                      <a:pt x="768" y="760"/>
                    </a:lnTo>
                    <a:lnTo>
                      <a:pt x="769" y="755"/>
                    </a:lnTo>
                    <a:lnTo>
                      <a:pt x="772" y="748"/>
                    </a:lnTo>
                    <a:lnTo>
                      <a:pt x="777" y="742"/>
                    </a:lnTo>
                    <a:lnTo>
                      <a:pt x="782" y="735"/>
                    </a:lnTo>
                    <a:lnTo>
                      <a:pt x="787" y="730"/>
                    </a:lnTo>
                    <a:lnTo>
                      <a:pt x="792" y="725"/>
                    </a:lnTo>
                    <a:lnTo>
                      <a:pt x="799" y="722"/>
                    </a:lnTo>
                    <a:lnTo>
                      <a:pt x="809" y="716"/>
                    </a:lnTo>
                    <a:lnTo>
                      <a:pt x="821" y="713"/>
                    </a:lnTo>
                    <a:lnTo>
                      <a:pt x="845" y="709"/>
                    </a:lnTo>
                    <a:lnTo>
                      <a:pt x="873" y="706"/>
                    </a:lnTo>
                    <a:lnTo>
                      <a:pt x="887" y="703"/>
                    </a:lnTo>
                    <a:lnTo>
                      <a:pt x="900" y="700"/>
                    </a:lnTo>
                    <a:lnTo>
                      <a:pt x="912" y="699"/>
                    </a:lnTo>
                    <a:lnTo>
                      <a:pt x="923" y="699"/>
                    </a:lnTo>
                    <a:lnTo>
                      <a:pt x="947" y="699"/>
                    </a:lnTo>
                    <a:lnTo>
                      <a:pt x="969" y="699"/>
                    </a:lnTo>
                    <a:lnTo>
                      <a:pt x="980" y="698"/>
                    </a:lnTo>
                    <a:lnTo>
                      <a:pt x="991" y="696"/>
                    </a:lnTo>
                    <a:lnTo>
                      <a:pt x="1002" y="695"/>
                    </a:lnTo>
                    <a:lnTo>
                      <a:pt x="1013" y="691"/>
                    </a:lnTo>
                    <a:lnTo>
                      <a:pt x="1024" y="687"/>
                    </a:lnTo>
                    <a:lnTo>
                      <a:pt x="1036" y="681"/>
                    </a:lnTo>
                    <a:lnTo>
                      <a:pt x="1049" y="674"/>
                    </a:lnTo>
                    <a:lnTo>
                      <a:pt x="1061" y="664"/>
                    </a:lnTo>
                    <a:lnTo>
                      <a:pt x="1068" y="658"/>
                    </a:lnTo>
                    <a:lnTo>
                      <a:pt x="1072" y="651"/>
                    </a:lnTo>
                    <a:lnTo>
                      <a:pt x="1075" y="646"/>
                    </a:lnTo>
                    <a:lnTo>
                      <a:pt x="1075" y="640"/>
                    </a:lnTo>
                    <a:lnTo>
                      <a:pt x="1072" y="627"/>
                    </a:lnTo>
                    <a:lnTo>
                      <a:pt x="1067" y="614"/>
                    </a:lnTo>
                    <a:lnTo>
                      <a:pt x="1064" y="608"/>
                    </a:lnTo>
                    <a:lnTo>
                      <a:pt x="1063" y="602"/>
                    </a:lnTo>
                    <a:lnTo>
                      <a:pt x="1063" y="595"/>
                    </a:lnTo>
                    <a:lnTo>
                      <a:pt x="1063" y="590"/>
                    </a:lnTo>
                    <a:lnTo>
                      <a:pt x="1066" y="584"/>
                    </a:lnTo>
                    <a:lnTo>
                      <a:pt x="1071" y="579"/>
                    </a:lnTo>
                    <a:lnTo>
                      <a:pt x="1077" y="573"/>
                    </a:lnTo>
                    <a:lnTo>
                      <a:pt x="1088" y="568"/>
                    </a:lnTo>
                    <a:lnTo>
                      <a:pt x="1098" y="563"/>
                    </a:lnTo>
                    <a:lnTo>
                      <a:pt x="1107" y="557"/>
                    </a:lnTo>
                    <a:lnTo>
                      <a:pt x="1115" y="551"/>
                    </a:lnTo>
                    <a:lnTo>
                      <a:pt x="1121" y="546"/>
                    </a:lnTo>
                    <a:lnTo>
                      <a:pt x="1127" y="540"/>
                    </a:lnTo>
                    <a:lnTo>
                      <a:pt x="1132" y="533"/>
                    </a:lnTo>
                    <a:lnTo>
                      <a:pt x="1134" y="527"/>
                    </a:lnTo>
                    <a:lnTo>
                      <a:pt x="1138" y="520"/>
                    </a:lnTo>
                    <a:lnTo>
                      <a:pt x="1146" y="489"/>
                    </a:lnTo>
                    <a:lnTo>
                      <a:pt x="1153" y="450"/>
                    </a:lnTo>
                    <a:lnTo>
                      <a:pt x="1153" y="445"/>
                    </a:lnTo>
                    <a:lnTo>
                      <a:pt x="1153" y="441"/>
                    </a:lnTo>
                    <a:lnTo>
                      <a:pt x="1150" y="437"/>
                    </a:lnTo>
                    <a:lnTo>
                      <a:pt x="1147" y="435"/>
                    </a:lnTo>
                    <a:lnTo>
                      <a:pt x="1140" y="432"/>
                    </a:lnTo>
                    <a:lnTo>
                      <a:pt x="1132" y="430"/>
                    </a:lnTo>
                    <a:lnTo>
                      <a:pt x="1128" y="428"/>
                    </a:lnTo>
                    <a:lnTo>
                      <a:pt x="1124" y="427"/>
                    </a:lnTo>
                    <a:lnTo>
                      <a:pt x="1120" y="424"/>
                    </a:lnTo>
                    <a:lnTo>
                      <a:pt x="1118" y="421"/>
                    </a:lnTo>
                    <a:lnTo>
                      <a:pt x="1116" y="417"/>
                    </a:lnTo>
                    <a:lnTo>
                      <a:pt x="1115" y="412"/>
                    </a:lnTo>
                    <a:lnTo>
                      <a:pt x="1115" y="405"/>
                    </a:lnTo>
                    <a:lnTo>
                      <a:pt x="1118" y="397"/>
                    </a:lnTo>
                    <a:lnTo>
                      <a:pt x="1121" y="386"/>
                    </a:lnTo>
                    <a:lnTo>
                      <a:pt x="1125" y="375"/>
                    </a:lnTo>
                    <a:lnTo>
                      <a:pt x="1129" y="369"/>
                    </a:lnTo>
                    <a:lnTo>
                      <a:pt x="1133" y="362"/>
                    </a:lnTo>
                    <a:lnTo>
                      <a:pt x="1138" y="357"/>
                    </a:lnTo>
                    <a:lnTo>
                      <a:pt x="1145" y="353"/>
                    </a:lnTo>
                    <a:lnTo>
                      <a:pt x="1153" y="348"/>
                    </a:lnTo>
                    <a:lnTo>
                      <a:pt x="1162" y="343"/>
                    </a:lnTo>
                    <a:lnTo>
                      <a:pt x="1177" y="335"/>
                    </a:lnTo>
                    <a:lnTo>
                      <a:pt x="1189" y="325"/>
                    </a:lnTo>
                    <a:lnTo>
                      <a:pt x="1198" y="313"/>
                    </a:lnTo>
                    <a:lnTo>
                      <a:pt x="1206" y="301"/>
                    </a:lnTo>
                    <a:lnTo>
                      <a:pt x="1212" y="288"/>
                    </a:lnTo>
                    <a:lnTo>
                      <a:pt x="1219" y="274"/>
                    </a:lnTo>
                    <a:lnTo>
                      <a:pt x="1222" y="260"/>
                    </a:lnTo>
                    <a:lnTo>
                      <a:pt x="1226" y="243"/>
                    </a:lnTo>
                    <a:lnTo>
                      <a:pt x="1259" y="137"/>
                    </a:lnTo>
                    <a:lnTo>
                      <a:pt x="1259" y="136"/>
                    </a:lnTo>
                    <a:lnTo>
                      <a:pt x="1254" y="134"/>
                    </a:lnTo>
                    <a:lnTo>
                      <a:pt x="1247" y="130"/>
                    </a:lnTo>
                    <a:lnTo>
                      <a:pt x="1241" y="125"/>
                    </a:lnTo>
                    <a:lnTo>
                      <a:pt x="1233" y="120"/>
                    </a:lnTo>
                    <a:lnTo>
                      <a:pt x="1220" y="104"/>
                    </a:lnTo>
                    <a:lnTo>
                      <a:pt x="1207" y="88"/>
                    </a:lnTo>
                    <a:lnTo>
                      <a:pt x="1181" y="54"/>
                    </a:lnTo>
                    <a:lnTo>
                      <a:pt x="1162" y="28"/>
                    </a:lnTo>
                    <a:lnTo>
                      <a:pt x="1153" y="20"/>
                    </a:lnTo>
                    <a:lnTo>
                      <a:pt x="1143" y="15"/>
                    </a:lnTo>
                    <a:lnTo>
                      <a:pt x="1133" y="11"/>
                    </a:lnTo>
                    <a:lnTo>
                      <a:pt x="1123" y="10"/>
                    </a:lnTo>
                    <a:lnTo>
                      <a:pt x="1111" y="11"/>
                    </a:lnTo>
                    <a:lnTo>
                      <a:pt x="1101" y="13"/>
                    </a:lnTo>
                    <a:lnTo>
                      <a:pt x="1089" y="15"/>
                    </a:lnTo>
                    <a:lnTo>
                      <a:pt x="1077" y="19"/>
                    </a:lnTo>
                    <a:lnTo>
                      <a:pt x="1032" y="38"/>
                    </a:lnTo>
                    <a:lnTo>
                      <a:pt x="992" y="55"/>
                    </a:lnTo>
                    <a:lnTo>
                      <a:pt x="987" y="55"/>
                    </a:lnTo>
                    <a:lnTo>
                      <a:pt x="984" y="54"/>
                    </a:lnTo>
                    <a:lnTo>
                      <a:pt x="982" y="51"/>
                    </a:lnTo>
                    <a:lnTo>
                      <a:pt x="980" y="49"/>
                    </a:lnTo>
                    <a:lnTo>
                      <a:pt x="980" y="40"/>
                    </a:lnTo>
                    <a:lnTo>
                      <a:pt x="982" y="29"/>
                    </a:lnTo>
                    <a:lnTo>
                      <a:pt x="983" y="19"/>
                    </a:lnTo>
                    <a:lnTo>
                      <a:pt x="983" y="9"/>
                    </a:lnTo>
                    <a:lnTo>
                      <a:pt x="983" y="5"/>
                    </a:lnTo>
                    <a:lnTo>
                      <a:pt x="982" y="2"/>
                    </a:lnTo>
                    <a:lnTo>
                      <a:pt x="980" y="1"/>
                    </a:lnTo>
                    <a:lnTo>
                      <a:pt x="976" y="0"/>
                    </a:lnTo>
                    <a:lnTo>
                      <a:pt x="825" y="7"/>
                    </a:lnTo>
                    <a:lnTo>
                      <a:pt x="817" y="9"/>
                    </a:lnTo>
                    <a:lnTo>
                      <a:pt x="809" y="11"/>
                    </a:lnTo>
                    <a:lnTo>
                      <a:pt x="801" y="15"/>
                    </a:lnTo>
                    <a:lnTo>
                      <a:pt x="795" y="19"/>
                    </a:lnTo>
                    <a:lnTo>
                      <a:pt x="790" y="24"/>
                    </a:lnTo>
                    <a:lnTo>
                      <a:pt x="785" y="31"/>
                    </a:lnTo>
                    <a:lnTo>
                      <a:pt x="779" y="38"/>
                    </a:lnTo>
                    <a:lnTo>
                      <a:pt x="776" y="46"/>
                    </a:lnTo>
                    <a:lnTo>
                      <a:pt x="769" y="62"/>
                    </a:lnTo>
                    <a:lnTo>
                      <a:pt x="764" y="80"/>
                    </a:lnTo>
                    <a:lnTo>
                      <a:pt x="760" y="98"/>
                    </a:lnTo>
                    <a:lnTo>
                      <a:pt x="757" y="115"/>
                    </a:lnTo>
                    <a:lnTo>
                      <a:pt x="756" y="127"/>
                    </a:lnTo>
                    <a:lnTo>
                      <a:pt x="757" y="137"/>
                    </a:lnTo>
                    <a:lnTo>
                      <a:pt x="760" y="145"/>
                    </a:lnTo>
                    <a:lnTo>
                      <a:pt x="763" y="151"/>
                    </a:lnTo>
                    <a:lnTo>
                      <a:pt x="768" y="156"/>
                    </a:lnTo>
                    <a:lnTo>
                      <a:pt x="773" y="160"/>
                    </a:lnTo>
                    <a:lnTo>
                      <a:pt x="778" y="163"/>
                    </a:lnTo>
                    <a:lnTo>
                      <a:pt x="785" y="165"/>
                    </a:lnTo>
                    <a:lnTo>
                      <a:pt x="796" y="171"/>
                    </a:lnTo>
                    <a:lnTo>
                      <a:pt x="805" y="176"/>
                    </a:lnTo>
                    <a:lnTo>
                      <a:pt x="809" y="180"/>
                    </a:lnTo>
                    <a:lnTo>
                      <a:pt x="812" y="185"/>
                    </a:lnTo>
                    <a:lnTo>
                      <a:pt x="812" y="191"/>
                    </a:lnTo>
                    <a:lnTo>
                      <a:pt x="812" y="199"/>
                    </a:lnTo>
                    <a:lnTo>
                      <a:pt x="805" y="221"/>
                    </a:lnTo>
                    <a:lnTo>
                      <a:pt x="803" y="244"/>
                    </a:lnTo>
                    <a:lnTo>
                      <a:pt x="803" y="256"/>
                    </a:lnTo>
                    <a:lnTo>
                      <a:pt x="805" y="266"/>
                    </a:lnTo>
                    <a:lnTo>
                      <a:pt x="807" y="273"/>
                    </a:lnTo>
                    <a:lnTo>
                      <a:pt x="809" y="278"/>
                    </a:lnTo>
                    <a:lnTo>
                      <a:pt x="813" y="283"/>
                    </a:lnTo>
                    <a:lnTo>
                      <a:pt x="818" y="288"/>
                    </a:lnTo>
                    <a:lnTo>
                      <a:pt x="831" y="296"/>
                    </a:lnTo>
                    <a:lnTo>
                      <a:pt x="851" y="305"/>
                    </a:lnTo>
                    <a:lnTo>
                      <a:pt x="858" y="310"/>
                    </a:lnTo>
                    <a:lnTo>
                      <a:pt x="865" y="316"/>
                    </a:lnTo>
                    <a:lnTo>
                      <a:pt x="868" y="318"/>
                    </a:lnTo>
                    <a:lnTo>
                      <a:pt x="869" y="321"/>
                    </a:lnTo>
                    <a:lnTo>
                      <a:pt x="869" y="323"/>
                    </a:lnTo>
                    <a:lnTo>
                      <a:pt x="866" y="326"/>
                    </a:lnTo>
                    <a:lnTo>
                      <a:pt x="855" y="322"/>
                    </a:lnTo>
                    <a:lnTo>
                      <a:pt x="829" y="312"/>
                    </a:lnTo>
                    <a:lnTo>
                      <a:pt x="821" y="310"/>
                    </a:lnTo>
                    <a:lnTo>
                      <a:pt x="813" y="309"/>
                    </a:lnTo>
                    <a:lnTo>
                      <a:pt x="805" y="310"/>
                    </a:lnTo>
                    <a:lnTo>
                      <a:pt x="796" y="312"/>
                    </a:lnTo>
                    <a:lnTo>
                      <a:pt x="788" y="314"/>
                    </a:lnTo>
                    <a:lnTo>
                      <a:pt x="781" y="320"/>
                    </a:lnTo>
                    <a:lnTo>
                      <a:pt x="773" y="326"/>
                    </a:lnTo>
                    <a:lnTo>
                      <a:pt x="765" y="335"/>
                    </a:lnTo>
                    <a:lnTo>
                      <a:pt x="764" y="339"/>
                    </a:lnTo>
                    <a:lnTo>
                      <a:pt x="763" y="342"/>
                    </a:lnTo>
                    <a:lnTo>
                      <a:pt x="763" y="345"/>
                    </a:lnTo>
                    <a:lnTo>
                      <a:pt x="763" y="348"/>
                    </a:lnTo>
                    <a:lnTo>
                      <a:pt x="765" y="355"/>
                    </a:lnTo>
                    <a:lnTo>
                      <a:pt x="769" y="360"/>
                    </a:lnTo>
                    <a:lnTo>
                      <a:pt x="774" y="366"/>
                    </a:lnTo>
                    <a:lnTo>
                      <a:pt x="779" y="371"/>
                    </a:lnTo>
                    <a:lnTo>
                      <a:pt x="782" y="378"/>
                    </a:lnTo>
                    <a:lnTo>
                      <a:pt x="783" y="384"/>
                    </a:lnTo>
                    <a:lnTo>
                      <a:pt x="783" y="389"/>
                    </a:lnTo>
                    <a:lnTo>
                      <a:pt x="782" y="393"/>
                    </a:lnTo>
                    <a:lnTo>
                      <a:pt x="781" y="399"/>
                    </a:lnTo>
                    <a:lnTo>
                      <a:pt x="778" y="401"/>
                    </a:lnTo>
                    <a:lnTo>
                      <a:pt x="772" y="408"/>
                    </a:lnTo>
                    <a:lnTo>
                      <a:pt x="764" y="412"/>
                    </a:lnTo>
                    <a:lnTo>
                      <a:pt x="754" y="415"/>
                    </a:lnTo>
                    <a:lnTo>
                      <a:pt x="743" y="417"/>
                    </a:lnTo>
                    <a:lnTo>
                      <a:pt x="731" y="417"/>
                    </a:lnTo>
                    <a:lnTo>
                      <a:pt x="719" y="415"/>
                    </a:lnTo>
                    <a:lnTo>
                      <a:pt x="706" y="413"/>
                    </a:lnTo>
                    <a:lnTo>
                      <a:pt x="694" y="408"/>
                    </a:lnTo>
                    <a:lnTo>
                      <a:pt x="681" y="402"/>
                    </a:lnTo>
                    <a:lnTo>
                      <a:pt x="671" y="396"/>
                    </a:lnTo>
                    <a:lnTo>
                      <a:pt x="660" y="388"/>
                    </a:lnTo>
                    <a:lnTo>
                      <a:pt x="651" y="379"/>
                    </a:lnTo>
                    <a:lnTo>
                      <a:pt x="645" y="369"/>
                    </a:lnTo>
                    <a:lnTo>
                      <a:pt x="641" y="357"/>
                    </a:lnTo>
                    <a:lnTo>
                      <a:pt x="638" y="348"/>
                    </a:lnTo>
                    <a:lnTo>
                      <a:pt x="637" y="339"/>
                    </a:lnTo>
                    <a:lnTo>
                      <a:pt x="637" y="330"/>
                    </a:lnTo>
                    <a:lnTo>
                      <a:pt x="637" y="323"/>
                    </a:lnTo>
                    <a:lnTo>
                      <a:pt x="637" y="317"/>
                    </a:lnTo>
                    <a:lnTo>
                      <a:pt x="638" y="310"/>
                    </a:lnTo>
                    <a:lnTo>
                      <a:pt x="641" y="305"/>
                    </a:lnTo>
                    <a:lnTo>
                      <a:pt x="643" y="300"/>
                    </a:lnTo>
                    <a:lnTo>
                      <a:pt x="650" y="292"/>
                    </a:lnTo>
                    <a:lnTo>
                      <a:pt x="658" y="285"/>
                    </a:lnTo>
                    <a:lnTo>
                      <a:pt x="667" y="279"/>
                    </a:lnTo>
                    <a:lnTo>
                      <a:pt x="676" y="274"/>
                    </a:lnTo>
                    <a:lnTo>
                      <a:pt x="685" y="270"/>
                    </a:lnTo>
                    <a:lnTo>
                      <a:pt x="694" y="265"/>
                    </a:lnTo>
                    <a:lnTo>
                      <a:pt x="703" y="261"/>
                    </a:lnTo>
                    <a:lnTo>
                      <a:pt x="709" y="255"/>
                    </a:lnTo>
                    <a:lnTo>
                      <a:pt x="713" y="251"/>
                    </a:lnTo>
                    <a:lnTo>
                      <a:pt x="716" y="248"/>
                    </a:lnTo>
                    <a:lnTo>
                      <a:pt x="717" y="243"/>
                    </a:lnTo>
                    <a:lnTo>
                      <a:pt x="719" y="239"/>
                    </a:lnTo>
                    <a:lnTo>
                      <a:pt x="720" y="234"/>
                    </a:lnTo>
                    <a:lnTo>
                      <a:pt x="720" y="228"/>
                    </a:lnTo>
                    <a:lnTo>
                      <a:pt x="719" y="221"/>
                    </a:lnTo>
                    <a:lnTo>
                      <a:pt x="717" y="215"/>
                    </a:lnTo>
                    <a:lnTo>
                      <a:pt x="706" y="212"/>
                    </a:lnTo>
                    <a:lnTo>
                      <a:pt x="695" y="208"/>
                    </a:lnTo>
                    <a:lnTo>
                      <a:pt x="687" y="206"/>
                    </a:lnTo>
                    <a:lnTo>
                      <a:pt x="682" y="202"/>
                    </a:lnTo>
                    <a:lnTo>
                      <a:pt x="680" y="196"/>
                    </a:lnTo>
                    <a:lnTo>
                      <a:pt x="678" y="193"/>
                    </a:lnTo>
                    <a:lnTo>
                      <a:pt x="678" y="187"/>
                    </a:lnTo>
                    <a:lnTo>
                      <a:pt x="678" y="182"/>
                    </a:lnTo>
                    <a:lnTo>
                      <a:pt x="681" y="171"/>
                    </a:lnTo>
                    <a:lnTo>
                      <a:pt x="685" y="156"/>
                    </a:lnTo>
                    <a:lnTo>
                      <a:pt x="685" y="149"/>
                    </a:lnTo>
                    <a:lnTo>
                      <a:pt x="685" y="141"/>
                    </a:lnTo>
                    <a:lnTo>
                      <a:pt x="684" y="132"/>
                    </a:lnTo>
                    <a:lnTo>
                      <a:pt x="681" y="123"/>
                    </a:lnTo>
                    <a:lnTo>
                      <a:pt x="680" y="120"/>
                    </a:lnTo>
                    <a:lnTo>
                      <a:pt x="677" y="119"/>
                    </a:lnTo>
                    <a:lnTo>
                      <a:pt x="673" y="119"/>
                    </a:lnTo>
                    <a:lnTo>
                      <a:pt x="669" y="119"/>
                    </a:lnTo>
                    <a:lnTo>
                      <a:pt x="660" y="121"/>
                    </a:lnTo>
                    <a:lnTo>
                      <a:pt x="649" y="125"/>
                    </a:lnTo>
                    <a:lnTo>
                      <a:pt x="637" y="129"/>
                    </a:lnTo>
                    <a:lnTo>
                      <a:pt x="625" y="132"/>
                    </a:lnTo>
                    <a:lnTo>
                      <a:pt x="619" y="132"/>
                    </a:lnTo>
                    <a:lnTo>
                      <a:pt x="614" y="130"/>
                    </a:lnTo>
                    <a:lnTo>
                      <a:pt x="608" y="129"/>
                    </a:lnTo>
                    <a:lnTo>
                      <a:pt x="603" y="127"/>
                    </a:lnTo>
                    <a:lnTo>
                      <a:pt x="594" y="117"/>
                    </a:lnTo>
                    <a:lnTo>
                      <a:pt x="589" y="111"/>
                    </a:lnTo>
                    <a:lnTo>
                      <a:pt x="588" y="108"/>
                    </a:lnTo>
                    <a:lnTo>
                      <a:pt x="586" y="106"/>
                    </a:lnTo>
                    <a:lnTo>
                      <a:pt x="586" y="103"/>
                    </a:lnTo>
                    <a:lnTo>
                      <a:pt x="588" y="102"/>
                    </a:lnTo>
                    <a:lnTo>
                      <a:pt x="595" y="94"/>
                    </a:lnTo>
                    <a:lnTo>
                      <a:pt x="608" y="86"/>
                    </a:lnTo>
                    <a:lnTo>
                      <a:pt x="614" y="82"/>
                    </a:lnTo>
                    <a:lnTo>
                      <a:pt x="617" y="77"/>
                    </a:lnTo>
                    <a:lnTo>
                      <a:pt x="623" y="72"/>
                    </a:lnTo>
                    <a:lnTo>
                      <a:pt x="625" y="67"/>
                    </a:lnTo>
                    <a:lnTo>
                      <a:pt x="628" y="62"/>
                    </a:lnTo>
                    <a:lnTo>
                      <a:pt x="630" y="57"/>
                    </a:lnTo>
                    <a:lnTo>
                      <a:pt x="630" y="51"/>
                    </a:lnTo>
                    <a:lnTo>
                      <a:pt x="630" y="47"/>
                    </a:lnTo>
                    <a:lnTo>
                      <a:pt x="629" y="45"/>
                    </a:lnTo>
                    <a:lnTo>
                      <a:pt x="628" y="42"/>
                    </a:lnTo>
                    <a:lnTo>
                      <a:pt x="624" y="41"/>
                    </a:lnTo>
                    <a:lnTo>
                      <a:pt x="619" y="42"/>
                    </a:lnTo>
                    <a:lnTo>
                      <a:pt x="612" y="45"/>
                    </a:lnTo>
                    <a:lnTo>
                      <a:pt x="606" y="50"/>
                    </a:lnTo>
                    <a:lnTo>
                      <a:pt x="595" y="57"/>
                    </a:lnTo>
                    <a:lnTo>
                      <a:pt x="585" y="66"/>
                    </a:lnTo>
                    <a:lnTo>
                      <a:pt x="575" y="79"/>
                    </a:lnTo>
                    <a:lnTo>
                      <a:pt x="564" y="94"/>
                    </a:lnTo>
                    <a:lnTo>
                      <a:pt x="553" y="112"/>
                    </a:lnTo>
                    <a:lnTo>
                      <a:pt x="544" y="133"/>
                    </a:lnTo>
                    <a:lnTo>
                      <a:pt x="535" y="154"/>
                    </a:lnTo>
                    <a:lnTo>
                      <a:pt x="528" y="174"/>
                    </a:lnTo>
                    <a:lnTo>
                      <a:pt x="523" y="193"/>
                    </a:lnTo>
                    <a:lnTo>
                      <a:pt x="522" y="208"/>
                    </a:lnTo>
                    <a:lnTo>
                      <a:pt x="520" y="221"/>
                    </a:lnTo>
                    <a:lnTo>
                      <a:pt x="519" y="234"/>
                    </a:lnTo>
                    <a:lnTo>
                      <a:pt x="518" y="246"/>
                    </a:lnTo>
                    <a:lnTo>
                      <a:pt x="515" y="259"/>
                    </a:lnTo>
                    <a:lnTo>
                      <a:pt x="509" y="281"/>
                    </a:lnTo>
                    <a:lnTo>
                      <a:pt x="500" y="303"/>
                    </a:lnTo>
                    <a:lnTo>
                      <a:pt x="489" y="322"/>
                    </a:lnTo>
                    <a:lnTo>
                      <a:pt x="478" y="342"/>
                    </a:lnTo>
                    <a:lnTo>
                      <a:pt x="465" y="360"/>
                    </a:lnTo>
                    <a:lnTo>
                      <a:pt x="449" y="377"/>
                    </a:lnTo>
                    <a:lnTo>
                      <a:pt x="418" y="410"/>
                    </a:lnTo>
                    <a:lnTo>
                      <a:pt x="386" y="443"/>
                    </a:lnTo>
                    <a:lnTo>
                      <a:pt x="352" y="475"/>
                    </a:lnTo>
                    <a:lnTo>
                      <a:pt x="321" y="510"/>
                    </a:lnTo>
                    <a:lnTo>
                      <a:pt x="309" y="520"/>
                    </a:lnTo>
                    <a:lnTo>
                      <a:pt x="295" y="531"/>
                    </a:lnTo>
                    <a:lnTo>
                      <a:pt x="282" y="541"/>
                    </a:lnTo>
                    <a:lnTo>
                      <a:pt x="272" y="551"/>
                    </a:lnTo>
                    <a:lnTo>
                      <a:pt x="268" y="555"/>
                    </a:lnTo>
                    <a:lnTo>
                      <a:pt x="265" y="560"/>
                    </a:lnTo>
                    <a:lnTo>
                      <a:pt x="265" y="564"/>
                    </a:lnTo>
                    <a:lnTo>
                      <a:pt x="268" y="570"/>
                    </a:lnTo>
                    <a:lnTo>
                      <a:pt x="273" y="573"/>
                    </a:lnTo>
                    <a:lnTo>
                      <a:pt x="282" y="577"/>
                    </a:lnTo>
                    <a:lnTo>
                      <a:pt x="292" y="581"/>
                    </a:lnTo>
                    <a:lnTo>
                      <a:pt x="308" y="585"/>
                    </a:lnTo>
                    <a:lnTo>
                      <a:pt x="321" y="589"/>
                    </a:lnTo>
                    <a:lnTo>
                      <a:pt x="334" y="594"/>
                    </a:lnTo>
                    <a:lnTo>
                      <a:pt x="348" y="602"/>
                    </a:lnTo>
                    <a:lnTo>
                      <a:pt x="361" y="611"/>
                    </a:lnTo>
                    <a:lnTo>
                      <a:pt x="373" y="620"/>
                    </a:lnTo>
                    <a:lnTo>
                      <a:pt x="382" y="632"/>
                    </a:lnTo>
                    <a:lnTo>
                      <a:pt x="386" y="638"/>
                    </a:lnTo>
                    <a:lnTo>
                      <a:pt x="388" y="643"/>
                    </a:lnTo>
                    <a:lnTo>
                      <a:pt x="391" y="650"/>
                    </a:lnTo>
                    <a:lnTo>
                      <a:pt x="391" y="656"/>
                    </a:lnTo>
                    <a:lnTo>
                      <a:pt x="367" y="656"/>
                    </a:lnTo>
                    <a:lnTo>
                      <a:pt x="343" y="658"/>
                    </a:lnTo>
                    <a:lnTo>
                      <a:pt x="320" y="660"/>
                    </a:lnTo>
                    <a:lnTo>
                      <a:pt x="295" y="664"/>
                    </a:lnTo>
                    <a:lnTo>
                      <a:pt x="272" y="665"/>
                    </a:lnTo>
                    <a:lnTo>
                      <a:pt x="246" y="668"/>
                    </a:lnTo>
                    <a:lnTo>
                      <a:pt x="242" y="669"/>
                    </a:lnTo>
                    <a:lnTo>
                      <a:pt x="237" y="672"/>
                    </a:lnTo>
                    <a:lnTo>
                      <a:pt x="234" y="673"/>
                    </a:lnTo>
                    <a:lnTo>
                      <a:pt x="233" y="677"/>
                    </a:lnTo>
                    <a:lnTo>
                      <a:pt x="233" y="680"/>
                    </a:lnTo>
                    <a:lnTo>
                      <a:pt x="235" y="685"/>
                    </a:lnTo>
                    <a:lnTo>
                      <a:pt x="239" y="689"/>
                    </a:lnTo>
                    <a:lnTo>
                      <a:pt x="246" y="695"/>
                    </a:lnTo>
                    <a:lnTo>
                      <a:pt x="255" y="704"/>
                    </a:lnTo>
                    <a:lnTo>
                      <a:pt x="261" y="713"/>
                    </a:lnTo>
                    <a:lnTo>
                      <a:pt x="266" y="724"/>
                    </a:lnTo>
                    <a:lnTo>
                      <a:pt x="269" y="733"/>
                    </a:lnTo>
                    <a:lnTo>
                      <a:pt x="269" y="737"/>
                    </a:lnTo>
                    <a:lnTo>
                      <a:pt x="268" y="739"/>
                    </a:lnTo>
                    <a:lnTo>
                      <a:pt x="266" y="742"/>
                    </a:lnTo>
                    <a:lnTo>
                      <a:pt x="264" y="743"/>
                    </a:lnTo>
                    <a:lnTo>
                      <a:pt x="260" y="743"/>
                    </a:lnTo>
                    <a:lnTo>
                      <a:pt x="253" y="742"/>
                    </a:lnTo>
                    <a:lnTo>
                      <a:pt x="247" y="739"/>
                    </a:lnTo>
                    <a:lnTo>
                      <a:pt x="239" y="735"/>
                    </a:lnTo>
                    <a:lnTo>
                      <a:pt x="231" y="730"/>
                    </a:lnTo>
                    <a:lnTo>
                      <a:pt x="224" y="724"/>
                    </a:lnTo>
                    <a:lnTo>
                      <a:pt x="217" y="716"/>
                    </a:lnTo>
                    <a:lnTo>
                      <a:pt x="211" y="709"/>
                    </a:lnTo>
                    <a:lnTo>
                      <a:pt x="206" y="703"/>
                    </a:lnTo>
                    <a:lnTo>
                      <a:pt x="199" y="696"/>
                    </a:lnTo>
                    <a:lnTo>
                      <a:pt x="193" y="690"/>
                    </a:lnTo>
                    <a:lnTo>
                      <a:pt x="185" y="686"/>
                    </a:lnTo>
                    <a:lnTo>
                      <a:pt x="177" y="684"/>
                    </a:lnTo>
                    <a:lnTo>
                      <a:pt x="169" y="681"/>
                    </a:lnTo>
                    <a:lnTo>
                      <a:pt x="163" y="680"/>
                    </a:lnTo>
                    <a:lnTo>
                      <a:pt x="155" y="680"/>
                    </a:lnTo>
                    <a:lnTo>
                      <a:pt x="142" y="680"/>
                    </a:lnTo>
                    <a:lnTo>
                      <a:pt x="130" y="680"/>
                    </a:lnTo>
                    <a:lnTo>
                      <a:pt x="125" y="678"/>
                    </a:lnTo>
                    <a:lnTo>
                      <a:pt x="120" y="677"/>
                    </a:lnTo>
                    <a:lnTo>
                      <a:pt x="115" y="674"/>
                    </a:lnTo>
                    <a:lnTo>
                      <a:pt x="110" y="672"/>
                    </a:lnTo>
                    <a:lnTo>
                      <a:pt x="106" y="667"/>
                    </a:lnTo>
                    <a:lnTo>
                      <a:pt x="102" y="660"/>
                    </a:lnTo>
                    <a:lnTo>
                      <a:pt x="98" y="652"/>
                    </a:lnTo>
                    <a:lnTo>
                      <a:pt x="95" y="642"/>
                    </a:lnTo>
                    <a:lnTo>
                      <a:pt x="94" y="638"/>
                    </a:lnTo>
                    <a:lnTo>
                      <a:pt x="90" y="636"/>
                    </a:lnTo>
                    <a:lnTo>
                      <a:pt x="88" y="633"/>
                    </a:lnTo>
                    <a:lnTo>
                      <a:pt x="82" y="632"/>
                    </a:lnTo>
                    <a:lnTo>
                      <a:pt x="71" y="632"/>
                    </a:lnTo>
                    <a:lnTo>
                      <a:pt x="58" y="633"/>
                    </a:lnTo>
                    <a:lnTo>
                      <a:pt x="45" y="637"/>
                    </a:lnTo>
                    <a:lnTo>
                      <a:pt x="33" y="641"/>
                    </a:lnTo>
                    <a:lnTo>
                      <a:pt x="22" y="645"/>
                    </a:lnTo>
                    <a:lnTo>
                      <a:pt x="14" y="649"/>
                    </a:lnTo>
                    <a:lnTo>
                      <a:pt x="11" y="650"/>
                    </a:lnTo>
                    <a:lnTo>
                      <a:pt x="10" y="651"/>
                    </a:lnTo>
                    <a:lnTo>
                      <a:pt x="10" y="654"/>
                    </a:lnTo>
                    <a:lnTo>
                      <a:pt x="10" y="656"/>
                    </a:lnTo>
                    <a:lnTo>
                      <a:pt x="11" y="663"/>
                    </a:lnTo>
                    <a:lnTo>
                      <a:pt x="16" y="671"/>
                    </a:lnTo>
                    <a:lnTo>
                      <a:pt x="23" y="678"/>
                    </a:lnTo>
                    <a:lnTo>
                      <a:pt x="32" y="687"/>
                    </a:lnTo>
                    <a:lnTo>
                      <a:pt x="42" y="695"/>
                    </a:lnTo>
                    <a:lnTo>
                      <a:pt x="53" y="704"/>
                    </a:lnTo>
                    <a:lnTo>
                      <a:pt x="99" y="739"/>
                    </a:lnTo>
                    <a:lnTo>
                      <a:pt x="128" y="759"/>
                    </a:lnTo>
                    <a:lnTo>
                      <a:pt x="133" y="761"/>
                    </a:lnTo>
                    <a:lnTo>
                      <a:pt x="138" y="764"/>
                    </a:lnTo>
                    <a:lnTo>
                      <a:pt x="143" y="765"/>
                    </a:lnTo>
                    <a:lnTo>
                      <a:pt x="149" y="765"/>
                    </a:lnTo>
                    <a:lnTo>
                      <a:pt x="161" y="765"/>
                    </a:lnTo>
                    <a:lnTo>
                      <a:pt x="174" y="764"/>
                    </a:lnTo>
                    <a:lnTo>
                      <a:pt x="186" y="763"/>
                    </a:lnTo>
                    <a:lnTo>
                      <a:pt x="199" y="761"/>
                    </a:lnTo>
                    <a:lnTo>
                      <a:pt x="211" y="761"/>
                    </a:lnTo>
                    <a:lnTo>
                      <a:pt x="222" y="763"/>
                    </a:lnTo>
                    <a:lnTo>
                      <a:pt x="235" y="768"/>
                    </a:lnTo>
                    <a:lnTo>
                      <a:pt x="247" y="774"/>
                    </a:lnTo>
                    <a:lnTo>
                      <a:pt x="260" y="782"/>
                    </a:lnTo>
                    <a:lnTo>
                      <a:pt x="273" y="787"/>
                    </a:lnTo>
                    <a:lnTo>
                      <a:pt x="273" y="790"/>
                    </a:lnTo>
                    <a:lnTo>
                      <a:pt x="270" y="791"/>
                    </a:lnTo>
                    <a:lnTo>
                      <a:pt x="265" y="792"/>
                    </a:lnTo>
                    <a:lnTo>
                      <a:pt x="260" y="794"/>
                    </a:lnTo>
                    <a:lnTo>
                      <a:pt x="247" y="795"/>
                    </a:lnTo>
                    <a:lnTo>
                      <a:pt x="230" y="796"/>
                    </a:lnTo>
                    <a:lnTo>
                      <a:pt x="198" y="795"/>
                    </a:lnTo>
                    <a:lnTo>
                      <a:pt x="177" y="795"/>
                    </a:lnTo>
                    <a:lnTo>
                      <a:pt x="158" y="795"/>
                    </a:lnTo>
                    <a:lnTo>
                      <a:pt x="137" y="796"/>
                    </a:lnTo>
                    <a:lnTo>
                      <a:pt x="126" y="796"/>
                    </a:lnTo>
                    <a:lnTo>
                      <a:pt x="116" y="795"/>
                    </a:lnTo>
                    <a:lnTo>
                      <a:pt x="107" y="792"/>
                    </a:lnTo>
                    <a:lnTo>
                      <a:pt x="98" y="788"/>
                    </a:lnTo>
                    <a:lnTo>
                      <a:pt x="85" y="782"/>
                    </a:lnTo>
                    <a:lnTo>
                      <a:pt x="72" y="774"/>
                    </a:lnTo>
                    <a:lnTo>
                      <a:pt x="60" y="769"/>
                    </a:lnTo>
                    <a:lnTo>
                      <a:pt x="47" y="764"/>
                    </a:lnTo>
                    <a:lnTo>
                      <a:pt x="36" y="760"/>
                    </a:lnTo>
                    <a:lnTo>
                      <a:pt x="23" y="756"/>
                    </a:lnTo>
                    <a:lnTo>
                      <a:pt x="11" y="755"/>
                    </a:lnTo>
                    <a:lnTo>
                      <a:pt x="0" y="75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8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9"/>
              <p:cNvSpPr>
                <a:spLocks/>
              </p:cNvSpPr>
              <p:nvPr/>
            </p:nvSpPr>
            <p:spPr bwMode="auto">
              <a:xfrm>
                <a:off x="6584746" y="3863816"/>
                <a:ext cx="96550" cy="148117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60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1"/>
              <p:cNvSpPr>
                <a:spLocks/>
              </p:cNvSpPr>
              <p:nvPr/>
            </p:nvSpPr>
            <p:spPr bwMode="auto">
              <a:xfrm>
                <a:off x="6222229" y="3554939"/>
                <a:ext cx="457245" cy="438933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83"/>
              <p:cNvSpPr>
                <a:spLocks noEditPoints="1"/>
              </p:cNvSpPr>
              <p:nvPr/>
            </p:nvSpPr>
            <p:spPr bwMode="auto">
              <a:xfrm>
                <a:off x="6548313" y="4615239"/>
                <a:ext cx="1741536" cy="2234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84"/>
              <p:cNvSpPr>
                <a:spLocks/>
              </p:cNvSpPr>
              <p:nvPr/>
            </p:nvSpPr>
            <p:spPr bwMode="auto">
              <a:xfrm>
                <a:off x="7178618" y="6757516"/>
                <a:ext cx="23683" cy="23483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85"/>
              <p:cNvSpPr>
                <a:spLocks/>
              </p:cNvSpPr>
              <p:nvPr/>
            </p:nvSpPr>
            <p:spPr bwMode="auto">
              <a:xfrm>
                <a:off x="7284276" y="6491990"/>
                <a:ext cx="537399" cy="357648"/>
              </a:xfrm>
              <a:custGeom>
                <a:avLst/>
                <a:gdLst/>
                <a:ahLst/>
                <a:cxnLst>
                  <a:cxn ang="0">
                    <a:pos x="951" y="439"/>
                  </a:cxn>
                  <a:cxn ang="0">
                    <a:pos x="960" y="469"/>
                  </a:cxn>
                  <a:cxn ang="0">
                    <a:pos x="1004" y="502"/>
                  </a:cxn>
                  <a:cxn ang="0">
                    <a:pos x="1015" y="527"/>
                  </a:cxn>
                  <a:cxn ang="0">
                    <a:pos x="1000" y="593"/>
                  </a:cxn>
                  <a:cxn ang="0">
                    <a:pos x="1029" y="650"/>
                  </a:cxn>
                  <a:cxn ang="0">
                    <a:pos x="999" y="679"/>
                  </a:cxn>
                  <a:cxn ang="0">
                    <a:pos x="965" y="720"/>
                  </a:cxn>
                  <a:cxn ang="0">
                    <a:pos x="938" y="790"/>
                  </a:cxn>
                  <a:cxn ang="0">
                    <a:pos x="919" y="775"/>
                  </a:cxn>
                  <a:cxn ang="0">
                    <a:pos x="876" y="739"/>
                  </a:cxn>
                  <a:cxn ang="0">
                    <a:pos x="789" y="733"/>
                  </a:cxn>
                  <a:cxn ang="0">
                    <a:pos x="741" y="720"/>
                  </a:cxn>
                  <a:cxn ang="0">
                    <a:pos x="705" y="679"/>
                  </a:cxn>
                  <a:cxn ang="0">
                    <a:pos x="689" y="609"/>
                  </a:cxn>
                  <a:cxn ang="0">
                    <a:pos x="661" y="574"/>
                  </a:cxn>
                  <a:cxn ang="0">
                    <a:pos x="586" y="564"/>
                  </a:cxn>
                  <a:cxn ang="0">
                    <a:pos x="508" y="546"/>
                  </a:cxn>
                  <a:cxn ang="0">
                    <a:pos x="437" y="487"/>
                  </a:cxn>
                  <a:cxn ang="0">
                    <a:pos x="381" y="454"/>
                  </a:cxn>
                  <a:cxn ang="0">
                    <a:pos x="306" y="421"/>
                  </a:cxn>
                  <a:cxn ang="0">
                    <a:pos x="275" y="369"/>
                  </a:cxn>
                  <a:cxn ang="0">
                    <a:pos x="239" y="355"/>
                  </a:cxn>
                  <a:cxn ang="0">
                    <a:pos x="185" y="347"/>
                  </a:cxn>
                  <a:cxn ang="0">
                    <a:pos x="162" y="312"/>
                  </a:cxn>
                  <a:cxn ang="0">
                    <a:pos x="118" y="299"/>
                  </a:cxn>
                  <a:cxn ang="0">
                    <a:pos x="61" y="297"/>
                  </a:cxn>
                  <a:cxn ang="0">
                    <a:pos x="3" y="226"/>
                  </a:cxn>
                  <a:cxn ang="0">
                    <a:pos x="11" y="184"/>
                  </a:cxn>
                  <a:cxn ang="0">
                    <a:pos x="17" y="127"/>
                  </a:cxn>
                  <a:cxn ang="0">
                    <a:pos x="110" y="12"/>
                  </a:cxn>
                  <a:cxn ang="0">
                    <a:pos x="132" y="52"/>
                  </a:cxn>
                  <a:cxn ang="0">
                    <a:pos x="179" y="86"/>
                  </a:cxn>
                  <a:cxn ang="0">
                    <a:pos x="219" y="83"/>
                  </a:cxn>
                  <a:cxn ang="0">
                    <a:pos x="235" y="57"/>
                  </a:cxn>
                  <a:cxn ang="0">
                    <a:pos x="242" y="8"/>
                  </a:cxn>
                  <a:cxn ang="0">
                    <a:pos x="271" y="5"/>
                  </a:cxn>
                  <a:cxn ang="0">
                    <a:pos x="354" y="53"/>
                  </a:cxn>
                  <a:cxn ang="0">
                    <a:pos x="404" y="68"/>
                  </a:cxn>
                  <a:cxn ang="0">
                    <a:pos x="438" y="118"/>
                  </a:cxn>
                  <a:cxn ang="0">
                    <a:pos x="469" y="171"/>
                  </a:cxn>
                  <a:cxn ang="0">
                    <a:pos x="522" y="185"/>
                  </a:cxn>
                  <a:cxn ang="0">
                    <a:pos x="635" y="163"/>
                  </a:cxn>
                  <a:cxn ang="0">
                    <a:pos x="702" y="153"/>
                  </a:cxn>
                  <a:cxn ang="0">
                    <a:pos x="775" y="139"/>
                  </a:cxn>
                  <a:cxn ang="0">
                    <a:pos x="873" y="108"/>
                  </a:cxn>
                  <a:cxn ang="0">
                    <a:pos x="926" y="127"/>
                  </a:cxn>
                  <a:cxn ang="0">
                    <a:pos x="980" y="126"/>
                  </a:cxn>
                  <a:cxn ang="0">
                    <a:pos x="1047" y="77"/>
                  </a:cxn>
                  <a:cxn ang="0">
                    <a:pos x="1105" y="64"/>
                  </a:cxn>
                  <a:cxn ang="0">
                    <a:pos x="1180" y="62"/>
                  </a:cxn>
                  <a:cxn ang="0">
                    <a:pos x="1162" y="109"/>
                  </a:cxn>
                </a:cxnLst>
                <a:rect l="0" t="0" r="r" b="b"/>
                <a:pathLst>
                  <a:path w="1180" h="790">
                    <a:moveTo>
                      <a:pt x="1073" y="223"/>
                    </a:moveTo>
                    <a:lnTo>
                      <a:pt x="967" y="406"/>
                    </a:lnTo>
                    <a:lnTo>
                      <a:pt x="959" y="419"/>
                    </a:lnTo>
                    <a:lnTo>
                      <a:pt x="954" y="430"/>
                    </a:lnTo>
                    <a:lnTo>
                      <a:pt x="951" y="439"/>
                    </a:lnTo>
                    <a:lnTo>
                      <a:pt x="950" y="448"/>
                    </a:lnTo>
                    <a:lnTo>
                      <a:pt x="951" y="455"/>
                    </a:lnTo>
                    <a:lnTo>
                      <a:pt x="952" y="460"/>
                    </a:lnTo>
                    <a:lnTo>
                      <a:pt x="956" y="465"/>
                    </a:lnTo>
                    <a:lnTo>
                      <a:pt x="960" y="469"/>
                    </a:lnTo>
                    <a:lnTo>
                      <a:pt x="972" y="477"/>
                    </a:lnTo>
                    <a:lnTo>
                      <a:pt x="985" y="485"/>
                    </a:lnTo>
                    <a:lnTo>
                      <a:pt x="991" y="490"/>
                    </a:lnTo>
                    <a:lnTo>
                      <a:pt x="999" y="495"/>
                    </a:lnTo>
                    <a:lnTo>
                      <a:pt x="1004" y="502"/>
                    </a:lnTo>
                    <a:lnTo>
                      <a:pt x="1011" y="509"/>
                    </a:lnTo>
                    <a:lnTo>
                      <a:pt x="1013" y="514"/>
                    </a:lnTo>
                    <a:lnTo>
                      <a:pt x="1015" y="518"/>
                    </a:lnTo>
                    <a:lnTo>
                      <a:pt x="1015" y="524"/>
                    </a:lnTo>
                    <a:lnTo>
                      <a:pt x="1015" y="527"/>
                    </a:lnTo>
                    <a:lnTo>
                      <a:pt x="1012" y="535"/>
                    </a:lnTo>
                    <a:lnTo>
                      <a:pt x="1007" y="543"/>
                    </a:lnTo>
                    <a:lnTo>
                      <a:pt x="994" y="556"/>
                    </a:lnTo>
                    <a:lnTo>
                      <a:pt x="982" y="569"/>
                    </a:lnTo>
                    <a:lnTo>
                      <a:pt x="1000" y="593"/>
                    </a:lnTo>
                    <a:lnTo>
                      <a:pt x="1021" y="622"/>
                    </a:lnTo>
                    <a:lnTo>
                      <a:pt x="1025" y="630"/>
                    </a:lnTo>
                    <a:lnTo>
                      <a:pt x="1028" y="638"/>
                    </a:lnTo>
                    <a:lnTo>
                      <a:pt x="1029" y="644"/>
                    </a:lnTo>
                    <a:lnTo>
                      <a:pt x="1029" y="650"/>
                    </a:lnTo>
                    <a:lnTo>
                      <a:pt x="1026" y="657"/>
                    </a:lnTo>
                    <a:lnTo>
                      <a:pt x="1024" y="663"/>
                    </a:lnTo>
                    <a:lnTo>
                      <a:pt x="1017" y="669"/>
                    </a:lnTo>
                    <a:lnTo>
                      <a:pt x="1009" y="674"/>
                    </a:lnTo>
                    <a:lnTo>
                      <a:pt x="999" y="679"/>
                    </a:lnTo>
                    <a:lnTo>
                      <a:pt x="991" y="685"/>
                    </a:lnTo>
                    <a:lnTo>
                      <a:pt x="983" y="693"/>
                    </a:lnTo>
                    <a:lnTo>
                      <a:pt x="977" y="702"/>
                    </a:lnTo>
                    <a:lnTo>
                      <a:pt x="971" y="711"/>
                    </a:lnTo>
                    <a:lnTo>
                      <a:pt x="965" y="720"/>
                    </a:lnTo>
                    <a:lnTo>
                      <a:pt x="961" y="731"/>
                    </a:lnTo>
                    <a:lnTo>
                      <a:pt x="958" y="741"/>
                    </a:lnTo>
                    <a:lnTo>
                      <a:pt x="946" y="775"/>
                    </a:lnTo>
                    <a:lnTo>
                      <a:pt x="941" y="790"/>
                    </a:lnTo>
                    <a:lnTo>
                      <a:pt x="938" y="790"/>
                    </a:lnTo>
                    <a:lnTo>
                      <a:pt x="936" y="790"/>
                    </a:lnTo>
                    <a:lnTo>
                      <a:pt x="933" y="789"/>
                    </a:lnTo>
                    <a:lnTo>
                      <a:pt x="930" y="788"/>
                    </a:lnTo>
                    <a:lnTo>
                      <a:pt x="925" y="781"/>
                    </a:lnTo>
                    <a:lnTo>
                      <a:pt x="919" y="775"/>
                    </a:lnTo>
                    <a:lnTo>
                      <a:pt x="907" y="759"/>
                    </a:lnTo>
                    <a:lnTo>
                      <a:pt x="897" y="749"/>
                    </a:lnTo>
                    <a:lnTo>
                      <a:pt x="891" y="745"/>
                    </a:lnTo>
                    <a:lnTo>
                      <a:pt x="884" y="741"/>
                    </a:lnTo>
                    <a:lnTo>
                      <a:pt x="876" y="739"/>
                    </a:lnTo>
                    <a:lnTo>
                      <a:pt x="867" y="737"/>
                    </a:lnTo>
                    <a:lnTo>
                      <a:pt x="849" y="735"/>
                    </a:lnTo>
                    <a:lnTo>
                      <a:pt x="829" y="733"/>
                    </a:lnTo>
                    <a:lnTo>
                      <a:pt x="810" y="733"/>
                    </a:lnTo>
                    <a:lnTo>
                      <a:pt x="789" y="733"/>
                    </a:lnTo>
                    <a:lnTo>
                      <a:pt x="780" y="732"/>
                    </a:lnTo>
                    <a:lnTo>
                      <a:pt x="771" y="731"/>
                    </a:lnTo>
                    <a:lnTo>
                      <a:pt x="763" y="730"/>
                    </a:lnTo>
                    <a:lnTo>
                      <a:pt x="754" y="727"/>
                    </a:lnTo>
                    <a:lnTo>
                      <a:pt x="741" y="720"/>
                    </a:lnTo>
                    <a:lnTo>
                      <a:pt x="730" y="713"/>
                    </a:lnTo>
                    <a:lnTo>
                      <a:pt x="720" y="705"/>
                    </a:lnTo>
                    <a:lnTo>
                      <a:pt x="714" y="697"/>
                    </a:lnTo>
                    <a:lnTo>
                      <a:pt x="709" y="688"/>
                    </a:lnTo>
                    <a:lnTo>
                      <a:pt x="705" y="679"/>
                    </a:lnTo>
                    <a:lnTo>
                      <a:pt x="701" y="669"/>
                    </a:lnTo>
                    <a:lnTo>
                      <a:pt x="700" y="660"/>
                    </a:lnTo>
                    <a:lnTo>
                      <a:pt x="697" y="639"/>
                    </a:lnTo>
                    <a:lnTo>
                      <a:pt x="693" y="619"/>
                    </a:lnTo>
                    <a:lnTo>
                      <a:pt x="689" y="609"/>
                    </a:lnTo>
                    <a:lnTo>
                      <a:pt x="685" y="600"/>
                    </a:lnTo>
                    <a:lnTo>
                      <a:pt x="680" y="591"/>
                    </a:lnTo>
                    <a:lnTo>
                      <a:pt x="673" y="582"/>
                    </a:lnTo>
                    <a:lnTo>
                      <a:pt x="667" y="577"/>
                    </a:lnTo>
                    <a:lnTo>
                      <a:pt x="661" y="574"/>
                    </a:lnTo>
                    <a:lnTo>
                      <a:pt x="653" y="570"/>
                    </a:lnTo>
                    <a:lnTo>
                      <a:pt x="645" y="569"/>
                    </a:lnTo>
                    <a:lnTo>
                      <a:pt x="626" y="566"/>
                    </a:lnTo>
                    <a:lnTo>
                      <a:pt x="606" y="564"/>
                    </a:lnTo>
                    <a:lnTo>
                      <a:pt x="586" y="564"/>
                    </a:lnTo>
                    <a:lnTo>
                      <a:pt x="565" y="562"/>
                    </a:lnTo>
                    <a:lnTo>
                      <a:pt x="546" y="560"/>
                    </a:lnTo>
                    <a:lnTo>
                      <a:pt x="530" y="556"/>
                    </a:lnTo>
                    <a:lnTo>
                      <a:pt x="518" y="552"/>
                    </a:lnTo>
                    <a:lnTo>
                      <a:pt x="508" y="546"/>
                    </a:lnTo>
                    <a:lnTo>
                      <a:pt x="499" y="540"/>
                    </a:lnTo>
                    <a:lnTo>
                      <a:pt x="489" y="533"/>
                    </a:lnTo>
                    <a:lnTo>
                      <a:pt x="472" y="518"/>
                    </a:lnTo>
                    <a:lnTo>
                      <a:pt x="454" y="503"/>
                    </a:lnTo>
                    <a:lnTo>
                      <a:pt x="437" y="487"/>
                    </a:lnTo>
                    <a:lnTo>
                      <a:pt x="420" y="473"/>
                    </a:lnTo>
                    <a:lnTo>
                      <a:pt x="411" y="467"/>
                    </a:lnTo>
                    <a:lnTo>
                      <a:pt x="400" y="461"/>
                    </a:lnTo>
                    <a:lnTo>
                      <a:pt x="391" y="456"/>
                    </a:lnTo>
                    <a:lnTo>
                      <a:pt x="381" y="454"/>
                    </a:lnTo>
                    <a:lnTo>
                      <a:pt x="360" y="445"/>
                    </a:lnTo>
                    <a:lnTo>
                      <a:pt x="337" y="437"/>
                    </a:lnTo>
                    <a:lnTo>
                      <a:pt x="327" y="433"/>
                    </a:lnTo>
                    <a:lnTo>
                      <a:pt x="316" y="428"/>
                    </a:lnTo>
                    <a:lnTo>
                      <a:pt x="306" y="421"/>
                    </a:lnTo>
                    <a:lnTo>
                      <a:pt x="298" y="415"/>
                    </a:lnTo>
                    <a:lnTo>
                      <a:pt x="292" y="403"/>
                    </a:lnTo>
                    <a:lnTo>
                      <a:pt x="286" y="391"/>
                    </a:lnTo>
                    <a:lnTo>
                      <a:pt x="281" y="380"/>
                    </a:lnTo>
                    <a:lnTo>
                      <a:pt x="275" y="369"/>
                    </a:lnTo>
                    <a:lnTo>
                      <a:pt x="270" y="364"/>
                    </a:lnTo>
                    <a:lnTo>
                      <a:pt x="264" y="360"/>
                    </a:lnTo>
                    <a:lnTo>
                      <a:pt x="258" y="358"/>
                    </a:lnTo>
                    <a:lnTo>
                      <a:pt x="251" y="355"/>
                    </a:lnTo>
                    <a:lnTo>
                      <a:pt x="239" y="355"/>
                    </a:lnTo>
                    <a:lnTo>
                      <a:pt x="224" y="355"/>
                    </a:lnTo>
                    <a:lnTo>
                      <a:pt x="210" y="355"/>
                    </a:lnTo>
                    <a:lnTo>
                      <a:pt x="197" y="353"/>
                    </a:lnTo>
                    <a:lnTo>
                      <a:pt x="191" y="351"/>
                    </a:lnTo>
                    <a:lnTo>
                      <a:pt x="185" y="347"/>
                    </a:lnTo>
                    <a:lnTo>
                      <a:pt x="182" y="342"/>
                    </a:lnTo>
                    <a:lnTo>
                      <a:pt x="178" y="336"/>
                    </a:lnTo>
                    <a:lnTo>
                      <a:pt x="172" y="327"/>
                    </a:lnTo>
                    <a:lnTo>
                      <a:pt x="167" y="319"/>
                    </a:lnTo>
                    <a:lnTo>
                      <a:pt x="162" y="312"/>
                    </a:lnTo>
                    <a:lnTo>
                      <a:pt x="156" y="307"/>
                    </a:lnTo>
                    <a:lnTo>
                      <a:pt x="148" y="302"/>
                    </a:lnTo>
                    <a:lnTo>
                      <a:pt x="140" y="299"/>
                    </a:lnTo>
                    <a:lnTo>
                      <a:pt x="130" y="298"/>
                    </a:lnTo>
                    <a:lnTo>
                      <a:pt x="118" y="299"/>
                    </a:lnTo>
                    <a:lnTo>
                      <a:pt x="99" y="301"/>
                    </a:lnTo>
                    <a:lnTo>
                      <a:pt x="86" y="302"/>
                    </a:lnTo>
                    <a:lnTo>
                      <a:pt x="75" y="302"/>
                    </a:lnTo>
                    <a:lnTo>
                      <a:pt x="68" y="301"/>
                    </a:lnTo>
                    <a:lnTo>
                      <a:pt x="61" y="297"/>
                    </a:lnTo>
                    <a:lnTo>
                      <a:pt x="56" y="289"/>
                    </a:lnTo>
                    <a:lnTo>
                      <a:pt x="49" y="279"/>
                    </a:lnTo>
                    <a:lnTo>
                      <a:pt x="40" y="263"/>
                    </a:lnTo>
                    <a:lnTo>
                      <a:pt x="22" y="244"/>
                    </a:lnTo>
                    <a:lnTo>
                      <a:pt x="3" y="226"/>
                    </a:lnTo>
                    <a:lnTo>
                      <a:pt x="1" y="219"/>
                    </a:lnTo>
                    <a:lnTo>
                      <a:pt x="0" y="213"/>
                    </a:lnTo>
                    <a:lnTo>
                      <a:pt x="1" y="206"/>
                    </a:lnTo>
                    <a:lnTo>
                      <a:pt x="4" y="198"/>
                    </a:lnTo>
                    <a:lnTo>
                      <a:pt x="11" y="184"/>
                    </a:lnTo>
                    <a:lnTo>
                      <a:pt x="14" y="171"/>
                    </a:lnTo>
                    <a:lnTo>
                      <a:pt x="12" y="162"/>
                    </a:lnTo>
                    <a:lnTo>
                      <a:pt x="12" y="152"/>
                    </a:lnTo>
                    <a:lnTo>
                      <a:pt x="13" y="140"/>
                    </a:lnTo>
                    <a:lnTo>
                      <a:pt x="17" y="127"/>
                    </a:lnTo>
                    <a:lnTo>
                      <a:pt x="21" y="115"/>
                    </a:lnTo>
                    <a:lnTo>
                      <a:pt x="27" y="103"/>
                    </a:lnTo>
                    <a:lnTo>
                      <a:pt x="35" y="92"/>
                    </a:lnTo>
                    <a:lnTo>
                      <a:pt x="43" y="82"/>
                    </a:lnTo>
                    <a:lnTo>
                      <a:pt x="110" y="12"/>
                    </a:lnTo>
                    <a:lnTo>
                      <a:pt x="112" y="18"/>
                    </a:lnTo>
                    <a:lnTo>
                      <a:pt x="114" y="27"/>
                    </a:lnTo>
                    <a:lnTo>
                      <a:pt x="119" y="35"/>
                    </a:lnTo>
                    <a:lnTo>
                      <a:pt x="126" y="44"/>
                    </a:lnTo>
                    <a:lnTo>
                      <a:pt x="132" y="52"/>
                    </a:lnTo>
                    <a:lnTo>
                      <a:pt x="140" y="61"/>
                    </a:lnTo>
                    <a:lnTo>
                      <a:pt x="149" y="69"/>
                    </a:lnTo>
                    <a:lnTo>
                      <a:pt x="160" y="75"/>
                    </a:lnTo>
                    <a:lnTo>
                      <a:pt x="169" y="82"/>
                    </a:lnTo>
                    <a:lnTo>
                      <a:pt x="179" y="86"/>
                    </a:lnTo>
                    <a:lnTo>
                      <a:pt x="189" y="88"/>
                    </a:lnTo>
                    <a:lnTo>
                      <a:pt x="198" y="90"/>
                    </a:lnTo>
                    <a:lnTo>
                      <a:pt x="207" y="90"/>
                    </a:lnTo>
                    <a:lnTo>
                      <a:pt x="215" y="86"/>
                    </a:lnTo>
                    <a:lnTo>
                      <a:pt x="219" y="83"/>
                    </a:lnTo>
                    <a:lnTo>
                      <a:pt x="223" y="81"/>
                    </a:lnTo>
                    <a:lnTo>
                      <a:pt x="227" y="77"/>
                    </a:lnTo>
                    <a:lnTo>
                      <a:pt x="229" y="71"/>
                    </a:lnTo>
                    <a:lnTo>
                      <a:pt x="232" y="65"/>
                    </a:lnTo>
                    <a:lnTo>
                      <a:pt x="235" y="57"/>
                    </a:lnTo>
                    <a:lnTo>
                      <a:pt x="236" y="49"/>
                    </a:lnTo>
                    <a:lnTo>
                      <a:pt x="237" y="42"/>
                    </a:lnTo>
                    <a:lnTo>
                      <a:pt x="239" y="26"/>
                    </a:lnTo>
                    <a:lnTo>
                      <a:pt x="240" y="13"/>
                    </a:lnTo>
                    <a:lnTo>
                      <a:pt x="242" y="8"/>
                    </a:lnTo>
                    <a:lnTo>
                      <a:pt x="245" y="4"/>
                    </a:lnTo>
                    <a:lnTo>
                      <a:pt x="250" y="1"/>
                    </a:lnTo>
                    <a:lnTo>
                      <a:pt x="255" y="0"/>
                    </a:lnTo>
                    <a:lnTo>
                      <a:pt x="262" y="1"/>
                    </a:lnTo>
                    <a:lnTo>
                      <a:pt x="271" y="5"/>
                    </a:lnTo>
                    <a:lnTo>
                      <a:pt x="283" y="11"/>
                    </a:lnTo>
                    <a:lnTo>
                      <a:pt x="297" y="18"/>
                    </a:lnTo>
                    <a:lnTo>
                      <a:pt x="318" y="33"/>
                    </a:lnTo>
                    <a:lnTo>
                      <a:pt x="342" y="47"/>
                    </a:lnTo>
                    <a:lnTo>
                      <a:pt x="354" y="53"/>
                    </a:lnTo>
                    <a:lnTo>
                      <a:pt x="367" y="58"/>
                    </a:lnTo>
                    <a:lnTo>
                      <a:pt x="378" y="62"/>
                    </a:lnTo>
                    <a:lnTo>
                      <a:pt x="391" y="64"/>
                    </a:lnTo>
                    <a:lnTo>
                      <a:pt x="398" y="65"/>
                    </a:lnTo>
                    <a:lnTo>
                      <a:pt x="404" y="68"/>
                    </a:lnTo>
                    <a:lnTo>
                      <a:pt x="410" y="70"/>
                    </a:lnTo>
                    <a:lnTo>
                      <a:pt x="415" y="75"/>
                    </a:lnTo>
                    <a:lnTo>
                      <a:pt x="424" y="88"/>
                    </a:lnTo>
                    <a:lnTo>
                      <a:pt x="432" y="103"/>
                    </a:lnTo>
                    <a:lnTo>
                      <a:pt x="438" y="118"/>
                    </a:lnTo>
                    <a:lnTo>
                      <a:pt x="445" y="135"/>
                    </a:lnTo>
                    <a:lnTo>
                      <a:pt x="451" y="149"/>
                    </a:lnTo>
                    <a:lnTo>
                      <a:pt x="459" y="161"/>
                    </a:lnTo>
                    <a:lnTo>
                      <a:pt x="464" y="166"/>
                    </a:lnTo>
                    <a:lnTo>
                      <a:pt x="469" y="171"/>
                    </a:lnTo>
                    <a:lnTo>
                      <a:pt x="474" y="175"/>
                    </a:lnTo>
                    <a:lnTo>
                      <a:pt x="481" y="178"/>
                    </a:lnTo>
                    <a:lnTo>
                      <a:pt x="494" y="183"/>
                    </a:lnTo>
                    <a:lnTo>
                      <a:pt x="508" y="185"/>
                    </a:lnTo>
                    <a:lnTo>
                      <a:pt x="522" y="185"/>
                    </a:lnTo>
                    <a:lnTo>
                      <a:pt x="538" y="185"/>
                    </a:lnTo>
                    <a:lnTo>
                      <a:pt x="553" y="183"/>
                    </a:lnTo>
                    <a:lnTo>
                      <a:pt x="570" y="180"/>
                    </a:lnTo>
                    <a:lnTo>
                      <a:pt x="603" y="172"/>
                    </a:lnTo>
                    <a:lnTo>
                      <a:pt x="635" y="163"/>
                    </a:lnTo>
                    <a:lnTo>
                      <a:pt x="651" y="160"/>
                    </a:lnTo>
                    <a:lnTo>
                      <a:pt x="665" y="156"/>
                    </a:lnTo>
                    <a:lnTo>
                      <a:pt x="678" y="153"/>
                    </a:lnTo>
                    <a:lnTo>
                      <a:pt x="689" y="152"/>
                    </a:lnTo>
                    <a:lnTo>
                      <a:pt x="702" y="153"/>
                    </a:lnTo>
                    <a:lnTo>
                      <a:pt x="714" y="153"/>
                    </a:lnTo>
                    <a:lnTo>
                      <a:pt x="726" y="152"/>
                    </a:lnTo>
                    <a:lnTo>
                      <a:pt x="736" y="150"/>
                    </a:lnTo>
                    <a:lnTo>
                      <a:pt x="757" y="145"/>
                    </a:lnTo>
                    <a:lnTo>
                      <a:pt x="775" y="139"/>
                    </a:lnTo>
                    <a:lnTo>
                      <a:pt x="812" y="123"/>
                    </a:lnTo>
                    <a:lnTo>
                      <a:pt x="855" y="108"/>
                    </a:lnTo>
                    <a:lnTo>
                      <a:pt x="862" y="108"/>
                    </a:lnTo>
                    <a:lnTo>
                      <a:pt x="868" y="106"/>
                    </a:lnTo>
                    <a:lnTo>
                      <a:pt x="873" y="108"/>
                    </a:lnTo>
                    <a:lnTo>
                      <a:pt x="880" y="108"/>
                    </a:lnTo>
                    <a:lnTo>
                      <a:pt x="891" y="112"/>
                    </a:lnTo>
                    <a:lnTo>
                      <a:pt x="903" y="117"/>
                    </a:lnTo>
                    <a:lnTo>
                      <a:pt x="915" y="122"/>
                    </a:lnTo>
                    <a:lnTo>
                      <a:pt x="926" y="127"/>
                    </a:lnTo>
                    <a:lnTo>
                      <a:pt x="938" y="131"/>
                    </a:lnTo>
                    <a:lnTo>
                      <a:pt x="951" y="132"/>
                    </a:lnTo>
                    <a:lnTo>
                      <a:pt x="961" y="131"/>
                    </a:lnTo>
                    <a:lnTo>
                      <a:pt x="971" y="130"/>
                    </a:lnTo>
                    <a:lnTo>
                      <a:pt x="980" y="126"/>
                    </a:lnTo>
                    <a:lnTo>
                      <a:pt x="989" y="122"/>
                    </a:lnTo>
                    <a:lnTo>
                      <a:pt x="1003" y="112"/>
                    </a:lnTo>
                    <a:lnTo>
                      <a:pt x="1018" y="100"/>
                    </a:lnTo>
                    <a:lnTo>
                      <a:pt x="1033" y="88"/>
                    </a:lnTo>
                    <a:lnTo>
                      <a:pt x="1047" y="77"/>
                    </a:lnTo>
                    <a:lnTo>
                      <a:pt x="1055" y="73"/>
                    </a:lnTo>
                    <a:lnTo>
                      <a:pt x="1064" y="69"/>
                    </a:lnTo>
                    <a:lnTo>
                      <a:pt x="1073" y="66"/>
                    </a:lnTo>
                    <a:lnTo>
                      <a:pt x="1082" y="65"/>
                    </a:lnTo>
                    <a:lnTo>
                      <a:pt x="1105" y="64"/>
                    </a:lnTo>
                    <a:lnTo>
                      <a:pt x="1131" y="61"/>
                    </a:lnTo>
                    <a:lnTo>
                      <a:pt x="1145" y="60"/>
                    </a:lnTo>
                    <a:lnTo>
                      <a:pt x="1158" y="60"/>
                    </a:lnTo>
                    <a:lnTo>
                      <a:pt x="1170" y="60"/>
                    </a:lnTo>
                    <a:lnTo>
                      <a:pt x="1180" y="62"/>
                    </a:lnTo>
                    <a:lnTo>
                      <a:pt x="1180" y="68"/>
                    </a:lnTo>
                    <a:lnTo>
                      <a:pt x="1179" y="75"/>
                    </a:lnTo>
                    <a:lnTo>
                      <a:pt x="1176" y="83"/>
                    </a:lnTo>
                    <a:lnTo>
                      <a:pt x="1173" y="91"/>
                    </a:lnTo>
                    <a:lnTo>
                      <a:pt x="1162" y="109"/>
                    </a:lnTo>
                    <a:lnTo>
                      <a:pt x="1148" y="127"/>
                    </a:lnTo>
                    <a:lnTo>
                      <a:pt x="1119" y="162"/>
                    </a:lnTo>
                    <a:lnTo>
                      <a:pt x="1100" y="189"/>
                    </a:lnTo>
                    <a:lnTo>
                      <a:pt x="1073" y="223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86"/>
              <p:cNvSpPr>
                <a:spLocks/>
              </p:cNvSpPr>
              <p:nvPr/>
            </p:nvSpPr>
            <p:spPr bwMode="auto">
              <a:xfrm>
                <a:off x="6630288" y="5798369"/>
                <a:ext cx="267789" cy="484090"/>
              </a:xfrm>
              <a:custGeom>
                <a:avLst/>
                <a:gdLst/>
                <a:ahLst/>
                <a:cxnLst>
                  <a:cxn ang="0">
                    <a:pos x="493" y="770"/>
                  </a:cxn>
                  <a:cxn ang="0">
                    <a:pos x="515" y="599"/>
                  </a:cxn>
                  <a:cxn ang="0">
                    <a:pos x="513" y="505"/>
                  </a:cxn>
                  <a:cxn ang="0">
                    <a:pos x="585" y="379"/>
                  </a:cxn>
                  <a:cxn ang="0">
                    <a:pos x="574" y="339"/>
                  </a:cxn>
                  <a:cxn ang="0">
                    <a:pos x="556" y="292"/>
                  </a:cxn>
                  <a:cxn ang="0">
                    <a:pos x="578" y="252"/>
                  </a:cxn>
                  <a:cxn ang="0">
                    <a:pos x="568" y="228"/>
                  </a:cxn>
                  <a:cxn ang="0">
                    <a:pos x="509" y="202"/>
                  </a:cxn>
                  <a:cxn ang="0">
                    <a:pos x="515" y="182"/>
                  </a:cxn>
                  <a:cxn ang="0">
                    <a:pos x="565" y="147"/>
                  </a:cxn>
                  <a:cxn ang="0">
                    <a:pos x="532" y="134"/>
                  </a:cxn>
                  <a:cxn ang="0">
                    <a:pos x="515" y="116"/>
                  </a:cxn>
                  <a:cxn ang="0">
                    <a:pos x="524" y="66"/>
                  </a:cxn>
                  <a:cxn ang="0">
                    <a:pos x="495" y="68"/>
                  </a:cxn>
                  <a:cxn ang="0">
                    <a:pos x="462" y="54"/>
                  </a:cxn>
                  <a:cxn ang="0">
                    <a:pos x="435" y="2"/>
                  </a:cxn>
                  <a:cxn ang="0">
                    <a:pos x="408" y="9"/>
                  </a:cxn>
                  <a:cxn ang="0">
                    <a:pos x="373" y="62"/>
                  </a:cxn>
                  <a:cxn ang="0">
                    <a:pos x="282" y="106"/>
                  </a:cxn>
                  <a:cxn ang="0">
                    <a:pos x="182" y="139"/>
                  </a:cxn>
                  <a:cxn ang="0">
                    <a:pos x="112" y="129"/>
                  </a:cxn>
                  <a:cxn ang="0">
                    <a:pos x="46" y="85"/>
                  </a:cxn>
                  <a:cxn ang="0">
                    <a:pos x="20" y="146"/>
                  </a:cxn>
                  <a:cxn ang="0">
                    <a:pos x="19" y="174"/>
                  </a:cxn>
                  <a:cxn ang="0">
                    <a:pos x="35" y="198"/>
                  </a:cxn>
                  <a:cxn ang="0">
                    <a:pos x="18" y="240"/>
                  </a:cxn>
                  <a:cxn ang="0">
                    <a:pos x="76" y="265"/>
                  </a:cxn>
                  <a:cxn ang="0">
                    <a:pos x="92" y="282"/>
                  </a:cxn>
                  <a:cxn ang="0">
                    <a:pos x="84" y="347"/>
                  </a:cxn>
                  <a:cxn ang="0">
                    <a:pos x="102" y="384"/>
                  </a:cxn>
                  <a:cxn ang="0">
                    <a:pos x="112" y="432"/>
                  </a:cxn>
                  <a:cxn ang="0">
                    <a:pos x="88" y="519"/>
                  </a:cxn>
                  <a:cxn ang="0">
                    <a:pos x="67" y="567"/>
                  </a:cxn>
                  <a:cxn ang="0">
                    <a:pos x="75" y="593"/>
                  </a:cxn>
                  <a:cxn ang="0">
                    <a:pos x="110" y="558"/>
                  </a:cxn>
                  <a:cxn ang="0">
                    <a:pos x="123" y="627"/>
                  </a:cxn>
                  <a:cxn ang="0">
                    <a:pos x="119" y="685"/>
                  </a:cxn>
                  <a:cxn ang="0">
                    <a:pos x="105" y="684"/>
                  </a:cxn>
                  <a:cxn ang="0">
                    <a:pos x="83" y="676"/>
                  </a:cxn>
                  <a:cxn ang="0">
                    <a:pos x="39" y="834"/>
                  </a:cxn>
                  <a:cxn ang="0">
                    <a:pos x="35" y="896"/>
                  </a:cxn>
                  <a:cxn ang="0">
                    <a:pos x="59" y="926"/>
                  </a:cxn>
                  <a:cxn ang="0">
                    <a:pos x="49" y="932"/>
                  </a:cxn>
                  <a:cxn ang="0">
                    <a:pos x="2" y="914"/>
                  </a:cxn>
                  <a:cxn ang="0">
                    <a:pos x="6" y="961"/>
                  </a:cxn>
                  <a:cxn ang="0">
                    <a:pos x="19" y="976"/>
                  </a:cxn>
                  <a:cxn ang="0">
                    <a:pos x="77" y="954"/>
                  </a:cxn>
                  <a:cxn ang="0">
                    <a:pos x="98" y="978"/>
                  </a:cxn>
                  <a:cxn ang="0">
                    <a:pos x="112" y="1063"/>
                  </a:cxn>
                  <a:cxn ang="0">
                    <a:pos x="181" y="1071"/>
                  </a:cxn>
                  <a:cxn ang="0">
                    <a:pos x="238" y="1067"/>
                  </a:cxn>
                  <a:cxn ang="0">
                    <a:pos x="264" y="1025"/>
                  </a:cxn>
                  <a:cxn ang="0">
                    <a:pos x="251" y="970"/>
                  </a:cxn>
                  <a:cxn ang="0">
                    <a:pos x="268" y="931"/>
                  </a:cxn>
                  <a:cxn ang="0">
                    <a:pos x="256" y="866"/>
                  </a:cxn>
                  <a:cxn ang="0">
                    <a:pos x="289" y="869"/>
                  </a:cxn>
                  <a:cxn ang="0">
                    <a:pos x="396" y="928"/>
                  </a:cxn>
                  <a:cxn ang="0">
                    <a:pos x="422" y="980"/>
                  </a:cxn>
                  <a:cxn ang="0">
                    <a:pos x="444" y="980"/>
                  </a:cxn>
                </a:cxnLst>
                <a:rect l="0" t="0" r="r" b="b"/>
                <a:pathLst>
                  <a:path w="587" h="1075">
                    <a:moveTo>
                      <a:pt x="466" y="895"/>
                    </a:moveTo>
                    <a:lnTo>
                      <a:pt x="475" y="873"/>
                    </a:lnTo>
                    <a:lnTo>
                      <a:pt x="480" y="848"/>
                    </a:lnTo>
                    <a:lnTo>
                      <a:pt x="486" y="822"/>
                    </a:lnTo>
                    <a:lnTo>
                      <a:pt x="489" y="796"/>
                    </a:lnTo>
                    <a:lnTo>
                      <a:pt x="493" y="770"/>
                    </a:lnTo>
                    <a:lnTo>
                      <a:pt x="496" y="743"/>
                    </a:lnTo>
                    <a:lnTo>
                      <a:pt x="499" y="718"/>
                    </a:lnTo>
                    <a:lnTo>
                      <a:pt x="502" y="694"/>
                    </a:lnTo>
                    <a:lnTo>
                      <a:pt x="509" y="656"/>
                    </a:lnTo>
                    <a:lnTo>
                      <a:pt x="514" y="619"/>
                    </a:lnTo>
                    <a:lnTo>
                      <a:pt x="515" y="599"/>
                    </a:lnTo>
                    <a:lnTo>
                      <a:pt x="515" y="580"/>
                    </a:lnTo>
                    <a:lnTo>
                      <a:pt x="515" y="562"/>
                    </a:lnTo>
                    <a:lnTo>
                      <a:pt x="513" y="544"/>
                    </a:lnTo>
                    <a:lnTo>
                      <a:pt x="511" y="529"/>
                    </a:lnTo>
                    <a:lnTo>
                      <a:pt x="511" y="518"/>
                    </a:lnTo>
                    <a:lnTo>
                      <a:pt x="513" y="505"/>
                    </a:lnTo>
                    <a:lnTo>
                      <a:pt x="511" y="492"/>
                    </a:lnTo>
                    <a:lnTo>
                      <a:pt x="552" y="418"/>
                    </a:lnTo>
                    <a:lnTo>
                      <a:pt x="559" y="408"/>
                    </a:lnTo>
                    <a:lnTo>
                      <a:pt x="570" y="399"/>
                    </a:lnTo>
                    <a:lnTo>
                      <a:pt x="579" y="388"/>
                    </a:lnTo>
                    <a:lnTo>
                      <a:pt x="585" y="379"/>
                    </a:lnTo>
                    <a:lnTo>
                      <a:pt x="587" y="374"/>
                    </a:lnTo>
                    <a:lnTo>
                      <a:pt x="587" y="370"/>
                    </a:lnTo>
                    <a:lnTo>
                      <a:pt x="585" y="365"/>
                    </a:lnTo>
                    <a:lnTo>
                      <a:pt x="584" y="360"/>
                    </a:lnTo>
                    <a:lnTo>
                      <a:pt x="580" y="351"/>
                    </a:lnTo>
                    <a:lnTo>
                      <a:pt x="574" y="339"/>
                    </a:lnTo>
                    <a:lnTo>
                      <a:pt x="566" y="329"/>
                    </a:lnTo>
                    <a:lnTo>
                      <a:pt x="561" y="317"/>
                    </a:lnTo>
                    <a:lnTo>
                      <a:pt x="558" y="310"/>
                    </a:lnTo>
                    <a:lnTo>
                      <a:pt x="557" y="305"/>
                    </a:lnTo>
                    <a:lnTo>
                      <a:pt x="556" y="299"/>
                    </a:lnTo>
                    <a:lnTo>
                      <a:pt x="556" y="292"/>
                    </a:lnTo>
                    <a:lnTo>
                      <a:pt x="557" y="283"/>
                    </a:lnTo>
                    <a:lnTo>
                      <a:pt x="559" y="277"/>
                    </a:lnTo>
                    <a:lnTo>
                      <a:pt x="565" y="269"/>
                    </a:lnTo>
                    <a:lnTo>
                      <a:pt x="568" y="264"/>
                    </a:lnTo>
                    <a:lnTo>
                      <a:pt x="574" y="257"/>
                    </a:lnTo>
                    <a:lnTo>
                      <a:pt x="578" y="252"/>
                    </a:lnTo>
                    <a:lnTo>
                      <a:pt x="580" y="246"/>
                    </a:lnTo>
                    <a:lnTo>
                      <a:pt x="581" y="239"/>
                    </a:lnTo>
                    <a:lnTo>
                      <a:pt x="580" y="237"/>
                    </a:lnTo>
                    <a:lnTo>
                      <a:pt x="578" y="233"/>
                    </a:lnTo>
                    <a:lnTo>
                      <a:pt x="574" y="230"/>
                    </a:lnTo>
                    <a:lnTo>
                      <a:pt x="568" y="228"/>
                    </a:lnTo>
                    <a:lnTo>
                      <a:pt x="557" y="222"/>
                    </a:lnTo>
                    <a:lnTo>
                      <a:pt x="543" y="217"/>
                    </a:lnTo>
                    <a:lnTo>
                      <a:pt x="528" y="212"/>
                    </a:lnTo>
                    <a:lnTo>
                      <a:pt x="517" y="207"/>
                    </a:lnTo>
                    <a:lnTo>
                      <a:pt x="511" y="204"/>
                    </a:lnTo>
                    <a:lnTo>
                      <a:pt x="509" y="202"/>
                    </a:lnTo>
                    <a:lnTo>
                      <a:pt x="506" y="199"/>
                    </a:lnTo>
                    <a:lnTo>
                      <a:pt x="505" y="195"/>
                    </a:lnTo>
                    <a:lnTo>
                      <a:pt x="506" y="191"/>
                    </a:lnTo>
                    <a:lnTo>
                      <a:pt x="509" y="189"/>
                    </a:lnTo>
                    <a:lnTo>
                      <a:pt x="511" y="185"/>
                    </a:lnTo>
                    <a:lnTo>
                      <a:pt x="515" y="182"/>
                    </a:lnTo>
                    <a:lnTo>
                      <a:pt x="526" y="176"/>
                    </a:lnTo>
                    <a:lnTo>
                      <a:pt x="537" y="171"/>
                    </a:lnTo>
                    <a:lnTo>
                      <a:pt x="549" y="164"/>
                    </a:lnTo>
                    <a:lnTo>
                      <a:pt x="558" y="156"/>
                    </a:lnTo>
                    <a:lnTo>
                      <a:pt x="562" y="152"/>
                    </a:lnTo>
                    <a:lnTo>
                      <a:pt x="565" y="147"/>
                    </a:lnTo>
                    <a:lnTo>
                      <a:pt x="567" y="142"/>
                    </a:lnTo>
                    <a:lnTo>
                      <a:pt x="567" y="136"/>
                    </a:lnTo>
                    <a:lnTo>
                      <a:pt x="567" y="134"/>
                    </a:lnTo>
                    <a:lnTo>
                      <a:pt x="556" y="134"/>
                    </a:lnTo>
                    <a:lnTo>
                      <a:pt x="544" y="136"/>
                    </a:lnTo>
                    <a:lnTo>
                      <a:pt x="532" y="134"/>
                    </a:lnTo>
                    <a:lnTo>
                      <a:pt x="522" y="132"/>
                    </a:lnTo>
                    <a:lnTo>
                      <a:pt x="518" y="130"/>
                    </a:lnTo>
                    <a:lnTo>
                      <a:pt x="517" y="129"/>
                    </a:lnTo>
                    <a:lnTo>
                      <a:pt x="515" y="126"/>
                    </a:lnTo>
                    <a:lnTo>
                      <a:pt x="514" y="124"/>
                    </a:lnTo>
                    <a:lnTo>
                      <a:pt x="515" y="116"/>
                    </a:lnTo>
                    <a:lnTo>
                      <a:pt x="518" y="107"/>
                    </a:lnTo>
                    <a:lnTo>
                      <a:pt x="521" y="97"/>
                    </a:lnTo>
                    <a:lnTo>
                      <a:pt x="523" y="88"/>
                    </a:lnTo>
                    <a:lnTo>
                      <a:pt x="526" y="79"/>
                    </a:lnTo>
                    <a:lnTo>
                      <a:pt x="526" y="72"/>
                    </a:lnTo>
                    <a:lnTo>
                      <a:pt x="524" y="66"/>
                    </a:lnTo>
                    <a:lnTo>
                      <a:pt x="522" y="62"/>
                    </a:lnTo>
                    <a:lnTo>
                      <a:pt x="519" y="59"/>
                    </a:lnTo>
                    <a:lnTo>
                      <a:pt x="517" y="59"/>
                    </a:lnTo>
                    <a:lnTo>
                      <a:pt x="510" y="60"/>
                    </a:lnTo>
                    <a:lnTo>
                      <a:pt x="504" y="64"/>
                    </a:lnTo>
                    <a:lnTo>
                      <a:pt x="495" y="68"/>
                    </a:lnTo>
                    <a:lnTo>
                      <a:pt x="487" y="71"/>
                    </a:lnTo>
                    <a:lnTo>
                      <a:pt x="482" y="72"/>
                    </a:lnTo>
                    <a:lnTo>
                      <a:pt x="478" y="71"/>
                    </a:lnTo>
                    <a:lnTo>
                      <a:pt x="473" y="68"/>
                    </a:lnTo>
                    <a:lnTo>
                      <a:pt x="469" y="64"/>
                    </a:lnTo>
                    <a:lnTo>
                      <a:pt x="462" y="54"/>
                    </a:lnTo>
                    <a:lnTo>
                      <a:pt x="456" y="41"/>
                    </a:lnTo>
                    <a:lnTo>
                      <a:pt x="451" y="28"/>
                    </a:lnTo>
                    <a:lnTo>
                      <a:pt x="445" y="16"/>
                    </a:lnTo>
                    <a:lnTo>
                      <a:pt x="443" y="10"/>
                    </a:lnTo>
                    <a:lnTo>
                      <a:pt x="439" y="6"/>
                    </a:lnTo>
                    <a:lnTo>
                      <a:pt x="435" y="2"/>
                    </a:lnTo>
                    <a:lnTo>
                      <a:pt x="431" y="1"/>
                    </a:lnTo>
                    <a:lnTo>
                      <a:pt x="427" y="0"/>
                    </a:lnTo>
                    <a:lnTo>
                      <a:pt x="423" y="0"/>
                    </a:lnTo>
                    <a:lnTo>
                      <a:pt x="420" y="1"/>
                    </a:lnTo>
                    <a:lnTo>
                      <a:pt x="416" y="2"/>
                    </a:lnTo>
                    <a:lnTo>
                      <a:pt x="408" y="9"/>
                    </a:lnTo>
                    <a:lnTo>
                      <a:pt x="401" y="16"/>
                    </a:lnTo>
                    <a:lnTo>
                      <a:pt x="396" y="25"/>
                    </a:lnTo>
                    <a:lnTo>
                      <a:pt x="391" y="35"/>
                    </a:lnTo>
                    <a:lnTo>
                      <a:pt x="386" y="47"/>
                    </a:lnTo>
                    <a:lnTo>
                      <a:pt x="379" y="57"/>
                    </a:lnTo>
                    <a:lnTo>
                      <a:pt x="373" y="62"/>
                    </a:lnTo>
                    <a:lnTo>
                      <a:pt x="366" y="64"/>
                    </a:lnTo>
                    <a:lnTo>
                      <a:pt x="348" y="67"/>
                    </a:lnTo>
                    <a:lnTo>
                      <a:pt x="325" y="75"/>
                    </a:lnTo>
                    <a:lnTo>
                      <a:pt x="311" y="82"/>
                    </a:lnTo>
                    <a:lnTo>
                      <a:pt x="296" y="94"/>
                    </a:lnTo>
                    <a:lnTo>
                      <a:pt x="282" y="106"/>
                    </a:lnTo>
                    <a:lnTo>
                      <a:pt x="268" y="115"/>
                    </a:lnTo>
                    <a:lnTo>
                      <a:pt x="243" y="125"/>
                    </a:lnTo>
                    <a:lnTo>
                      <a:pt x="219" y="133"/>
                    </a:lnTo>
                    <a:lnTo>
                      <a:pt x="207" y="136"/>
                    </a:lnTo>
                    <a:lnTo>
                      <a:pt x="194" y="138"/>
                    </a:lnTo>
                    <a:lnTo>
                      <a:pt x="182" y="139"/>
                    </a:lnTo>
                    <a:lnTo>
                      <a:pt x="171" y="141"/>
                    </a:lnTo>
                    <a:lnTo>
                      <a:pt x="159" y="141"/>
                    </a:lnTo>
                    <a:lnTo>
                      <a:pt x="147" y="139"/>
                    </a:lnTo>
                    <a:lnTo>
                      <a:pt x="136" y="137"/>
                    </a:lnTo>
                    <a:lnTo>
                      <a:pt x="124" y="133"/>
                    </a:lnTo>
                    <a:lnTo>
                      <a:pt x="112" y="129"/>
                    </a:lnTo>
                    <a:lnTo>
                      <a:pt x="101" y="123"/>
                    </a:lnTo>
                    <a:lnTo>
                      <a:pt x="89" y="116"/>
                    </a:lnTo>
                    <a:lnTo>
                      <a:pt x="79" y="107"/>
                    </a:lnTo>
                    <a:lnTo>
                      <a:pt x="58" y="89"/>
                    </a:lnTo>
                    <a:lnTo>
                      <a:pt x="49" y="84"/>
                    </a:lnTo>
                    <a:lnTo>
                      <a:pt x="46" y="85"/>
                    </a:lnTo>
                    <a:lnTo>
                      <a:pt x="44" y="92"/>
                    </a:lnTo>
                    <a:lnTo>
                      <a:pt x="41" y="102"/>
                    </a:lnTo>
                    <a:lnTo>
                      <a:pt x="37" y="115"/>
                    </a:lnTo>
                    <a:lnTo>
                      <a:pt x="32" y="126"/>
                    </a:lnTo>
                    <a:lnTo>
                      <a:pt x="27" y="136"/>
                    </a:lnTo>
                    <a:lnTo>
                      <a:pt x="20" y="146"/>
                    </a:lnTo>
                    <a:lnTo>
                      <a:pt x="15" y="156"/>
                    </a:lnTo>
                    <a:lnTo>
                      <a:pt x="14" y="160"/>
                    </a:lnTo>
                    <a:lnTo>
                      <a:pt x="14" y="163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9" y="174"/>
                    </a:lnTo>
                    <a:lnTo>
                      <a:pt x="24" y="180"/>
                    </a:lnTo>
                    <a:lnTo>
                      <a:pt x="30" y="183"/>
                    </a:lnTo>
                    <a:lnTo>
                      <a:pt x="33" y="186"/>
                    </a:lnTo>
                    <a:lnTo>
                      <a:pt x="36" y="190"/>
                    </a:lnTo>
                    <a:lnTo>
                      <a:pt x="37" y="193"/>
                    </a:lnTo>
                    <a:lnTo>
                      <a:pt x="35" y="198"/>
                    </a:lnTo>
                    <a:lnTo>
                      <a:pt x="31" y="204"/>
                    </a:lnTo>
                    <a:lnTo>
                      <a:pt x="27" y="211"/>
                    </a:lnTo>
                    <a:lnTo>
                      <a:pt x="22" y="217"/>
                    </a:lnTo>
                    <a:lnTo>
                      <a:pt x="13" y="229"/>
                    </a:lnTo>
                    <a:lnTo>
                      <a:pt x="9" y="237"/>
                    </a:lnTo>
                    <a:lnTo>
                      <a:pt x="18" y="240"/>
                    </a:lnTo>
                    <a:lnTo>
                      <a:pt x="31" y="247"/>
                    </a:lnTo>
                    <a:lnTo>
                      <a:pt x="43" y="255"/>
                    </a:lnTo>
                    <a:lnTo>
                      <a:pt x="54" y="261"/>
                    </a:lnTo>
                    <a:lnTo>
                      <a:pt x="62" y="262"/>
                    </a:lnTo>
                    <a:lnTo>
                      <a:pt x="72" y="264"/>
                    </a:lnTo>
                    <a:lnTo>
                      <a:pt x="76" y="265"/>
                    </a:lnTo>
                    <a:lnTo>
                      <a:pt x="81" y="266"/>
                    </a:lnTo>
                    <a:lnTo>
                      <a:pt x="84" y="268"/>
                    </a:lnTo>
                    <a:lnTo>
                      <a:pt x="87" y="270"/>
                    </a:lnTo>
                    <a:lnTo>
                      <a:pt x="88" y="273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3" y="288"/>
                    </a:lnTo>
                    <a:lnTo>
                      <a:pt x="94" y="303"/>
                    </a:lnTo>
                    <a:lnTo>
                      <a:pt x="96" y="312"/>
                    </a:lnTo>
                    <a:lnTo>
                      <a:pt x="90" y="321"/>
                    </a:lnTo>
                    <a:lnTo>
                      <a:pt x="87" y="334"/>
                    </a:lnTo>
                    <a:lnTo>
                      <a:pt x="84" y="347"/>
                    </a:lnTo>
                    <a:lnTo>
                      <a:pt x="81" y="358"/>
                    </a:lnTo>
                    <a:lnTo>
                      <a:pt x="81" y="364"/>
                    </a:lnTo>
                    <a:lnTo>
                      <a:pt x="85" y="367"/>
                    </a:lnTo>
                    <a:lnTo>
                      <a:pt x="90" y="373"/>
                    </a:lnTo>
                    <a:lnTo>
                      <a:pt x="96" y="378"/>
                    </a:lnTo>
                    <a:lnTo>
                      <a:pt x="102" y="384"/>
                    </a:lnTo>
                    <a:lnTo>
                      <a:pt x="107" y="391"/>
                    </a:lnTo>
                    <a:lnTo>
                      <a:pt x="110" y="395"/>
                    </a:lnTo>
                    <a:lnTo>
                      <a:pt x="112" y="399"/>
                    </a:lnTo>
                    <a:lnTo>
                      <a:pt x="112" y="404"/>
                    </a:lnTo>
                    <a:lnTo>
                      <a:pt x="114" y="409"/>
                    </a:lnTo>
                    <a:lnTo>
                      <a:pt x="112" y="432"/>
                    </a:lnTo>
                    <a:lnTo>
                      <a:pt x="110" y="462"/>
                    </a:lnTo>
                    <a:lnTo>
                      <a:pt x="107" y="478"/>
                    </a:lnTo>
                    <a:lnTo>
                      <a:pt x="103" y="490"/>
                    </a:lnTo>
                    <a:lnTo>
                      <a:pt x="100" y="502"/>
                    </a:lnTo>
                    <a:lnTo>
                      <a:pt x="93" y="511"/>
                    </a:lnTo>
                    <a:lnTo>
                      <a:pt x="88" y="519"/>
                    </a:lnTo>
                    <a:lnTo>
                      <a:pt x="81" y="525"/>
                    </a:lnTo>
                    <a:lnTo>
                      <a:pt x="77" y="533"/>
                    </a:lnTo>
                    <a:lnTo>
                      <a:pt x="74" y="541"/>
                    </a:lnTo>
                    <a:lnTo>
                      <a:pt x="71" y="549"/>
                    </a:lnTo>
                    <a:lnTo>
                      <a:pt x="68" y="557"/>
                    </a:lnTo>
                    <a:lnTo>
                      <a:pt x="67" y="567"/>
                    </a:lnTo>
                    <a:lnTo>
                      <a:pt x="67" y="577"/>
                    </a:lnTo>
                    <a:lnTo>
                      <a:pt x="67" y="584"/>
                    </a:lnTo>
                    <a:lnTo>
                      <a:pt x="68" y="588"/>
                    </a:lnTo>
                    <a:lnTo>
                      <a:pt x="70" y="590"/>
                    </a:lnTo>
                    <a:lnTo>
                      <a:pt x="72" y="592"/>
                    </a:lnTo>
                    <a:lnTo>
                      <a:pt x="75" y="593"/>
                    </a:lnTo>
                    <a:lnTo>
                      <a:pt x="77" y="592"/>
                    </a:lnTo>
                    <a:lnTo>
                      <a:pt x="80" y="589"/>
                    </a:lnTo>
                    <a:lnTo>
                      <a:pt x="84" y="586"/>
                    </a:lnTo>
                    <a:lnTo>
                      <a:pt x="97" y="572"/>
                    </a:lnTo>
                    <a:lnTo>
                      <a:pt x="107" y="560"/>
                    </a:lnTo>
                    <a:lnTo>
                      <a:pt x="110" y="558"/>
                    </a:lnTo>
                    <a:lnTo>
                      <a:pt x="114" y="558"/>
                    </a:lnTo>
                    <a:lnTo>
                      <a:pt x="116" y="560"/>
                    </a:lnTo>
                    <a:lnTo>
                      <a:pt x="118" y="564"/>
                    </a:lnTo>
                    <a:lnTo>
                      <a:pt x="120" y="576"/>
                    </a:lnTo>
                    <a:lnTo>
                      <a:pt x="123" y="593"/>
                    </a:lnTo>
                    <a:lnTo>
                      <a:pt x="123" y="627"/>
                    </a:lnTo>
                    <a:lnTo>
                      <a:pt x="123" y="647"/>
                    </a:lnTo>
                    <a:lnTo>
                      <a:pt x="123" y="658"/>
                    </a:lnTo>
                    <a:lnTo>
                      <a:pt x="123" y="669"/>
                    </a:lnTo>
                    <a:lnTo>
                      <a:pt x="122" y="676"/>
                    </a:lnTo>
                    <a:lnTo>
                      <a:pt x="120" y="681"/>
                    </a:lnTo>
                    <a:lnTo>
                      <a:pt x="119" y="685"/>
                    </a:lnTo>
                    <a:lnTo>
                      <a:pt x="116" y="689"/>
                    </a:lnTo>
                    <a:lnTo>
                      <a:pt x="114" y="690"/>
                    </a:lnTo>
                    <a:lnTo>
                      <a:pt x="112" y="690"/>
                    </a:lnTo>
                    <a:lnTo>
                      <a:pt x="110" y="690"/>
                    </a:lnTo>
                    <a:lnTo>
                      <a:pt x="109" y="687"/>
                    </a:lnTo>
                    <a:lnTo>
                      <a:pt x="105" y="684"/>
                    </a:lnTo>
                    <a:lnTo>
                      <a:pt x="101" y="678"/>
                    </a:lnTo>
                    <a:lnTo>
                      <a:pt x="98" y="672"/>
                    </a:lnTo>
                    <a:lnTo>
                      <a:pt x="94" y="667"/>
                    </a:lnTo>
                    <a:lnTo>
                      <a:pt x="90" y="663"/>
                    </a:lnTo>
                    <a:lnTo>
                      <a:pt x="87" y="661"/>
                    </a:lnTo>
                    <a:lnTo>
                      <a:pt x="83" y="676"/>
                    </a:lnTo>
                    <a:lnTo>
                      <a:pt x="76" y="689"/>
                    </a:lnTo>
                    <a:lnTo>
                      <a:pt x="71" y="703"/>
                    </a:lnTo>
                    <a:lnTo>
                      <a:pt x="67" y="718"/>
                    </a:lnTo>
                    <a:lnTo>
                      <a:pt x="54" y="803"/>
                    </a:lnTo>
                    <a:lnTo>
                      <a:pt x="46" y="818"/>
                    </a:lnTo>
                    <a:lnTo>
                      <a:pt x="39" y="834"/>
                    </a:lnTo>
                    <a:lnTo>
                      <a:pt x="33" y="849"/>
                    </a:lnTo>
                    <a:lnTo>
                      <a:pt x="30" y="866"/>
                    </a:lnTo>
                    <a:lnTo>
                      <a:pt x="30" y="874"/>
                    </a:lnTo>
                    <a:lnTo>
                      <a:pt x="30" y="882"/>
                    </a:lnTo>
                    <a:lnTo>
                      <a:pt x="32" y="889"/>
                    </a:lnTo>
                    <a:lnTo>
                      <a:pt x="35" y="896"/>
                    </a:lnTo>
                    <a:lnTo>
                      <a:pt x="39" y="902"/>
                    </a:lnTo>
                    <a:lnTo>
                      <a:pt x="44" y="909"/>
                    </a:lnTo>
                    <a:lnTo>
                      <a:pt x="52" y="915"/>
                    </a:lnTo>
                    <a:lnTo>
                      <a:pt x="61" y="921"/>
                    </a:lnTo>
                    <a:lnTo>
                      <a:pt x="61" y="923"/>
                    </a:lnTo>
                    <a:lnTo>
                      <a:pt x="59" y="926"/>
                    </a:lnTo>
                    <a:lnTo>
                      <a:pt x="58" y="928"/>
                    </a:lnTo>
                    <a:lnTo>
                      <a:pt x="55" y="930"/>
                    </a:lnTo>
                    <a:lnTo>
                      <a:pt x="54" y="932"/>
                    </a:lnTo>
                    <a:lnTo>
                      <a:pt x="53" y="934"/>
                    </a:lnTo>
                    <a:lnTo>
                      <a:pt x="50" y="934"/>
                    </a:lnTo>
                    <a:lnTo>
                      <a:pt x="49" y="932"/>
                    </a:lnTo>
                    <a:lnTo>
                      <a:pt x="44" y="931"/>
                    </a:lnTo>
                    <a:lnTo>
                      <a:pt x="37" y="927"/>
                    </a:lnTo>
                    <a:lnTo>
                      <a:pt x="26" y="918"/>
                    </a:lnTo>
                    <a:lnTo>
                      <a:pt x="18" y="914"/>
                    </a:lnTo>
                    <a:lnTo>
                      <a:pt x="8" y="914"/>
                    </a:lnTo>
                    <a:lnTo>
                      <a:pt x="2" y="914"/>
                    </a:lnTo>
                    <a:lnTo>
                      <a:pt x="0" y="915"/>
                    </a:lnTo>
                    <a:lnTo>
                      <a:pt x="0" y="917"/>
                    </a:lnTo>
                    <a:lnTo>
                      <a:pt x="2" y="923"/>
                    </a:lnTo>
                    <a:lnTo>
                      <a:pt x="8" y="934"/>
                    </a:lnTo>
                    <a:lnTo>
                      <a:pt x="8" y="946"/>
                    </a:lnTo>
                    <a:lnTo>
                      <a:pt x="6" y="961"/>
                    </a:lnTo>
                    <a:lnTo>
                      <a:pt x="8" y="967"/>
                    </a:lnTo>
                    <a:lnTo>
                      <a:pt x="9" y="972"/>
                    </a:lnTo>
                    <a:lnTo>
                      <a:pt x="10" y="974"/>
                    </a:lnTo>
                    <a:lnTo>
                      <a:pt x="13" y="975"/>
                    </a:lnTo>
                    <a:lnTo>
                      <a:pt x="15" y="976"/>
                    </a:lnTo>
                    <a:lnTo>
                      <a:pt x="19" y="976"/>
                    </a:lnTo>
                    <a:lnTo>
                      <a:pt x="30" y="974"/>
                    </a:lnTo>
                    <a:lnTo>
                      <a:pt x="41" y="969"/>
                    </a:lnTo>
                    <a:lnTo>
                      <a:pt x="54" y="962"/>
                    </a:lnTo>
                    <a:lnTo>
                      <a:pt x="67" y="957"/>
                    </a:lnTo>
                    <a:lnTo>
                      <a:pt x="72" y="954"/>
                    </a:lnTo>
                    <a:lnTo>
                      <a:pt x="77" y="954"/>
                    </a:lnTo>
                    <a:lnTo>
                      <a:pt x="83" y="954"/>
                    </a:lnTo>
                    <a:lnTo>
                      <a:pt x="88" y="954"/>
                    </a:lnTo>
                    <a:lnTo>
                      <a:pt x="92" y="958"/>
                    </a:lnTo>
                    <a:lnTo>
                      <a:pt x="94" y="962"/>
                    </a:lnTo>
                    <a:lnTo>
                      <a:pt x="97" y="969"/>
                    </a:lnTo>
                    <a:lnTo>
                      <a:pt x="98" y="978"/>
                    </a:lnTo>
                    <a:lnTo>
                      <a:pt x="98" y="994"/>
                    </a:lnTo>
                    <a:lnTo>
                      <a:pt x="98" y="1022"/>
                    </a:lnTo>
                    <a:lnTo>
                      <a:pt x="98" y="1048"/>
                    </a:lnTo>
                    <a:lnTo>
                      <a:pt x="100" y="1059"/>
                    </a:lnTo>
                    <a:lnTo>
                      <a:pt x="103" y="1062"/>
                    </a:lnTo>
                    <a:lnTo>
                      <a:pt x="112" y="1063"/>
                    </a:lnTo>
                    <a:lnTo>
                      <a:pt x="123" y="1064"/>
                    </a:lnTo>
                    <a:lnTo>
                      <a:pt x="136" y="1064"/>
                    </a:lnTo>
                    <a:lnTo>
                      <a:pt x="149" y="1066"/>
                    </a:lnTo>
                    <a:lnTo>
                      <a:pt x="162" y="1067"/>
                    </a:lnTo>
                    <a:lnTo>
                      <a:pt x="173" y="1068"/>
                    </a:lnTo>
                    <a:lnTo>
                      <a:pt x="181" y="1071"/>
                    </a:lnTo>
                    <a:lnTo>
                      <a:pt x="190" y="1073"/>
                    </a:lnTo>
                    <a:lnTo>
                      <a:pt x="199" y="1075"/>
                    </a:lnTo>
                    <a:lnTo>
                      <a:pt x="210" y="1075"/>
                    </a:lnTo>
                    <a:lnTo>
                      <a:pt x="220" y="1073"/>
                    </a:lnTo>
                    <a:lnTo>
                      <a:pt x="229" y="1071"/>
                    </a:lnTo>
                    <a:lnTo>
                      <a:pt x="238" y="1067"/>
                    </a:lnTo>
                    <a:lnTo>
                      <a:pt x="246" y="1062"/>
                    </a:lnTo>
                    <a:lnTo>
                      <a:pt x="254" y="1055"/>
                    </a:lnTo>
                    <a:lnTo>
                      <a:pt x="259" y="1048"/>
                    </a:lnTo>
                    <a:lnTo>
                      <a:pt x="263" y="1040"/>
                    </a:lnTo>
                    <a:lnTo>
                      <a:pt x="264" y="1033"/>
                    </a:lnTo>
                    <a:lnTo>
                      <a:pt x="264" y="1025"/>
                    </a:lnTo>
                    <a:lnTo>
                      <a:pt x="260" y="1010"/>
                    </a:lnTo>
                    <a:lnTo>
                      <a:pt x="254" y="994"/>
                    </a:lnTo>
                    <a:lnTo>
                      <a:pt x="251" y="985"/>
                    </a:lnTo>
                    <a:lnTo>
                      <a:pt x="251" y="979"/>
                    </a:lnTo>
                    <a:lnTo>
                      <a:pt x="250" y="974"/>
                    </a:lnTo>
                    <a:lnTo>
                      <a:pt x="251" y="970"/>
                    </a:lnTo>
                    <a:lnTo>
                      <a:pt x="256" y="961"/>
                    </a:lnTo>
                    <a:lnTo>
                      <a:pt x="267" y="950"/>
                    </a:lnTo>
                    <a:lnTo>
                      <a:pt x="268" y="946"/>
                    </a:lnTo>
                    <a:lnTo>
                      <a:pt x="269" y="943"/>
                    </a:lnTo>
                    <a:lnTo>
                      <a:pt x="269" y="936"/>
                    </a:lnTo>
                    <a:lnTo>
                      <a:pt x="268" y="931"/>
                    </a:lnTo>
                    <a:lnTo>
                      <a:pt x="265" y="917"/>
                    </a:lnTo>
                    <a:lnTo>
                      <a:pt x="261" y="901"/>
                    </a:lnTo>
                    <a:lnTo>
                      <a:pt x="258" y="887"/>
                    </a:lnTo>
                    <a:lnTo>
                      <a:pt x="255" y="875"/>
                    </a:lnTo>
                    <a:lnTo>
                      <a:pt x="255" y="870"/>
                    </a:lnTo>
                    <a:lnTo>
                      <a:pt x="256" y="866"/>
                    </a:lnTo>
                    <a:lnTo>
                      <a:pt x="258" y="862"/>
                    </a:lnTo>
                    <a:lnTo>
                      <a:pt x="260" y="861"/>
                    </a:lnTo>
                    <a:lnTo>
                      <a:pt x="265" y="861"/>
                    </a:lnTo>
                    <a:lnTo>
                      <a:pt x="272" y="862"/>
                    </a:lnTo>
                    <a:lnTo>
                      <a:pt x="280" y="865"/>
                    </a:lnTo>
                    <a:lnTo>
                      <a:pt x="289" y="869"/>
                    </a:lnTo>
                    <a:lnTo>
                      <a:pt x="311" y="879"/>
                    </a:lnTo>
                    <a:lnTo>
                      <a:pt x="335" y="891"/>
                    </a:lnTo>
                    <a:lnTo>
                      <a:pt x="360" y="904"/>
                    </a:lnTo>
                    <a:lnTo>
                      <a:pt x="381" y="917"/>
                    </a:lnTo>
                    <a:lnTo>
                      <a:pt x="390" y="923"/>
                    </a:lnTo>
                    <a:lnTo>
                      <a:pt x="396" y="928"/>
                    </a:lnTo>
                    <a:lnTo>
                      <a:pt x="401" y="934"/>
                    </a:lnTo>
                    <a:lnTo>
                      <a:pt x="405" y="937"/>
                    </a:lnTo>
                    <a:lnTo>
                      <a:pt x="409" y="949"/>
                    </a:lnTo>
                    <a:lnTo>
                      <a:pt x="416" y="965"/>
                    </a:lnTo>
                    <a:lnTo>
                      <a:pt x="420" y="972"/>
                    </a:lnTo>
                    <a:lnTo>
                      <a:pt x="422" y="980"/>
                    </a:lnTo>
                    <a:lnTo>
                      <a:pt x="426" y="984"/>
                    </a:lnTo>
                    <a:lnTo>
                      <a:pt x="427" y="987"/>
                    </a:lnTo>
                    <a:lnTo>
                      <a:pt x="432" y="987"/>
                    </a:lnTo>
                    <a:lnTo>
                      <a:pt x="438" y="985"/>
                    </a:lnTo>
                    <a:lnTo>
                      <a:pt x="442" y="983"/>
                    </a:lnTo>
                    <a:lnTo>
                      <a:pt x="444" y="980"/>
                    </a:lnTo>
                    <a:lnTo>
                      <a:pt x="448" y="972"/>
                    </a:lnTo>
                    <a:lnTo>
                      <a:pt x="451" y="963"/>
                    </a:lnTo>
                    <a:lnTo>
                      <a:pt x="454" y="943"/>
                    </a:lnTo>
                    <a:lnTo>
                      <a:pt x="460" y="924"/>
                    </a:lnTo>
                    <a:lnTo>
                      <a:pt x="466" y="895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88"/>
              <p:cNvSpPr>
                <a:spLocks/>
              </p:cNvSpPr>
              <p:nvPr/>
            </p:nvSpPr>
            <p:spPr bwMode="auto">
              <a:xfrm>
                <a:off x="7353500" y="5287184"/>
                <a:ext cx="38256" cy="37933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89"/>
              <p:cNvSpPr>
                <a:spLocks/>
              </p:cNvSpPr>
              <p:nvPr/>
            </p:nvSpPr>
            <p:spPr bwMode="auto">
              <a:xfrm>
                <a:off x="6548313" y="4615239"/>
                <a:ext cx="1741536" cy="1990548"/>
              </a:xfrm>
              <a:custGeom>
                <a:avLst/>
                <a:gdLst/>
                <a:ahLst/>
                <a:cxnLst>
                  <a:cxn ang="0">
                    <a:pos x="441" y="392"/>
                  </a:cxn>
                  <a:cxn ang="0">
                    <a:pos x="649" y="204"/>
                  </a:cxn>
                  <a:cxn ang="0">
                    <a:pos x="712" y="348"/>
                  </a:cxn>
                  <a:cxn ang="0">
                    <a:pos x="894" y="343"/>
                  </a:cxn>
                  <a:cxn ang="0">
                    <a:pos x="990" y="269"/>
                  </a:cxn>
                  <a:cxn ang="0">
                    <a:pos x="1177" y="293"/>
                  </a:cxn>
                  <a:cxn ang="0">
                    <a:pos x="1280" y="220"/>
                  </a:cxn>
                  <a:cxn ang="0">
                    <a:pos x="1400" y="26"/>
                  </a:cxn>
                  <a:cxn ang="0">
                    <a:pos x="1692" y="9"/>
                  </a:cxn>
                  <a:cxn ang="0">
                    <a:pos x="1927" y="184"/>
                  </a:cxn>
                  <a:cxn ang="0">
                    <a:pos x="2252" y="321"/>
                  </a:cxn>
                  <a:cxn ang="0">
                    <a:pos x="2292" y="474"/>
                  </a:cxn>
                  <a:cxn ang="0">
                    <a:pos x="2371" y="806"/>
                  </a:cxn>
                  <a:cxn ang="0">
                    <a:pos x="2209" y="736"/>
                  </a:cxn>
                  <a:cxn ang="0">
                    <a:pos x="2112" y="754"/>
                  </a:cxn>
                  <a:cxn ang="0">
                    <a:pos x="1905" y="824"/>
                  </a:cxn>
                  <a:cxn ang="0">
                    <a:pos x="1903" y="776"/>
                  </a:cxn>
                  <a:cxn ang="0">
                    <a:pos x="1858" y="960"/>
                  </a:cxn>
                  <a:cxn ang="0">
                    <a:pos x="1789" y="1122"/>
                  </a:cxn>
                  <a:cxn ang="0">
                    <a:pos x="1933" y="1532"/>
                  </a:cxn>
                  <a:cxn ang="0">
                    <a:pos x="2227" y="1737"/>
                  </a:cxn>
                  <a:cxn ang="0">
                    <a:pos x="2367" y="2255"/>
                  </a:cxn>
                  <a:cxn ang="0">
                    <a:pos x="2533" y="2392"/>
                  </a:cxn>
                  <a:cxn ang="0">
                    <a:pos x="2939" y="2548"/>
                  </a:cxn>
                  <a:cxn ang="0">
                    <a:pos x="2954" y="2690"/>
                  </a:cxn>
                  <a:cxn ang="0">
                    <a:pos x="3546" y="3076"/>
                  </a:cxn>
                  <a:cxn ang="0">
                    <a:pos x="3825" y="3391"/>
                  </a:cxn>
                  <a:cxn ang="0">
                    <a:pos x="3733" y="3508"/>
                  </a:cxn>
                  <a:cxn ang="0">
                    <a:pos x="3564" y="3316"/>
                  </a:cxn>
                  <a:cxn ang="0">
                    <a:pos x="3371" y="3220"/>
                  </a:cxn>
                  <a:cxn ang="0">
                    <a:pos x="3156" y="3583"/>
                  </a:cxn>
                  <a:cxn ang="0">
                    <a:pos x="3367" y="3760"/>
                  </a:cxn>
                  <a:cxn ang="0">
                    <a:pos x="3262" y="3913"/>
                  </a:cxn>
                  <a:cxn ang="0">
                    <a:pos x="3142" y="4196"/>
                  </a:cxn>
                  <a:cxn ang="0">
                    <a:pos x="2971" y="4389"/>
                  </a:cxn>
                  <a:cxn ang="0">
                    <a:pos x="2800" y="4301"/>
                  </a:cxn>
                  <a:cxn ang="0">
                    <a:pos x="2920" y="4139"/>
                  </a:cxn>
                  <a:cxn ang="0">
                    <a:pos x="3018" y="4001"/>
                  </a:cxn>
                  <a:cxn ang="0">
                    <a:pos x="2971" y="3826"/>
                  </a:cxn>
                  <a:cxn ang="0">
                    <a:pos x="2879" y="3541"/>
                  </a:cxn>
                  <a:cxn ang="0">
                    <a:pos x="2768" y="3392"/>
                  </a:cxn>
                  <a:cxn ang="0">
                    <a:pos x="2650" y="3355"/>
                  </a:cxn>
                  <a:cxn ang="0">
                    <a:pos x="2572" y="3224"/>
                  </a:cxn>
                  <a:cxn ang="0">
                    <a:pos x="2367" y="3135"/>
                  </a:cxn>
                  <a:cxn ang="0">
                    <a:pos x="2313" y="3026"/>
                  </a:cxn>
                  <a:cxn ang="0">
                    <a:pos x="2198" y="2837"/>
                  </a:cxn>
                  <a:cxn ang="0">
                    <a:pos x="1946" y="2810"/>
                  </a:cxn>
                  <a:cxn ang="0">
                    <a:pos x="1634" y="2421"/>
                  </a:cxn>
                  <a:cxn ang="0">
                    <a:pos x="1398" y="2193"/>
                  </a:cxn>
                  <a:cxn ang="0">
                    <a:pos x="1381" y="2145"/>
                  </a:cxn>
                  <a:cxn ang="0">
                    <a:pos x="1184" y="1926"/>
                  </a:cxn>
                  <a:cxn ang="0">
                    <a:pos x="1113" y="1706"/>
                  </a:cxn>
                  <a:cxn ang="0">
                    <a:pos x="982" y="1330"/>
                  </a:cxn>
                  <a:cxn ang="0">
                    <a:pos x="788" y="1211"/>
                  </a:cxn>
                  <a:cxn ang="0">
                    <a:pos x="561" y="1179"/>
                  </a:cxn>
                  <a:cxn ang="0">
                    <a:pos x="288" y="1377"/>
                  </a:cxn>
                  <a:cxn ang="0">
                    <a:pos x="183" y="1203"/>
                  </a:cxn>
                  <a:cxn ang="0">
                    <a:pos x="17" y="964"/>
                  </a:cxn>
                  <a:cxn ang="0">
                    <a:pos x="11" y="776"/>
                  </a:cxn>
                  <a:cxn ang="0">
                    <a:pos x="158" y="601"/>
                  </a:cxn>
                  <a:cxn ang="0">
                    <a:pos x="112" y="436"/>
                  </a:cxn>
                </a:cxnLst>
                <a:rect l="0" t="0" r="r" b="b"/>
                <a:pathLst>
                  <a:path w="3827" h="4404"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96"/>
              <p:cNvSpPr>
                <a:spLocks/>
              </p:cNvSpPr>
              <p:nvPr/>
            </p:nvSpPr>
            <p:spPr bwMode="auto">
              <a:xfrm>
                <a:off x="5101890" y="1815467"/>
                <a:ext cx="1082084" cy="1762953"/>
              </a:xfrm>
              <a:custGeom>
                <a:avLst/>
                <a:gdLst/>
                <a:ahLst/>
                <a:cxnLst>
                  <a:cxn ang="0">
                    <a:pos x="1694" y="1326"/>
                  </a:cxn>
                  <a:cxn ang="0">
                    <a:pos x="1541" y="1265"/>
                  </a:cxn>
                  <a:cxn ang="0">
                    <a:pos x="1708" y="1160"/>
                  </a:cxn>
                  <a:cxn ang="0">
                    <a:pos x="1830" y="1062"/>
                  </a:cxn>
                  <a:cxn ang="0">
                    <a:pos x="2118" y="689"/>
                  </a:cxn>
                  <a:cxn ang="0">
                    <a:pos x="1795" y="549"/>
                  </a:cxn>
                  <a:cxn ang="0">
                    <a:pos x="1610" y="474"/>
                  </a:cxn>
                  <a:cxn ang="0">
                    <a:pos x="1628" y="401"/>
                  </a:cxn>
                  <a:cxn ang="0">
                    <a:pos x="1991" y="212"/>
                  </a:cxn>
                  <a:cxn ang="0">
                    <a:pos x="1825" y="130"/>
                  </a:cxn>
                  <a:cxn ang="0">
                    <a:pos x="1591" y="79"/>
                  </a:cxn>
                  <a:cxn ang="0">
                    <a:pos x="1439" y="165"/>
                  </a:cxn>
                  <a:cxn ang="0">
                    <a:pos x="1387" y="283"/>
                  </a:cxn>
                  <a:cxn ang="0">
                    <a:pos x="1281" y="379"/>
                  </a:cxn>
                  <a:cxn ang="0">
                    <a:pos x="1224" y="447"/>
                  </a:cxn>
                  <a:cxn ang="0">
                    <a:pos x="1215" y="561"/>
                  </a:cxn>
                  <a:cxn ang="0">
                    <a:pos x="1128" y="664"/>
                  </a:cxn>
                  <a:cxn ang="0">
                    <a:pos x="1024" y="750"/>
                  </a:cxn>
                  <a:cxn ang="0">
                    <a:pos x="1230" y="772"/>
                  </a:cxn>
                  <a:cxn ang="0">
                    <a:pos x="1031" y="1067"/>
                  </a:cxn>
                  <a:cxn ang="0">
                    <a:pos x="1217" y="1195"/>
                  </a:cxn>
                  <a:cxn ang="0">
                    <a:pos x="1129" y="1397"/>
                  </a:cxn>
                  <a:cxn ang="0">
                    <a:pos x="969" y="1577"/>
                  </a:cxn>
                  <a:cxn ang="0">
                    <a:pos x="926" y="1691"/>
                  </a:cxn>
                  <a:cxn ang="0">
                    <a:pos x="1065" y="1786"/>
                  </a:cxn>
                  <a:cxn ang="0">
                    <a:pos x="1216" y="1750"/>
                  </a:cxn>
                  <a:cxn ang="0">
                    <a:pos x="1338" y="1799"/>
                  </a:cxn>
                  <a:cxn ang="0">
                    <a:pos x="1294" y="2052"/>
                  </a:cxn>
                  <a:cxn ang="0">
                    <a:pos x="1339" y="2194"/>
                  </a:cxn>
                  <a:cxn ang="0">
                    <a:pos x="1272" y="2287"/>
                  </a:cxn>
                  <a:cxn ang="0">
                    <a:pos x="1247" y="2496"/>
                  </a:cxn>
                  <a:cxn ang="0">
                    <a:pos x="1124" y="2491"/>
                  </a:cxn>
                  <a:cxn ang="0">
                    <a:pos x="798" y="2338"/>
                  </a:cxn>
                  <a:cxn ang="0">
                    <a:pos x="695" y="2537"/>
                  </a:cxn>
                  <a:cxn ang="0">
                    <a:pos x="815" y="2688"/>
                  </a:cxn>
                  <a:cxn ang="0">
                    <a:pos x="658" y="2848"/>
                  </a:cxn>
                  <a:cxn ang="0">
                    <a:pos x="366" y="2910"/>
                  </a:cxn>
                  <a:cxn ang="0">
                    <a:pos x="444" y="3008"/>
                  </a:cxn>
                  <a:cxn ang="0">
                    <a:pos x="463" y="3096"/>
                  </a:cxn>
                  <a:cxn ang="0">
                    <a:pos x="707" y="3125"/>
                  </a:cxn>
                  <a:cxn ang="0">
                    <a:pos x="865" y="3317"/>
                  </a:cxn>
                  <a:cxn ang="0">
                    <a:pos x="1173" y="3232"/>
                  </a:cxn>
                  <a:cxn ang="0">
                    <a:pos x="891" y="3425"/>
                  </a:cxn>
                  <a:cxn ang="0">
                    <a:pos x="562" y="3381"/>
                  </a:cxn>
                  <a:cxn ang="0">
                    <a:pos x="55" y="3611"/>
                  </a:cxn>
                  <a:cxn ang="0">
                    <a:pos x="79" y="3719"/>
                  </a:cxn>
                  <a:cxn ang="0">
                    <a:pos x="311" y="3668"/>
                  </a:cxn>
                  <a:cxn ang="0">
                    <a:pos x="452" y="3711"/>
                  </a:cxn>
                  <a:cxn ang="0">
                    <a:pos x="715" y="3622"/>
                  </a:cxn>
                  <a:cxn ang="0">
                    <a:pos x="939" y="3755"/>
                  </a:cxn>
                  <a:cxn ang="0">
                    <a:pos x="1092" y="3714"/>
                  </a:cxn>
                  <a:cxn ang="0">
                    <a:pos x="1315" y="3716"/>
                  </a:cxn>
                  <a:cxn ang="0">
                    <a:pos x="1469" y="3787"/>
                  </a:cxn>
                  <a:cxn ang="0">
                    <a:pos x="1680" y="3857"/>
                  </a:cxn>
                  <a:cxn ang="0">
                    <a:pos x="2123" y="3771"/>
                  </a:cxn>
                  <a:cxn ang="0">
                    <a:pos x="1926" y="3629"/>
                  </a:cxn>
                  <a:cxn ang="0">
                    <a:pos x="2082" y="3484"/>
                  </a:cxn>
                  <a:cxn ang="0">
                    <a:pos x="2354" y="3273"/>
                  </a:cxn>
                  <a:cxn ang="0">
                    <a:pos x="2098" y="2967"/>
                  </a:cxn>
                  <a:cxn ang="0">
                    <a:pos x="1964" y="2929"/>
                  </a:cxn>
                  <a:cxn ang="0">
                    <a:pos x="1896" y="2527"/>
                  </a:cxn>
                  <a:cxn ang="0">
                    <a:pos x="2045" y="2469"/>
                  </a:cxn>
                  <a:cxn ang="0">
                    <a:pos x="1891" y="2090"/>
                  </a:cxn>
                </a:cxnLst>
                <a:rect l="0" t="0" r="r" b="b"/>
                <a:pathLst>
                  <a:path w="2373" h="3901">
                    <a:moveTo>
                      <a:pt x="1845" y="1887"/>
                    </a:moveTo>
                    <a:lnTo>
                      <a:pt x="1843" y="1848"/>
                    </a:lnTo>
                    <a:lnTo>
                      <a:pt x="1842" y="1807"/>
                    </a:lnTo>
                    <a:lnTo>
                      <a:pt x="1843" y="1786"/>
                    </a:lnTo>
                    <a:lnTo>
                      <a:pt x="1845" y="1767"/>
                    </a:lnTo>
                    <a:lnTo>
                      <a:pt x="1848" y="1747"/>
                    </a:lnTo>
                    <a:lnTo>
                      <a:pt x="1855" y="1728"/>
                    </a:lnTo>
                    <a:lnTo>
                      <a:pt x="1860" y="1713"/>
                    </a:lnTo>
                    <a:lnTo>
                      <a:pt x="1864" y="1698"/>
                    </a:lnTo>
                    <a:lnTo>
                      <a:pt x="1867" y="1684"/>
                    </a:lnTo>
                    <a:lnTo>
                      <a:pt x="1869" y="1668"/>
                    </a:lnTo>
                    <a:lnTo>
                      <a:pt x="1872" y="1638"/>
                    </a:lnTo>
                    <a:lnTo>
                      <a:pt x="1872" y="1606"/>
                    </a:lnTo>
                    <a:lnTo>
                      <a:pt x="1870" y="1590"/>
                    </a:lnTo>
                    <a:lnTo>
                      <a:pt x="1869" y="1575"/>
                    </a:lnTo>
                    <a:lnTo>
                      <a:pt x="1867" y="1561"/>
                    </a:lnTo>
                    <a:lnTo>
                      <a:pt x="1863" y="1546"/>
                    </a:lnTo>
                    <a:lnTo>
                      <a:pt x="1857" y="1532"/>
                    </a:lnTo>
                    <a:lnTo>
                      <a:pt x="1851" y="1519"/>
                    </a:lnTo>
                    <a:lnTo>
                      <a:pt x="1845" y="1506"/>
                    </a:lnTo>
                    <a:lnTo>
                      <a:pt x="1838" y="1493"/>
                    </a:lnTo>
                    <a:lnTo>
                      <a:pt x="1821" y="1469"/>
                    </a:lnTo>
                    <a:lnTo>
                      <a:pt x="1803" y="1445"/>
                    </a:lnTo>
                    <a:lnTo>
                      <a:pt x="1782" y="1423"/>
                    </a:lnTo>
                    <a:lnTo>
                      <a:pt x="1763" y="1401"/>
                    </a:lnTo>
                    <a:lnTo>
                      <a:pt x="1727" y="1362"/>
                    </a:lnTo>
                    <a:lnTo>
                      <a:pt x="1718" y="1349"/>
                    </a:lnTo>
                    <a:lnTo>
                      <a:pt x="1710" y="1339"/>
                    </a:lnTo>
                    <a:lnTo>
                      <a:pt x="1702" y="1331"/>
                    </a:lnTo>
                    <a:lnTo>
                      <a:pt x="1694" y="1326"/>
                    </a:lnTo>
                    <a:lnTo>
                      <a:pt x="1688" y="1322"/>
                    </a:lnTo>
                    <a:lnTo>
                      <a:pt x="1681" y="1321"/>
                    </a:lnTo>
                    <a:lnTo>
                      <a:pt x="1675" y="1321"/>
                    </a:lnTo>
                    <a:lnTo>
                      <a:pt x="1667" y="1322"/>
                    </a:lnTo>
                    <a:lnTo>
                      <a:pt x="1653" y="1326"/>
                    </a:lnTo>
                    <a:lnTo>
                      <a:pt x="1636" y="1331"/>
                    </a:lnTo>
                    <a:lnTo>
                      <a:pt x="1627" y="1334"/>
                    </a:lnTo>
                    <a:lnTo>
                      <a:pt x="1616" y="1335"/>
                    </a:lnTo>
                    <a:lnTo>
                      <a:pt x="1605" y="1335"/>
                    </a:lnTo>
                    <a:lnTo>
                      <a:pt x="1593" y="1335"/>
                    </a:lnTo>
                    <a:lnTo>
                      <a:pt x="1587" y="1334"/>
                    </a:lnTo>
                    <a:lnTo>
                      <a:pt x="1578" y="1331"/>
                    </a:lnTo>
                    <a:lnTo>
                      <a:pt x="1567" y="1326"/>
                    </a:lnTo>
                    <a:lnTo>
                      <a:pt x="1556" y="1321"/>
                    </a:lnTo>
                    <a:lnTo>
                      <a:pt x="1531" y="1307"/>
                    </a:lnTo>
                    <a:lnTo>
                      <a:pt x="1504" y="1290"/>
                    </a:lnTo>
                    <a:lnTo>
                      <a:pt x="1479" y="1270"/>
                    </a:lnTo>
                    <a:lnTo>
                      <a:pt x="1457" y="1254"/>
                    </a:lnTo>
                    <a:lnTo>
                      <a:pt x="1449" y="1245"/>
                    </a:lnTo>
                    <a:lnTo>
                      <a:pt x="1443" y="1237"/>
                    </a:lnTo>
                    <a:lnTo>
                      <a:pt x="1439" y="1230"/>
                    </a:lnTo>
                    <a:lnTo>
                      <a:pt x="1438" y="1225"/>
                    </a:lnTo>
                    <a:lnTo>
                      <a:pt x="1445" y="1225"/>
                    </a:lnTo>
                    <a:lnTo>
                      <a:pt x="1453" y="1226"/>
                    </a:lnTo>
                    <a:lnTo>
                      <a:pt x="1464" y="1229"/>
                    </a:lnTo>
                    <a:lnTo>
                      <a:pt x="1474" y="1233"/>
                    </a:lnTo>
                    <a:lnTo>
                      <a:pt x="1496" y="1245"/>
                    </a:lnTo>
                    <a:lnTo>
                      <a:pt x="1519" y="1256"/>
                    </a:lnTo>
                    <a:lnTo>
                      <a:pt x="1531" y="1261"/>
                    </a:lnTo>
                    <a:lnTo>
                      <a:pt x="1541" y="1265"/>
                    </a:lnTo>
                    <a:lnTo>
                      <a:pt x="1552" y="1269"/>
                    </a:lnTo>
                    <a:lnTo>
                      <a:pt x="1562" y="1270"/>
                    </a:lnTo>
                    <a:lnTo>
                      <a:pt x="1567" y="1270"/>
                    </a:lnTo>
                    <a:lnTo>
                      <a:pt x="1571" y="1269"/>
                    </a:lnTo>
                    <a:lnTo>
                      <a:pt x="1575" y="1268"/>
                    </a:lnTo>
                    <a:lnTo>
                      <a:pt x="1579" y="1265"/>
                    </a:lnTo>
                    <a:lnTo>
                      <a:pt x="1583" y="1263"/>
                    </a:lnTo>
                    <a:lnTo>
                      <a:pt x="1587" y="1260"/>
                    </a:lnTo>
                    <a:lnTo>
                      <a:pt x="1589" y="1255"/>
                    </a:lnTo>
                    <a:lnTo>
                      <a:pt x="1592" y="1250"/>
                    </a:lnTo>
                    <a:lnTo>
                      <a:pt x="1594" y="1246"/>
                    </a:lnTo>
                    <a:lnTo>
                      <a:pt x="1597" y="1242"/>
                    </a:lnTo>
                    <a:lnTo>
                      <a:pt x="1601" y="1239"/>
                    </a:lnTo>
                    <a:lnTo>
                      <a:pt x="1605" y="1237"/>
                    </a:lnTo>
                    <a:lnTo>
                      <a:pt x="1615" y="1233"/>
                    </a:lnTo>
                    <a:lnTo>
                      <a:pt x="1628" y="1230"/>
                    </a:lnTo>
                    <a:lnTo>
                      <a:pt x="1655" y="1228"/>
                    </a:lnTo>
                    <a:lnTo>
                      <a:pt x="1685" y="1228"/>
                    </a:lnTo>
                    <a:lnTo>
                      <a:pt x="1712" y="1228"/>
                    </a:lnTo>
                    <a:lnTo>
                      <a:pt x="1733" y="1226"/>
                    </a:lnTo>
                    <a:lnTo>
                      <a:pt x="1740" y="1225"/>
                    </a:lnTo>
                    <a:lnTo>
                      <a:pt x="1745" y="1223"/>
                    </a:lnTo>
                    <a:lnTo>
                      <a:pt x="1745" y="1220"/>
                    </a:lnTo>
                    <a:lnTo>
                      <a:pt x="1745" y="1217"/>
                    </a:lnTo>
                    <a:lnTo>
                      <a:pt x="1743" y="1215"/>
                    </a:lnTo>
                    <a:lnTo>
                      <a:pt x="1742" y="1212"/>
                    </a:lnTo>
                    <a:lnTo>
                      <a:pt x="1723" y="1182"/>
                    </a:lnTo>
                    <a:lnTo>
                      <a:pt x="1714" y="1166"/>
                    </a:lnTo>
                    <a:lnTo>
                      <a:pt x="1711" y="1163"/>
                    </a:lnTo>
                    <a:lnTo>
                      <a:pt x="1708" y="1160"/>
                    </a:lnTo>
                    <a:lnTo>
                      <a:pt x="1705" y="1159"/>
                    </a:lnTo>
                    <a:lnTo>
                      <a:pt x="1698" y="1156"/>
                    </a:lnTo>
                    <a:lnTo>
                      <a:pt x="1683" y="1154"/>
                    </a:lnTo>
                    <a:lnTo>
                      <a:pt x="1658" y="1150"/>
                    </a:lnTo>
                    <a:lnTo>
                      <a:pt x="1637" y="1146"/>
                    </a:lnTo>
                    <a:lnTo>
                      <a:pt x="1624" y="1143"/>
                    </a:lnTo>
                    <a:lnTo>
                      <a:pt x="1615" y="1140"/>
                    </a:lnTo>
                    <a:lnTo>
                      <a:pt x="1611" y="1137"/>
                    </a:lnTo>
                    <a:lnTo>
                      <a:pt x="1610" y="1134"/>
                    </a:lnTo>
                    <a:lnTo>
                      <a:pt x="1610" y="1133"/>
                    </a:lnTo>
                    <a:lnTo>
                      <a:pt x="1611" y="1132"/>
                    </a:lnTo>
                    <a:lnTo>
                      <a:pt x="1614" y="1131"/>
                    </a:lnTo>
                    <a:lnTo>
                      <a:pt x="1620" y="1128"/>
                    </a:lnTo>
                    <a:lnTo>
                      <a:pt x="1628" y="1125"/>
                    </a:lnTo>
                    <a:lnTo>
                      <a:pt x="1650" y="1121"/>
                    </a:lnTo>
                    <a:lnTo>
                      <a:pt x="1675" y="1119"/>
                    </a:lnTo>
                    <a:lnTo>
                      <a:pt x="1686" y="1118"/>
                    </a:lnTo>
                    <a:lnTo>
                      <a:pt x="1697" y="1119"/>
                    </a:lnTo>
                    <a:lnTo>
                      <a:pt x="1706" y="1119"/>
                    </a:lnTo>
                    <a:lnTo>
                      <a:pt x="1712" y="1120"/>
                    </a:lnTo>
                    <a:lnTo>
                      <a:pt x="1718" y="1121"/>
                    </a:lnTo>
                    <a:lnTo>
                      <a:pt x="1723" y="1121"/>
                    </a:lnTo>
                    <a:lnTo>
                      <a:pt x="1729" y="1121"/>
                    </a:lnTo>
                    <a:lnTo>
                      <a:pt x="1736" y="1120"/>
                    </a:lnTo>
                    <a:lnTo>
                      <a:pt x="1749" y="1115"/>
                    </a:lnTo>
                    <a:lnTo>
                      <a:pt x="1764" y="1109"/>
                    </a:lnTo>
                    <a:lnTo>
                      <a:pt x="1780" y="1098"/>
                    </a:lnTo>
                    <a:lnTo>
                      <a:pt x="1797" y="1088"/>
                    </a:lnTo>
                    <a:lnTo>
                      <a:pt x="1813" y="1075"/>
                    </a:lnTo>
                    <a:lnTo>
                      <a:pt x="1830" y="1062"/>
                    </a:lnTo>
                    <a:lnTo>
                      <a:pt x="1865" y="1033"/>
                    </a:lnTo>
                    <a:lnTo>
                      <a:pt x="1895" y="1005"/>
                    </a:lnTo>
                    <a:lnTo>
                      <a:pt x="1922" y="982"/>
                    </a:lnTo>
                    <a:lnTo>
                      <a:pt x="1940" y="963"/>
                    </a:lnTo>
                    <a:lnTo>
                      <a:pt x="1953" y="949"/>
                    </a:lnTo>
                    <a:lnTo>
                      <a:pt x="1966" y="934"/>
                    </a:lnTo>
                    <a:lnTo>
                      <a:pt x="1977" y="917"/>
                    </a:lnTo>
                    <a:lnTo>
                      <a:pt x="1986" y="900"/>
                    </a:lnTo>
                    <a:lnTo>
                      <a:pt x="1996" y="883"/>
                    </a:lnTo>
                    <a:lnTo>
                      <a:pt x="2006" y="866"/>
                    </a:lnTo>
                    <a:lnTo>
                      <a:pt x="2018" y="851"/>
                    </a:lnTo>
                    <a:lnTo>
                      <a:pt x="2031" y="835"/>
                    </a:lnTo>
                    <a:lnTo>
                      <a:pt x="2039" y="829"/>
                    </a:lnTo>
                    <a:lnTo>
                      <a:pt x="2048" y="822"/>
                    </a:lnTo>
                    <a:lnTo>
                      <a:pt x="2056" y="817"/>
                    </a:lnTo>
                    <a:lnTo>
                      <a:pt x="2063" y="812"/>
                    </a:lnTo>
                    <a:lnTo>
                      <a:pt x="2080" y="803"/>
                    </a:lnTo>
                    <a:lnTo>
                      <a:pt x="2095" y="795"/>
                    </a:lnTo>
                    <a:lnTo>
                      <a:pt x="2101" y="790"/>
                    </a:lnTo>
                    <a:lnTo>
                      <a:pt x="2106" y="785"/>
                    </a:lnTo>
                    <a:lnTo>
                      <a:pt x="2110" y="778"/>
                    </a:lnTo>
                    <a:lnTo>
                      <a:pt x="2114" y="770"/>
                    </a:lnTo>
                    <a:lnTo>
                      <a:pt x="2117" y="763"/>
                    </a:lnTo>
                    <a:lnTo>
                      <a:pt x="2117" y="752"/>
                    </a:lnTo>
                    <a:lnTo>
                      <a:pt x="2117" y="741"/>
                    </a:lnTo>
                    <a:lnTo>
                      <a:pt x="2114" y="728"/>
                    </a:lnTo>
                    <a:lnTo>
                      <a:pt x="2111" y="716"/>
                    </a:lnTo>
                    <a:lnTo>
                      <a:pt x="2111" y="706"/>
                    </a:lnTo>
                    <a:lnTo>
                      <a:pt x="2114" y="698"/>
                    </a:lnTo>
                    <a:lnTo>
                      <a:pt x="2118" y="689"/>
                    </a:lnTo>
                    <a:lnTo>
                      <a:pt x="2120" y="681"/>
                    </a:lnTo>
                    <a:lnTo>
                      <a:pt x="2124" y="673"/>
                    </a:lnTo>
                    <a:lnTo>
                      <a:pt x="2127" y="664"/>
                    </a:lnTo>
                    <a:lnTo>
                      <a:pt x="2127" y="655"/>
                    </a:lnTo>
                    <a:lnTo>
                      <a:pt x="2127" y="653"/>
                    </a:lnTo>
                    <a:lnTo>
                      <a:pt x="2124" y="651"/>
                    </a:lnTo>
                    <a:lnTo>
                      <a:pt x="2120" y="650"/>
                    </a:lnTo>
                    <a:lnTo>
                      <a:pt x="2115" y="649"/>
                    </a:lnTo>
                    <a:lnTo>
                      <a:pt x="2102" y="646"/>
                    </a:lnTo>
                    <a:lnTo>
                      <a:pt x="2087" y="645"/>
                    </a:lnTo>
                    <a:lnTo>
                      <a:pt x="2071" y="643"/>
                    </a:lnTo>
                    <a:lnTo>
                      <a:pt x="2056" y="641"/>
                    </a:lnTo>
                    <a:lnTo>
                      <a:pt x="2043" y="640"/>
                    </a:lnTo>
                    <a:lnTo>
                      <a:pt x="2034" y="637"/>
                    </a:lnTo>
                    <a:lnTo>
                      <a:pt x="2016" y="632"/>
                    </a:lnTo>
                    <a:lnTo>
                      <a:pt x="2000" y="625"/>
                    </a:lnTo>
                    <a:lnTo>
                      <a:pt x="1986" y="619"/>
                    </a:lnTo>
                    <a:lnTo>
                      <a:pt x="1970" y="612"/>
                    </a:lnTo>
                    <a:lnTo>
                      <a:pt x="1955" y="606"/>
                    </a:lnTo>
                    <a:lnTo>
                      <a:pt x="1939" y="599"/>
                    </a:lnTo>
                    <a:lnTo>
                      <a:pt x="1922" y="596"/>
                    </a:lnTo>
                    <a:lnTo>
                      <a:pt x="1904" y="592"/>
                    </a:lnTo>
                    <a:lnTo>
                      <a:pt x="1890" y="589"/>
                    </a:lnTo>
                    <a:lnTo>
                      <a:pt x="1876" y="584"/>
                    </a:lnTo>
                    <a:lnTo>
                      <a:pt x="1863" y="579"/>
                    </a:lnTo>
                    <a:lnTo>
                      <a:pt x="1850" y="571"/>
                    </a:lnTo>
                    <a:lnTo>
                      <a:pt x="1837" y="564"/>
                    </a:lnTo>
                    <a:lnTo>
                      <a:pt x="1824" y="558"/>
                    </a:lnTo>
                    <a:lnTo>
                      <a:pt x="1810" y="553"/>
                    </a:lnTo>
                    <a:lnTo>
                      <a:pt x="1795" y="549"/>
                    </a:lnTo>
                    <a:lnTo>
                      <a:pt x="1778" y="546"/>
                    </a:lnTo>
                    <a:lnTo>
                      <a:pt x="1762" y="545"/>
                    </a:lnTo>
                    <a:lnTo>
                      <a:pt x="1745" y="546"/>
                    </a:lnTo>
                    <a:lnTo>
                      <a:pt x="1728" y="549"/>
                    </a:lnTo>
                    <a:lnTo>
                      <a:pt x="1693" y="555"/>
                    </a:lnTo>
                    <a:lnTo>
                      <a:pt x="1658" y="563"/>
                    </a:lnTo>
                    <a:lnTo>
                      <a:pt x="1623" y="572"/>
                    </a:lnTo>
                    <a:lnTo>
                      <a:pt x="1588" y="579"/>
                    </a:lnTo>
                    <a:lnTo>
                      <a:pt x="1571" y="580"/>
                    </a:lnTo>
                    <a:lnTo>
                      <a:pt x="1556" y="580"/>
                    </a:lnTo>
                    <a:lnTo>
                      <a:pt x="1539" y="579"/>
                    </a:lnTo>
                    <a:lnTo>
                      <a:pt x="1523" y="576"/>
                    </a:lnTo>
                    <a:lnTo>
                      <a:pt x="1523" y="572"/>
                    </a:lnTo>
                    <a:lnTo>
                      <a:pt x="1525" y="568"/>
                    </a:lnTo>
                    <a:lnTo>
                      <a:pt x="1526" y="564"/>
                    </a:lnTo>
                    <a:lnTo>
                      <a:pt x="1528" y="561"/>
                    </a:lnTo>
                    <a:lnTo>
                      <a:pt x="1535" y="554"/>
                    </a:lnTo>
                    <a:lnTo>
                      <a:pt x="1541" y="548"/>
                    </a:lnTo>
                    <a:lnTo>
                      <a:pt x="1557" y="539"/>
                    </a:lnTo>
                    <a:lnTo>
                      <a:pt x="1570" y="529"/>
                    </a:lnTo>
                    <a:lnTo>
                      <a:pt x="1576" y="520"/>
                    </a:lnTo>
                    <a:lnTo>
                      <a:pt x="1580" y="514"/>
                    </a:lnTo>
                    <a:lnTo>
                      <a:pt x="1582" y="507"/>
                    </a:lnTo>
                    <a:lnTo>
                      <a:pt x="1582" y="502"/>
                    </a:lnTo>
                    <a:lnTo>
                      <a:pt x="1583" y="497"/>
                    </a:lnTo>
                    <a:lnTo>
                      <a:pt x="1584" y="492"/>
                    </a:lnTo>
                    <a:lnTo>
                      <a:pt x="1588" y="487"/>
                    </a:lnTo>
                    <a:lnTo>
                      <a:pt x="1597" y="480"/>
                    </a:lnTo>
                    <a:lnTo>
                      <a:pt x="1604" y="476"/>
                    </a:lnTo>
                    <a:lnTo>
                      <a:pt x="1610" y="474"/>
                    </a:lnTo>
                    <a:lnTo>
                      <a:pt x="1615" y="472"/>
                    </a:lnTo>
                    <a:lnTo>
                      <a:pt x="1622" y="472"/>
                    </a:lnTo>
                    <a:lnTo>
                      <a:pt x="1633" y="474"/>
                    </a:lnTo>
                    <a:lnTo>
                      <a:pt x="1648" y="476"/>
                    </a:lnTo>
                    <a:lnTo>
                      <a:pt x="1657" y="478"/>
                    </a:lnTo>
                    <a:lnTo>
                      <a:pt x="1664" y="476"/>
                    </a:lnTo>
                    <a:lnTo>
                      <a:pt x="1673" y="475"/>
                    </a:lnTo>
                    <a:lnTo>
                      <a:pt x="1681" y="471"/>
                    </a:lnTo>
                    <a:lnTo>
                      <a:pt x="1688" y="466"/>
                    </a:lnTo>
                    <a:lnTo>
                      <a:pt x="1693" y="460"/>
                    </a:lnTo>
                    <a:lnTo>
                      <a:pt x="1696" y="452"/>
                    </a:lnTo>
                    <a:lnTo>
                      <a:pt x="1697" y="444"/>
                    </a:lnTo>
                    <a:lnTo>
                      <a:pt x="1676" y="445"/>
                    </a:lnTo>
                    <a:lnTo>
                      <a:pt x="1655" y="447"/>
                    </a:lnTo>
                    <a:lnTo>
                      <a:pt x="1645" y="445"/>
                    </a:lnTo>
                    <a:lnTo>
                      <a:pt x="1636" y="444"/>
                    </a:lnTo>
                    <a:lnTo>
                      <a:pt x="1627" y="440"/>
                    </a:lnTo>
                    <a:lnTo>
                      <a:pt x="1618" y="435"/>
                    </a:lnTo>
                    <a:lnTo>
                      <a:pt x="1606" y="426"/>
                    </a:lnTo>
                    <a:lnTo>
                      <a:pt x="1589" y="410"/>
                    </a:lnTo>
                    <a:lnTo>
                      <a:pt x="1582" y="403"/>
                    </a:lnTo>
                    <a:lnTo>
                      <a:pt x="1578" y="396"/>
                    </a:lnTo>
                    <a:lnTo>
                      <a:pt x="1576" y="393"/>
                    </a:lnTo>
                    <a:lnTo>
                      <a:pt x="1578" y="392"/>
                    </a:lnTo>
                    <a:lnTo>
                      <a:pt x="1579" y="392"/>
                    </a:lnTo>
                    <a:lnTo>
                      <a:pt x="1582" y="392"/>
                    </a:lnTo>
                    <a:lnTo>
                      <a:pt x="1593" y="395"/>
                    </a:lnTo>
                    <a:lnTo>
                      <a:pt x="1605" y="397"/>
                    </a:lnTo>
                    <a:lnTo>
                      <a:pt x="1616" y="400"/>
                    </a:lnTo>
                    <a:lnTo>
                      <a:pt x="1628" y="401"/>
                    </a:lnTo>
                    <a:lnTo>
                      <a:pt x="1636" y="401"/>
                    </a:lnTo>
                    <a:lnTo>
                      <a:pt x="1642" y="400"/>
                    </a:lnTo>
                    <a:lnTo>
                      <a:pt x="1649" y="397"/>
                    </a:lnTo>
                    <a:lnTo>
                      <a:pt x="1654" y="393"/>
                    </a:lnTo>
                    <a:lnTo>
                      <a:pt x="1664" y="386"/>
                    </a:lnTo>
                    <a:lnTo>
                      <a:pt x="1676" y="378"/>
                    </a:lnTo>
                    <a:lnTo>
                      <a:pt x="1692" y="375"/>
                    </a:lnTo>
                    <a:lnTo>
                      <a:pt x="1708" y="373"/>
                    </a:lnTo>
                    <a:lnTo>
                      <a:pt x="1720" y="368"/>
                    </a:lnTo>
                    <a:lnTo>
                      <a:pt x="1729" y="362"/>
                    </a:lnTo>
                    <a:lnTo>
                      <a:pt x="1737" y="357"/>
                    </a:lnTo>
                    <a:lnTo>
                      <a:pt x="1747" y="349"/>
                    </a:lnTo>
                    <a:lnTo>
                      <a:pt x="1782" y="327"/>
                    </a:lnTo>
                    <a:lnTo>
                      <a:pt x="1822" y="304"/>
                    </a:lnTo>
                    <a:lnTo>
                      <a:pt x="1845" y="294"/>
                    </a:lnTo>
                    <a:lnTo>
                      <a:pt x="1865" y="285"/>
                    </a:lnTo>
                    <a:lnTo>
                      <a:pt x="1886" y="277"/>
                    </a:lnTo>
                    <a:lnTo>
                      <a:pt x="1904" y="272"/>
                    </a:lnTo>
                    <a:lnTo>
                      <a:pt x="1925" y="268"/>
                    </a:lnTo>
                    <a:lnTo>
                      <a:pt x="1943" y="264"/>
                    </a:lnTo>
                    <a:lnTo>
                      <a:pt x="1951" y="261"/>
                    </a:lnTo>
                    <a:lnTo>
                      <a:pt x="1957" y="259"/>
                    </a:lnTo>
                    <a:lnTo>
                      <a:pt x="1964" y="256"/>
                    </a:lnTo>
                    <a:lnTo>
                      <a:pt x="1969" y="252"/>
                    </a:lnTo>
                    <a:lnTo>
                      <a:pt x="1974" y="247"/>
                    </a:lnTo>
                    <a:lnTo>
                      <a:pt x="1979" y="242"/>
                    </a:lnTo>
                    <a:lnTo>
                      <a:pt x="1983" y="237"/>
                    </a:lnTo>
                    <a:lnTo>
                      <a:pt x="1986" y="229"/>
                    </a:lnTo>
                    <a:lnTo>
                      <a:pt x="1988" y="221"/>
                    </a:lnTo>
                    <a:lnTo>
                      <a:pt x="1991" y="212"/>
                    </a:lnTo>
                    <a:lnTo>
                      <a:pt x="1992" y="202"/>
                    </a:lnTo>
                    <a:lnTo>
                      <a:pt x="1992" y="190"/>
                    </a:lnTo>
                    <a:lnTo>
                      <a:pt x="1993" y="181"/>
                    </a:lnTo>
                    <a:lnTo>
                      <a:pt x="1996" y="173"/>
                    </a:lnTo>
                    <a:lnTo>
                      <a:pt x="2000" y="164"/>
                    </a:lnTo>
                    <a:lnTo>
                      <a:pt x="2004" y="156"/>
                    </a:lnTo>
                    <a:lnTo>
                      <a:pt x="2006" y="149"/>
                    </a:lnTo>
                    <a:lnTo>
                      <a:pt x="2010" y="141"/>
                    </a:lnTo>
                    <a:lnTo>
                      <a:pt x="2013" y="132"/>
                    </a:lnTo>
                    <a:lnTo>
                      <a:pt x="2013" y="123"/>
                    </a:lnTo>
                    <a:lnTo>
                      <a:pt x="2001" y="124"/>
                    </a:lnTo>
                    <a:lnTo>
                      <a:pt x="1990" y="127"/>
                    </a:lnTo>
                    <a:lnTo>
                      <a:pt x="1979" y="130"/>
                    </a:lnTo>
                    <a:lnTo>
                      <a:pt x="1968" y="134"/>
                    </a:lnTo>
                    <a:lnTo>
                      <a:pt x="1955" y="140"/>
                    </a:lnTo>
                    <a:lnTo>
                      <a:pt x="1943" y="143"/>
                    </a:lnTo>
                    <a:lnTo>
                      <a:pt x="1931" y="145"/>
                    </a:lnTo>
                    <a:lnTo>
                      <a:pt x="1920" y="146"/>
                    </a:lnTo>
                    <a:lnTo>
                      <a:pt x="1908" y="145"/>
                    </a:lnTo>
                    <a:lnTo>
                      <a:pt x="1898" y="141"/>
                    </a:lnTo>
                    <a:lnTo>
                      <a:pt x="1890" y="136"/>
                    </a:lnTo>
                    <a:lnTo>
                      <a:pt x="1882" y="132"/>
                    </a:lnTo>
                    <a:lnTo>
                      <a:pt x="1873" y="128"/>
                    </a:lnTo>
                    <a:lnTo>
                      <a:pt x="1864" y="127"/>
                    </a:lnTo>
                    <a:lnTo>
                      <a:pt x="1857" y="127"/>
                    </a:lnTo>
                    <a:lnTo>
                      <a:pt x="1852" y="127"/>
                    </a:lnTo>
                    <a:lnTo>
                      <a:pt x="1845" y="128"/>
                    </a:lnTo>
                    <a:lnTo>
                      <a:pt x="1837" y="130"/>
                    </a:lnTo>
                    <a:lnTo>
                      <a:pt x="1832" y="132"/>
                    </a:lnTo>
                    <a:lnTo>
                      <a:pt x="1825" y="130"/>
                    </a:lnTo>
                    <a:lnTo>
                      <a:pt x="1817" y="128"/>
                    </a:lnTo>
                    <a:lnTo>
                      <a:pt x="1810" y="125"/>
                    </a:lnTo>
                    <a:lnTo>
                      <a:pt x="1794" y="118"/>
                    </a:lnTo>
                    <a:lnTo>
                      <a:pt x="1782" y="112"/>
                    </a:lnTo>
                    <a:lnTo>
                      <a:pt x="1772" y="111"/>
                    </a:lnTo>
                    <a:lnTo>
                      <a:pt x="1760" y="111"/>
                    </a:lnTo>
                    <a:lnTo>
                      <a:pt x="1749" y="112"/>
                    </a:lnTo>
                    <a:lnTo>
                      <a:pt x="1738" y="115"/>
                    </a:lnTo>
                    <a:lnTo>
                      <a:pt x="1727" y="115"/>
                    </a:lnTo>
                    <a:lnTo>
                      <a:pt x="1718" y="114"/>
                    </a:lnTo>
                    <a:lnTo>
                      <a:pt x="1712" y="112"/>
                    </a:lnTo>
                    <a:lnTo>
                      <a:pt x="1708" y="110"/>
                    </a:lnTo>
                    <a:lnTo>
                      <a:pt x="1705" y="106"/>
                    </a:lnTo>
                    <a:lnTo>
                      <a:pt x="1701" y="101"/>
                    </a:lnTo>
                    <a:lnTo>
                      <a:pt x="1693" y="90"/>
                    </a:lnTo>
                    <a:lnTo>
                      <a:pt x="1686" y="83"/>
                    </a:lnTo>
                    <a:lnTo>
                      <a:pt x="1679" y="77"/>
                    </a:lnTo>
                    <a:lnTo>
                      <a:pt x="1672" y="75"/>
                    </a:lnTo>
                    <a:lnTo>
                      <a:pt x="1664" y="73"/>
                    </a:lnTo>
                    <a:lnTo>
                      <a:pt x="1658" y="75"/>
                    </a:lnTo>
                    <a:lnTo>
                      <a:pt x="1650" y="76"/>
                    </a:lnTo>
                    <a:lnTo>
                      <a:pt x="1644" y="79"/>
                    </a:lnTo>
                    <a:lnTo>
                      <a:pt x="1631" y="85"/>
                    </a:lnTo>
                    <a:lnTo>
                      <a:pt x="1619" y="92"/>
                    </a:lnTo>
                    <a:lnTo>
                      <a:pt x="1614" y="94"/>
                    </a:lnTo>
                    <a:lnTo>
                      <a:pt x="1610" y="95"/>
                    </a:lnTo>
                    <a:lnTo>
                      <a:pt x="1606" y="95"/>
                    </a:lnTo>
                    <a:lnTo>
                      <a:pt x="1602" y="94"/>
                    </a:lnTo>
                    <a:lnTo>
                      <a:pt x="1596" y="86"/>
                    </a:lnTo>
                    <a:lnTo>
                      <a:pt x="1591" y="79"/>
                    </a:lnTo>
                    <a:lnTo>
                      <a:pt x="1587" y="70"/>
                    </a:lnTo>
                    <a:lnTo>
                      <a:pt x="1583" y="61"/>
                    </a:lnTo>
                    <a:lnTo>
                      <a:pt x="1578" y="41"/>
                    </a:lnTo>
                    <a:lnTo>
                      <a:pt x="1572" y="23"/>
                    </a:lnTo>
                    <a:lnTo>
                      <a:pt x="1570" y="15"/>
                    </a:lnTo>
                    <a:lnTo>
                      <a:pt x="1567" y="10"/>
                    </a:lnTo>
                    <a:lnTo>
                      <a:pt x="1565" y="6"/>
                    </a:lnTo>
                    <a:lnTo>
                      <a:pt x="1562" y="4"/>
                    </a:lnTo>
                    <a:lnTo>
                      <a:pt x="1559" y="1"/>
                    </a:lnTo>
                    <a:lnTo>
                      <a:pt x="1557" y="0"/>
                    </a:lnTo>
                    <a:lnTo>
                      <a:pt x="1554" y="0"/>
                    </a:lnTo>
                    <a:lnTo>
                      <a:pt x="1550" y="1"/>
                    </a:lnTo>
                    <a:lnTo>
                      <a:pt x="1545" y="5"/>
                    </a:lnTo>
                    <a:lnTo>
                      <a:pt x="1539" y="13"/>
                    </a:lnTo>
                    <a:lnTo>
                      <a:pt x="1532" y="22"/>
                    </a:lnTo>
                    <a:lnTo>
                      <a:pt x="1526" y="33"/>
                    </a:lnTo>
                    <a:lnTo>
                      <a:pt x="1514" y="58"/>
                    </a:lnTo>
                    <a:lnTo>
                      <a:pt x="1501" y="83"/>
                    </a:lnTo>
                    <a:lnTo>
                      <a:pt x="1496" y="94"/>
                    </a:lnTo>
                    <a:lnTo>
                      <a:pt x="1490" y="103"/>
                    </a:lnTo>
                    <a:lnTo>
                      <a:pt x="1484" y="111"/>
                    </a:lnTo>
                    <a:lnTo>
                      <a:pt x="1479" y="115"/>
                    </a:lnTo>
                    <a:lnTo>
                      <a:pt x="1470" y="133"/>
                    </a:lnTo>
                    <a:lnTo>
                      <a:pt x="1460" y="154"/>
                    </a:lnTo>
                    <a:lnTo>
                      <a:pt x="1457" y="158"/>
                    </a:lnTo>
                    <a:lnTo>
                      <a:pt x="1453" y="162"/>
                    </a:lnTo>
                    <a:lnTo>
                      <a:pt x="1451" y="164"/>
                    </a:lnTo>
                    <a:lnTo>
                      <a:pt x="1447" y="165"/>
                    </a:lnTo>
                    <a:lnTo>
                      <a:pt x="1443" y="167"/>
                    </a:lnTo>
                    <a:lnTo>
                      <a:pt x="1439" y="165"/>
                    </a:lnTo>
                    <a:lnTo>
                      <a:pt x="1434" y="164"/>
                    </a:lnTo>
                    <a:lnTo>
                      <a:pt x="1429" y="160"/>
                    </a:lnTo>
                    <a:lnTo>
                      <a:pt x="1425" y="156"/>
                    </a:lnTo>
                    <a:lnTo>
                      <a:pt x="1421" y="155"/>
                    </a:lnTo>
                    <a:lnTo>
                      <a:pt x="1418" y="155"/>
                    </a:lnTo>
                    <a:lnTo>
                      <a:pt x="1416" y="155"/>
                    </a:lnTo>
                    <a:lnTo>
                      <a:pt x="1413" y="156"/>
                    </a:lnTo>
                    <a:lnTo>
                      <a:pt x="1411" y="159"/>
                    </a:lnTo>
                    <a:lnTo>
                      <a:pt x="1409" y="162"/>
                    </a:lnTo>
                    <a:lnTo>
                      <a:pt x="1408" y="164"/>
                    </a:lnTo>
                    <a:lnTo>
                      <a:pt x="1407" y="180"/>
                    </a:lnTo>
                    <a:lnTo>
                      <a:pt x="1407" y="193"/>
                    </a:lnTo>
                    <a:lnTo>
                      <a:pt x="1408" y="206"/>
                    </a:lnTo>
                    <a:lnTo>
                      <a:pt x="1407" y="215"/>
                    </a:lnTo>
                    <a:lnTo>
                      <a:pt x="1404" y="221"/>
                    </a:lnTo>
                    <a:lnTo>
                      <a:pt x="1401" y="225"/>
                    </a:lnTo>
                    <a:lnTo>
                      <a:pt x="1396" y="226"/>
                    </a:lnTo>
                    <a:lnTo>
                      <a:pt x="1391" y="226"/>
                    </a:lnTo>
                    <a:lnTo>
                      <a:pt x="1386" y="226"/>
                    </a:lnTo>
                    <a:lnTo>
                      <a:pt x="1381" y="224"/>
                    </a:lnTo>
                    <a:lnTo>
                      <a:pt x="1376" y="222"/>
                    </a:lnTo>
                    <a:lnTo>
                      <a:pt x="1370" y="221"/>
                    </a:lnTo>
                    <a:lnTo>
                      <a:pt x="1366" y="221"/>
                    </a:lnTo>
                    <a:lnTo>
                      <a:pt x="1364" y="222"/>
                    </a:lnTo>
                    <a:lnTo>
                      <a:pt x="1363" y="225"/>
                    </a:lnTo>
                    <a:lnTo>
                      <a:pt x="1364" y="232"/>
                    </a:lnTo>
                    <a:lnTo>
                      <a:pt x="1365" y="239"/>
                    </a:lnTo>
                    <a:lnTo>
                      <a:pt x="1370" y="251"/>
                    </a:lnTo>
                    <a:lnTo>
                      <a:pt x="1378" y="265"/>
                    </a:lnTo>
                    <a:lnTo>
                      <a:pt x="1387" y="283"/>
                    </a:lnTo>
                    <a:lnTo>
                      <a:pt x="1391" y="291"/>
                    </a:lnTo>
                    <a:lnTo>
                      <a:pt x="1395" y="300"/>
                    </a:lnTo>
                    <a:lnTo>
                      <a:pt x="1396" y="308"/>
                    </a:lnTo>
                    <a:lnTo>
                      <a:pt x="1396" y="314"/>
                    </a:lnTo>
                    <a:lnTo>
                      <a:pt x="1392" y="323"/>
                    </a:lnTo>
                    <a:lnTo>
                      <a:pt x="1388" y="330"/>
                    </a:lnTo>
                    <a:lnTo>
                      <a:pt x="1383" y="334"/>
                    </a:lnTo>
                    <a:lnTo>
                      <a:pt x="1377" y="335"/>
                    </a:lnTo>
                    <a:lnTo>
                      <a:pt x="1370" y="335"/>
                    </a:lnTo>
                    <a:lnTo>
                      <a:pt x="1364" y="333"/>
                    </a:lnTo>
                    <a:lnTo>
                      <a:pt x="1356" y="330"/>
                    </a:lnTo>
                    <a:lnTo>
                      <a:pt x="1350" y="325"/>
                    </a:lnTo>
                    <a:lnTo>
                      <a:pt x="1322" y="304"/>
                    </a:lnTo>
                    <a:lnTo>
                      <a:pt x="1307" y="291"/>
                    </a:lnTo>
                    <a:lnTo>
                      <a:pt x="1303" y="290"/>
                    </a:lnTo>
                    <a:lnTo>
                      <a:pt x="1300" y="290"/>
                    </a:lnTo>
                    <a:lnTo>
                      <a:pt x="1298" y="291"/>
                    </a:lnTo>
                    <a:lnTo>
                      <a:pt x="1297" y="294"/>
                    </a:lnTo>
                    <a:lnTo>
                      <a:pt x="1294" y="299"/>
                    </a:lnTo>
                    <a:lnTo>
                      <a:pt x="1293" y="307"/>
                    </a:lnTo>
                    <a:lnTo>
                      <a:pt x="1293" y="323"/>
                    </a:lnTo>
                    <a:lnTo>
                      <a:pt x="1293" y="336"/>
                    </a:lnTo>
                    <a:lnTo>
                      <a:pt x="1294" y="353"/>
                    </a:lnTo>
                    <a:lnTo>
                      <a:pt x="1293" y="366"/>
                    </a:lnTo>
                    <a:lnTo>
                      <a:pt x="1291" y="375"/>
                    </a:lnTo>
                    <a:lnTo>
                      <a:pt x="1289" y="379"/>
                    </a:lnTo>
                    <a:lnTo>
                      <a:pt x="1287" y="380"/>
                    </a:lnTo>
                    <a:lnTo>
                      <a:pt x="1285" y="380"/>
                    </a:lnTo>
                    <a:lnTo>
                      <a:pt x="1284" y="380"/>
                    </a:lnTo>
                    <a:lnTo>
                      <a:pt x="1281" y="379"/>
                    </a:lnTo>
                    <a:lnTo>
                      <a:pt x="1277" y="375"/>
                    </a:lnTo>
                    <a:lnTo>
                      <a:pt x="1272" y="369"/>
                    </a:lnTo>
                    <a:lnTo>
                      <a:pt x="1262" y="352"/>
                    </a:lnTo>
                    <a:lnTo>
                      <a:pt x="1252" y="333"/>
                    </a:lnTo>
                    <a:lnTo>
                      <a:pt x="1245" y="313"/>
                    </a:lnTo>
                    <a:lnTo>
                      <a:pt x="1241" y="298"/>
                    </a:lnTo>
                    <a:lnTo>
                      <a:pt x="1236" y="301"/>
                    </a:lnTo>
                    <a:lnTo>
                      <a:pt x="1233" y="307"/>
                    </a:lnTo>
                    <a:lnTo>
                      <a:pt x="1230" y="312"/>
                    </a:lnTo>
                    <a:lnTo>
                      <a:pt x="1229" y="318"/>
                    </a:lnTo>
                    <a:lnTo>
                      <a:pt x="1229" y="330"/>
                    </a:lnTo>
                    <a:lnTo>
                      <a:pt x="1230" y="342"/>
                    </a:lnTo>
                    <a:lnTo>
                      <a:pt x="1230" y="349"/>
                    </a:lnTo>
                    <a:lnTo>
                      <a:pt x="1230" y="356"/>
                    </a:lnTo>
                    <a:lnTo>
                      <a:pt x="1229" y="361"/>
                    </a:lnTo>
                    <a:lnTo>
                      <a:pt x="1227" y="366"/>
                    </a:lnTo>
                    <a:lnTo>
                      <a:pt x="1223" y="374"/>
                    </a:lnTo>
                    <a:lnTo>
                      <a:pt x="1219" y="387"/>
                    </a:lnTo>
                    <a:lnTo>
                      <a:pt x="1220" y="393"/>
                    </a:lnTo>
                    <a:lnTo>
                      <a:pt x="1225" y="404"/>
                    </a:lnTo>
                    <a:lnTo>
                      <a:pt x="1232" y="417"/>
                    </a:lnTo>
                    <a:lnTo>
                      <a:pt x="1238" y="430"/>
                    </a:lnTo>
                    <a:lnTo>
                      <a:pt x="1241" y="435"/>
                    </a:lnTo>
                    <a:lnTo>
                      <a:pt x="1242" y="440"/>
                    </a:lnTo>
                    <a:lnTo>
                      <a:pt x="1243" y="445"/>
                    </a:lnTo>
                    <a:lnTo>
                      <a:pt x="1242" y="448"/>
                    </a:lnTo>
                    <a:lnTo>
                      <a:pt x="1241" y="450"/>
                    </a:lnTo>
                    <a:lnTo>
                      <a:pt x="1237" y="450"/>
                    </a:lnTo>
                    <a:lnTo>
                      <a:pt x="1232" y="449"/>
                    </a:lnTo>
                    <a:lnTo>
                      <a:pt x="1224" y="447"/>
                    </a:lnTo>
                    <a:lnTo>
                      <a:pt x="1210" y="437"/>
                    </a:lnTo>
                    <a:lnTo>
                      <a:pt x="1194" y="430"/>
                    </a:lnTo>
                    <a:lnTo>
                      <a:pt x="1186" y="428"/>
                    </a:lnTo>
                    <a:lnTo>
                      <a:pt x="1181" y="430"/>
                    </a:lnTo>
                    <a:lnTo>
                      <a:pt x="1179" y="431"/>
                    </a:lnTo>
                    <a:lnTo>
                      <a:pt x="1177" y="434"/>
                    </a:lnTo>
                    <a:lnTo>
                      <a:pt x="1176" y="437"/>
                    </a:lnTo>
                    <a:lnTo>
                      <a:pt x="1176" y="443"/>
                    </a:lnTo>
                    <a:lnTo>
                      <a:pt x="1177" y="456"/>
                    </a:lnTo>
                    <a:lnTo>
                      <a:pt x="1177" y="469"/>
                    </a:lnTo>
                    <a:lnTo>
                      <a:pt x="1179" y="479"/>
                    </a:lnTo>
                    <a:lnTo>
                      <a:pt x="1181" y="487"/>
                    </a:lnTo>
                    <a:lnTo>
                      <a:pt x="1183" y="491"/>
                    </a:lnTo>
                    <a:lnTo>
                      <a:pt x="1185" y="493"/>
                    </a:lnTo>
                    <a:lnTo>
                      <a:pt x="1188" y="496"/>
                    </a:lnTo>
                    <a:lnTo>
                      <a:pt x="1192" y="497"/>
                    </a:lnTo>
                    <a:lnTo>
                      <a:pt x="1195" y="497"/>
                    </a:lnTo>
                    <a:lnTo>
                      <a:pt x="1202" y="497"/>
                    </a:lnTo>
                    <a:lnTo>
                      <a:pt x="1208" y="496"/>
                    </a:lnTo>
                    <a:lnTo>
                      <a:pt x="1215" y="493"/>
                    </a:lnTo>
                    <a:lnTo>
                      <a:pt x="1217" y="493"/>
                    </a:lnTo>
                    <a:lnTo>
                      <a:pt x="1217" y="497"/>
                    </a:lnTo>
                    <a:lnTo>
                      <a:pt x="1217" y="501"/>
                    </a:lnTo>
                    <a:lnTo>
                      <a:pt x="1216" y="507"/>
                    </a:lnTo>
                    <a:lnTo>
                      <a:pt x="1215" y="520"/>
                    </a:lnTo>
                    <a:lnTo>
                      <a:pt x="1215" y="531"/>
                    </a:lnTo>
                    <a:lnTo>
                      <a:pt x="1216" y="537"/>
                    </a:lnTo>
                    <a:lnTo>
                      <a:pt x="1216" y="545"/>
                    </a:lnTo>
                    <a:lnTo>
                      <a:pt x="1216" y="553"/>
                    </a:lnTo>
                    <a:lnTo>
                      <a:pt x="1215" y="561"/>
                    </a:lnTo>
                    <a:lnTo>
                      <a:pt x="1212" y="567"/>
                    </a:lnTo>
                    <a:lnTo>
                      <a:pt x="1210" y="575"/>
                    </a:lnTo>
                    <a:lnTo>
                      <a:pt x="1207" y="580"/>
                    </a:lnTo>
                    <a:lnTo>
                      <a:pt x="1203" y="585"/>
                    </a:lnTo>
                    <a:lnTo>
                      <a:pt x="1195" y="590"/>
                    </a:lnTo>
                    <a:lnTo>
                      <a:pt x="1189" y="594"/>
                    </a:lnTo>
                    <a:lnTo>
                      <a:pt x="1181" y="596"/>
                    </a:lnTo>
                    <a:lnTo>
                      <a:pt x="1175" y="598"/>
                    </a:lnTo>
                    <a:lnTo>
                      <a:pt x="1172" y="599"/>
                    </a:lnTo>
                    <a:lnTo>
                      <a:pt x="1171" y="601"/>
                    </a:lnTo>
                    <a:lnTo>
                      <a:pt x="1170" y="603"/>
                    </a:lnTo>
                    <a:lnTo>
                      <a:pt x="1168" y="606"/>
                    </a:lnTo>
                    <a:lnTo>
                      <a:pt x="1170" y="612"/>
                    </a:lnTo>
                    <a:lnTo>
                      <a:pt x="1175" y="623"/>
                    </a:lnTo>
                    <a:lnTo>
                      <a:pt x="1179" y="631"/>
                    </a:lnTo>
                    <a:lnTo>
                      <a:pt x="1181" y="636"/>
                    </a:lnTo>
                    <a:lnTo>
                      <a:pt x="1181" y="640"/>
                    </a:lnTo>
                    <a:lnTo>
                      <a:pt x="1180" y="643"/>
                    </a:lnTo>
                    <a:lnTo>
                      <a:pt x="1179" y="646"/>
                    </a:lnTo>
                    <a:lnTo>
                      <a:pt x="1176" y="646"/>
                    </a:lnTo>
                    <a:lnTo>
                      <a:pt x="1172" y="646"/>
                    </a:lnTo>
                    <a:lnTo>
                      <a:pt x="1167" y="646"/>
                    </a:lnTo>
                    <a:lnTo>
                      <a:pt x="1158" y="643"/>
                    </a:lnTo>
                    <a:lnTo>
                      <a:pt x="1149" y="640"/>
                    </a:lnTo>
                    <a:lnTo>
                      <a:pt x="1142" y="636"/>
                    </a:lnTo>
                    <a:lnTo>
                      <a:pt x="1140" y="633"/>
                    </a:lnTo>
                    <a:lnTo>
                      <a:pt x="1135" y="638"/>
                    </a:lnTo>
                    <a:lnTo>
                      <a:pt x="1132" y="646"/>
                    </a:lnTo>
                    <a:lnTo>
                      <a:pt x="1129" y="655"/>
                    </a:lnTo>
                    <a:lnTo>
                      <a:pt x="1128" y="664"/>
                    </a:lnTo>
                    <a:lnTo>
                      <a:pt x="1127" y="672"/>
                    </a:lnTo>
                    <a:lnTo>
                      <a:pt x="1124" y="680"/>
                    </a:lnTo>
                    <a:lnTo>
                      <a:pt x="1123" y="684"/>
                    </a:lnTo>
                    <a:lnTo>
                      <a:pt x="1122" y="685"/>
                    </a:lnTo>
                    <a:lnTo>
                      <a:pt x="1105" y="677"/>
                    </a:lnTo>
                    <a:lnTo>
                      <a:pt x="1097" y="675"/>
                    </a:lnTo>
                    <a:lnTo>
                      <a:pt x="1096" y="676"/>
                    </a:lnTo>
                    <a:lnTo>
                      <a:pt x="1096" y="680"/>
                    </a:lnTo>
                    <a:lnTo>
                      <a:pt x="1097" y="686"/>
                    </a:lnTo>
                    <a:lnTo>
                      <a:pt x="1098" y="695"/>
                    </a:lnTo>
                    <a:lnTo>
                      <a:pt x="1100" y="704"/>
                    </a:lnTo>
                    <a:lnTo>
                      <a:pt x="1098" y="712"/>
                    </a:lnTo>
                    <a:lnTo>
                      <a:pt x="1096" y="717"/>
                    </a:lnTo>
                    <a:lnTo>
                      <a:pt x="1092" y="722"/>
                    </a:lnTo>
                    <a:lnTo>
                      <a:pt x="1085" y="724"/>
                    </a:lnTo>
                    <a:lnTo>
                      <a:pt x="1078" y="726"/>
                    </a:lnTo>
                    <a:lnTo>
                      <a:pt x="1070" y="726"/>
                    </a:lnTo>
                    <a:lnTo>
                      <a:pt x="1061" y="725"/>
                    </a:lnTo>
                    <a:lnTo>
                      <a:pt x="1041" y="724"/>
                    </a:lnTo>
                    <a:lnTo>
                      <a:pt x="1022" y="720"/>
                    </a:lnTo>
                    <a:lnTo>
                      <a:pt x="1013" y="720"/>
                    </a:lnTo>
                    <a:lnTo>
                      <a:pt x="1004" y="719"/>
                    </a:lnTo>
                    <a:lnTo>
                      <a:pt x="995" y="719"/>
                    </a:lnTo>
                    <a:lnTo>
                      <a:pt x="987" y="720"/>
                    </a:lnTo>
                    <a:lnTo>
                      <a:pt x="988" y="722"/>
                    </a:lnTo>
                    <a:lnTo>
                      <a:pt x="989" y="725"/>
                    </a:lnTo>
                    <a:lnTo>
                      <a:pt x="993" y="729"/>
                    </a:lnTo>
                    <a:lnTo>
                      <a:pt x="999" y="733"/>
                    </a:lnTo>
                    <a:lnTo>
                      <a:pt x="1010" y="741"/>
                    </a:lnTo>
                    <a:lnTo>
                      <a:pt x="1024" y="750"/>
                    </a:lnTo>
                    <a:lnTo>
                      <a:pt x="1053" y="765"/>
                    </a:lnTo>
                    <a:lnTo>
                      <a:pt x="1074" y="773"/>
                    </a:lnTo>
                    <a:lnTo>
                      <a:pt x="1063" y="778"/>
                    </a:lnTo>
                    <a:lnTo>
                      <a:pt x="1044" y="789"/>
                    </a:lnTo>
                    <a:lnTo>
                      <a:pt x="1035" y="795"/>
                    </a:lnTo>
                    <a:lnTo>
                      <a:pt x="1028" y="803"/>
                    </a:lnTo>
                    <a:lnTo>
                      <a:pt x="1027" y="807"/>
                    </a:lnTo>
                    <a:lnTo>
                      <a:pt x="1027" y="811"/>
                    </a:lnTo>
                    <a:lnTo>
                      <a:pt x="1028" y="813"/>
                    </a:lnTo>
                    <a:lnTo>
                      <a:pt x="1032" y="817"/>
                    </a:lnTo>
                    <a:lnTo>
                      <a:pt x="1049" y="831"/>
                    </a:lnTo>
                    <a:lnTo>
                      <a:pt x="1062" y="840"/>
                    </a:lnTo>
                    <a:lnTo>
                      <a:pt x="1070" y="843"/>
                    </a:lnTo>
                    <a:lnTo>
                      <a:pt x="1078" y="842"/>
                    </a:lnTo>
                    <a:lnTo>
                      <a:pt x="1088" y="839"/>
                    </a:lnTo>
                    <a:lnTo>
                      <a:pt x="1101" y="835"/>
                    </a:lnTo>
                    <a:lnTo>
                      <a:pt x="1129" y="824"/>
                    </a:lnTo>
                    <a:lnTo>
                      <a:pt x="1157" y="811"/>
                    </a:lnTo>
                    <a:lnTo>
                      <a:pt x="1170" y="803"/>
                    </a:lnTo>
                    <a:lnTo>
                      <a:pt x="1183" y="795"/>
                    </a:lnTo>
                    <a:lnTo>
                      <a:pt x="1193" y="785"/>
                    </a:lnTo>
                    <a:lnTo>
                      <a:pt x="1203" y="773"/>
                    </a:lnTo>
                    <a:lnTo>
                      <a:pt x="1210" y="769"/>
                    </a:lnTo>
                    <a:lnTo>
                      <a:pt x="1219" y="763"/>
                    </a:lnTo>
                    <a:lnTo>
                      <a:pt x="1229" y="757"/>
                    </a:lnTo>
                    <a:lnTo>
                      <a:pt x="1236" y="757"/>
                    </a:lnTo>
                    <a:lnTo>
                      <a:pt x="1236" y="759"/>
                    </a:lnTo>
                    <a:lnTo>
                      <a:pt x="1236" y="763"/>
                    </a:lnTo>
                    <a:lnTo>
                      <a:pt x="1233" y="767"/>
                    </a:lnTo>
                    <a:lnTo>
                      <a:pt x="1230" y="772"/>
                    </a:lnTo>
                    <a:lnTo>
                      <a:pt x="1224" y="781"/>
                    </a:lnTo>
                    <a:lnTo>
                      <a:pt x="1220" y="787"/>
                    </a:lnTo>
                    <a:lnTo>
                      <a:pt x="1210" y="804"/>
                    </a:lnTo>
                    <a:lnTo>
                      <a:pt x="1197" y="824"/>
                    </a:lnTo>
                    <a:lnTo>
                      <a:pt x="1190" y="831"/>
                    </a:lnTo>
                    <a:lnTo>
                      <a:pt x="1184" y="840"/>
                    </a:lnTo>
                    <a:lnTo>
                      <a:pt x="1176" y="847"/>
                    </a:lnTo>
                    <a:lnTo>
                      <a:pt x="1167" y="851"/>
                    </a:lnTo>
                    <a:lnTo>
                      <a:pt x="1140" y="865"/>
                    </a:lnTo>
                    <a:lnTo>
                      <a:pt x="1102" y="887"/>
                    </a:lnTo>
                    <a:lnTo>
                      <a:pt x="1083" y="899"/>
                    </a:lnTo>
                    <a:lnTo>
                      <a:pt x="1067" y="912"/>
                    </a:lnTo>
                    <a:lnTo>
                      <a:pt x="1059" y="917"/>
                    </a:lnTo>
                    <a:lnTo>
                      <a:pt x="1054" y="923"/>
                    </a:lnTo>
                    <a:lnTo>
                      <a:pt x="1049" y="928"/>
                    </a:lnTo>
                    <a:lnTo>
                      <a:pt x="1046" y="934"/>
                    </a:lnTo>
                    <a:lnTo>
                      <a:pt x="1041" y="945"/>
                    </a:lnTo>
                    <a:lnTo>
                      <a:pt x="1036" y="956"/>
                    </a:lnTo>
                    <a:lnTo>
                      <a:pt x="1032" y="966"/>
                    </a:lnTo>
                    <a:lnTo>
                      <a:pt x="1028" y="979"/>
                    </a:lnTo>
                    <a:lnTo>
                      <a:pt x="1027" y="984"/>
                    </a:lnTo>
                    <a:lnTo>
                      <a:pt x="1027" y="991"/>
                    </a:lnTo>
                    <a:lnTo>
                      <a:pt x="1028" y="995"/>
                    </a:lnTo>
                    <a:lnTo>
                      <a:pt x="1030" y="1000"/>
                    </a:lnTo>
                    <a:lnTo>
                      <a:pt x="1034" y="1009"/>
                    </a:lnTo>
                    <a:lnTo>
                      <a:pt x="1035" y="1018"/>
                    </a:lnTo>
                    <a:lnTo>
                      <a:pt x="1032" y="1040"/>
                    </a:lnTo>
                    <a:lnTo>
                      <a:pt x="1028" y="1061"/>
                    </a:lnTo>
                    <a:lnTo>
                      <a:pt x="1030" y="1064"/>
                    </a:lnTo>
                    <a:lnTo>
                      <a:pt x="1031" y="1067"/>
                    </a:lnTo>
                    <a:lnTo>
                      <a:pt x="1032" y="1070"/>
                    </a:lnTo>
                    <a:lnTo>
                      <a:pt x="1036" y="1071"/>
                    </a:lnTo>
                    <a:lnTo>
                      <a:pt x="1040" y="1071"/>
                    </a:lnTo>
                    <a:lnTo>
                      <a:pt x="1046" y="1071"/>
                    </a:lnTo>
                    <a:lnTo>
                      <a:pt x="1054" y="1068"/>
                    </a:lnTo>
                    <a:lnTo>
                      <a:pt x="1063" y="1066"/>
                    </a:lnTo>
                    <a:lnTo>
                      <a:pt x="1093" y="1048"/>
                    </a:lnTo>
                    <a:lnTo>
                      <a:pt x="1131" y="1026"/>
                    </a:lnTo>
                    <a:lnTo>
                      <a:pt x="1138" y="1022"/>
                    </a:lnTo>
                    <a:lnTo>
                      <a:pt x="1146" y="1019"/>
                    </a:lnTo>
                    <a:lnTo>
                      <a:pt x="1154" y="1018"/>
                    </a:lnTo>
                    <a:lnTo>
                      <a:pt x="1159" y="1018"/>
                    </a:lnTo>
                    <a:lnTo>
                      <a:pt x="1162" y="1019"/>
                    </a:lnTo>
                    <a:lnTo>
                      <a:pt x="1164" y="1020"/>
                    </a:lnTo>
                    <a:lnTo>
                      <a:pt x="1166" y="1023"/>
                    </a:lnTo>
                    <a:lnTo>
                      <a:pt x="1167" y="1026"/>
                    </a:lnTo>
                    <a:lnTo>
                      <a:pt x="1168" y="1033"/>
                    </a:lnTo>
                    <a:lnTo>
                      <a:pt x="1167" y="1044"/>
                    </a:lnTo>
                    <a:lnTo>
                      <a:pt x="1164" y="1054"/>
                    </a:lnTo>
                    <a:lnTo>
                      <a:pt x="1164" y="1063"/>
                    </a:lnTo>
                    <a:lnTo>
                      <a:pt x="1164" y="1072"/>
                    </a:lnTo>
                    <a:lnTo>
                      <a:pt x="1166" y="1081"/>
                    </a:lnTo>
                    <a:lnTo>
                      <a:pt x="1170" y="1097"/>
                    </a:lnTo>
                    <a:lnTo>
                      <a:pt x="1176" y="1111"/>
                    </a:lnTo>
                    <a:lnTo>
                      <a:pt x="1184" y="1124"/>
                    </a:lnTo>
                    <a:lnTo>
                      <a:pt x="1192" y="1138"/>
                    </a:lnTo>
                    <a:lnTo>
                      <a:pt x="1201" y="1154"/>
                    </a:lnTo>
                    <a:lnTo>
                      <a:pt x="1207" y="1172"/>
                    </a:lnTo>
                    <a:lnTo>
                      <a:pt x="1211" y="1184"/>
                    </a:lnTo>
                    <a:lnTo>
                      <a:pt x="1217" y="1195"/>
                    </a:lnTo>
                    <a:lnTo>
                      <a:pt x="1223" y="1207"/>
                    </a:lnTo>
                    <a:lnTo>
                      <a:pt x="1227" y="1217"/>
                    </a:lnTo>
                    <a:lnTo>
                      <a:pt x="1219" y="1216"/>
                    </a:lnTo>
                    <a:lnTo>
                      <a:pt x="1212" y="1215"/>
                    </a:lnTo>
                    <a:lnTo>
                      <a:pt x="1205" y="1213"/>
                    </a:lnTo>
                    <a:lnTo>
                      <a:pt x="1198" y="1211"/>
                    </a:lnTo>
                    <a:lnTo>
                      <a:pt x="1186" y="1206"/>
                    </a:lnTo>
                    <a:lnTo>
                      <a:pt x="1175" y="1202"/>
                    </a:lnTo>
                    <a:lnTo>
                      <a:pt x="1170" y="1200"/>
                    </a:lnTo>
                    <a:lnTo>
                      <a:pt x="1163" y="1200"/>
                    </a:lnTo>
                    <a:lnTo>
                      <a:pt x="1158" y="1202"/>
                    </a:lnTo>
                    <a:lnTo>
                      <a:pt x="1153" y="1203"/>
                    </a:lnTo>
                    <a:lnTo>
                      <a:pt x="1148" y="1207"/>
                    </a:lnTo>
                    <a:lnTo>
                      <a:pt x="1142" y="1212"/>
                    </a:lnTo>
                    <a:lnTo>
                      <a:pt x="1137" y="1219"/>
                    </a:lnTo>
                    <a:lnTo>
                      <a:pt x="1131" y="1228"/>
                    </a:lnTo>
                    <a:lnTo>
                      <a:pt x="1123" y="1243"/>
                    </a:lnTo>
                    <a:lnTo>
                      <a:pt x="1119" y="1256"/>
                    </a:lnTo>
                    <a:lnTo>
                      <a:pt x="1118" y="1268"/>
                    </a:lnTo>
                    <a:lnTo>
                      <a:pt x="1119" y="1278"/>
                    </a:lnTo>
                    <a:lnTo>
                      <a:pt x="1125" y="1299"/>
                    </a:lnTo>
                    <a:lnTo>
                      <a:pt x="1136" y="1327"/>
                    </a:lnTo>
                    <a:lnTo>
                      <a:pt x="1138" y="1339"/>
                    </a:lnTo>
                    <a:lnTo>
                      <a:pt x="1141" y="1349"/>
                    </a:lnTo>
                    <a:lnTo>
                      <a:pt x="1142" y="1360"/>
                    </a:lnTo>
                    <a:lnTo>
                      <a:pt x="1142" y="1370"/>
                    </a:lnTo>
                    <a:lnTo>
                      <a:pt x="1141" y="1381"/>
                    </a:lnTo>
                    <a:lnTo>
                      <a:pt x="1136" y="1390"/>
                    </a:lnTo>
                    <a:lnTo>
                      <a:pt x="1133" y="1394"/>
                    </a:lnTo>
                    <a:lnTo>
                      <a:pt x="1129" y="1397"/>
                    </a:lnTo>
                    <a:lnTo>
                      <a:pt x="1125" y="1401"/>
                    </a:lnTo>
                    <a:lnTo>
                      <a:pt x="1120" y="1405"/>
                    </a:lnTo>
                    <a:lnTo>
                      <a:pt x="1113" y="1408"/>
                    </a:lnTo>
                    <a:lnTo>
                      <a:pt x="1105" y="1408"/>
                    </a:lnTo>
                    <a:lnTo>
                      <a:pt x="1096" y="1408"/>
                    </a:lnTo>
                    <a:lnTo>
                      <a:pt x="1087" y="1406"/>
                    </a:lnTo>
                    <a:lnTo>
                      <a:pt x="1078" y="1405"/>
                    </a:lnTo>
                    <a:lnTo>
                      <a:pt x="1070" y="1405"/>
                    </a:lnTo>
                    <a:lnTo>
                      <a:pt x="1066" y="1405"/>
                    </a:lnTo>
                    <a:lnTo>
                      <a:pt x="1062" y="1406"/>
                    </a:lnTo>
                    <a:lnTo>
                      <a:pt x="1059" y="1408"/>
                    </a:lnTo>
                    <a:lnTo>
                      <a:pt x="1057" y="1410"/>
                    </a:lnTo>
                    <a:lnTo>
                      <a:pt x="1050" y="1421"/>
                    </a:lnTo>
                    <a:lnTo>
                      <a:pt x="1048" y="1430"/>
                    </a:lnTo>
                    <a:lnTo>
                      <a:pt x="1045" y="1439"/>
                    </a:lnTo>
                    <a:lnTo>
                      <a:pt x="1044" y="1448"/>
                    </a:lnTo>
                    <a:lnTo>
                      <a:pt x="1040" y="1457"/>
                    </a:lnTo>
                    <a:lnTo>
                      <a:pt x="1036" y="1465"/>
                    </a:lnTo>
                    <a:lnTo>
                      <a:pt x="1032" y="1469"/>
                    </a:lnTo>
                    <a:lnTo>
                      <a:pt x="1028" y="1473"/>
                    </a:lnTo>
                    <a:lnTo>
                      <a:pt x="1023" y="1476"/>
                    </a:lnTo>
                    <a:lnTo>
                      <a:pt x="1015" y="1479"/>
                    </a:lnTo>
                    <a:lnTo>
                      <a:pt x="1004" y="1485"/>
                    </a:lnTo>
                    <a:lnTo>
                      <a:pt x="995" y="1493"/>
                    </a:lnTo>
                    <a:lnTo>
                      <a:pt x="988" y="1501"/>
                    </a:lnTo>
                    <a:lnTo>
                      <a:pt x="983" y="1510"/>
                    </a:lnTo>
                    <a:lnTo>
                      <a:pt x="977" y="1530"/>
                    </a:lnTo>
                    <a:lnTo>
                      <a:pt x="970" y="1554"/>
                    </a:lnTo>
                    <a:lnTo>
                      <a:pt x="969" y="1566"/>
                    </a:lnTo>
                    <a:lnTo>
                      <a:pt x="969" y="1577"/>
                    </a:lnTo>
                    <a:lnTo>
                      <a:pt x="967" y="1583"/>
                    </a:lnTo>
                    <a:lnTo>
                      <a:pt x="967" y="1589"/>
                    </a:lnTo>
                    <a:lnTo>
                      <a:pt x="966" y="1594"/>
                    </a:lnTo>
                    <a:lnTo>
                      <a:pt x="964" y="1599"/>
                    </a:lnTo>
                    <a:lnTo>
                      <a:pt x="958" y="1605"/>
                    </a:lnTo>
                    <a:lnTo>
                      <a:pt x="954" y="1609"/>
                    </a:lnTo>
                    <a:lnTo>
                      <a:pt x="951" y="1609"/>
                    </a:lnTo>
                    <a:lnTo>
                      <a:pt x="948" y="1606"/>
                    </a:lnTo>
                    <a:lnTo>
                      <a:pt x="945" y="1602"/>
                    </a:lnTo>
                    <a:lnTo>
                      <a:pt x="944" y="1597"/>
                    </a:lnTo>
                    <a:lnTo>
                      <a:pt x="943" y="1589"/>
                    </a:lnTo>
                    <a:lnTo>
                      <a:pt x="942" y="1581"/>
                    </a:lnTo>
                    <a:lnTo>
                      <a:pt x="939" y="1548"/>
                    </a:lnTo>
                    <a:lnTo>
                      <a:pt x="935" y="1531"/>
                    </a:lnTo>
                    <a:lnTo>
                      <a:pt x="932" y="1536"/>
                    </a:lnTo>
                    <a:lnTo>
                      <a:pt x="927" y="1541"/>
                    </a:lnTo>
                    <a:lnTo>
                      <a:pt x="922" y="1545"/>
                    </a:lnTo>
                    <a:lnTo>
                      <a:pt x="917" y="1550"/>
                    </a:lnTo>
                    <a:lnTo>
                      <a:pt x="912" y="1555"/>
                    </a:lnTo>
                    <a:lnTo>
                      <a:pt x="909" y="1562"/>
                    </a:lnTo>
                    <a:lnTo>
                      <a:pt x="908" y="1566"/>
                    </a:lnTo>
                    <a:lnTo>
                      <a:pt x="908" y="1570"/>
                    </a:lnTo>
                    <a:lnTo>
                      <a:pt x="908" y="1574"/>
                    </a:lnTo>
                    <a:lnTo>
                      <a:pt x="910" y="1579"/>
                    </a:lnTo>
                    <a:lnTo>
                      <a:pt x="917" y="1597"/>
                    </a:lnTo>
                    <a:lnTo>
                      <a:pt x="921" y="1611"/>
                    </a:lnTo>
                    <a:lnTo>
                      <a:pt x="925" y="1624"/>
                    </a:lnTo>
                    <a:lnTo>
                      <a:pt x="926" y="1636"/>
                    </a:lnTo>
                    <a:lnTo>
                      <a:pt x="927" y="1659"/>
                    </a:lnTo>
                    <a:lnTo>
                      <a:pt x="926" y="1691"/>
                    </a:lnTo>
                    <a:lnTo>
                      <a:pt x="929" y="1706"/>
                    </a:lnTo>
                    <a:lnTo>
                      <a:pt x="934" y="1723"/>
                    </a:lnTo>
                    <a:lnTo>
                      <a:pt x="936" y="1732"/>
                    </a:lnTo>
                    <a:lnTo>
                      <a:pt x="940" y="1739"/>
                    </a:lnTo>
                    <a:lnTo>
                      <a:pt x="944" y="1746"/>
                    </a:lnTo>
                    <a:lnTo>
                      <a:pt x="948" y="1748"/>
                    </a:lnTo>
                    <a:lnTo>
                      <a:pt x="949" y="1742"/>
                    </a:lnTo>
                    <a:lnTo>
                      <a:pt x="951" y="1723"/>
                    </a:lnTo>
                    <a:lnTo>
                      <a:pt x="951" y="1711"/>
                    </a:lnTo>
                    <a:lnTo>
                      <a:pt x="951" y="1699"/>
                    </a:lnTo>
                    <a:lnTo>
                      <a:pt x="952" y="1689"/>
                    </a:lnTo>
                    <a:lnTo>
                      <a:pt x="954" y="1681"/>
                    </a:lnTo>
                    <a:lnTo>
                      <a:pt x="956" y="1676"/>
                    </a:lnTo>
                    <a:lnTo>
                      <a:pt x="958" y="1673"/>
                    </a:lnTo>
                    <a:lnTo>
                      <a:pt x="961" y="1671"/>
                    </a:lnTo>
                    <a:lnTo>
                      <a:pt x="964" y="1669"/>
                    </a:lnTo>
                    <a:lnTo>
                      <a:pt x="966" y="1669"/>
                    </a:lnTo>
                    <a:lnTo>
                      <a:pt x="970" y="1671"/>
                    </a:lnTo>
                    <a:lnTo>
                      <a:pt x="974" y="1672"/>
                    </a:lnTo>
                    <a:lnTo>
                      <a:pt x="977" y="1675"/>
                    </a:lnTo>
                    <a:lnTo>
                      <a:pt x="984" y="1681"/>
                    </a:lnTo>
                    <a:lnTo>
                      <a:pt x="992" y="1690"/>
                    </a:lnTo>
                    <a:lnTo>
                      <a:pt x="1001" y="1701"/>
                    </a:lnTo>
                    <a:lnTo>
                      <a:pt x="1009" y="1712"/>
                    </a:lnTo>
                    <a:lnTo>
                      <a:pt x="1026" y="1738"/>
                    </a:lnTo>
                    <a:lnTo>
                      <a:pt x="1041" y="1761"/>
                    </a:lnTo>
                    <a:lnTo>
                      <a:pt x="1049" y="1770"/>
                    </a:lnTo>
                    <a:lnTo>
                      <a:pt x="1056" y="1778"/>
                    </a:lnTo>
                    <a:lnTo>
                      <a:pt x="1061" y="1783"/>
                    </a:lnTo>
                    <a:lnTo>
                      <a:pt x="1065" y="1786"/>
                    </a:lnTo>
                    <a:lnTo>
                      <a:pt x="1070" y="1758"/>
                    </a:lnTo>
                    <a:lnTo>
                      <a:pt x="1076" y="1717"/>
                    </a:lnTo>
                    <a:lnTo>
                      <a:pt x="1079" y="1707"/>
                    </a:lnTo>
                    <a:lnTo>
                      <a:pt x="1081" y="1698"/>
                    </a:lnTo>
                    <a:lnTo>
                      <a:pt x="1085" y="1690"/>
                    </a:lnTo>
                    <a:lnTo>
                      <a:pt x="1089" y="1682"/>
                    </a:lnTo>
                    <a:lnTo>
                      <a:pt x="1093" y="1677"/>
                    </a:lnTo>
                    <a:lnTo>
                      <a:pt x="1098" y="1673"/>
                    </a:lnTo>
                    <a:lnTo>
                      <a:pt x="1103" y="1671"/>
                    </a:lnTo>
                    <a:lnTo>
                      <a:pt x="1110" y="1671"/>
                    </a:lnTo>
                    <a:lnTo>
                      <a:pt x="1116" y="1672"/>
                    </a:lnTo>
                    <a:lnTo>
                      <a:pt x="1120" y="1675"/>
                    </a:lnTo>
                    <a:lnTo>
                      <a:pt x="1124" y="1677"/>
                    </a:lnTo>
                    <a:lnTo>
                      <a:pt x="1128" y="1680"/>
                    </a:lnTo>
                    <a:lnTo>
                      <a:pt x="1132" y="1686"/>
                    </a:lnTo>
                    <a:lnTo>
                      <a:pt x="1136" y="1693"/>
                    </a:lnTo>
                    <a:lnTo>
                      <a:pt x="1141" y="1701"/>
                    </a:lnTo>
                    <a:lnTo>
                      <a:pt x="1148" y="1707"/>
                    </a:lnTo>
                    <a:lnTo>
                      <a:pt x="1151" y="1710"/>
                    </a:lnTo>
                    <a:lnTo>
                      <a:pt x="1157" y="1712"/>
                    </a:lnTo>
                    <a:lnTo>
                      <a:pt x="1162" y="1715"/>
                    </a:lnTo>
                    <a:lnTo>
                      <a:pt x="1170" y="1716"/>
                    </a:lnTo>
                    <a:lnTo>
                      <a:pt x="1177" y="1719"/>
                    </a:lnTo>
                    <a:lnTo>
                      <a:pt x="1184" y="1724"/>
                    </a:lnTo>
                    <a:lnTo>
                      <a:pt x="1190" y="1729"/>
                    </a:lnTo>
                    <a:lnTo>
                      <a:pt x="1195" y="1734"/>
                    </a:lnTo>
                    <a:lnTo>
                      <a:pt x="1199" y="1739"/>
                    </a:lnTo>
                    <a:lnTo>
                      <a:pt x="1205" y="1745"/>
                    </a:lnTo>
                    <a:lnTo>
                      <a:pt x="1210" y="1747"/>
                    </a:lnTo>
                    <a:lnTo>
                      <a:pt x="1216" y="1750"/>
                    </a:lnTo>
                    <a:lnTo>
                      <a:pt x="1221" y="1750"/>
                    </a:lnTo>
                    <a:lnTo>
                      <a:pt x="1225" y="1748"/>
                    </a:lnTo>
                    <a:lnTo>
                      <a:pt x="1229" y="1746"/>
                    </a:lnTo>
                    <a:lnTo>
                      <a:pt x="1232" y="1743"/>
                    </a:lnTo>
                    <a:lnTo>
                      <a:pt x="1238" y="1734"/>
                    </a:lnTo>
                    <a:lnTo>
                      <a:pt x="1245" y="1724"/>
                    </a:lnTo>
                    <a:lnTo>
                      <a:pt x="1249" y="1719"/>
                    </a:lnTo>
                    <a:lnTo>
                      <a:pt x="1252" y="1713"/>
                    </a:lnTo>
                    <a:lnTo>
                      <a:pt x="1256" y="1710"/>
                    </a:lnTo>
                    <a:lnTo>
                      <a:pt x="1262" y="1706"/>
                    </a:lnTo>
                    <a:lnTo>
                      <a:pt x="1268" y="1703"/>
                    </a:lnTo>
                    <a:lnTo>
                      <a:pt x="1276" y="1702"/>
                    </a:lnTo>
                    <a:lnTo>
                      <a:pt x="1284" y="1701"/>
                    </a:lnTo>
                    <a:lnTo>
                      <a:pt x="1293" y="1703"/>
                    </a:lnTo>
                    <a:lnTo>
                      <a:pt x="1316" y="1708"/>
                    </a:lnTo>
                    <a:lnTo>
                      <a:pt x="1338" y="1716"/>
                    </a:lnTo>
                    <a:lnTo>
                      <a:pt x="1360" y="1723"/>
                    </a:lnTo>
                    <a:lnTo>
                      <a:pt x="1385" y="1728"/>
                    </a:lnTo>
                    <a:lnTo>
                      <a:pt x="1386" y="1743"/>
                    </a:lnTo>
                    <a:lnTo>
                      <a:pt x="1387" y="1764"/>
                    </a:lnTo>
                    <a:lnTo>
                      <a:pt x="1386" y="1774"/>
                    </a:lnTo>
                    <a:lnTo>
                      <a:pt x="1383" y="1782"/>
                    </a:lnTo>
                    <a:lnTo>
                      <a:pt x="1381" y="1786"/>
                    </a:lnTo>
                    <a:lnTo>
                      <a:pt x="1378" y="1789"/>
                    </a:lnTo>
                    <a:lnTo>
                      <a:pt x="1374" y="1790"/>
                    </a:lnTo>
                    <a:lnTo>
                      <a:pt x="1370" y="1790"/>
                    </a:lnTo>
                    <a:lnTo>
                      <a:pt x="1361" y="1791"/>
                    </a:lnTo>
                    <a:lnTo>
                      <a:pt x="1354" y="1792"/>
                    </a:lnTo>
                    <a:lnTo>
                      <a:pt x="1346" y="1795"/>
                    </a:lnTo>
                    <a:lnTo>
                      <a:pt x="1338" y="1799"/>
                    </a:lnTo>
                    <a:lnTo>
                      <a:pt x="1324" y="1809"/>
                    </a:lnTo>
                    <a:lnTo>
                      <a:pt x="1312" y="1821"/>
                    </a:lnTo>
                    <a:lnTo>
                      <a:pt x="1300" y="1834"/>
                    </a:lnTo>
                    <a:lnTo>
                      <a:pt x="1289" y="1847"/>
                    </a:lnTo>
                    <a:lnTo>
                      <a:pt x="1277" y="1860"/>
                    </a:lnTo>
                    <a:lnTo>
                      <a:pt x="1264" y="1872"/>
                    </a:lnTo>
                    <a:lnTo>
                      <a:pt x="1255" y="1881"/>
                    </a:lnTo>
                    <a:lnTo>
                      <a:pt x="1247" y="1888"/>
                    </a:lnTo>
                    <a:lnTo>
                      <a:pt x="1242" y="1896"/>
                    </a:lnTo>
                    <a:lnTo>
                      <a:pt x="1240" y="1905"/>
                    </a:lnTo>
                    <a:lnTo>
                      <a:pt x="1238" y="1913"/>
                    </a:lnTo>
                    <a:lnTo>
                      <a:pt x="1238" y="1922"/>
                    </a:lnTo>
                    <a:lnTo>
                      <a:pt x="1240" y="1930"/>
                    </a:lnTo>
                    <a:lnTo>
                      <a:pt x="1242" y="1939"/>
                    </a:lnTo>
                    <a:lnTo>
                      <a:pt x="1250" y="1956"/>
                    </a:lnTo>
                    <a:lnTo>
                      <a:pt x="1256" y="1974"/>
                    </a:lnTo>
                    <a:lnTo>
                      <a:pt x="1260" y="1982"/>
                    </a:lnTo>
                    <a:lnTo>
                      <a:pt x="1263" y="1991"/>
                    </a:lnTo>
                    <a:lnTo>
                      <a:pt x="1265" y="2001"/>
                    </a:lnTo>
                    <a:lnTo>
                      <a:pt x="1267" y="2010"/>
                    </a:lnTo>
                    <a:lnTo>
                      <a:pt x="1264" y="2017"/>
                    </a:lnTo>
                    <a:lnTo>
                      <a:pt x="1263" y="2023"/>
                    </a:lnTo>
                    <a:lnTo>
                      <a:pt x="1263" y="2028"/>
                    </a:lnTo>
                    <a:lnTo>
                      <a:pt x="1263" y="2032"/>
                    </a:lnTo>
                    <a:lnTo>
                      <a:pt x="1265" y="2036"/>
                    </a:lnTo>
                    <a:lnTo>
                      <a:pt x="1268" y="2040"/>
                    </a:lnTo>
                    <a:lnTo>
                      <a:pt x="1271" y="2043"/>
                    </a:lnTo>
                    <a:lnTo>
                      <a:pt x="1274" y="2045"/>
                    </a:lnTo>
                    <a:lnTo>
                      <a:pt x="1284" y="2049"/>
                    </a:lnTo>
                    <a:lnTo>
                      <a:pt x="1294" y="2052"/>
                    </a:lnTo>
                    <a:lnTo>
                      <a:pt x="1306" y="2052"/>
                    </a:lnTo>
                    <a:lnTo>
                      <a:pt x="1316" y="2053"/>
                    </a:lnTo>
                    <a:lnTo>
                      <a:pt x="1307" y="2072"/>
                    </a:lnTo>
                    <a:lnTo>
                      <a:pt x="1302" y="2085"/>
                    </a:lnTo>
                    <a:lnTo>
                      <a:pt x="1300" y="2089"/>
                    </a:lnTo>
                    <a:lnTo>
                      <a:pt x="1302" y="2093"/>
                    </a:lnTo>
                    <a:lnTo>
                      <a:pt x="1303" y="2094"/>
                    </a:lnTo>
                    <a:lnTo>
                      <a:pt x="1304" y="2096"/>
                    </a:lnTo>
                    <a:lnTo>
                      <a:pt x="1322" y="2094"/>
                    </a:lnTo>
                    <a:lnTo>
                      <a:pt x="1351" y="2092"/>
                    </a:lnTo>
                    <a:lnTo>
                      <a:pt x="1355" y="2093"/>
                    </a:lnTo>
                    <a:lnTo>
                      <a:pt x="1357" y="2093"/>
                    </a:lnTo>
                    <a:lnTo>
                      <a:pt x="1360" y="2096"/>
                    </a:lnTo>
                    <a:lnTo>
                      <a:pt x="1363" y="2097"/>
                    </a:lnTo>
                    <a:lnTo>
                      <a:pt x="1366" y="2102"/>
                    </a:lnTo>
                    <a:lnTo>
                      <a:pt x="1372" y="2106"/>
                    </a:lnTo>
                    <a:lnTo>
                      <a:pt x="1386" y="2107"/>
                    </a:lnTo>
                    <a:lnTo>
                      <a:pt x="1405" y="2105"/>
                    </a:lnTo>
                    <a:lnTo>
                      <a:pt x="1414" y="2105"/>
                    </a:lnTo>
                    <a:lnTo>
                      <a:pt x="1420" y="2107"/>
                    </a:lnTo>
                    <a:lnTo>
                      <a:pt x="1421" y="2109"/>
                    </a:lnTo>
                    <a:lnTo>
                      <a:pt x="1421" y="2112"/>
                    </a:lnTo>
                    <a:lnTo>
                      <a:pt x="1420" y="2115"/>
                    </a:lnTo>
                    <a:lnTo>
                      <a:pt x="1417" y="2120"/>
                    </a:lnTo>
                    <a:lnTo>
                      <a:pt x="1396" y="2137"/>
                    </a:lnTo>
                    <a:lnTo>
                      <a:pt x="1361" y="2167"/>
                    </a:lnTo>
                    <a:lnTo>
                      <a:pt x="1354" y="2175"/>
                    </a:lnTo>
                    <a:lnTo>
                      <a:pt x="1347" y="2181"/>
                    </a:lnTo>
                    <a:lnTo>
                      <a:pt x="1343" y="2188"/>
                    </a:lnTo>
                    <a:lnTo>
                      <a:pt x="1339" y="2194"/>
                    </a:lnTo>
                    <a:lnTo>
                      <a:pt x="1339" y="2197"/>
                    </a:lnTo>
                    <a:lnTo>
                      <a:pt x="1339" y="2199"/>
                    </a:lnTo>
                    <a:lnTo>
                      <a:pt x="1339" y="2202"/>
                    </a:lnTo>
                    <a:lnTo>
                      <a:pt x="1342" y="2203"/>
                    </a:lnTo>
                    <a:lnTo>
                      <a:pt x="1347" y="2206"/>
                    </a:lnTo>
                    <a:lnTo>
                      <a:pt x="1356" y="2207"/>
                    </a:lnTo>
                    <a:lnTo>
                      <a:pt x="1368" y="2204"/>
                    </a:lnTo>
                    <a:lnTo>
                      <a:pt x="1379" y="2201"/>
                    </a:lnTo>
                    <a:lnTo>
                      <a:pt x="1383" y="2201"/>
                    </a:lnTo>
                    <a:lnTo>
                      <a:pt x="1386" y="2202"/>
                    </a:lnTo>
                    <a:lnTo>
                      <a:pt x="1385" y="2204"/>
                    </a:lnTo>
                    <a:lnTo>
                      <a:pt x="1382" y="2211"/>
                    </a:lnTo>
                    <a:lnTo>
                      <a:pt x="1370" y="2233"/>
                    </a:lnTo>
                    <a:lnTo>
                      <a:pt x="1364" y="2245"/>
                    </a:lnTo>
                    <a:lnTo>
                      <a:pt x="1359" y="2247"/>
                    </a:lnTo>
                    <a:lnTo>
                      <a:pt x="1351" y="2250"/>
                    </a:lnTo>
                    <a:lnTo>
                      <a:pt x="1339" y="2250"/>
                    </a:lnTo>
                    <a:lnTo>
                      <a:pt x="1322" y="2248"/>
                    </a:lnTo>
                    <a:lnTo>
                      <a:pt x="1316" y="2248"/>
                    </a:lnTo>
                    <a:lnTo>
                      <a:pt x="1308" y="2250"/>
                    </a:lnTo>
                    <a:lnTo>
                      <a:pt x="1299" y="2251"/>
                    </a:lnTo>
                    <a:lnTo>
                      <a:pt x="1289" y="2254"/>
                    </a:lnTo>
                    <a:lnTo>
                      <a:pt x="1281" y="2258"/>
                    </a:lnTo>
                    <a:lnTo>
                      <a:pt x="1274" y="2261"/>
                    </a:lnTo>
                    <a:lnTo>
                      <a:pt x="1272" y="2265"/>
                    </a:lnTo>
                    <a:lnTo>
                      <a:pt x="1269" y="2268"/>
                    </a:lnTo>
                    <a:lnTo>
                      <a:pt x="1268" y="2272"/>
                    </a:lnTo>
                    <a:lnTo>
                      <a:pt x="1268" y="2276"/>
                    </a:lnTo>
                    <a:lnTo>
                      <a:pt x="1269" y="2282"/>
                    </a:lnTo>
                    <a:lnTo>
                      <a:pt x="1272" y="2287"/>
                    </a:lnTo>
                    <a:lnTo>
                      <a:pt x="1277" y="2293"/>
                    </a:lnTo>
                    <a:lnTo>
                      <a:pt x="1282" y="2296"/>
                    </a:lnTo>
                    <a:lnTo>
                      <a:pt x="1289" y="2299"/>
                    </a:lnTo>
                    <a:lnTo>
                      <a:pt x="1294" y="2304"/>
                    </a:lnTo>
                    <a:lnTo>
                      <a:pt x="1299" y="2309"/>
                    </a:lnTo>
                    <a:lnTo>
                      <a:pt x="1303" y="2315"/>
                    </a:lnTo>
                    <a:lnTo>
                      <a:pt x="1304" y="2318"/>
                    </a:lnTo>
                    <a:lnTo>
                      <a:pt x="1303" y="2321"/>
                    </a:lnTo>
                    <a:lnTo>
                      <a:pt x="1302" y="2324"/>
                    </a:lnTo>
                    <a:lnTo>
                      <a:pt x="1299" y="2325"/>
                    </a:lnTo>
                    <a:lnTo>
                      <a:pt x="1291" y="2327"/>
                    </a:lnTo>
                    <a:lnTo>
                      <a:pt x="1282" y="2330"/>
                    </a:lnTo>
                    <a:lnTo>
                      <a:pt x="1260" y="2333"/>
                    </a:lnTo>
                    <a:lnTo>
                      <a:pt x="1245" y="2338"/>
                    </a:lnTo>
                    <a:lnTo>
                      <a:pt x="1234" y="2344"/>
                    </a:lnTo>
                    <a:lnTo>
                      <a:pt x="1225" y="2352"/>
                    </a:lnTo>
                    <a:lnTo>
                      <a:pt x="1220" y="2361"/>
                    </a:lnTo>
                    <a:lnTo>
                      <a:pt x="1215" y="2370"/>
                    </a:lnTo>
                    <a:lnTo>
                      <a:pt x="1214" y="2381"/>
                    </a:lnTo>
                    <a:lnTo>
                      <a:pt x="1212" y="2391"/>
                    </a:lnTo>
                    <a:lnTo>
                      <a:pt x="1212" y="2403"/>
                    </a:lnTo>
                    <a:lnTo>
                      <a:pt x="1215" y="2416"/>
                    </a:lnTo>
                    <a:lnTo>
                      <a:pt x="1215" y="2423"/>
                    </a:lnTo>
                    <a:lnTo>
                      <a:pt x="1216" y="2431"/>
                    </a:lnTo>
                    <a:lnTo>
                      <a:pt x="1219" y="2439"/>
                    </a:lnTo>
                    <a:lnTo>
                      <a:pt x="1221" y="2445"/>
                    </a:lnTo>
                    <a:lnTo>
                      <a:pt x="1228" y="2458"/>
                    </a:lnTo>
                    <a:lnTo>
                      <a:pt x="1234" y="2471"/>
                    </a:lnTo>
                    <a:lnTo>
                      <a:pt x="1242" y="2483"/>
                    </a:lnTo>
                    <a:lnTo>
                      <a:pt x="1247" y="2496"/>
                    </a:lnTo>
                    <a:lnTo>
                      <a:pt x="1250" y="2501"/>
                    </a:lnTo>
                    <a:lnTo>
                      <a:pt x="1252" y="2508"/>
                    </a:lnTo>
                    <a:lnTo>
                      <a:pt x="1252" y="2514"/>
                    </a:lnTo>
                    <a:lnTo>
                      <a:pt x="1254" y="2522"/>
                    </a:lnTo>
                    <a:lnTo>
                      <a:pt x="1252" y="2528"/>
                    </a:lnTo>
                    <a:lnTo>
                      <a:pt x="1251" y="2533"/>
                    </a:lnTo>
                    <a:lnTo>
                      <a:pt x="1249" y="2537"/>
                    </a:lnTo>
                    <a:lnTo>
                      <a:pt x="1246" y="2540"/>
                    </a:lnTo>
                    <a:lnTo>
                      <a:pt x="1242" y="2541"/>
                    </a:lnTo>
                    <a:lnTo>
                      <a:pt x="1238" y="2541"/>
                    </a:lnTo>
                    <a:lnTo>
                      <a:pt x="1234" y="2540"/>
                    </a:lnTo>
                    <a:lnTo>
                      <a:pt x="1229" y="2539"/>
                    </a:lnTo>
                    <a:lnTo>
                      <a:pt x="1220" y="2532"/>
                    </a:lnTo>
                    <a:lnTo>
                      <a:pt x="1211" y="2523"/>
                    </a:lnTo>
                    <a:lnTo>
                      <a:pt x="1203" y="2514"/>
                    </a:lnTo>
                    <a:lnTo>
                      <a:pt x="1198" y="2504"/>
                    </a:lnTo>
                    <a:lnTo>
                      <a:pt x="1193" y="2486"/>
                    </a:lnTo>
                    <a:lnTo>
                      <a:pt x="1190" y="2473"/>
                    </a:lnTo>
                    <a:lnTo>
                      <a:pt x="1189" y="2470"/>
                    </a:lnTo>
                    <a:lnTo>
                      <a:pt x="1188" y="2469"/>
                    </a:lnTo>
                    <a:lnTo>
                      <a:pt x="1185" y="2467"/>
                    </a:lnTo>
                    <a:lnTo>
                      <a:pt x="1183" y="2467"/>
                    </a:lnTo>
                    <a:lnTo>
                      <a:pt x="1173" y="2469"/>
                    </a:lnTo>
                    <a:lnTo>
                      <a:pt x="1163" y="2473"/>
                    </a:lnTo>
                    <a:lnTo>
                      <a:pt x="1146" y="2483"/>
                    </a:lnTo>
                    <a:lnTo>
                      <a:pt x="1136" y="2491"/>
                    </a:lnTo>
                    <a:lnTo>
                      <a:pt x="1133" y="2492"/>
                    </a:lnTo>
                    <a:lnTo>
                      <a:pt x="1131" y="2492"/>
                    </a:lnTo>
                    <a:lnTo>
                      <a:pt x="1127" y="2492"/>
                    </a:lnTo>
                    <a:lnTo>
                      <a:pt x="1124" y="2491"/>
                    </a:lnTo>
                    <a:lnTo>
                      <a:pt x="1115" y="2487"/>
                    </a:lnTo>
                    <a:lnTo>
                      <a:pt x="1103" y="2478"/>
                    </a:lnTo>
                    <a:lnTo>
                      <a:pt x="1091" y="2469"/>
                    </a:lnTo>
                    <a:lnTo>
                      <a:pt x="1078" y="2462"/>
                    </a:lnTo>
                    <a:lnTo>
                      <a:pt x="1063" y="2457"/>
                    </a:lnTo>
                    <a:lnTo>
                      <a:pt x="1048" y="2452"/>
                    </a:lnTo>
                    <a:lnTo>
                      <a:pt x="1017" y="2447"/>
                    </a:lnTo>
                    <a:lnTo>
                      <a:pt x="984" y="2443"/>
                    </a:lnTo>
                    <a:lnTo>
                      <a:pt x="967" y="2440"/>
                    </a:lnTo>
                    <a:lnTo>
                      <a:pt x="952" y="2439"/>
                    </a:lnTo>
                    <a:lnTo>
                      <a:pt x="938" y="2436"/>
                    </a:lnTo>
                    <a:lnTo>
                      <a:pt x="923" y="2432"/>
                    </a:lnTo>
                    <a:lnTo>
                      <a:pt x="910" y="2429"/>
                    </a:lnTo>
                    <a:lnTo>
                      <a:pt x="900" y="2422"/>
                    </a:lnTo>
                    <a:lnTo>
                      <a:pt x="890" y="2414"/>
                    </a:lnTo>
                    <a:lnTo>
                      <a:pt x="882" y="2405"/>
                    </a:lnTo>
                    <a:lnTo>
                      <a:pt x="870" y="2383"/>
                    </a:lnTo>
                    <a:lnTo>
                      <a:pt x="861" y="2359"/>
                    </a:lnTo>
                    <a:lnTo>
                      <a:pt x="855" y="2348"/>
                    </a:lnTo>
                    <a:lnTo>
                      <a:pt x="848" y="2338"/>
                    </a:lnTo>
                    <a:lnTo>
                      <a:pt x="843" y="2334"/>
                    </a:lnTo>
                    <a:lnTo>
                      <a:pt x="839" y="2330"/>
                    </a:lnTo>
                    <a:lnTo>
                      <a:pt x="834" y="2327"/>
                    </a:lnTo>
                    <a:lnTo>
                      <a:pt x="828" y="2325"/>
                    </a:lnTo>
                    <a:lnTo>
                      <a:pt x="824" y="2324"/>
                    </a:lnTo>
                    <a:lnTo>
                      <a:pt x="820" y="2325"/>
                    </a:lnTo>
                    <a:lnTo>
                      <a:pt x="816" y="2325"/>
                    </a:lnTo>
                    <a:lnTo>
                      <a:pt x="812" y="2327"/>
                    </a:lnTo>
                    <a:lnTo>
                      <a:pt x="804" y="2331"/>
                    </a:lnTo>
                    <a:lnTo>
                      <a:pt x="798" y="2338"/>
                    </a:lnTo>
                    <a:lnTo>
                      <a:pt x="790" y="2346"/>
                    </a:lnTo>
                    <a:lnTo>
                      <a:pt x="782" y="2353"/>
                    </a:lnTo>
                    <a:lnTo>
                      <a:pt x="773" y="2360"/>
                    </a:lnTo>
                    <a:lnTo>
                      <a:pt x="764" y="2364"/>
                    </a:lnTo>
                    <a:lnTo>
                      <a:pt x="764" y="2370"/>
                    </a:lnTo>
                    <a:lnTo>
                      <a:pt x="765" y="2378"/>
                    </a:lnTo>
                    <a:lnTo>
                      <a:pt x="768" y="2386"/>
                    </a:lnTo>
                    <a:lnTo>
                      <a:pt x="772" y="2392"/>
                    </a:lnTo>
                    <a:lnTo>
                      <a:pt x="781" y="2408"/>
                    </a:lnTo>
                    <a:lnTo>
                      <a:pt x="791" y="2422"/>
                    </a:lnTo>
                    <a:lnTo>
                      <a:pt x="804" y="2436"/>
                    </a:lnTo>
                    <a:lnTo>
                      <a:pt x="817" y="2447"/>
                    </a:lnTo>
                    <a:lnTo>
                      <a:pt x="825" y="2452"/>
                    </a:lnTo>
                    <a:lnTo>
                      <a:pt x="831" y="2456"/>
                    </a:lnTo>
                    <a:lnTo>
                      <a:pt x="838" y="2458"/>
                    </a:lnTo>
                    <a:lnTo>
                      <a:pt x="844" y="2461"/>
                    </a:lnTo>
                    <a:lnTo>
                      <a:pt x="844" y="2462"/>
                    </a:lnTo>
                    <a:lnTo>
                      <a:pt x="844" y="2462"/>
                    </a:lnTo>
                    <a:lnTo>
                      <a:pt x="844" y="2467"/>
                    </a:lnTo>
                    <a:lnTo>
                      <a:pt x="843" y="2471"/>
                    </a:lnTo>
                    <a:lnTo>
                      <a:pt x="840" y="2475"/>
                    </a:lnTo>
                    <a:lnTo>
                      <a:pt x="838" y="2479"/>
                    </a:lnTo>
                    <a:lnTo>
                      <a:pt x="829" y="2487"/>
                    </a:lnTo>
                    <a:lnTo>
                      <a:pt x="818" y="2493"/>
                    </a:lnTo>
                    <a:lnTo>
                      <a:pt x="804" y="2500"/>
                    </a:lnTo>
                    <a:lnTo>
                      <a:pt x="790" y="2506"/>
                    </a:lnTo>
                    <a:lnTo>
                      <a:pt x="774" y="2511"/>
                    </a:lnTo>
                    <a:lnTo>
                      <a:pt x="758" y="2517"/>
                    </a:lnTo>
                    <a:lnTo>
                      <a:pt x="725" y="2527"/>
                    </a:lnTo>
                    <a:lnTo>
                      <a:pt x="695" y="2537"/>
                    </a:lnTo>
                    <a:lnTo>
                      <a:pt x="684" y="2543"/>
                    </a:lnTo>
                    <a:lnTo>
                      <a:pt x="673" y="2548"/>
                    </a:lnTo>
                    <a:lnTo>
                      <a:pt x="669" y="2552"/>
                    </a:lnTo>
                    <a:lnTo>
                      <a:pt x="667" y="2554"/>
                    </a:lnTo>
                    <a:lnTo>
                      <a:pt x="664" y="2557"/>
                    </a:lnTo>
                    <a:lnTo>
                      <a:pt x="663" y="2561"/>
                    </a:lnTo>
                    <a:lnTo>
                      <a:pt x="662" y="2565"/>
                    </a:lnTo>
                    <a:lnTo>
                      <a:pt x="662" y="2570"/>
                    </a:lnTo>
                    <a:lnTo>
                      <a:pt x="663" y="2572"/>
                    </a:lnTo>
                    <a:lnTo>
                      <a:pt x="664" y="2576"/>
                    </a:lnTo>
                    <a:lnTo>
                      <a:pt x="668" y="2579"/>
                    </a:lnTo>
                    <a:lnTo>
                      <a:pt x="671" y="2581"/>
                    </a:lnTo>
                    <a:lnTo>
                      <a:pt x="676" y="2584"/>
                    </a:lnTo>
                    <a:lnTo>
                      <a:pt x="681" y="2587"/>
                    </a:lnTo>
                    <a:lnTo>
                      <a:pt x="694" y="2589"/>
                    </a:lnTo>
                    <a:lnTo>
                      <a:pt x="708" y="2592"/>
                    </a:lnTo>
                    <a:lnTo>
                      <a:pt x="724" y="2594"/>
                    </a:lnTo>
                    <a:lnTo>
                      <a:pt x="741" y="2594"/>
                    </a:lnTo>
                    <a:lnTo>
                      <a:pt x="777" y="2596"/>
                    </a:lnTo>
                    <a:lnTo>
                      <a:pt x="812" y="2596"/>
                    </a:lnTo>
                    <a:lnTo>
                      <a:pt x="828" y="2596"/>
                    </a:lnTo>
                    <a:lnTo>
                      <a:pt x="840" y="2597"/>
                    </a:lnTo>
                    <a:lnTo>
                      <a:pt x="852" y="2598"/>
                    </a:lnTo>
                    <a:lnTo>
                      <a:pt x="860" y="2600"/>
                    </a:lnTo>
                    <a:lnTo>
                      <a:pt x="859" y="2609"/>
                    </a:lnTo>
                    <a:lnTo>
                      <a:pt x="852" y="2622"/>
                    </a:lnTo>
                    <a:lnTo>
                      <a:pt x="844" y="2637"/>
                    </a:lnTo>
                    <a:lnTo>
                      <a:pt x="834" y="2653"/>
                    </a:lnTo>
                    <a:lnTo>
                      <a:pt x="824" y="2671"/>
                    </a:lnTo>
                    <a:lnTo>
                      <a:pt x="815" y="2688"/>
                    </a:lnTo>
                    <a:lnTo>
                      <a:pt x="808" y="2703"/>
                    </a:lnTo>
                    <a:lnTo>
                      <a:pt x="804" y="2716"/>
                    </a:lnTo>
                    <a:lnTo>
                      <a:pt x="804" y="2723"/>
                    </a:lnTo>
                    <a:lnTo>
                      <a:pt x="804" y="2728"/>
                    </a:lnTo>
                    <a:lnTo>
                      <a:pt x="807" y="2733"/>
                    </a:lnTo>
                    <a:lnTo>
                      <a:pt x="809" y="2738"/>
                    </a:lnTo>
                    <a:lnTo>
                      <a:pt x="816" y="2746"/>
                    </a:lnTo>
                    <a:lnTo>
                      <a:pt x="822" y="2752"/>
                    </a:lnTo>
                    <a:lnTo>
                      <a:pt x="828" y="2759"/>
                    </a:lnTo>
                    <a:lnTo>
                      <a:pt x="829" y="2764"/>
                    </a:lnTo>
                    <a:lnTo>
                      <a:pt x="828" y="2765"/>
                    </a:lnTo>
                    <a:lnTo>
                      <a:pt x="825" y="2768"/>
                    </a:lnTo>
                    <a:lnTo>
                      <a:pt x="821" y="2769"/>
                    </a:lnTo>
                    <a:lnTo>
                      <a:pt x="815" y="2772"/>
                    </a:lnTo>
                    <a:lnTo>
                      <a:pt x="803" y="2776"/>
                    </a:lnTo>
                    <a:lnTo>
                      <a:pt x="793" y="2780"/>
                    </a:lnTo>
                    <a:lnTo>
                      <a:pt x="786" y="2785"/>
                    </a:lnTo>
                    <a:lnTo>
                      <a:pt x="780" y="2790"/>
                    </a:lnTo>
                    <a:lnTo>
                      <a:pt x="769" y="2803"/>
                    </a:lnTo>
                    <a:lnTo>
                      <a:pt x="761" y="2816"/>
                    </a:lnTo>
                    <a:lnTo>
                      <a:pt x="756" y="2821"/>
                    </a:lnTo>
                    <a:lnTo>
                      <a:pt x="751" y="2828"/>
                    </a:lnTo>
                    <a:lnTo>
                      <a:pt x="745" y="2833"/>
                    </a:lnTo>
                    <a:lnTo>
                      <a:pt x="737" y="2838"/>
                    </a:lnTo>
                    <a:lnTo>
                      <a:pt x="728" y="2842"/>
                    </a:lnTo>
                    <a:lnTo>
                      <a:pt x="716" y="2844"/>
                    </a:lnTo>
                    <a:lnTo>
                      <a:pt x="702" y="2847"/>
                    </a:lnTo>
                    <a:lnTo>
                      <a:pt x="686" y="2847"/>
                    </a:lnTo>
                    <a:lnTo>
                      <a:pt x="672" y="2847"/>
                    </a:lnTo>
                    <a:lnTo>
                      <a:pt x="658" y="2848"/>
                    </a:lnTo>
                    <a:lnTo>
                      <a:pt x="645" y="2851"/>
                    </a:lnTo>
                    <a:lnTo>
                      <a:pt x="632" y="2853"/>
                    </a:lnTo>
                    <a:lnTo>
                      <a:pt x="607" y="2860"/>
                    </a:lnTo>
                    <a:lnTo>
                      <a:pt x="583" y="2866"/>
                    </a:lnTo>
                    <a:lnTo>
                      <a:pt x="558" y="2873"/>
                    </a:lnTo>
                    <a:lnTo>
                      <a:pt x="533" y="2877"/>
                    </a:lnTo>
                    <a:lnTo>
                      <a:pt x="521" y="2879"/>
                    </a:lnTo>
                    <a:lnTo>
                      <a:pt x="508" y="2879"/>
                    </a:lnTo>
                    <a:lnTo>
                      <a:pt x="495" y="2879"/>
                    </a:lnTo>
                    <a:lnTo>
                      <a:pt x="480" y="2878"/>
                    </a:lnTo>
                    <a:lnTo>
                      <a:pt x="473" y="2878"/>
                    </a:lnTo>
                    <a:lnTo>
                      <a:pt x="466" y="2875"/>
                    </a:lnTo>
                    <a:lnTo>
                      <a:pt x="458" y="2872"/>
                    </a:lnTo>
                    <a:lnTo>
                      <a:pt x="451" y="2866"/>
                    </a:lnTo>
                    <a:lnTo>
                      <a:pt x="443" y="2863"/>
                    </a:lnTo>
                    <a:lnTo>
                      <a:pt x="436" y="2861"/>
                    </a:lnTo>
                    <a:lnTo>
                      <a:pt x="432" y="2861"/>
                    </a:lnTo>
                    <a:lnTo>
                      <a:pt x="430" y="2861"/>
                    </a:lnTo>
                    <a:lnTo>
                      <a:pt x="427" y="2863"/>
                    </a:lnTo>
                    <a:lnTo>
                      <a:pt x="425" y="2865"/>
                    </a:lnTo>
                    <a:lnTo>
                      <a:pt x="417" y="2874"/>
                    </a:lnTo>
                    <a:lnTo>
                      <a:pt x="409" y="2881"/>
                    </a:lnTo>
                    <a:lnTo>
                      <a:pt x="399" y="2886"/>
                    </a:lnTo>
                    <a:lnTo>
                      <a:pt x="390" y="2888"/>
                    </a:lnTo>
                    <a:lnTo>
                      <a:pt x="369" y="2892"/>
                    </a:lnTo>
                    <a:lnTo>
                      <a:pt x="347" y="2896"/>
                    </a:lnTo>
                    <a:lnTo>
                      <a:pt x="349" y="2900"/>
                    </a:lnTo>
                    <a:lnTo>
                      <a:pt x="355" y="2904"/>
                    </a:lnTo>
                    <a:lnTo>
                      <a:pt x="361" y="2907"/>
                    </a:lnTo>
                    <a:lnTo>
                      <a:pt x="366" y="2910"/>
                    </a:lnTo>
                    <a:lnTo>
                      <a:pt x="373" y="2913"/>
                    </a:lnTo>
                    <a:lnTo>
                      <a:pt x="379" y="2918"/>
                    </a:lnTo>
                    <a:lnTo>
                      <a:pt x="384" y="2923"/>
                    </a:lnTo>
                    <a:lnTo>
                      <a:pt x="390" y="2931"/>
                    </a:lnTo>
                    <a:lnTo>
                      <a:pt x="392" y="2936"/>
                    </a:lnTo>
                    <a:lnTo>
                      <a:pt x="392" y="2942"/>
                    </a:lnTo>
                    <a:lnTo>
                      <a:pt x="391" y="2947"/>
                    </a:lnTo>
                    <a:lnTo>
                      <a:pt x="387" y="2951"/>
                    </a:lnTo>
                    <a:lnTo>
                      <a:pt x="378" y="2956"/>
                    </a:lnTo>
                    <a:lnTo>
                      <a:pt x="366" y="2960"/>
                    </a:lnTo>
                    <a:lnTo>
                      <a:pt x="356" y="2962"/>
                    </a:lnTo>
                    <a:lnTo>
                      <a:pt x="348" y="2966"/>
                    </a:lnTo>
                    <a:lnTo>
                      <a:pt x="347" y="2969"/>
                    </a:lnTo>
                    <a:lnTo>
                      <a:pt x="347" y="2971"/>
                    </a:lnTo>
                    <a:lnTo>
                      <a:pt x="348" y="2974"/>
                    </a:lnTo>
                    <a:lnTo>
                      <a:pt x="353" y="2978"/>
                    </a:lnTo>
                    <a:lnTo>
                      <a:pt x="360" y="2986"/>
                    </a:lnTo>
                    <a:lnTo>
                      <a:pt x="365" y="2995"/>
                    </a:lnTo>
                    <a:lnTo>
                      <a:pt x="370" y="3004"/>
                    </a:lnTo>
                    <a:lnTo>
                      <a:pt x="374" y="3013"/>
                    </a:lnTo>
                    <a:lnTo>
                      <a:pt x="378" y="3015"/>
                    </a:lnTo>
                    <a:lnTo>
                      <a:pt x="381" y="3019"/>
                    </a:lnTo>
                    <a:lnTo>
                      <a:pt x="384" y="3022"/>
                    </a:lnTo>
                    <a:lnTo>
                      <a:pt x="388" y="3023"/>
                    </a:lnTo>
                    <a:lnTo>
                      <a:pt x="394" y="3024"/>
                    </a:lnTo>
                    <a:lnTo>
                      <a:pt x="399" y="3023"/>
                    </a:lnTo>
                    <a:lnTo>
                      <a:pt x="406" y="3022"/>
                    </a:lnTo>
                    <a:lnTo>
                      <a:pt x="414" y="3019"/>
                    </a:lnTo>
                    <a:lnTo>
                      <a:pt x="430" y="3011"/>
                    </a:lnTo>
                    <a:lnTo>
                      <a:pt x="444" y="3008"/>
                    </a:lnTo>
                    <a:lnTo>
                      <a:pt x="447" y="3008"/>
                    </a:lnTo>
                    <a:lnTo>
                      <a:pt x="449" y="3008"/>
                    </a:lnTo>
                    <a:lnTo>
                      <a:pt x="452" y="3009"/>
                    </a:lnTo>
                    <a:lnTo>
                      <a:pt x="453" y="3010"/>
                    </a:lnTo>
                    <a:lnTo>
                      <a:pt x="454" y="3013"/>
                    </a:lnTo>
                    <a:lnTo>
                      <a:pt x="454" y="3017"/>
                    </a:lnTo>
                    <a:lnTo>
                      <a:pt x="454" y="3021"/>
                    </a:lnTo>
                    <a:lnTo>
                      <a:pt x="453" y="3026"/>
                    </a:lnTo>
                    <a:lnTo>
                      <a:pt x="452" y="3028"/>
                    </a:lnTo>
                    <a:lnTo>
                      <a:pt x="449" y="3032"/>
                    </a:lnTo>
                    <a:lnTo>
                      <a:pt x="447" y="3035"/>
                    </a:lnTo>
                    <a:lnTo>
                      <a:pt x="443" y="3036"/>
                    </a:lnTo>
                    <a:lnTo>
                      <a:pt x="435" y="3040"/>
                    </a:lnTo>
                    <a:lnTo>
                      <a:pt x="426" y="3041"/>
                    </a:lnTo>
                    <a:lnTo>
                      <a:pt x="406" y="3043"/>
                    </a:lnTo>
                    <a:lnTo>
                      <a:pt x="390" y="3044"/>
                    </a:lnTo>
                    <a:lnTo>
                      <a:pt x="384" y="3045"/>
                    </a:lnTo>
                    <a:lnTo>
                      <a:pt x="381" y="3046"/>
                    </a:lnTo>
                    <a:lnTo>
                      <a:pt x="378" y="3048"/>
                    </a:lnTo>
                    <a:lnTo>
                      <a:pt x="378" y="3049"/>
                    </a:lnTo>
                    <a:lnTo>
                      <a:pt x="381" y="3052"/>
                    </a:lnTo>
                    <a:lnTo>
                      <a:pt x="388" y="3056"/>
                    </a:lnTo>
                    <a:lnTo>
                      <a:pt x="406" y="3062"/>
                    </a:lnTo>
                    <a:lnTo>
                      <a:pt x="422" y="3070"/>
                    </a:lnTo>
                    <a:lnTo>
                      <a:pt x="434" y="3080"/>
                    </a:lnTo>
                    <a:lnTo>
                      <a:pt x="444" y="3090"/>
                    </a:lnTo>
                    <a:lnTo>
                      <a:pt x="449" y="3094"/>
                    </a:lnTo>
                    <a:lnTo>
                      <a:pt x="456" y="3097"/>
                    </a:lnTo>
                    <a:lnTo>
                      <a:pt x="460" y="3097"/>
                    </a:lnTo>
                    <a:lnTo>
                      <a:pt x="463" y="3096"/>
                    </a:lnTo>
                    <a:lnTo>
                      <a:pt x="467" y="3094"/>
                    </a:lnTo>
                    <a:lnTo>
                      <a:pt x="471" y="3093"/>
                    </a:lnTo>
                    <a:lnTo>
                      <a:pt x="484" y="3084"/>
                    </a:lnTo>
                    <a:lnTo>
                      <a:pt x="498" y="3078"/>
                    </a:lnTo>
                    <a:lnTo>
                      <a:pt x="511" y="3071"/>
                    </a:lnTo>
                    <a:lnTo>
                      <a:pt x="524" y="3065"/>
                    </a:lnTo>
                    <a:lnTo>
                      <a:pt x="539" y="3061"/>
                    </a:lnTo>
                    <a:lnTo>
                      <a:pt x="553" y="3057"/>
                    </a:lnTo>
                    <a:lnTo>
                      <a:pt x="568" y="3056"/>
                    </a:lnTo>
                    <a:lnTo>
                      <a:pt x="585" y="3054"/>
                    </a:lnTo>
                    <a:lnTo>
                      <a:pt x="593" y="3054"/>
                    </a:lnTo>
                    <a:lnTo>
                      <a:pt x="598" y="3056"/>
                    </a:lnTo>
                    <a:lnTo>
                      <a:pt x="603" y="3057"/>
                    </a:lnTo>
                    <a:lnTo>
                      <a:pt x="609" y="3058"/>
                    </a:lnTo>
                    <a:lnTo>
                      <a:pt x="611" y="3061"/>
                    </a:lnTo>
                    <a:lnTo>
                      <a:pt x="614" y="3062"/>
                    </a:lnTo>
                    <a:lnTo>
                      <a:pt x="615" y="3065"/>
                    </a:lnTo>
                    <a:lnTo>
                      <a:pt x="616" y="3068"/>
                    </a:lnTo>
                    <a:lnTo>
                      <a:pt x="618" y="3075"/>
                    </a:lnTo>
                    <a:lnTo>
                      <a:pt x="620" y="3081"/>
                    </a:lnTo>
                    <a:lnTo>
                      <a:pt x="623" y="3089"/>
                    </a:lnTo>
                    <a:lnTo>
                      <a:pt x="629" y="3097"/>
                    </a:lnTo>
                    <a:lnTo>
                      <a:pt x="633" y="3101"/>
                    </a:lnTo>
                    <a:lnTo>
                      <a:pt x="638" y="3103"/>
                    </a:lnTo>
                    <a:lnTo>
                      <a:pt x="644" y="3106"/>
                    </a:lnTo>
                    <a:lnTo>
                      <a:pt x="650" y="3109"/>
                    </a:lnTo>
                    <a:lnTo>
                      <a:pt x="663" y="3113"/>
                    </a:lnTo>
                    <a:lnTo>
                      <a:pt x="677" y="3116"/>
                    </a:lnTo>
                    <a:lnTo>
                      <a:pt x="693" y="3120"/>
                    </a:lnTo>
                    <a:lnTo>
                      <a:pt x="707" y="3125"/>
                    </a:lnTo>
                    <a:lnTo>
                      <a:pt x="714" y="3128"/>
                    </a:lnTo>
                    <a:lnTo>
                      <a:pt x="720" y="3132"/>
                    </a:lnTo>
                    <a:lnTo>
                      <a:pt x="725" y="3136"/>
                    </a:lnTo>
                    <a:lnTo>
                      <a:pt x="730" y="3141"/>
                    </a:lnTo>
                    <a:lnTo>
                      <a:pt x="734" y="3145"/>
                    </a:lnTo>
                    <a:lnTo>
                      <a:pt x="737" y="3151"/>
                    </a:lnTo>
                    <a:lnTo>
                      <a:pt x="738" y="3158"/>
                    </a:lnTo>
                    <a:lnTo>
                      <a:pt x="739" y="3164"/>
                    </a:lnTo>
                    <a:lnTo>
                      <a:pt x="741" y="3179"/>
                    </a:lnTo>
                    <a:lnTo>
                      <a:pt x="739" y="3193"/>
                    </a:lnTo>
                    <a:lnTo>
                      <a:pt x="739" y="3208"/>
                    </a:lnTo>
                    <a:lnTo>
                      <a:pt x="739" y="3223"/>
                    </a:lnTo>
                    <a:lnTo>
                      <a:pt x="742" y="3229"/>
                    </a:lnTo>
                    <a:lnTo>
                      <a:pt x="743" y="3236"/>
                    </a:lnTo>
                    <a:lnTo>
                      <a:pt x="747" y="3241"/>
                    </a:lnTo>
                    <a:lnTo>
                      <a:pt x="751" y="3247"/>
                    </a:lnTo>
                    <a:lnTo>
                      <a:pt x="754" y="3255"/>
                    </a:lnTo>
                    <a:lnTo>
                      <a:pt x="758" y="3263"/>
                    </a:lnTo>
                    <a:lnTo>
                      <a:pt x="763" y="3271"/>
                    </a:lnTo>
                    <a:lnTo>
                      <a:pt x="769" y="3277"/>
                    </a:lnTo>
                    <a:lnTo>
                      <a:pt x="777" y="3284"/>
                    </a:lnTo>
                    <a:lnTo>
                      <a:pt x="786" y="3290"/>
                    </a:lnTo>
                    <a:lnTo>
                      <a:pt x="795" y="3296"/>
                    </a:lnTo>
                    <a:lnTo>
                      <a:pt x="804" y="3302"/>
                    </a:lnTo>
                    <a:lnTo>
                      <a:pt x="815" y="3306"/>
                    </a:lnTo>
                    <a:lnTo>
                      <a:pt x="825" y="3309"/>
                    </a:lnTo>
                    <a:lnTo>
                      <a:pt x="835" y="3312"/>
                    </a:lnTo>
                    <a:lnTo>
                      <a:pt x="846" y="3315"/>
                    </a:lnTo>
                    <a:lnTo>
                      <a:pt x="855" y="3316"/>
                    </a:lnTo>
                    <a:lnTo>
                      <a:pt x="865" y="3317"/>
                    </a:lnTo>
                    <a:lnTo>
                      <a:pt x="874" y="3316"/>
                    </a:lnTo>
                    <a:lnTo>
                      <a:pt x="882" y="3315"/>
                    </a:lnTo>
                    <a:lnTo>
                      <a:pt x="895" y="3309"/>
                    </a:lnTo>
                    <a:lnTo>
                      <a:pt x="908" y="3304"/>
                    </a:lnTo>
                    <a:lnTo>
                      <a:pt x="921" y="3298"/>
                    </a:lnTo>
                    <a:lnTo>
                      <a:pt x="932" y="3291"/>
                    </a:lnTo>
                    <a:lnTo>
                      <a:pt x="945" y="3285"/>
                    </a:lnTo>
                    <a:lnTo>
                      <a:pt x="958" y="3281"/>
                    </a:lnTo>
                    <a:lnTo>
                      <a:pt x="965" y="3280"/>
                    </a:lnTo>
                    <a:lnTo>
                      <a:pt x="973" y="3278"/>
                    </a:lnTo>
                    <a:lnTo>
                      <a:pt x="979" y="3278"/>
                    </a:lnTo>
                    <a:lnTo>
                      <a:pt x="986" y="3278"/>
                    </a:lnTo>
                    <a:lnTo>
                      <a:pt x="1004" y="3281"/>
                    </a:lnTo>
                    <a:lnTo>
                      <a:pt x="1019" y="3281"/>
                    </a:lnTo>
                    <a:lnTo>
                      <a:pt x="1034" y="3280"/>
                    </a:lnTo>
                    <a:lnTo>
                      <a:pt x="1048" y="3276"/>
                    </a:lnTo>
                    <a:lnTo>
                      <a:pt x="1062" y="3272"/>
                    </a:lnTo>
                    <a:lnTo>
                      <a:pt x="1075" y="3265"/>
                    </a:lnTo>
                    <a:lnTo>
                      <a:pt x="1089" y="3258"/>
                    </a:lnTo>
                    <a:lnTo>
                      <a:pt x="1105" y="3249"/>
                    </a:lnTo>
                    <a:lnTo>
                      <a:pt x="1124" y="3236"/>
                    </a:lnTo>
                    <a:lnTo>
                      <a:pt x="1144" y="3223"/>
                    </a:lnTo>
                    <a:lnTo>
                      <a:pt x="1154" y="3217"/>
                    </a:lnTo>
                    <a:lnTo>
                      <a:pt x="1164" y="3212"/>
                    </a:lnTo>
                    <a:lnTo>
                      <a:pt x="1176" y="3210"/>
                    </a:lnTo>
                    <a:lnTo>
                      <a:pt x="1188" y="3208"/>
                    </a:lnTo>
                    <a:lnTo>
                      <a:pt x="1186" y="3214"/>
                    </a:lnTo>
                    <a:lnTo>
                      <a:pt x="1184" y="3219"/>
                    </a:lnTo>
                    <a:lnTo>
                      <a:pt x="1179" y="3225"/>
                    </a:lnTo>
                    <a:lnTo>
                      <a:pt x="1173" y="3232"/>
                    </a:lnTo>
                    <a:lnTo>
                      <a:pt x="1159" y="3247"/>
                    </a:lnTo>
                    <a:lnTo>
                      <a:pt x="1142" y="3261"/>
                    </a:lnTo>
                    <a:lnTo>
                      <a:pt x="1124" y="3277"/>
                    </a:lnTo>
                    <a:lnTo>
                      <a:pt x="1106" y="3289"/>
                    </a:lnTo>
                    <a:lnTo>
                      <a:pt x="1092" y="3299"/>
                    </a:lnTo>
                    <a:lnTo>
                      <a:pt x="1081" y="3304"/>
                    </a:lnTo>
                    <a:lnTo>
                      <a:pt x="1053" y="3318"/>
                    </a:lnTo>
                    <a:lnTo>
                      <a:pt x="1026" y="3333"/>
                    </a:lnTo>
                    <a:lnTo>
                      <a:pt x="1013" y="3339"/>
                    </a:lnTo>
                    <a:lnTo>
                      <a:pt x="999" y="3346"/>
                    </a:lnTo>
                    <a:lnTo>
                      <a:pt x="983" y="3351"/>
                    </a:lnTo>
                    <a:lnTo>
                      <a:pt x="967" y="3356"/>
                    </a:lnTo>
                    <a:lnTo>
                      <a:pt x="954" y="3359"/>
                    </a:lnTo>
                    <a:lnTo>
                      <a:pt x="936" y="3361"/>
                    </a:lnTo>
                    <a:lnTo>
                      <a:pt x="927" y="3364"/>
                    </a:lnTo>
                    <a:lnTo>
                      <a:pt x="920" y="3366"/>
                    </a:lnTo>
                    <a:lnTo>
                      <a:pt x="913" y="3369"/>
                    </a:lnTo>
                    <a:lnTo>
                      <a:pt x="910" y="3373"/>
                    </a:lnTo>
                    <a:lnTo>
                      <a:pt x="908" y="3379"/>
                    </a:lnTo>
                    <a:lnTo>
                      <a:pt x="908" y="3386"/>
                    </a:lnTo>
                    <a:lnTo>
                      <a:pt x="909" y="3394"/>
                    </a:lnTo>
                    <a:lnTo>
                      <a:pt x="909" y="3401"/>
                    </a:lnTo>
                    <a:lnTo>
                      <a:pt x="909" y="3408"/>
                    </a:lnTo>
                    <a:lnTo>
                      <a:pt x="908" y="3414"/>
                    </a:lnTo>
                    <a:lnTo>
                      <a:pt x="907" y="3418"/>
                    </a:lnTo>
                    <a:lnTo>
                      <a:pt x="905" y="3421"/>
                    </a:lnTo>
                    <a:lnTo>
                      <a:pt x="903" y="3422"/>
                    </a:lnTo>
                    <a:lnTo>
                      <a:pt x="899" y="3423"/>
                    </a:lnTo>
                    <a:lnTo>
                      <a:pt x="895" y="3425"/>
                    </a:lnTo>
                    <a:lnTo>
                      <a:pt x="891" y="3425"/>
                    </a:lnTo>
                    <a:lnTo>
                      <a:pt x="885" y="3425"/>
                    </a:lnTo>
                    <a:lnTo>
                      <a:pt x="879" y="3423"/>
                    </a:lnTo>
                    <a:lnTo>
                      <a:pt x="865" y="3420"/>
                    </a:lnTo>
                    <a:lnTo>
                      <a:pt x="851" y="3413"/>
                    </a:lnTo>
                    <a:lnTo>
                      <a:pt x="822" y="3401"/>
                    </a:lnTo>
                    <a:lnTo>
                      <a:pt x="803" y="3391"/>
                    </a:lnTo>
                    <a:lnTo>
                      <a:pt x="783" y="3381"/>
                    </a:lnTo>
                    <a:lnTo>
                      <a:pt x="764" y="3373"/>
                    </a:lnTo>
                    <a:lnTo>
                      <a:pt x="745" y="3366"/>
                    </a:lnTo>
                    <a:lnTo>
                      <a:pt x="725" y="3360"/>
                    </a:lnTo>
                    <a:lnTo>
                      <a:pt x="685" y="3348"/>
                    </a:lnTo>
                    <a:lnTo>
                      <a:pt x="645" y="3335"/>
                    </a:lnTo>
                    <a:lnTo>
                      <a:pt x="623" y="3337"/>
                    </a:lnTo>
                    <a:lnTo>
                      <a:pt x="600" y="3334"/>
                    </a:lnTo>
                    <a:lnTo>
                      <a:pt x="588" y="3334"/>
                    </a:lnTo>
                    <a:lnTo>
                      <a:pt x="576" y="3333"/>
                    </a:lnTo>
                    <a:lnTo>
                      <a:pt x="565" y="3334"/>
                    </a:lnTo>
                    <a:lnTo>
                      <a:pt x="553" y="3335"/>
                    </a:lnTo>
                    <a:lnTo>
                      <a:pt x="549" y="3337"/>
                    </a:lnTo>
                    <a:lnTo>
                      <a:pt x="546" y="3338"/>
                    </a:lnTo>
                    <a:lnTo>
                      <a:pt x="544" y="3341"/>
                    </a:lnTo>
                    <a:lnTo>
                      <a:pt x="544" y="3342"/>
                    </a:lnTo>
                    <a:lnTo>
                      <a:pt x="545" y="3347"/>
                    </a:lnTo>
                    <a:lnTo>
                      <a:pt x="550" y="3353"/>
                    </a:lnTo>
                    <a:lnTo>
                      <a:pt x="555" y="3360"/>
                    </a:lnTo>
                    <a:lnTo>
                      <a:pt x="559" y="3366"/>
                    </a:lnTo>
                    <a:lnTo>
                      <a:pt x="562" y="3370"/>
                    </a:lnTo>
                    <a:lnTo>
                      <a:pt x="563" y="3374"/>
                    </a:lnTo>
                    <a:lnTo>
                      <a:pt x="563" y="3377"/>
                    </a:lnTo>
                    <a:lnTo>
                      <a:pt x="562" y="3381"/>
                    </a:lnTo>
                    <a:lnTo>
                      <a:pt x="546" y="3378"/>
                    </a:lnTo>
                    <a:lnTo>
                      <a:pt x="533" y="3375"/>
                    </a:lnTo>
                    <a:lnTo>
                      <a:pt x="521" y="3374"/>
                    </a:lnTo>
                    <a:lnTo>
                      <a:pt x="510" y="3375"/>
                    </a:lnTo>
                    <a:lnTo>
                      <a:pt x="500" y="3377"/>
                    </a:lnTo>
                    <a:lnTo>
                      <a:pt x="491" y="3379"/>
                    </a:lnTo>
                    <a:lnTo>
                      <a:pt x="483" y="3383"/>
                    </a:lnTo>
                    <a:lnTo>
                      <a:pt x="475" y="3388"/>
                    </a:lnTo>
                    <a:lnTo>
                      <a:pt x="444" y="3416"/>
                    </a:lnTo>
                    <a:lnTo>
                      <a:pt x="403" y="3452"/>
                    </a:lnTo>
                    <a:lnTo>
                      <a:pt x="383" y="3465"/>
                    </a:lnTo>
                    <a:lnTo>
                      <a:pt x="361" y="3478"/>
                    </a:lnTo>
                    <a:lnTo>
                      <a:pt x="339" y="3489"/>
                    </a:lnTo>
                    <a:lnTo>
                      <a:pt x="316" y="3500"/>
                    </a:lnTo>
                    <a:lnTo>
                      <a:pt x="268" y="3521"/>
                    </a:lnTo>
                    <a:lnTo>
                      <a:pt x="223" y="3540"/>
                    </a:lnTo>
                    <a:lnTo>
                      <a:pt x="210" y="3548"/>
                    </a:lnTo>
                    <a:lnTo>
                      <a:pt x="198" y="3556"/>
                    </a:lnTo>
                    <a:lnTo>
                      <a:pt x="186" y="3565"/>
                    </a:lnTo>
                    <a:lnTo>
                      <a:pt x="176" y="3575"/>
                    </a:lnTo>
                    <a:lnTo>
                      <a:pt x="164" y="3584"/>
                    </a:lnTo>
                    <a:lnTo>
                      <a:pt x="153" y="3593"/>
                    </a:lnTo>
                    <a:lnTo>
                      <a:pt x="141" y="3601"/>
                    </a:lnTo>
                    <a:lnTo>
                      <a:pt x="128" y="3607"/>
                    </a:lnTo>
                    <a:lnTo>
                      <a:pt x="120" y="3610"/>
                    </a:lnTo>
                    <a:lnTo>
                      <a:pt x="112" y="3611"/>
                    </a:lnTo>
                    <a:lnTo>
                      <a:pt x="103" y="3611"/>
                    </a:lnTo>
                    <a:lnTo>
                      <a:pt x="94" y="3611"/>
                    </a:lnTo>
                    <a:lnTo>
                      <a:pt x="75" y="3611"/>
                    </a:lnTo>
                    <a:lnTo>
                      <a:pt x="55" y="3611"/>
                    </a:lnTo>
                    <a:lnTo>
                      <a:pt x="46" y="3611"/>
                    </a:lnTo>
                    <a:lnTo>
                      <a:pt x="39" y="3613"/>
                    </a:lnTo>
                    <a:lnTo>
                      <a:pt x="30" y="3615"/>
                    </a:lnTo>
                    <a:lnTo>
                      <a:pt x="22" y="3619"/>
                    </a:lnTo>
                    <a:lnTo>
                      <a:pt x="15" y="3624"/>
                    </a:lnTo>
                    <a:lnTo>
                      <a:pt x="9" y="3631"/>
                    </a:lnTo>
                    <a:lnTo>
                      <a:pt x="4" y="3638"/>
                    </a:lnTo>
                    <a:lnTo>
                      <a:pt x="0" y="3649"/>
                    </a:lnTo>
                    <a:lnTo>
                      <a:pt x="0" y="3653"/>
                    </a:lnTo>
                    <a:lnTo>
                      <a:pt x="0" y="3655"/>
                    </a:lnTo>
                    <a:lnTo>
                      <a:pt x="2" y="3657"/>
                    </a:lnTo>
                    <a:lnTo>
                      <a:pt x="5" y="3658"/>
                    </a:lnTo>
                    <a:lnTo>
                      <a:pt x="14" y="3658"/>
                    </a:lnTo>
                    <a:lnTo>
                      <a:pt x="24" y="3657"/>
                    </a:lnTo>
                    <a:lnTo>
                      <a:pt x="37" y="3655"/>
                    </a:lnTo>
                    <a:lnTo>
                      <a:pt x="49" y="3654"/>
                    </a:lnTo>
                    <a:lnTo>
                      <a:pt x="54" y="3654"/>
                    </a:lnTo>
                    <a:lnTo>
                      <a:pt x="59" y="3655"/>
                    </a:lnTo>
                    <a:lnTo>
                      <a:pt x="63" y="3657"/>
                    </a:lnTo>
                    <a:lnTo>
                      <a:pt x="67" y="3659"/>
                    </a:lnTo>
                    <a:lnTo>
                      <a:pt x="71" y="3664"/>
                    </a:lnTo>
                    <a:lnTo>
                      <a:pt x="72" y="3672"/>
                    </a:lnTo>
                    <a:lnTo>
                      <a:pt x="74" y="3681"/>
                    </a:lnTo>
                    <a:lnTo>
                      <a:pt x="74" y="3690"/>
                    </a:lnTo>
                    <a:lnTo>
                      <a:pt x="74" y="3699"/>
                    </a:lnTo>
                    <a:lnTo>
                      <a:pt x="74" y="3707"/>
                    </a:lnTo>
                    <a:lnTo>
                      <a:pt x="75" y="3712"/>
                    </a:lnTo>
                    <a:lnTo>
                      <a:pt x="76" y="3715"/>
                    </a:lnTo>
                    <a:lnTo>
                      <a:pt x="77" y="3717"/>
                    </a:lnTo>
                    <a:lnTo>
                      <a:pt x="79" y="3719"/>
                    </a:lnTo>
                    <a:lnTo>
                      <a:pt x="85" y="3720"/>
                    </a:lnTo>
                    <a:lnTo>
                      <a:pt x="93" y="3719"/>
                    </a:lnTo>
                    <a:lnTo>
                      <a:pt x="98" y="3717"/>
                    </a:lnTo>
                    <a:lnTo>
                      <a:pt x="105" y="3715"/>
                    </a:lnTo>
                    <a:lnTo>
                      <a:pt x="115" y="3707"/>
                    </a:lnTo>
                    <a:lnTo>
                      <a:pt x="124" y="3698"/>
                    </a:lnTo>
                    <a:lnTo>
                      <a:pt x="134" y="3688"/>
                    </a:lnTo>
                    <a:lnTo>
                      <a:pt x="145" y="3676"/>
                    </a:lnTo>
                    <a:lnTo>
                      <a:pt x="156" y="3666"/>
                    </a:lnTo>
                    <a:lnTo>
                      <a:pt x="171" y="3655"/>
                    </a:lnTo>
                    <a:lnTo>
                      <a:pt x="182" y="3650"/>
                    </a:lnTo>
                    <a:lnTo>
                      <a:pt x="189" y="3649"/>
                    </a:lnTo>
                    <a:lnTo>
                      <a:pt x="191" y="3650"/>
                    </a:lnTo>
                    <a:lnTo>
                      <a:pt x="193" y="3651"/>
                    </a:lnTo>
                    <a:lnTo>
                      <a:pt x="195" y="3653"/>
                    </a:lnTo>
                    <a:lnTo>
                      <a:pt x="195" y="3655"/>
                    </a:lnTo>
                    <a:lnTo>
                      <a:pt x="197" y="3662"/>
                    </a:lnTo>
                    <a:lnTo>
                      <a:pt x="198" y="3668"/>
                    </a:lnTo>
                    <a:lnTo>
                      <a:pt x="201" y="3675"/>
                    </a:lnTo>
                    <a:lnTo>
                      <a:pt x="204" y="3681"/>
                    </a:lnTo>
                    <a:lnTo>
                      <a:pt x="208" y="3685"/>
                    </a:lnTo>
                    <a:lnTo>
                      <a:pt x="212" y="3686"/>
                    </a:lnTo>
                    <a:lnTo>
                      <a:pt x="219" y="3688"/>
                    </a:lnTo>
                    <a:lnTo>
                      <a:pt x="225" y="3686"/>
                    </a:lnTo>
                    <a:lnTo>
                      <a:pt x="239" y="3683"/>
                    </a:lnTo>
                    <a:lnTo>
                      <a:pt x="256" y="3677"/>
                    </a:lnTo>
                    <a:lnTo>
                      <a:pt x="274" y="3671"/>
                    </a:lnTo>
                    <a:lnTo>
                      <a:pt x="292" y="3667"/>
                    </a:lnTo>
                    <a:lnTo>
                      <a:pt x="302" y="3667"/>
                    </a:lnTo>
                    <a:lnTo>
                      <a:pt x="311" y="3668"/>
                    </a:lnTo>
                    <a:lnTo>
                      <a:pt x="318" y="3670"/>
                    </a:lnTo>
                    <a:lnTo>
                      <a:pt x="326" y="3673"/>
                    </a:lnTo>
                    <a:lnTo>
                      <a:pt x="334" y="3677"/>
                    </a:lnTo>
                    <a:lnTo>
                      <a:pt x="340" y="3680"/>
                    </a:lnTo>
                    <a:lnTo>
                      <a:pt x="347" y="3681"/>
                    </a:lnTo>
                    <a:lnTo>
                      <a:pt x="352" y="3683"/>
                    </a:lnTo>
                    <a:lnTo>
                      <a:pt x="362" y="3683"/>
                    </a:lnTo>
                    <a:lnTo>
                      <a:pt x="373" y="3681"/>
                    </a:lnTo>
                    <a:lnTo>
                      <a:pt x="377" y="3683"/>
                    </a:lnTo>
                    <a:lnTo>
                      <a:pt x="382" y="3683"/>
                    </a:lnTo>
                    <a:lnTo>
                      <a:pt x="387" y="3684"/>
                    </a:lnTo>
                    <a:lnTo>
                      <a:pt x="392" y="3688"/>
                    </a:lnTo>
                    <a:lnTo>
                      <a:pt x="397" y="3692"/>
                    </a:lnTo>
                    <a:lnTo>
                      <a:pt x="403" y="3697"/>
                    </a:lnTo>
                    <a:lnTo>
                      <a:pt x="409" y="3705"/>
                    </a:lnTo>
                    <a:lnTo>
                      <a:pt x="416" y="3714"/>
                    </a:lnTo>
                    <a:lnTo>
                      <a:pt x="419" y="3716"/>
                    </a:lnTo>
                    <a:lnTo>
                      <a:pt x="422" y="3719"/>
                    </a:lnTo>
                    <a:lnTo>
                      <a:pt x="425" y="3717"/>
                    </a:lnTo>
                    <a:lnTo>
                      <a:pt x="429" y="3716"/>
                    </a:lnTo>
                    <a:lnTo>
                      <a:pt x="434" y="3711"/>
                    </a:lnTo>
                    <a:lnTo>
                      <a:pt x="439" y="3702"/>
                    </a:lnTo>
                    <a:lnTo>
                      <a:pt x="443" y="3694"/>
                    </a:lnTo>
                    <a:lnTo>
                      <a:pt x="447" y="3688"/>
                    </a:lnTo>
                    <a:lnTo>
                      <a:pt x="448" y="3686"/>
                    </a:lnTo>
                    <a:lnTo>
                      <a:pt x="449" y="3686"/>
                    </a:lnTo>
                    <a:lnTo>
                      <a:pt x="449" y="3688"/>
                    </a:lnTo>
                    <a:lnTo>
                      <a:pt x="449" y="3690"/>
                    </a:lnTo>
                    <a:lnTo>
                      <a:pt x="451" y="3702"/>
                    </a:lnTo>
                    <a:lnTo>
                      <a:pt x="452" y="3711"/>
                    </a:lnTo>
                    <a:lnTo>
                      <a:pt x="456" y="3720"/>
                    </a:lnTo>
                    <a:lnTo>
                      <a:pt x="460" y="3728"/>
                    </a:lnTo>
                    <a:lnTo>
                      <a:pt x="465" y="3733"/>
                    </a:lnTo>
                    <a:lnTo>
                      <a:pt x="470" y="3740"/>
                    </a:lnTo>
                    <a:lnTo>
                      <a:pt x="476" y="3743"/>
                    </a:lnTo>
                    <a:lnTo>
                      <a:pt x="484" y="3749"/>
                    </a:lnTo>
                    <a:lnTo>
                      <a:pt x="517" y="3763"/>
                    </a:lnTo>
                    <a:lnTo>
                      <a:pt x="550" y="3781"/>
                    </a:lnTo>
                    <a:lnTo>
                      <a:pt x="555" y="3784"/>
                    </a:lnTo>
                    <a:lnTo>
                      <a:pt x="561" y="3785"/>
                    </a:lnTo>
                    <a:lnTo>
                      <a:pt x="566" y="3786"/>
                    </a:lnTo>
                    <a:lnTo>
                      <a:pt x="571" y="3786"/>
                    </a:lnTo>
                    <a:lnTo>
                      <a:pt x="576" y="3785"/>
                    </a:lnTo>
                    <a:lnTo>
                      <a:pt x="583" y="3782"/>
                    </a:lnTo>
                    <a:lnTo>
                      <a:pt x="588" y="3780"/>
                    </a:lnTo>
                    <a:lnTo>
                      <a:pt x="593" y="3776"/>
                    </a:lnTo>
                    <a:lnTo>
                      <a:pt x="603" y="3765"/>
                    </a:lnTo>
                    <a:lnTo>
                      <a:pt x="615" y="3754"/>
                    </a:lnTo>
                    <a:lnTo>
                      <a:pt x="625" y="3740"/>
                    </a:lnTo>
                    <a:lnTo>
                      <a:pt x="635" y="3725"/>
                    </a:lnTo>
                    <a:lnTo>
                      <a:pt x="654" y="3693"/>
                    </a:lnTo>
                    <a:lnTo>
                      <a:pt x="671" y="3662"/>
                    </a:lnTo>
                    <a:lnTo>
                      <a:pt x="684" y="3636"/>
                    </a:lnTo>
                    <a:lnTo>
                      <a:pt x="695" y="3620"/>
                    </a:lnTo>
                    <a:lnTo>
                      <a:pt x="698" y="3618"/>
                    </a:lnTo>
                    <a:lnTo>
                      <a:pt x="701" y="3616"/>
                    </a:lnTo>
                    <a:lnTo>
                      <a:pt x="703" y="3615"/>
                    </a:lnTo>
                    <a:lnTo>
                      <a:pt x="706" y="3615"/>
                    </a:lnTo>
                    <a:lnTo>
                      <a:pt x="710" y="3618"/>
                    </a:lnTo>
                    <a:lnTo>
                      <a:pt x="715" y="3622"/>
                    </a:lnTo>
                    <a:lnTo>
                      <a:pt x="719" y="3627"/>
                    </a:lnTo>
                    <a:lnTo>
                      <a:pt x="724" y="3632"/>
                    </a:lnTo>
                    <a:lnTo>
                      <a:pt x="729" y="3636"/>
                    </a:lnTo>
                    <a:lnTo>
                      <a:pt x="734" y="3638"/>
                    </a:lnTo>
                    <a:lnTo>
                      <a:pt x="746" y="3640"/>
                    </a:lnTo>
                    <a:lnTo>
                      <a:pt x="759" y="3638"/>
                    </a:lnTo>
                    <a:lnTo>
                      <a:pt x="765" y="3638"/>
                    </a:lnTo>
                    <a:lnTo>
                      <a:pt x="771" y="3638"/>
                    </a:lnTo>
                    <a:lnTo>
                      <a:pt x="777" y="3640"/>
                    </a:lnTo>
                    <a:lnTo>
                      <a:pt x="782" y="3641"/>
                    </a:lnTo>
                    <a:lnTo>
                      <a:pt x="790" y="3646"/>
                    </a:lnTo>
                    <a:lnTo>
                      <a:pt x="795" y="3651"/>
                    </a:lnTo>
                    <a:lnTo>
                      <a:pt x="796" y="3655"/>
                    </a:lnTo>
                    <a:lnTo>
                      <a:pt x="799" y="3659"/>
                    </a:lnTo>
                    <a:lnTo>
                      <a:pt x="802" y="3662"/>
                    </a:lnTo>
                    <a:lnTo>
                      <a:pt x="808" y="3663"/>
                    </a:lnTo>
                    <a:lnTo>
                      <a:pt x="818" y="3664"/>
                    </a:lnTo>
                    <a:lnTo>
                      <a:pt x="837" y="3666"/>
                    </a:lnTo>
                    <a:lnTo>
                      <a:pt x="847" y="3666"/>
                    </a:lnTo>
                    <a:lnTo>
                      <a:pt x="857" y="3667"/>
                    </a:lnTo>
                    <a:lnTo>
                      <a:pt x="868" y="3670"/>
                    </a:lnTo>
                    <a:lnTo>
                      <a:pt x="878" y="3673"/>
                    </a:lnTo>
                    <a:lnTo>
                      <a:pt x="888" y="3677"/>
                    </a:lnTo>
                    <a:lnTo>
                      <a:pt x="899" y="3683"/>
                    </a:lnTo>
                    <a:lnTo>
                      <a:pt x="908" y="3688"/>
                    </a:lnTo>
                    <a:lnTo>
                      <a:pt x="916" y="3694"/>
                    </a:lnTo>
                    <a:lnTo>
                      <a:pt x="925" y="3719"/>
                    </a:lnTo>
                    <a:lnTo>
                      <a:pt x="934" y="3745"/>
                    </a:lnTo>
                    <a:lnTo>
                      <a:pt x="936" y="3750"/>
                    </a:lnTo>
                    <a:lnTo>
                      <a:pt x="939" y="3755"/>
                    </a:lnTo>
                    <a:lnTo>
                      <a:pt x="943" y="3759"/>
                    </a:lnTo>
                    <a:lnTo>
                      <a:pt x="947" y="3762"/>
                    </a:lnTo>
                    <a:lnTo>
                      <a:pt x="951" y="3764"/>
                    </a:lnTo>
                    <a:lnTo>
                      <a:pt x="956" y="3765"/>
                    </a:lnTo>
                    <a:lnTo>
                      <a:pt x="961" y="3765"/>
                    </a:lnTo>
                    <a:lnTo>
                      <a:pt x="967" y="3764"/>
                    </a:lnTo>
                    <a:lnTo>
                      <a:pt x="980" y="3760"/>
                    </a:lnTo>
                    <a:lnTo>
                      <a:pt x="992" y="3759"/>
                    </a:lnTo>
                    <a:lnTo>
                      <a:pt x="1004" y="3759"/>
                    </a:lnTo>
                    <a:lnTo>
                      <a:pt x="1014" y="3760"/>
                    </a:lnTo>
                    <a:lnTo>
                      <a:pt x="1024" y="3762"/>
                    </a:lnTo>
                    <a:lnTo>
                      <a:pt x="1034" y="3765"/>
                    </a:lnTo>
                    <a:lnTo>
                      <a:pt x="1044" y="3768"/>
                    </a:lnTo>
                    <a:lnTo>
                      <a:pt x="1053" y="3773"/>
                    </a:lnTo>
                    <a:lnTo>
                      <a:pt x="1071" y="3781"/>
                    </a:lnTo>
                    <a:lnTo>
                      <a:pt x="1089" y="3790"/>
                    </a:lnTo>
                    <a:lnTo>
                      <a:pt x="1098" y="3794"/>
                    </a:lnTo>
                    <a:lnTo>
                      <a:pt x="1107" y="3796"/>
                    </a:lnTo>
                    <a:lnTo>
                      <a:pt x="1118" y="3798"/>
                    </a:lnTo>
                    <a:lnTo>
                      <a:pt x="1128" y="3799"/>
                    </a:lnTo>
                    <a:lnTo>
                      <a:pt x="1133" y="3799"/>
                    </a:lnTo>
                    <a:lnTo>
                      <a:pt x="1136" y="3798"/>
                    </a:lnTo>
                    <a:lnTo>
                      <a:pt x="1137" y="3794"/>
                    </a:lnTo>
                    <a:lnTo>
                      <a:pt x="1137" y="3790"/>
                    </a:lnTo>
                    <a:lnTo>
                      <a:pt x="1133" y="3780"/>
                    </a:lnTo>
                    <a:lnTo>
                      <a:pt x="1125" y="3768"/>
                    </a:lnTo>
                    <a:lnTo>
                      <a:pt x="1106" y="3742"/>
                    </a:lnTo>
                    <a:lnTo>
                      <a:pt x="1093" y="3725"/>
                    </a:lnTo>
                    <a:lnTo>
                      <a:pt x="1092" y="3719"/>
                    </a:lnTo>
                    <a:lnTo>
                      <a:pt x="1092" y="3714"/>
                    </a:lnTo>
                    <a:lnTo>
                      <a:pt x="1093" y="3711"/>
                    </a:lnTo>
                    <a:lnTo>
                      <a:pt x="1096" y="3708"/>
                    </a:lnTo>
                    <a:lnTo>
                      <a:pt x="1098" y="3708"/>
                    </a:lnTo>
                    <a:lnTo>
                      <a:pt x="1103" y="3710"/>
                    </a:lnTo>
                    <a:lnTo>
                      <a:pt x="1109" y="3711"/>
                    </a:lnTo>
                    <a:lnTo>
                      <a:pt x="1115" y="3714"/>
                    </a:lnTo>
                    <a:lnTo>
                      <a:pt x="1140" y="3728"/>
                    </a:lnTo>
                    <a:lnTo>
                      <a:pt x="1157" y="3738"/>
                    </a:lnTo>
                    <a:lnTo>
                      <a:pt x="1166" y="3743"/>
                    </a:lnTo>
                    <a:lnTo>
                      <a:pt x="1175" y="3747"/>
                    </a:lnTo>
                    <a:lnTo>
                      <a:pt x="1184" y="3749"/>
                    </a:lnTo>
                    <a:lnTo>
                      <a:pt x="1192" y="3750"/>
                    </a:lnTo>
                    <a:lnTo>
                      <a:pt x="1199" y="3750"/>
                    </a:lnTo>
                    <a:lnTo>
                      <a:pt x="1207" y="3749"/>
                    </a:lnTo>
                    <a:lnTo>
                      <a:pt x="1215" y="3747"/>
                    </a:lnTo>
                    <a:lnTo>
                      <a:pt x="1221" y="3745"/>
                    </a:lnTo>
                    <a:lnTo>
                      <a:pt x="1236" y="3740"/>
                    </a:lnTo>
                    <a:lnTo>
                      <a:pt x="1249" y="3736"/>
                    </a:lnTo>
                    <a:lnTo>
                      <a:pt x="1255" y="3733"/>
                    </a:lnTo>
                    <a:lnTo>
                      <a:pt x="1262" y="3733"/>
                    </a:lnTo>
                    <a:lnTo>
                      <a:pt x="1268" y="3733"/>
                    </a:lnTo>
                    <a:lnTo>
                      <a:pt x="1274" y="3734"/>
                    </a:lnTo>
                    <a:lnTo>
                      <a:pt x="1287" y="3737"/>
                    </a:lnTo>
                    <a:lnTo>
                      <a:pt x="1297" y="3737"/>
                    </a:lnTo>
                    <a:lnTo>
                      <a:pt x="1304" y="3737"/>
                    </a:lnTo>
                    <a:lnTo>
                      <a:pt x="1308" y="3734"/>
                    </a:lnTo>
                    <a:lnTo>
                      <a:pt x="1312" y="3730"/>
                    </a:lnTo>
                    <a:lnTo>
                      <a:pt x="1315" y="3727"/>
                    </a:lnTo>
                    <a:lnTo>
                      <a:pt x="1315" y="3721"/>
                    </a:lnTo>
                    <a:lnTo>
                      <a:pt x="1315" y="3716"/>
                    </a:lnTo>
                    <a:lnTo>
                      <a:pt x="1313" y="3705"/>
                    </a:lnTo>
                    <a:lnTo>
                      <a:pt x="1313" y="3694"/>
                    </a:lnTo>
                    <a:lnTo>
                      <a:pt x="1313" y="3690"/>
                    </a:lnTo>
                    <a:lnTo>
                      <a:pt x="1315" y="3688"/>
                    </a:lnTo>
                    <a:lnTo>
                      <a:pt x="1319" y="3685"/>
                    </a:lnTo>
                    <a:lnTo>
                      <a:pt x="1322" y="3684"/>
                    </a:lnTo>
                    <a:lnTo>
                      <a:pt x="1325" y="3686"/>
                    </a:lnTo>
                    <a:lnTo>
                      <a:pt x="1325" y="3693"/>
                    </a:lnTo>
                    <a:lnTo>
                      <a:pt x="1326" y="3699"/>
                    </a:lnTo>
                    <a:lnTo>
                      <a:pt x="1329" y="3705"/>
                    </a:lnTo>
                    <a:lnTo>
                      <a:pt x="1333" y="3710"/>
                    </a:lnTo>
                    <a:lnTo>
                      <a:pt x="1337" y="3715"/>
                    </a:lnTo>
                    <a:lnTo>
                      <a:pt x="1342" y="3719"/>
                    </a:lnTo>
                    <a:lnTo>
                      <a:pt x="1347" y="3723"/>
                    </a:lnTo>
                    <a:lnTo>
                      <a:pt x="1354" y="3725"/>
                    </a:lnTo>
                    <a:lnTo>
                      <a:pt x="1366" y="3730"/>
                    </a:lnTo>
                    <a:lnTo>
                      <a:pt x="1382" y="3734"/>
                    </a:lnTo>
                    <a:lnTo>
                      <a:pt x="1399" y="3737"/>
                    </a:lnTo>
                    <a:lnTo>
                      <a:pt x="1416" y="3740"/>
                    </a:lnTo>
                    <a:lnTo>
                      <a:pt x="1448" y="3743"/>
                    </a:lnTo>
                    <a:lnTo>
                      <a:pt x="1478" y="3749"/>
                    </a:lnTo>
                    <a:lnTo>
                      <a:pt x="1490" y="3752"/>
                    </a:lnTo>
                    <a:lnTo>
                      <a:pt x="1499" y="3759"/>
                    </a:lnTo>
                    <a:lnTo>
                      <a:pt x="1501" y="3762"/>
                    </a:lnTo>
                    <a:lnTo>
                      <a:pt x="1504" y="3765"/>
                    </a:lnTo>
                    <a:lnTo>
                      <a:pt x="1505" y="3771"/>
                    </a:lnTo>
                    <a:lnTo>
                      <a:pt x="1506" y="3776"/>
                    </a:lnTo>
                    <a:lnTo>
                      <a:pt x="1490" y="3782"/>
                    </a:lnTo>
                    <a:lnTo>
                      <a:pt x="1474" y="3785"/>
                    </a:lnTo>
                    <a:lnTo>
                      <a:pt x="1469" y="3787"/>
                    </a:lnTo>
                    <a:lnTo>
                      <a:pt x="1465" y="3791"/>
                    </a:lnTo>
                    <a:lnTo>
                      <a:pt x="1464" y="3795"/>
                    </a:lnTo>
                    <a:lnTo>
                      <a:pt x="1464" y="3798"/>
                    </a:lnTo>
                    <a:lnTo>
                      <a:pt x="1464" y="3803"/>
                    </a:lnTo>
                    <a:lnTo>
                      <a:pt x="1465" y="3808"/>
                    </a:lnTo>
                    <a:lnTo>
                      <a:pt x="1468" y="3815"/>
                    </a:lnTo>
                    <a:lnTo>
                      <a:pt x="1471" y="3820"/>
                    </a:lnTo>
                    <a:lnTo>
                      <a:pt x="1477" y="3824"/>
                    </a:lnTo>
                    <a:lnTo>
                      <a:pt x="1483" y="3826"/>
                    </a:lnTo>
                    <a:lnTo>
                      <a:pt x="1491" y="3828"/>
                    </a:lnTo>
                    <a:lnTo>
                      <a:pt x="1499" y="3828"/>
                    </a:lnTo>
                    <a:lnTo>
                      <a:pt x="1508" y="3826"/>
                    </a:lnTo>
                    <a:lnTo>
                      <a:pt x="1518" y="3825"/>
                    </a:lnTo>
                    <a:lnTo>
                      <a:pt x="1537" y="3822"/>
                    </a:lnTo>
                    <a:lnTo>
                      <a:pt x="1558" y="3820"/>
                    </a:lnTo>
                    <a:lnTo>
                      <a:pt x="1569" y="3819"/>
                    </a:lnTo>
                    <a:lnTo>
                      <a:pt x="1579" y="3819"/>
                    </a:lnTo>
                    <a:lnTo>
                      <a:pt x="1588" y="3820"/>
                    </a:lnTo>
                    <a:lnTo>
                      <a:pt x="1597" y="3822"/>
                    </a:lnTo>
                    <a:lnTo>
                      <a:pt x="1606" y="3825"/>
                    </a:lnTo>
                    <a:lnTo>
                      <a:pt x="1616" y="3826"/>
                    </a:lnTo>
                    <a:lnTo>
                      <a:pt x="1627" y="3826"/>
                    </a:lnTo>
                    <a:lnTo>
                      <a:pt x="1639" y="3825"/>
                    </a:lnTo>
                    <a:lnTo>
                      <a:pt x="1648" y="3826"/>
                    </a:lnTo>
                    <a:lnTo>
                      <a:pt x="1657" y="3829"/>
                    </a:lnTo>
                    <a:lnTo>
                      <a:pt x="1661" y="3830"/>
                    </a:lnTo>
                    <a:lnTo>
                      <a:pt x="1664" y="3833"/>
                    </a:lnTo>
                    <a:lnTo>
                      <a:pt x="1668" y="3837"/>
                    </a:lnTo>
                    <a:lnTo>
                      <a:pt x="1671" y="3841"/>
                    </a:lnTo>
                    <a:lnTo>
                      <a:pt x="1680" y="3857"/>
                    </a:lnTo>
                    <a:lnTo>
                      <a:pt x="1692" y="3876"/>
                    </a:lnTo>
                    <a:lnTo>
                      <a:pt x="1698" y="3883"/>
                    </a:lnTo>
                    <a:lnTo>
                      <a:pt x="1706" y="3890"/>
                    </a:lnTo>
                    <a:lnTo>
                      <a:pt x="1714" y="3895"/>
                    </a:lnTo>
                    <a:lnTo>
                      <a:pt x="1721" y="3896"/>
                    </a:lnTo>
                    <a:lnTo>
                      <a:pt x="1728" y="3899"/>
                    </a:lnTo>
                    <a:lnTo>
                      <a:pt x="1734" y="3901"/>
                    </a:lnTo>
                    <a:lnTo>
                      <a:pt x="1742" y="3901"/>
                    </a:lnTo>
                    <a:lnTo>
                      <a:pt x="1751" y="3901"/>
                    </a:lnTo>
                    <a:lnTo>
                      <a:pt x="1771" y="3899"/>
                    </a:lnTo>
                    <a:lnTo>
                      <a:pt x="1790" y="3895"/>
                    </a:lnTo>
                    <a:lnTo>
                      <a:pt x="1812" y="3890"/>
                    </a:lnTo>
                    <a:lnTo>
                      <a:pt x="1833" y="3885"/>
                    </a:lnTo>
                    <a:lnTo>
                      <a:pt x="1851" y="3881"/>
                    </a:lnTo>
                    <a:lnTo>
                      <a:pt x="1867" y="3879"/>
                    </a:lnTo>
                    <a:lnTo>
                      <a:pt x="1889" y="3879"/>
                    </a:lnTo>
                    <a:lnTo>
                      <a:pt x="1911" y="3878"/>
                    </a:lnTo>
                    <a:lnTo>
                      <a:pt x="1933" y="3876"/>
                    </a:lnTo>
                    <a:lnTo>
                      <a:pt x="1955" y="3872"/>
                    </a:lnTo>
                    <a:lnTo>
                      <a:pt x="1977" y="3868"/>
                    </a:lnTo>
                    <a:lnTo>
                      <a:pt x="1999" y="3861"/>
                    </a:lnTo>
                    <a:lnTo>
                      <a:pt x="2019" y="3855"/>
                    </a:lnTo>
                    <a:lnTo>
                      <a:pt x="2039" y="3846"/>
                    </a:lnTo>
                    <a:lnTo>
                      <a:pt x="2058" y="3835"/>
                    </a:lnTo>
                    <a:lnTo>
                      <a:pt x="2076" y="3824"/>
                    </a:lnTo>
                    <a:lnTo>
                      <a:pt x="2092" y="3811"/>
                    </a:lnTo>
                    <a:lnTo>
                      <a:pt x="2106" y="3796"/>
                    </a:lnTo>
                    <a:lnTo>
                      <a:pt x="2113" y="3787"/>
                    </a:lnTo>
                    <a:lnTo>
                      <a:pt x="2118" y="3780"/>
                    </a:lnTo>
                    <a:lnTo>
                      <a:pt x="2123" y="3771"/>
                    </a:lnTo>
                    <a:lnTo>
                      <a:pt x="2128" y="3762"/>
                    </a:lnTo>
                    <a:lnTo>
                      <a:pt x="2132" y="3751"/>
                    </a:lnTo>
                    <a:lnTo>
                      <a:pt x="2135" y="3741"/>
                    </a:lnTo>
                    <a:lnTo>
                      <a:pt x="2137" y="3729"/>
                    </a:lnTo>
                    <a:lnTo>
                      <a:pt x="2140" y="3719"/>
                    </a:lnTo>
                    <a:lnTo>
                      <a:pt x="2140" y="3708"/>
                    </a:lnTo>
                    <a:lnTo>
                      <a:pt x="2137" y="3701"/>
                    </a:lnTo>
                    <a:lnTo>
                      <a:pt x="2133" y="3695"/>
                    </a:lnTo>
                    <a:lnTo>
                      <a:pt x="2128" y="3690"/>
                    </a:lnTo>
                    <a:lnTo>
                      <a:pt x="2120" y="3688"/>
                    </a:lnTo>
                    <a:lnTo>
                      <a:pt x="2111" y="3685"/>
                    </a:lnTo>
                    <a:lnTo>
                      <a:pt x="2101" y="3684"/>
                    </a:lnTo>
                    <a:lnTo>
                      <a:pt x="2091" y="3684"/>
                    </a:lnTo>
                    <a:lnTo>
                      <a:pt x="2067" y="3684"/>
                    </a:lnTo>
                    <a:lnTo>
                      <a:pt x="2044" y="3684"/>
                    </a:lnTo>
                    <a:lnTo>
                      <a:pt x="2032" y="3684"/>
                    </a:lnTo>
                    <a:lnTo>
                      <a:pt x="2022" y="3683"/>
                    </a:lnTo>
                    <a:lnTo>
                      <a:pt x="2012" y="3681"/>
                    </a:lnTo>
                    <a:lnTo>
                      <a:pt x="2003" y="3679"/>
                    </a:lnTo>
                    <a:lnTo>
                      <a:pt x="1996" y="3675"/>
                    </a:lnTo>
                    <a:lnTo>
                      <a:pt x="1991" y="3671"/>
                    </a:lnTo>
                    <a:lnTo>
                      <a:pt x="1986" y="3666"/>
                    </a:lnTo>
                    <a:lnTo>
                      <a:pt x="1981" y="3660"/>
                    </a:lnTo>
                    <a:lnTo>
                      <a:pt x="1977" y="3655"/>
                    </a:lnTo>
                    <a:lnTo>
                      <a:pt x="1971" y="3650"/>
                    </a:lnTo>
                    <a:lnTo>
                      <a:pt x="1966" y="3646"/>
                    </a:lnTo>
                    <a:lnTo>
                      <a:pt x="1960" y="3642"/>
                    </a:lnTo>
                    <a:lnTo>
                      <a:pt x="1946" y="3637"/>
                    </a:lnTo>
                    <a:lnTo>
                      <a:pt x="1933" y="3632"/>
                    </a:lnTo>
                    <a:lnTo>
                      <a:pt x="1926" y="3629"/>
                    </a:lnTo>
                    <a:lnTo>
                      <a:pt x="1921" y="3626"/>
                    </a:lnTo>
                    <a:lnTo>
                      <a:pt x="1914" y="3622"/>
                    </a:lnTo>
                    <a:lnTo>
                      <a:pt x="1908" y="3616"/>
                    </a:lnTo>
                    <a:lnTo>
                      <a:pt x="1908" y="3615"/>
                    </a:lnTo>
                    <a:lnTo>
                      <a:pt x="1909" y="3614"/>
                    </a:lnTo>
                    <a:lnTo>
                      <a:pt x="1924" y="3613"/>
                    </a:lnTo>
                    <a:lnTo>
                      <a:pt x="1934" y="3610"/>
                    </a:lnTo>
                    <a:lnTo>
                      <a:pt x="1944" y="3606"/>
                    </a:lnTo>
                    <a:lnTo>
                      <a:pt x="1953" y="3601"/>
                    </a:lnTo>
                    <a:lnTo>
                      <a:pt x="1961" y="3596"/>
                    </a:lnTo>
                    <a:lnTo>
                      <a:pt x="1970" y="3592"/>
                    </a:lnTo>
                    <a:lnTo>
                      <a:pt x="1981" y="3589"/>
                    </a:lnTo>
                    <a:lnTo>
                      <a:pt x="1995" y="3588"/>
                    </a:lnTo>
                    <a:lnTo>
                      <a:pt x="2014" y="3585"/>
                    </a:lnTo>
                    <a:lnTo>
                      <a:pt x="2034" y="3581"/>
                    </a:lnTo>
                    <a:lnTo>
                      <a:pt x="2041" y="3579"/>
                    </a:lnTo>
                    <a:lnTo>
                      <a:pt x="2050" y="3575"/>
                    </a:lnTo>
                    <a:lnTo>
                      <a:pt x="2058" y="3571"/>
                    </a:lnTo>
                    <a:lnTo>
                      <a:pt x="2065" y="3566"/>
                    </a:lnTo>
                    <a:lnTo>
                      <a:pt x="2070" y="3561"/>
                    </a:lnTo>
                    <a:lnTo>
                      <a:pt x="2075" y="3556"/>
                    </a:lnTo>
                    <a:lnTo>
                      <a:pt x="2079" y="3549"/>
                    </a:lnTo>
                    <a:lnTo>
                      <a:pt x="2083" y="3541"/>
                    </a:lnTo>
                    <a:lnTo>
                      <a:pt x="2084" y="3534"/>
                    </a:lnTo>
                    <a:lnTo>
                      <a:pt x="2084" y="3524"/>
                    </a:lnTo>
                    <a:lnTo>
                      <a:pt x="2083" y="3515"/>
                    </a:lnTo>
                    <a:lnTo>
                      <a:pt x="2082" y="3505"/>
                    </a:lnTo>
                    <a:lnTo>
                      <a:pt x="2079" y="3496"/>
                    </a:lnTo>
                    <a:lnTo>
                      <a:pt x="2079" y="3488"/>
                    </a:lnTo>
                    <a:lnTo>
                      <a:pt x="2082" y="3484"/>
                    </a:lnTo>
                    <a:lnTo>
                      <a:pt x="2085" y="3480"/>
                    </a:lnTo>
                    <a:lnTo>
                      <a:pt x="2092" y="3479"/>
                    </a:lnTo>
                    <a:lnTo>
                      <a:pt x="2098" y="3479"/>
                    </a:lnTo>
                    <a:lnTo>
                      <a:pt x="2105" y="3479"/>
                    </a:lnTo>
                    <a:lnTo>
                      <a:pt x="2113" y="3480"/>
                    </a:lnTo>
                    <a:lnTo>
                      <a:pt x="2128" y="3480"/>
                    </a:lnTo>
                    <a:lnTo>
                      <a:pt x="2144" y="3479"/>
                    </a:lnTo>
                    <a:lnTo>
                      <a:pt x="2158" y="3475"/>
                    </a:lnTo>
                    <a:lnTo>
                      <a:pt x="2172" y="3469"/>
                    </a:lnTo>
                    <a:lnTo>
                      <a:pt x="2185" y="3461"/>
                    </a:lnTo>
                    <a:lnTo>
                      <a:pt x="2197" y="3452"/>
                    </a:lnTo>
                    <a:lnTo>
                      <a:pt x="2209" y="3442"/>
                    </a:lnTo>
                    <a:lnTo>
                      <a:pt x="2219" y="3430"/>
                    </a:lnTo>
                    <a:lnTo>
                      <a:pt x="2216" y="3432"/>
                    </a:lnTo>
                    <a:lnTo>
                      <a:pt x="2216" y="3435"/>
                    </a:lnTo>
                    <a:lnTo>
                      <a:pt x="2223" y="3427"/>
                    </a:lnTo>
                    <a:lnTo>
                      <a:pt x="2229" y="3422"/>
                    </a:lnTo>
                    <a:lnTo>
                      <a:pt x="2236" y="3417"/>
                    </a:lnTo>
                    <a:lnTo>
                      <a:pt x="2244" y="3412"/>
                    </a:lnTo>
                    <a:lnTo>
                      <a:pt x="2256" y="3405"/>
                    </a:lnTo>
                    <a:lnTo>
                      <a:pt x="2271" y="3398"/>
                    </a:lnTo>
                    <a:lnTo>
                      <a:pt x="2284" y="3391"/>
                    </a:lnTo>
                    <a:lnTo>
                      <a:pt x="2297" y="3382"/>
                    </a:lnTo>
                    <a:lnTo>
                      <a:pt x="2303" y="3375"/>
                    </a:lnTo>
                    <a:lnTo>
                      <a:pt x="2308" y="3369"/>
                    </a:lnTo>
                    <a:lnTo>
                      <a:pt x="2313" y="3360"/>
                    </a:lnTo>
                    <a:lnTo>
                      <a:pt x="2319" y="3351"/>
                    </a:lnTo>
                    <a:lnTo>
                      <a:pt x="2332" y="3324"/>
                    </a:lnTo>
                    <a:lnTo>
                      <a:pt x="2343" y="3298"/>
                    </a:lnTo>
                    <a:lnTo>
                      <a:pt x="2354" y="3273"/>
                    </a:lnTo>
                    <a:lnTo>
                      <a:pt x="2363" y="3249"/>
                    </a:lnTo>
                    <a:lnTo>
                      <a:pt x="2365" y="3237"/>
                    </a:lnTo>
                    <a:lnTo>
                      <a:pt x="2369" y="3224"/>
                    </a:lnTo>
                    <a:lnTo>
                      <a:pt x="2372" y="3211"/>
                    </a:lnTo>
                    <a:lnTo>
                      <a:pt x="2373" y="3198"/>
                    </a:lnTo>
                    <a:lnTo>
                      <a:pt x="2373" y="3184"/>
                    </a:lnTo>
                    <a:lnTo>
                      <a:pt x="2373" y="3168"/>
                    </a:lnTo>
                    <a:lnTo>
                      <a:pt x="2373" y="3153"/>
                    </a:lnTo>
                    <a:lnTo>
                      <a:pt x="2370" y="3136"/>
                    </a:lnTo>
                    <a:lnTo>
                      <a:pt x="2369" y="3128"/>
                    </a:lnTo>
                    <a:lnTo>
                      <a:pt x="2367" y="3119"/>
                    </a:lnTo>
                    <a:lnTo>
                      <a:pt x="2363" y="3110"/>
                    </a:lnTo>
                    <a:lnTo>
                      <a:pt x="2359" y="3100"/>
                    </a:lnTo>
                    <a:lnTo>
                      <a:pt x="2347" y="3081"/>
                    </a:lnTo>
                    <a:lnTo>
                      <a:pt x="2333" y="3063"/>
                    </a:lnTo>
                    <a:lnTo>
                      <a:pt x="2316" y="3045"/>
                    </a:lnTo>
                    <a:lnTo>
                      <a:pt x="2298" y="3027"/>
                    </a:lnTo>
                    <a:lnTo>
                      <a:pt x="2278" y="3011"/>
                    </a:lnTo>
                    <a:lnTo>
                      <a:pt x="2256" y="2997"/>
                    </a:lnTo>
                    <a:lnTo>
                      <a:pt x="2234" y="2984"/>
                    </a:lnTo>
                    <a:lnTo>
                      <a:pt x="2212" y="2973"/>
                    </a:lnTo>
                    <a:lnTo>
                      <a:pt x="2190" y="2965"/>
                    </a:lnTo>
                    <a:lnTo>
                      <a:pt x="2167" y="2960"/>
                    </a:lnTo>
                    <a:lnTo>
                      <a:pt x="2157" y="2957"/>
                    </a:lnTo>
                    <a:lnTo>
                      <a:pt x="2146" y="2957"/>
                    </a:lnTo>
                    <a:lnTo>
                      <a:pt x="2136" y="2957"/>
                    </a:lnTo>
                    <a:lnTo>
                      <a:pt x="2126" y="2958"/>
                    </a:lnTo>
                    <a:lnTo>
                      <a:pt x="2117" y="2960"/>
                    </a:lnTo>
                    <a:lnTo>
                      <a:pt x="2107" y="2964"/>
                    </a:lnTo>
                    <a:lnTo>
                      <a:pt x="2098" y="2967"/>
                    </a:lnTo>
                    <a:lnTo>
                      <a:pt x="2091" y="2973"/>
                    </a:lnTo>
                    <a:lnTo>
                      <a:pt x="2079" y="2983"/>
                    </a:lnTo>
                    <a:lnTo>
                      <a:pt x="2066" y="2996"/>
                    </a:lnTo>
                    <a:lnTo>
                      <a:pt x="2058" y="3001"/>
                    </a:lnTo>
                    <a:lnTo>
                      <a:pt x="2050" y="3004"/>
                    </a:lnTo>
                    <a:lnTo>
                      <a:pt x="2047" y="3005"/>
                    </a:lnTo>
                    <a:lnTo>
                      <a:pt x="2043" y="3005"/>
                    </a:lnTo>
                    <a:lnTo>
                      <a:pt x="2038" y="3005"/>
                    </a:lnTo>
                    <a:lnTo>
                      <a:pt x="2032" y="3004"/>
                    </a:lnTo>
                    <a:lnTo>
                      <a:pt x="2026" y="3001"/>
                    </a:lnTo>
                    <a:lnTo>
                      <a:pt x="2021" y="2999"/>
                    </a:lnTo>
                    <a:lnTo>
                      <a:pt x="2017" y="2996"/>
                    </a:lnTo>
                    <a:lnTo>
                      <a:pt x="2013" y="2993"/>
                    </a:lnTo>
                    <a:lnTo>
                      <a:pt x="2008" y="2986"/>
                    </a:lnTo>
                    <a:lnTo>
                      <a:pt x="1999" y="2978"/>
                    </a:lnTo>
                    <a:lnTo>
                      <a:pt x="1992" y="2975"/>
                    </a:lnTo>
                    <a:lnTo>
                      <a:pt x="1986" y="2974"/>
                    </a:lnTo>
                    <a:lnTo>
                      <a:pt x="1977" y="2973"/>
                    </a:lnTo>
                    <a:lnTo>
                      <a:pt x="1969" y="2971"/>
                    </a:lnTo>
                    <a:lnTo>
                      <a:pt x="1961" y="2970"/>
                    </a:lnTo>
                    <a:lnTo>
                      <a:pt x="1953" y="2967"/>
                    </a:lnTo>
                    <a:lnTo>
                      <a:pt x="1951" y="2966"/>
                    </a:lnTo>
                    <a:lnTo>
                      <a:pt x="1949" y="2965"/>
                    </a:lnTo>
                    <a:lnTo>
                      <a:pt x="1948" y="2962"/>
                    </a:lnTo>
                    <a:lnTo>
                      <a:pt x="1947" y="2960"/>
                    </a:lnTo>
                    <a:lnTo>
                      <a:pt x="1947" y="2954"/>
                    </a:lnTo>
                    <a:lnTo>
                      <a:pt x="1948" y="2949"/>
                    </a:lnTo>
                    <a:lnTo>
                      <a:pt x="1951" y="2944"/>
                    </a:lnTo>
                    <a:lnTo>
                      <a:pt x="1955" y="2939"/>
                    </a:lnTo>
                    <a:lnTo>
                      <a:pt x="1964" y="2929"/>
                    </a:lnTo>
                    <a:lnTo>
                      <a:pt x="1975" y="2917"/>
                    </a:lnTo>
                    <a:lnTo>
                      <a:pt x="1999" y="2897"/>
                    </a:lnTo>
                    <a:lnTo>
                      <a:pt x="2017" y="2881"/>
                    </a:lnTo>
                    <a:lnTo>
                      <a:pt x="2034" y="2875"/>
                    </a:lnTo>
                    <a:lnTo>
                      <a:pt x="2056" y="2866"/>
                    </a:lnTo>
                    <a:lnTo>
                      <a:pt x="2067" y="2861"/>
                    </a:lnTo>
                    <a:lnTo>
                      <a:pt x="2078" y="2856"/>
                    </a:lnTo>
                    <a:lnTo>
                      <a:pt x="2084" y="2851"/>
                    </a:lnTo>
                    <a:lnTo>
                      <a:pt x="2089" y="2847"/>
                    </a:lnTo>
                    <a:lnTo>
                      <a:pt x="2089" y="2840"/>
                    </a:lnTo>
                    <a:lnTo>
                      <a:pt x="2087" y="2829"/>
                    </a:lnTo>
                    <a:lnTo>
                      <a:pt x="2083" y="2813"/>
                    </a:lnTo>
                    <a:lnTo>
                      <a:pt x="2078" y="2795"/>
                    </a:lnTo>
                    <a:lnTo>
                      <a:pt x="2067" y="2760"/>
                    </a:lnTo>
                    <a:lnTo>
                      <a:pt x="2061" y="2736"/>
                    </a:lnTo>
                    <a:lnTo>
                      <a:pt x="2058" y="2717"/>
                    </a:lnTo>
                    <a:lnTo>
                      <a:pt x="2053" y="2693"/>
                    </a:lnTo>
                    <a:lnTo>
                      <a:pt x="2044" y="2666"/>
                    </a:lnTo>
                    <a:lnTo>
                      <a:pt x="2034" y="2637"/>
                    </a:lnTo>
                    <a:lnTo>
                      <a:pt x="2021" y="2609"/>
                    </a:lnTo>
                    <a:lnTo>
                      <a:pt x="2008" y="2584"/>
                    </a:lnTo>
                    <a:lnTo>
                      <a:pt x="2001" y="2574"/>
                    </a:lnTo>
                    <a:lnTo>
                      <a:pt x="1993" y="2565"/>
                    </a:lnTo>
                    <a:lnTo>
                      <a:pt x="1987" y="2558"/>
                    </a:lnTo>
                    <a:lnTo>
                      <a:pt x="1981" y="2553"/>
                    </a:lnTo>
                    <a:lnTo>
                      <a:pt x="1966" y="2545"/>
                    </a:lnTo>
                    <a:lnTo>
                      <a:pt x="1949" y="2540"/>
                    </a:lnTo>
                    <a:lnTo>
                      <a:pt x="1931" y="2535"/>
                    </a:lnTo>
                    <a:lnTo>
                      <a:pt x="1913" y="2531"/>
                    </a:lnTo>
                    <a:lnTo>
                      <a:pt x="1896" y="2527"/>
                    </a:lnTo>
                    <a:lnTo>
                      <a:pt x="1879" y="2522"/>
                    </a:lnTo>
                    <a:lnTo>
                      <a:pt x="1864" y="2515"/>
                    </a:lnTo>
                    <a:lnTo>
                      <a:pt x="1850" y="2508"/>
                    </a:lnTo>
                    <a:lnTo>
                      <a:pt x="1864" y="2504"/>
                    </a:lnTo>
                    <a:lnTo>
                      <a:pt x="1879" y="2502"/>
                    </a:lnTo>
                    <a:lnTo>
                      <a:pt x="1896" y="2502"/>
                    </a:lnTo>
                    <a:lnTo>
                      <a:pt x="1912" y="2505"/>
                    </a:lnTo>
                    <a:lnTo>
                      <a:pt x="1929" y="2508"/>
                    </a:lnTo>
                    <a:lnTo>
                      <a:pt x="1944" y="2511"/>
                    </a:lnTo>
                    <a:lnTo>
                      <a:pt x="1960" y="2515"/>
                    </a:lnTo>
                    <a:lnTo>
                      <a:pt x="1974" y="2521"/>
                    </a:lnTo>
                    <a:lnTo>
                      <a:pt x="1992" y="2530"/>
                    </a:lnTo>
                    <a:lnTo>
                      <a:pt x="2014" y="2543"/>
                    </a:lnTo>
                    <a:lnTo>
                      <a:pt x="2036" y="2557"/>
                    </a:lnTo>
                    <a:lnTo>
                      <a:pt x="2057" y="2568"/>
                    </a:lnTo>
                    <a:lnTo>
                      <a:pt x="2065" y="2572"/>
                    </a:lnTo>
                    <a:lnTo>
                      <a:pt x="2071" y="2574"/>
                    </a:lnTo>
                    <a:lnTo>
                      <a:pt x="2074" y="2574"/>
                    </a:lnTo>
                    <a:lnTo>
                      <a:pt x="2076" y="2574"/>
                    </a:lnTo>
                    <a:lnTo>
                      <a:pt x="2078" y="2572"/>
                    </a:lnTo>
                    <a:lnTo>
                      <a:pt x="2079" y="2571"/>
                    </a:lnTo>
                    <a:lnTo>
                      <a:pt x="2080" y="2565"/>
                    </a:lnTo>
                    <a:lnTo>
                      <a:pt x="2078" y="2555"/>
                    </a:lnTo>
                    <a:lnTo>
                      <a:pt x="2073" y="2543"/>
                    </a:lnTo>
                    <a:lnTo>
                      <a:pt x="2063" y="2524"/>
                    </a:lnTo>
                    <a:lnTo>
                      <a:pt x="2058" y="2513"/>
                    </a:lnTo>
                    <a:lnTo>
                      <a:pt x="2053" y="2501"/>
                    </a:lnTo>
                    <a:lnTo>
                      <a:pt x="2049" y="2491"/>
                    </a:lnTo>
                    <a:lnTo>
                      <a:pt x="2047" y="2479"/>
                    </a:lnTo>
                    <a:lnTo>
                      <a:pt x="2045" y="2469"/>
                    </a:lnTo>
                    <a:lnTo>
                      <a:pt x="2045" y="2457"/>
                    </a:lnTo>
                    <a:lnTo>
                      <a:pt x="2048" y="2444"/>
                    </a:lnTo>
                    <a:lnTo>
                      <a:pt x="2053" y="2431"/>
                    </a:lnTo>
                    <a:lnTo>
                      <a:pt x="2057" y="2421"/>
                    </a:lnTo>
                    <a:lnTo>
                      <a:pt x="2060" y="2412"/>
                    </a:lnTo>
                    <a:lnTo>
                      <a:pt x="2061" y="2403"/>
                    </a:lnTo>
                    <a:lnTo>
                      <a:pt x="2062" y="2394"/>
                    </a:lnTo>
                    <a:lnTo>
                      <a:pt x="2062" y="2377"/>
                    </a:lnTo>
                    <a:lnTo>
                      <a:pt x="2060" y="2360"/>
                    </a:lnTo>
                    <a:lnTo>
                      <a:pt x="2054" y="2343"/>
                    </a:lnTo>
                    <a:lnTo>
                      <a:pt x="2048" y="2326"/>
                    </a:lnTo>
                    <a:lnTo>
                      <a:pt x="2041" y="2309"/>
                    </a:lnTo>
                    <a:lnTo>
                      <a:pt x="2034" y="2290"/>
                    </a:lnTo>
                    <a:lnTo>
                      <a:pt x="2028" y="2276"/>
                    </a:lnTo>
                    <a:lnTo>
                      <a:pt x="2023" y="2260"/>
                    </a:lnTo>
                    <a:lnTo>
                      <a:pt x="2021" y="2246"/>
                    </a:lnTo>
                    <a:lnTo>
                      <a:pt x="2018" y="2230"/>
                    </a:lnTo>
                    <a:lnTo>
                      <a:pt x="2016" y="2215"/>
                    </a:lnTo>
                    <a:lnTo>
                      <a:pt x="2012" y="2199"/>
                    </a:lnTo>
                    <a:lnTo>
                      <a:pt x="2008" y="2185"/>
                    </a:lnTo>
                    <a:lnTo>
                      <a:pt x="2003" y="2169"/>
                    </a:lnTo>
                    <a:lnTo>
                      <a:pt x="1997" y="2160"/>
                    </a:lnTo>
                    <a:lnTo>
                      <a:pt x="1992" y="2151"/>
                    </a:lnTo>
                    <a:lnTo>
                      <a:pt x="1986" y="2144"/>
                    </a:lnTo>
                    <a:lnTo>
                      <a:pt x="1977" y="2137"/>
                    </a:lnTo>
                    <a:lnTo>
                      <a:pt x="1960" y="2125"/>
                    </a:lnTo>
                    <a:lnTo>
                      <a:pt x="1940" y="2115"/>
                    </a:lnTo>
                    <a:lnTo>
                      <a:pt x="1920" y="2106"/>
                    </a:lnTo>
                    <a:lnTo>
                      <a:pt x="1900" y="2096"/>
                    </a:lnTo>
                    <a:lnTo>
                      <a:pt x="1891" y="2090"/>
                    </a:lnTo>
                    <a:lnTo>
                      <a:pt x="1883" y="2085"/>
                    </a:lnTo>
                    <a:lnTo>
                      <a:pt x="1876" y="2079"/>
                    </a:lnTo>
                    <a:lnTo>
                      <a:pt x="1869" y="2072"/>
                    </a:lnTo>
                    <a:lnTo>
                      <a:pt x="1864" y="2065"/>
                    </a:lnTo>
                    <a:lnTo>
                      <a:pt x="1860" y="2055"/>
                    </a:lnTo>
                    <a:lnTo>
                      <a:pt x="1857" y="2046"/>
                    </a:lnTo>
                    <a:lnTo>
                      <a:pt x="1855" y="2036"/>
                    </a:lnTo>
                    <a:lnTo>
                      <a:pt x="1854" y="2017"/>
                    </a:lnTo>
                    <a:lnTo>
                      <a:pt x="1852" y="1997"/>
                    </a:lnTo>
                    <a:lnTo>
                      <a:pt x="1852" y="1987"/>
                    </a:lnTo>
                    <a:lnTo>
                      <a:pt x="1854" y="1978"/>
                    </a:lnTo>
                    <a:lnTo>
                      <a:pt x="1854" y="1967"/>
                    </a:lnTo>
                    <a:lnTo>
                      <a:pt x="1855" y="1958"/>
                    </a:lnTo>
                    <a:lnTo>
                      <a:pt x="1852" y="1947"/>
                    </a:lnTo>
                    <a:lnTo>
                      <a:pt x="1850" y="1936"/>
                    </a:lnTo>
                    <a:lnTo>
                      <a:pt x="1846" y="1925"/>
                    </a:lnTo>
                    <a:lnTo>
                      <a:pt x="1843" y="1913"/>
                    </a:lnTo>
                    <a:lnTo>
                      <a:pt x="1845" y="188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noFill/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97"/>
              <p:cNvSpPr>
                <a:spLocks/>
              </p:cNvSpPr>
              <p:nvPr/>
            </p:nvSpPr>
            <p:spPr bwMode="auto">
              <a:xfrm>
                <a:off x="6012736" y="1777535"/>
                <a:ext cx="61937" cy="61414"/>
              </a:xfrm>
              <a:custGeom>
                <a:avLst/>
                <a:gdLst/>
                <a:ahLst/>
                <a:cxnLst>
                  <a:cxn ang="0">
                    <a:pos x="38" y="94"/>
                  </a:cxn>
                  <a:cxn ang="0">
                    <a:pos x="35" y="76"/>
                  </a:cxn>
                  <a:cxn ang="0">
                    <a:pos x="32" y="65"/>
                  </a:cxn>
                  <a:cxn ang="0">
                    <a:pos x="23" y="63"/>
                  </a:cxn>
                  <a:cxn ang="0">
                    <a:pos x="16" y="63"/>
                  </a:cxn>
                  <a:cxn ang="0">
                    <a:pos x="10" y="63"/>
                  </a:cxn>
                  <a:cxn ang="0">
                    <a:pos x="8" y="61"/>
                  </a:cxn>
                  <a:cxn ang="0">
                    <a:pos x="4" y="58"/>
                  </a:cxn>
                  <a:cxn ang="0">
                    <a:pos x="1" y="54"/>
                  </a:cxn>
                  <a:cxn ang="0">
                    <a:pos x="0" y="46"/>
                  </a:cxn>
                  <a:cxn ang="0">
                    <a:pos x="1" y="39"/>
                  </a:cxn>
                  <a:cxn ang="0">
                    <a:pos x="5" y="30"/>
                  </a:cxn>
                  <a:cxn ang="0">
                    <a:pos x="9" y="22"/>
                  </a:cxn>
                  <a:cxn ang="0">
                    <a:pos x="16" y="14"/>
                  </a:cxn>
                  <a:cxn ang="0">
                    <a:pos x="22" y="8"/>
                  </a:cxn>
                  <a:cxn ang="0">
                    <a:pos x="30" y="2"/>
                  </a:cxn>
                  <a:cxn ang="0">
                    <a:pos x="36" y="0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3" y="2"/>
                  </a:cxn>
                  <a:cxn ang="0">
                    <a:pos x="45" y="4"/>
                  </a:cxn>
                  <a:cxn ang="0">
                    <a:pos x="49" y="10"/>
                  </a:cxn>
                  <a:cxn ang="0">
                    <a:pos x="53" y="17"/>
                  </a:cxn>
                  <a:cxn ang="0">
                    <a:pos x="60" y="32"/>
                  </a:cxn>
                  <a:cxn ang="0">
                    <a:pos x="65" y="44"/>
                  </a:cxn>
                  <a:cxn ang="0">
                    <a:pos x="70" y="53"/>
                  </a:cxn>
                  <a:cxn ang="0">
                    <a:pos x="76" y="61"/>
                  </a:cxn>
                  <a:cxn ang="0">
                    <a:pos x="83" y="66"/>
                  </a:cxn>
                  <a:cxn ang="0">
                    <a:pos x="92" y="72"/>
                  </a:cxn>
                  <a:cxn ang="0">
                    <a:pos x="107" y="80"/>
                  </a:cxn>
                  <a:cxn ang="0">
                    <a:pos x="118" y="85"/>
                  </a:cxn>
                  <a:cxn ang="0">
                    <a:pos x="122" y="89"/>
                  </a:cxn>
                  <a:cxn ang="0">
                    <a:pos x="126" y="96"/>
                  </a:cxn>
                  <a:cxn ang="0">
                    <a:pos x="127" y="102"/>
                  </a:cxn>
                  <a:cxn ang="0">
                    <a:pos x="130" y="111"/>
                  </a:cxn>
                  <a:cxn ang="0">
                    <a:pos x="132" y="123"/>
                  </a:cxn>
                  <a:cxn ang="0">
                    <a:pos x="132" y="134"/>
                  </a:cxn>
                  <a:cxn ang="0">
                    <a:pos x="131" y="136"/>
                  </a:cxn>
                  <a:cxn ang="0">
                    <a:pos x="127" y="136"/>
                  </a:cxn>
                  <a:cxn ang="0">
                    <a:pos x="122" y="136"/>
                  </a:cxn>
                  <a:cxn ang="0">
                    <a:pos x="115" y="134"/>
                  </a:cxn>
                  <a:cxn ang="0">
                    <a:pos x="105" y="133"/>
                  </a:cxn>
                  <a:cxn ang="0">
                    <a:pos x="97" y="131"/>
                  </a:cxn>
                  <a:cxn ang="0">
                    <a:pos x="89" y="123"/>
                  </a:cxn>
                  <a:cxn ang="0">
                    <a:pos x="82" y="118"/>
                  </a:cxn>
                  <a:cxn ang="0">
                    <a:pos x="74" y="112"/>
                  </a:cxn>
                  <a:cxn ang="0">
                    <a:pos x="66" y="110"/>
                  </a:cxn>
                  <a:cxn ang="0">
                    <a:pos x="58" y="107"/>
                  </a:cxn>
                  <a:cxn ang="0">
                    <a:pos x="52" y="103"/>
                  </a:cxn>
                  <a:cxn ang="0">
                    <a:pos x="44" y="99"/>
                  </a:cxn>
                  <a:cxn ang="0">
                    <a:pos x="38" y="94"/>
                  </a:cxn>
                </a:cxnLst>
                <a:rect l="0" t="0" r="r" b="b"/>
                <a:pathLst>
                  <a:path w="132" h="136">
                    <a:moveTo>
                      <a:pt x="38" y="94"/>
                    </a:moveTo>
                    <a:lnTo>
                      <a:pt x="35" y="76"/>
                    </a:lnTo>
                    <a:lnTo>
                      <a:pt x="32" y="65"/>
                    </a:lnTo>
                    <a:lnTo>
                      <a:pt x="23" y="63"/>
                    </a:lnTo>
                    <a:lnTo>
                      <a:pt x="16" y="63"/>
                    </a:lnTo>
                    <a:lnTo>
                      <a:pt x="10" y="63"/>
                    </a:lnTo>
                    <a:lnTo>
                      <a:pt x="8" y="61"/>
                    </a:lnTo>
                    <a:lnTo>
                      <a:pt x="4" y="58"/>
                    </a:lnTo>
                    <a:lnTo>
                      <a:pt x="1" y="54"/>
                    </a:lnTo>
                    <a:lnTo>
                      <a:pt x="0" y="46"/>
                    </a:lnTo>
                    <a:lnTo>
                      <a:pt x="1" y="39"/>
                    </a:lnTo>
                    <a:lnTo>
                      <a:pt x="5" y="30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22" y="8"/>
                    </a:lnTo>
                    <a:lnTo>
                      <a:pt x="30" y="2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1"/>
                    </a:lnTo>
                    <a:lnTo>
                      <a:pt x="43" y="2"/>
                    </a:lnTo>
                    <a:lnTo>
                      <a:pt x="45" y="4"/>
                    </a:lnTo>
                    <a:lnTo>
                      <a:pt x="49" y="10"/>
                    </a:lnTo>
                    <a:lnTo>
                      <a:pt x="53" y="17"/>
                    </a:lnTo>
                    <a:lnTo>
                      <a:pt x="60" y="32"/>
                    </a:lnTo>
                    <a:lnTo>
                      <a:pt x="65" y="44"/>
                    </a:lnTo>
                    <a:lnTo>
                      <a:pt x="70" y="53"/>
                    </a:lnTo>
                    <a:lnTo>
                      <a:pt x="76" y="61"/>
                    </a:lnTo>
                    <a:lnTo>
                      <a:pt x="83" y="66"/>
                    </a:lnTo>
                    <a:lnTo>
                      <a:pt x="92" y="72"/>
                    </a:lnTo>
                    <a:lnTo>
                      <a:pt x="107" y="80"/>
                    </a:lnTo>
                    <a:lnTo>
                      <a:pt x="118" y="85"/>
                    </a:lnTo>
                    <a:lnTo>
                      <a:pt x="122" y="89"/>
                    </a:lnTo>
                    <a:lnTo>
                      <a:pt x="126" y="96"/>
                    </a:lnTo>
                    <a:lnTo>
                      <a:pt x="127" y="102"/>
                    </a:lnTo>
                    <a:lnTo>
                      <a:pt x="130" y="111"/>
                    </a:lnTo>
                    <a:lnTo>
                      <a:pt x="132" y="123"/>
                    </a:lnTo>
                    <a:lnTo>
                      <a:pt x="132" y="134"/>
                    </a:lnTo>
                    <a:lnTo>
                      <a:pt x="131" y="136"/>
                    </a:lnTo>
                    <a:lnTo>
                      <a:pt x="127" y="136"/>
                    </a:lnTo>
                    <a:lnTo>
                      <a:pt x="122" y="136"/>
                    </a:lnTo>
                    <a:lnTo>
                      <a:pt x="115" y="134"/>
                    </a:lnTo>
                    <a:lnTo>
                      <a:pt x="105" y="133"/>
                    </a:lnTo>
                    <a:lnTo>
                      <a:pt x="97" y="131"/>
                    </a:lnTo>
                    <a:lnTo>
                      <a:pt x="89" y="123"/>
                    </a:lnTo>
                    <a:lnTo>
                      <a:pt x="82" y="118"/>
                    </a:lnTo>
                    <a:lnTo>
                      <a:pt x="74" y="112"/>
                    </a:lnTo>
                    <a:lnTo>
                      <a:pt x="66" y="110"/>
                    </a:lnTo>
                    <a:lnTo>
                      <a:pt x="58" y="107"/>
                    </a:lnTo>
                    <a:lnTo>
                      <a:pt x="52" y="103"/>
                    </a:lnTo>
                    <a:lnTo>
                      <a:pt x="44" y="99"/>
                    </a:lnTo>
                    <a:lnTo>
                      <a:pt x="38" y="9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99"/>
              <p:cNvSpPr>
                <a:spLocks/>
              </p:cNvSpPr>
              <p:nvPr/>
            </p:nvSpPr>
            <p:spPr bwMode="auto">
              <a:xfrm>
                <a:off x="5992696" y="1822692"/>
                <a:ext cx="27326" cy="23483"/>
              </a:xfrm>
              <a:custGeom>
                <a:avLst/>
                <a:gdLst/>
                <a:ahLst/>
                <a:cxnLst>
                  <a:cxn ang="0">
                    <a:pos x="23" y="52"/>
                  </a:cxn>
                  <a:cxn ang="0">
                    <a:pos x="16" y="46"/>
                  </a:cxn>
                  <a:cxn ang="0">
                    <a:pos x="11" y="38"/>
                  </a:cxn>
                  <a:cxn ang="0">
                    <a:pos x="6" y="30"/>
                  </a:cxn>
                  <a:cxn ang="0">
                    <a:pos x="2" y="21"/>
                  </a:cxn>
                  <a:cxn ang="0">
                    <a:pos x="1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4" y="7"/>
                  </a:cxn>
                  <a:cxn ang="0">
                    <a:pos x="7" y="3"/>
                  </a:cxn>
                  <a:cxn ang="0">
                    <a:pos x="13" y="0"/>
                  </a:cxn>
                  <a:cxn ang="0">
                    <a:pos x="19" y="0"/>
                  </a:cxn>
                  <a:cxn ang="0">
                    <a:pos x="24" y="1"/>
                  </a:cxn>
                  <a:cxn ang="0">
                    <a:pos x="33" y="5"/>
                  </a:cxn>
                  <a:cxn ang="0">
                    <a:pos x="42" y="8"/>
                  </a:cxn>
                  <a:cxn ang="0">
                    <a:pos x="46" y="13"/>
                  </a:cxn>
                  <a:cxn ang="0">
                    <a:pos x="50" y="21"/>
                  </a:cxn>
                  <a:cxn ang="0">
                    <a:pos x="54" y="29"/>
                  </a:cxn>
                  <a:cxn ang="0">
                    <a:pos x="57" y="35"/>
                  </a:cxn>
                  <a:cxn ang="0">
                    <a:pos x="58" y="40"/>
                  </a:cxn>
                  <a:cxn ang="0">
                    <a:pos x="58" y="44"/>
                  </a:cxn>
                  <a:cxn ang="0">
                    <a:pos x="57" y="48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38" y="53"/>
                  </a:cxn>
                  <a:cxn ang="0">
                    <a:pos x="23" y="52"/>
                  </a:cxn>
                </a:cxnLst>
                <a:rect l="0" t="0" r="r" b="b"/>
                <a:pathLst>
                  <a:path w="58" h="53">
                    <a:moveTo>
                      <a:pt x="23" y="52"/>
                    </a:moveTo>
                    <a:lnTo>
                      <a:pt x="16" y="46"/>
                    </a:lnTo>
                    <a:lnTo>
                      <a:pt x="11" y="38"/>
                    </a:lnTo>
                    <a:lnTo>
                      <a:pt x="6" y="30"/>
                    </a:lnTo>
                    <a:lnTo>
                      <a:pt x="2" y="21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33" y="5"/>
                    </a:lnTo>
                    <a:lnTo>
                      <a:pt x="42" y="8"/>
                    </a:lnTo>
                    <a:lnTo>
                      <a:pt x="46" y="13"/>
                    </a:lnTo>
                    <a:lnTo>
                      <a:pt x="50" y="21"/>
                    </a:lnTo>
                    <a:lnTo>
                      <a:pt x="54" y="29"/>
                    </a:lnTo>
                    <a:lnTo>
                      <a:pt x="57" y="35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7" y="48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38" y="53"/>
                    </a:lnTo>
                    <a:lnTo>
                      <a:pt x="23" y="52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201"/>
              <p:cNvSpPr>
                <a:spLocks/>
              </p:cNvSpPr>
              <p:nvPr/>
            </p:nvSpPr>
            <p:spPr bwMode="auto">
              <a:xfrm>
                <a:off x="5160184" y="2346520"/>
                <a:ext cx="289649" cy="319717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202"/>
              <p:cNvSpPr>
                <a:spLocks/>
              </p:cNvSpPr>
              <p:nvPr/>
            </p:nvSpPr>
            <p:spPr bwMode="auto">
              <a:xfrm>
                <a:off x="5508127" y="2673462"/>
                <a:ext cx="71047" cy="59609"/>
              </a:xfrm>
              <a:custGeom>
                <a:avLst/>
                <a:gdLst/>
                <a:ahLst/>
                <a:cxnLst>
                  <a:cxn ang="0">
                    <a:pos x="17" y="79"/>
                  </a:cxn>
                  <a:cxn ang="0">
                    <a:pos x="29" y="69"/>
                  </a:cxn>
                  <a:cxn ang="0">
                    <a:pos x="42" y="57"/>
                  </a:cxn>
                  <a:cxn ang="0">
                    <a:pos x="54" y="50"/>
                  </a:cxn>
                  <a:cxn ang="0">
                    <a:pos x="65" y="41"/>
                  </a:cxn>
                  <a:cxn ang="0">
                    <a:pos x="76" y="30"/>
                  </a:cxn>
                  <a:cxn ang="0">
                    <a:pos x="85" y="19"/>
                  </a:cxn>
                  <a:cxn ang="0">
                    <a:pos x="89" y="15"/>
                  </a:cxn>
                  <a:cxn ang="0">
                    <a:pos x="95" y="9"/>
                  </a:cxn>
                  <a:cxn ang="0">
                    <a:pos x="100" y="6"/>
                  </a:cxn>
                  <a:cxn ang="0">
                    <a:pos x="107" y="3"/>
                  </a:cxn>
                  <a:cxn ang="0">
                    <a:pos x="117" y="0"/>
                  </a:cxn>
                  <a:cxn ang="0">
                    <a:pos x="126" y="0"/>
                  </a:cxn>
                  <a:cxn ang="0">
                    <a:pos x="135" y="2"/>
                  </a:cxn>
                  <a:cxn ang="0">
                    <a:pos x="146" y="2"/>
                  </a:cxn>
                  <a:cxn ang="0">
                    <a:pos x="149" y="3"/>
                  </a:cxn>
                  <a:cxn ang="0">
                    <a:pos x="153" y="4"/>
                  </a:cxn>
                  <a:cxn ang="0">
                    <a:pos x="156" y="6"/>
                  </a:cxn>
                  <a:cxn ang="0">
                    <a:pos x="157" y="7"/>
                  </a:cxn>
                  <a:cxn ang="0">
                    <a:pos x="157" y="9"/>
                  </a:cxn>
                  <a:cxn ang="0">
                    <a:pos x="156" y="11"/>
                  </a:cxn>
                  <a:cxn ang="0">
                    <a:pos x="153" y="13"/>
                  </a:cxn>
                  <a:cxn ang="0">
                    <a:pos x="149" y="16"/>
                  </a:cxn>
                  <a:cxn ang="0">
                    <a:pos x="142" y="21"/>
                  </a:cxn>
                  <a:cxn ang="0">
                    <a:pos x="136" y="28"/>
                  </a:cxn>
                  <a:cxn ang="0">
                    <a:pos x="135" y="33"/>
                  </a:cxn>
                  <a:cxn ang="0">
                    <a:pos x="135" y="39"/>
                  </a:cxn>
                  <a:cxn ang="0">
                    <a:pos x="139" y="54"/>
                  </a:cxn>
                  <a:cxn ang="0">
                    <a:pos x="143" y="69"/>
                  </a:cxn>
                  <a:cxn ang="0">
                    <a:pos x="143" y="76"/>
                  </a:cxn>
                  <a:cxn ang="0">
                    <a:pos x="143" y="82"/>
                  </a:cxn>
                  <a:cxn ang="0">
                    <a:pos x="140" y="86"/>
                  </a:cxn>
                  <a:cxn ang="0">
                    <a:pos x="138" y="90"/>
                  </a:cxn>
                  <a:cxn ang="0">
                    <a:pos x="127" y="95"/>
                  </a:cxn>
                  <a:cxn ang="0">
                    <a:pos x="116" y="99"/>
                  </a:cxn>
                  <a:cxn ang="0">
                    <a:pos x="105" y="104"/>
                  </a:cxn>
                  <a:cxn ang="0">
                    <a:pos x="94" y="109"/>
                  </a:cxn>
                  <a:cxn ang="0">
                    <a:pos x="83" y="116"/>
                  </a:cxn>
                  <a:cxn ang="0">
                    <a:pos x="73" y="121"/>
                  </a:cxn>
                  <a:cxn ang="0">
                    <a:pos x="60" y="125"/>
                  </a:cxn>
                  <a:cxn ang="0">
                    <a:pos x="48" y="127"/>
                  </a:cxn>
                  <a:cxn ang="0">
                    <a:pos x="35" y="129"/>
                  </a:cxn>
                  <a:cxn ang="0">
                    <a:pos x="22" y="131"/>
                  </a:cxn>
                  <a:cxn ang="0">
                    <a:pos x="17" y="133"/>
                  </a:cxn>
                  <a:cxn ang="0">
                    <a:pos x="13" y="133"/>
                  </a:cxn>
                  <a:cxn ang="0">
                    <a:pos x="11" y="133"/>
                  </a:cxn>
                  <a:cxn ang="0">
                    <a:pos x="7" y="133"/>
                  </a:cxn>
                  <a:cxn ang="0">
                    <a:pos x="3" y="129"/>
                  </a:cxn>
                  <a:cxn ang="0">
                    <a:pos x="2" y="123"/>
                  </a:cxn>
                  <a:cxn ang="0">
                    <a:pos x="0" y="109"/>
                  </a:cxn>
                  <a:cxn ang="0">
                    <a:pos x="0" y="96"/>
                  </a:cxn>
                  <a:cxn ang="0">
                    <a:pos x="17" y="79"/>
                  </a:cxn>
                </a:cxnLst>
                <a:rect l="0" t="0" r="r" b="b"/>
                <a:pathLst>
                  <a:path w="157" h="133">
                    <a:moveTo>
                      <a:pt x="17" y="79"/>
                    </a:moveTo>
                    <a:lnTo>
                      <a:pt x="29" y="69"/>
                    </a:lnTo>
                    <a:lnTo>
                      <a:pt x="42" y="57"/>
                    </a:lnTo>
                    <a:lnTo>
                      <a:pt x="54" y="50"/>
                    </a:lnTo>
                    <a:lnTo>
                      <a:pt x="65" y="41"/>
                    </a:lnTo>
                    <a:lnTo>
                      <a:pt x="76" y="30"/>
                    </a:lnTo>
                    <a:lnTo>
                      <a:pt x="85" y="19"/>
                    </a:lnTo>
                    <a:lnTo>
                      <a:pt x="89" y="15"/>
                    </a:lnTo>
                    <a:lnTo>
                      <a:pt x="95" y="9"/>
                    </a:lnTo>
                    <a:lnTo>
                      <a:pt x="100" y="6"/>
                    </a:lnTo>
                    <a:lnTo>
                      <a:pt x="107" y="3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5" y="2"/>
                    </a:lnTo>
                    <a:lnTo>
                      <a:pt x="146" y="2"/>
                    </a:lnTo>
                    <a:lnTo>
                      <a:pt x="149" y="3"/>
                    </a:lnTo>
                    <a:lnTo>
                      <a:pt x="153" y="4"/>
                    </a:lnTo>
                    <a:lnTo>
                      <a:pt x="156" y="6"/>
                    </a:lnTo>
                    <a:lnTo>
                      <a:pt x="157" y="7"/>
                    </a:lnTo>
                    <a:lnTo>
                      <a:pt x="157" y="9"/>
                    </a:lnTo>
                    <a:lnTo>
                      <a:pt x="156" y="11"/>
                    </a:lnTo>
                    <a:lnTo>
                      <a:pt x="153" y="13"/>
                    </a:lnTo>
                    <a:lnTo>
                      <a:pt x="149" y="16"/>
                    </a:lnTo>
                    <a:lnTo>
                      <a:pt x="142" y="21"/>
                    </a:lnTo>
                    <a:lnTo>
                      <a:pt x="136" y="28"/>
                    </a:lnTo>
                    <a:lnTo>
                      <a:pt x="135" y="33"/>
                    </a:lnTo>
                    <a:lnTo>
                      <a:pt x="135" y="39"/>
                    </a:lnTo>
                    <a:lnTo>
                      <a:pt x="139" y="54"/>
                    </a:lnTo>
                    <a:lnTo>
                      <a:pt x="143" y="69"/>
                    </a:lnTo>
                    <a:lnTo>
                      <a:pt x="143" y="76"/>
                    </a:lnTo>
                    <a:lnTo>
                      <a:pt x="143" y="82"/>
                    </a:lnTo>
                    <a:lnTo>
                      <a:pt x="140" y="86"/>
                    </a:lnTo>
                    <a:lnTo>
                      <a:pt x="138" y="90"/>
                    </a:lnTo>
                    <a:lnTo>
                      <a:pt x="127" y="95"/>
                    </a:lnTo>
                    <a:lnTo>
                      <a:pt x="116" y="99"/>
                    </a:lnTo>
                    <a:lnTo>
                      <a:pt x="105" y="104"/>
                    </a:lnTo>
                    <a:lnTo>
                      <a:pt x="94" y="109"/>
                    </a:lnTo>
                    <a:lnTo>
                      <a:pt x="83" y="116"/>
                    </a:lnTo>
                    <a:lnTo>
                      <a:pt x="73" y="121"/>
                    </a:lnTo>
                    <a:lnTo>
                      <a:pt x="60" y="125"/>
                    </a:lnTo>
                    <a:lnTo>
                      <a:pt x="48" y="127"/>
                    </a:lnTo>
                    <a:lnTo>
                      <a:pt x="35" y="129"/>
                    </a:lnTo>
                    <a:lnTo>
                      <a:pt x="22" y="131"/>
                    </a:lnTo>
                    <a:lnTo>
                      <a:pt x="17" y="133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7" y="133"/>
                    </a:lnTo>
                    <a:lnTo>
                      <a:pt x="3" y="129"/>
                    </a:lnTo>
                    <a:lnTo>
                      <a:pt x="2" y="123"/>
                    </a:lnTo>
                    <a:lnTo>
                      <a:pt x="0" y="109"/>
                    </a:lnTo>
                    <a:lnTo>
                      <a:pt x="0" y="96"/>
                    </a:lnTo>
                    <a:lnTo>
                      <a:pt x="17" y="79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203"/>
              <p:cNvSpPr>
                <a:spLocks/>
              </p:cNvSpPr>
              <p:nvPr/>
            </p:nvSpPr>
            <p:spPr bwMode="auto">
              <a:xfrm>
                <a:off x="5519057" y="1791985"/>
                <a:ext cx="154844" cy="122829"/>
              </a:xfrm>
              <a:custGeom>
                <a:avLst/>
                <a:gdLst/>
                <a:ahLst/>
                <a:cxnLst>
                  <a:cxn ang="0">
                    <a:pos x="62" y="210"/>
                  </a:cxn>
                  <a:cxn ang="0">
                    <a:pos x="82" y="191"/>
                  </a:cxn>
                  <a:cxn ang="0">
                    <a:pos x="84" y="182"/>
                  </a:cxn>
                  <a:cxn ang="0">
                    <a:pos x="53" y="162"/>
                  </a:cxn>
                  <a:cxn ang="0">
                    <a:pos x="69" y="134"/>
                  </a:cxn>
                  <a:cxn ang="0">
                    <a:pos x="69" y="123"/>
                  </a:cxn>
                  <a:cxn ang="0">
                    <a:pos x="60" y="108"/>
                  </a:cxn>
                  <a:cxn ang="0">
                    <a:pos x="47" y="87"/>
                  </a:cxn>
                  <a:cxn ang="0">
                    <a:pos x="47" y="74"/>
                  </a:cxn>
                  <a:cxn ang="0">
                    <a:pos x="58" y="65"/>
                  </a:cxn>
                  <a:cxn ang="0">
                    <a:pos x="97" y="57"/>
                  </a:cxn>
                  <a:cxn ang="0">
                    <a:pos x="98" y="91"/>
                  </a:cxn>
                  <a:cxn ang="0">
                    <a:pos x="110" y="108"/>
                  </a:cxn>
                  <a:cxn ang="0">
                    <a:pos x="144" y="119"/>
                  </a:cxn>
                  <a:cxn ang="0">
                    <a:pos x="162" y="112"/>
                  </a:cxn>
                  <a:cxn ang="0">
                    <a:pos x="175" y="84"/>
                  </a:cxn>
                  <a:cxn ang="0">
                    <a:pos x="188" y="53"/>
                  </a:cxn>
                  <a:cxn ang="0">
                    <a:pos x="224" y="31"/>
                  </a:cxn>
                  <a:cxn ang="0">
                    <a:pos x="275" y="12"/>
                  </a:cxn>
                  <a:cxn ang="0">
                    <a:pos x="321" y="3"/>
                  </a:cxn>
                  <a:cxn ang="0">
                    <a:pos x="339" y="3"/>
                  </a:cxn>
                  <a:cxn ang="0">
                    <a:pos x="341" y="17"/>
                  </a:cxn>
                  <a:cxn ang="0">
                    <a:pos x="332" y="51"/>
                  </a:cxn>
                  <a:cxn ang="0">
                    <a:pos x="317" y="74"/>
                  </a:cxn>
                  <a:cxn ang="0">
                    <a:pos x="294" y="95"/>
                  </a:cxn>
                  <a:cxn ang="0">
                    <a:pos x="268" y="110"/>
                  </a:cxn>
                  <a:cxn ang="0">
                    <a:pos x="279" y="121"/>
                  </a:cxn>
                  <a:cxn ang="0">
                    <a:pos x="295" y="130"/>
                  </a:cxn>
                  <a:cxn ang="0">
                    <a:pos x="289" y="138"/>
                  </a:cxn>
                  <a:cxn ang="0">
                    <a:pos x="242" y="145"/>
                  </a:cxn>
                  <a:cxn ang="0">
                    <a:pos x="202" y="152"/>
                  </a:cxn>
                  <a:cxn ang="0">
                    <a:pos x="201" y="163"/>
                  </a:cxn>
                  <a:cxn ang="0">
                    <a:pos x="214" y="179"/>
                  </a:cxn>
                  <a:cxn ang="0">
                    <a:pos x="216" y="193"/>
                  </a:cxn>
                  <a:cxn ang="0">
                    <a:pos x="202" y="210"/>
                  </a:cxn>
                  <a:cxn ang="0">
                    <a:pos x="174" y="219"/>
                  </a:cxn>
                  <a:cxn ang="0">
                    <a:pos x="123" y="211"/>
                  </a:cxn>
                  <a:cxn ang="0">
                    <a:pos x="109" y="214"/>
                  </a:cxn>
                  <a:cxn ang="0">
                    <a:pos x="95" y="235"/>
                  </a:cxn>
                  <a:cxn ang="0">
                    <a:pos x="78" y="258"/>
                  </a:cxn>
                  <a:cxn ang="0">
                    <a:pos x="60" y="266"/>
                  </a:cxn>
                  <a:cxn ang="0">
                    <a:pos x="22" y="275"/>
                  </a:cxn>
                  <a:cxn ang="0">
                    <a:pos x="7" y="263"/>
                  </a:cxn>
                  <a:cxn ang="0">
                    <a:pos x="0" y="245"/>
                  </a:cxn>
                </a:cxnLst>
                <a:rect l="0" t="0" r="r" b="b"/>
                <a:pathLst>
                  <a:path w="341" h="275">
                    <a:moveTo>
                      <a:pt x="30" y="233"/>
                    </a:moveTo>
                    <a:lnTo>
                      <a:pt x="43" y="224"/>
                    </a:lnTo>
                    <a:lnTo>
                      <a:pt x="62" y="210"/>
                    </a:lnTo>
                    <a:lnTo>
                      <a:pt x="71" y="202"/>
                    </a:lnTo>
                    <a:lnTo>
                      <a:pt x="79" y="195"/>
                    </a:lnTo>
                    <a:lnTo>
                      <a:pt x="82" y="191"/>
                    </a:lnTo>
                    <a:lnTo>
                      <a:pt x="83" y="188"/>
                    </a:lnTo>
                    <a:lnTo>
                      <a:pt x="84" y="184"/>
                    </a:lnTo>
                    <a:lnTo>
                      <a:pt x="84" y="182"/>
                    </a:lnTo>
                    <a:lnTo>
                      <a:pt x="78" y="176"/>
                    </a:lnTo>
                    <a:lnTo>
                      <a:pt x="66" y="170"/>
                    </a:lnTo>
                    <a:lnTo>
                      <a:pt x="53" y="162"/>
                    </a:lnTo>
                    <a:lnTo>
                      <a:pt x="44" y="157"/>
                    </a:lnTo>
                    <a:lnTo>
                      <a:pt x="53" y="147"/>
                    </a:lnTo>
                    <a:lnTo>
                      <a:pt x="69" y="134"/>
                    </a:lnTo>
                    <a:lnTo>
                      <a:pt x="70" y="131"/>
                    </a:lnTo>
                    <a:lnTo>
                      <a:pt x="70" y="127"/>
                    </a:lnTo>
                    <a:lnTo>
                      <a:pt x="69" y="123"/>
                    </a:lnTo>
                    <a:lnTo>
                      <a:pt x="69" y="121"/>
                    </a:lnTo>
                    <a:lnTo>
                      <a:pt x="65" y="114"/>
                    </a:lnTo>
                    <a:lnTo>
                      <a:pt x="60" y="108"/>
                    </a:lnTo>
                    <a:lnTo>
                      <a:pt x="56" y="100"/>
                    </a:lnTo>
                    <a:lnTo>
                      <a:pt x="51" y="93"/>
                    </a:lnTo>
                    <a:lnTo>
                      <a:pt x="47" y="87"/>
                    </a:lnTo>
                    <a:lnTo>
                      <a:pt x="45" y="81"/>
                    </a:lnTo>
                    <a:lnTo>
                      <a:pt x="45" y="77"/>
                    </a:lnTo>
                    <a:lnTo>
                      <a:pt x="47" y="74"/>
                    </a:lnTo>
                    <a:lnTo>
                      <a:pt x="49" y="71"/>
                    </a:lnTo>
                    <a:lnTo>
                      <a:pt x="52" y="69"/>
                    </a:lnTo>
                    <a:lnTo>
                      <a:pt x="58" y="65"/>
                    </a:lnTo>
                    <a:lnTo>
                      <a:pt x="66" y="61"/>
                    </a:lnTo>
                    <a:lnTo>
                      <a:pt x="83" y="59"/>
                    </a:lnTo>
                    <a:lnTo>
                      <a:pt x="97" y="57"/>
                    </a:lnTo>
                    <a:lnTo>
                      <a:pt x="97" y="70"/>
                    </a:lnTo>
                    <a:lnTo>
                      <a:pt x="97" y="84"/>
                    </a:lnTo>
                    <a:lnTo>
                      <a:pt x="98" y="91"/>
                    </a:lnTo>
                    <a:lnTo>
                      <a:pt x="101" y="97"/>
                    </a:lnTo>
                    <a:lnTo>
                      <a:pt x="105" y="103"/>
                    </a:lnTo>
                    <a:lnTo>
                      <a:pt x="110" y="108"/>
                    </a:lnTo>
                    <a:lnTo>
                      <a:pt x="124" y="114"/>
                    </a:lnTo>
                    <a:lnTo>
                      <a:pt x="135" y="118"/>
                    </a:lnTo>
                    <a:lnTo>
                      <a:pt x="144" y="119"/>
                    </a:lnTo>
                    <a:lnTo>
                      <a:pt x="152" y="119"/>
                    </a:lnTo>
                    <a:lnTo>
                      <a:pt x="157" y="117"/>
                    </a:lnTo>
                    <a:lnTo>
                      <a:pt x="162" y="112"/>
                    </a:lnTo>
                    <a:lnTo>
                      <a:pt x="166" y="106"/>
                    </a:lnTo>
                    <a:lnTo>
                      <a:pt x="170" y="100"/>
                    </a:lnTo>
                    <a:lnTo>
                      <a:pt x="175" y="84"/>
                    </a:lnTo>
                    <a:lnTo>
                      <a:pt x="180" y="68"/>
                    </a:lnTo>
                    <a:lnTo>
                      <a:pt x="184" y="60"/>
                    </a:lnTo>
                    <a:lnTo>
                      <a:pt x="188" y="53"/>
                    </a:lnTo>
                    <a:lnTo>
                      <a:pt x="194" y="47"/>
                    </a:lnTo>
                    <a:lnTo>
                      <a:pt x="201" y="43"/>
                    </a:lnTo>
                    <a:lnTo>
                      <a:pt x="224" y="31"/>
                    </a:lnTo>
                    <a:lnTo>
                      <a:pt x="249" y="21"/>
                    </a:lnTo>
                    <a:lnTo>
                      <a:pt x="262" y="16"/>
                    </a:lnTo>
                    <a:lnTo>
                      <a:pt x="275" y="12"/>
                    </a:lnTo>
                    <a:lnTo>
                      <a:pt x="288" y="9"/>
                    </a:lnTo>
                    <a:lnTo>
                      <a:pt x="301" y="7"/>
                    </a:lnTo>
                    <a:lnTo>
                      <a:pt x="321" y="3"/>
                    </a:lnTo>
                    <a:lnTo>
                      <a:pt x="334" y="0"/>
                    </a:lnTo>
                    <a:lnTo>
                      <a:pt x="337" y="2"/>
                    </a:lnTo>
                    <a:lnTo>
                      <a:pt x="339" y="3"/>
                    </a:lnTo>
                    <a:lnTo>
                      <a:pt x="341" y="4"/>
                    </a:lnTo>
                    <a:lnTo>
                      <a:pt x="341" y="7"/>
                    </a:lnTo>
                    <a:lnTo>
                      <a:pt x="341" y="17"/>
                    </a:lnTo>
                    <a:lnTo>
                      <a:pt x="338" y="31"/>
                    </a:lnTo>
                    <a:lnTo>
                      <a:pt x="336" y="42"/>
                    </a:lnTo>
                    <a:lnTo>
                      <a:pt x="332" y="51"/>
                    </a:lnTo>
                    <a:lnTo>
                      <a:pt x="328" y="60"/>
                    </a:lnTo>
                    <a:lnTo>
                      <a:pt x="323" y="68"/>
                    </a:lnTo>
                    <a:lnTo>
                      <a:pt x="317" y="74"/>
                    </a:lnTo>
                    <a:lnTo>
                      <a:pt x="311" y="81"/>
                    </a:lnTo>
                    <a:lnTo>
                      <a:pt x="303" y="88"/>
                    </a:lnTo>
                    <a:lnTo>
                      <a:pt x="294" y="95"/>
                    </a:lnTo>
                    <a:lnTo>
                      <a:pt x="284" y="101"/>
                    </a:lnTo>
                    <a:lnTo>
                      <a:pt x="272" y="106"/>
                    </a:lnTo>
                    <a:lnTo>
                      <a:pt x="268" y="110"/>
                    </a:lnTo>
                    <a:lnTo>
                      <a:pt x="267" y="113"/>
                    </a:lnTo>
                    <a:lnTo>
                      <a:pt x="271" y="117"/>
                    </a:lnTo>
                    <a:lnTo>
                      <a:pt x="279" y="121"/>
                    </a:lnTo>
                    <a:lnTo>
                      <a:pt x="288" y="125"/>
                    </a:lnTo>
                    <a:lnTo>
                      <a:pt x="293" y="127"/>
                    </a:lnTo>
                    <a:lnTo>
                      <a:pt x="295" y="130"/>
                    </a:lnTo>
                    <a:lnTo>
                      <a:pt x="295" y="134"/>
                    </a:lnTo>
                    <a:lnTo>
                      <a:pt x="293" y="135"/>
                    </a:lnTo>
                    <a:lnTo>
                      <a:pt x="289" y="138"/>
                    </a:lnTo>
                    <a:lnTo>
                      <a:pt x="282" y="139"/>
                    </a:lnTo>
                    <a:lnTo>
                      <a:pt x="275" y="140"/>
                    </a:lnTo>
                    <a:lnTo>
                      <a:pt x="242" y="145"/>
                    </a:lnTo>
                    <a:lnTo>
                      <a:pt x="218" y="148"/>
                    </a:lnTo>
                    <a:lnTo>
                      <a:pt x="209" y="150"/>
                    </a:lnTo>
                    <a:lnTo>
                      <a:pt x="202" y="152"/>
                    </a:lnTo>
                    <a:lnTo>
                      <a:pt x="200" y="154"/>
                    </a:lnTo>
                    <a:lnTo>
                      <a:pt x="198" y="157"/>
                    </a:lnTo>
                    <a:lnTo>
                      <a:pt x="201" y="163"/>
                    </a:lnTo>
                    <a:lnTo>
                      <a:pt x="207" y="170"/>
                    </a:lnTo>
                    <a:lnTo>
                      <a:pt x="210" y="174"/>
                    </a:lnTo>
                    <a:lnTo>
                      <a:pt x="214" y="179"/>
                    </a:lnTo>
                    <a:lnTo>
                      <a:pt x="216" y="183"/>
                    </a:lnTo>
                    <a:lnTo>
                      <a:pt x="216" y="188"/>
                    </a:lnTo>
                    <a:lnTo>
                      <a:pt x="216" y="193"/>
                    </a:lnTo>
                    <a:lnTo>
                      <a:pt x="214" y="198"/>
                    </a:lnTo>
                    <a:lnTo>
                      <a:pt x="210" y="204"/>
                    </a:lnTo>
                    <a:lnTo>
                      <a:pt x="202" y="210"/>
                    </a:lnTo>
                    <a:lnTo>
                      <a:pt x="193" y="215"/>
                    </a:lnTo>
                    <a:lnTo>
                      <a:pt x="183" y="218"/>
                    </a:lnTo>
                    <a:lnTo>
                      <a:pt x="174" y="219"/>
                    </a:lnTo>
                    <a:lnTo>
                      <a:pt x="163" y="219"/>
                    </a:lnTo>
                    <a:lnTo>
                      <a:pt x="144" y="215"/>
                    </a:lnTo>
                    <a:lnTo>
                      <a:pt x="123" y="211"/>
                    </a:lnTo>
                    <a:lnTo>
                      <a:pt x="118" y="211"/>
                    </a:lnTo>
                    <a:lnTo>
                      <a:pt x="113" y="213"/>
                    </a:lnTo>
                    <a:lnTo>
                      <a:pt x="109" y="214"/>
                    </a:lnTo>
                    <a:lnTo>
                      <a:pt x="105" y="217"/>
                    </a:lnTo>
                    <a:lnTo>
                      <a:pt x="100" y="224"/>
                    </a:lnTo>
                    <a:lnTo>
                      <a:pt x="95" y="235"/>
                    </a:lnTo>
                    <a:lnTo>
                      <a:pt x="89" y="244"/>
                    </a:lnTo>
                    <a:lnTo>
                      <a:pt x="83" y="254"/>
                    </a:lnTo>
                    <a:lnTo>
                      <a:pt x="78" y="258"/>
                    </a:lnTo>
                    <a:lnTo>
                      <a:pt x="73" y="261"/>
                    </a:lnTo>
                    <a:lnTo>
                      <a:pt x="66" y="263"/>
                    </a:lnTo>
                    <a:lnTo>
                      <a:pt x="60" y="266"/>
                    </a:lnTo>
                    <a:lnTo>
                      <a:pt x="43" y="270"/>
                    </a:lnTo>
                    <a:lnTo>
                      <a:pt x="29" y="275"/>
                    </a:lnTo>
                    <a:lnTo>
                      <a:pt x="22" y="275"/>
                    </a:lnTo>
                    <a:lnTo>
                      <a:pt x="17" y="272"/>
                    </a:lnTo>
                    <a:lnTo>
                      <a:pt x="12" y="268"/>
                    </a:lnTo>
                    <a:lnTo>
                      <a:pt x="7" y="263"/>
                    </a:lnTo>
                    <a:lnTo>
                      <a:pt x="3" y="257"/>
                    </a:lnTo>
                    <a:lnTo>
                      <a:pt x="0" y="252"/>
                    </a:lnTo>
                    <a:lnTo>
                      <a:pt x="0" y="245"/>
                    </a:lnTo>
                    <a:lnTo>
                      <a:pt x="1" y="240"/>
                    </a:lnTo>
                    <a:lnTo>
                      <a:pt x="30" y="233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204"/>
              <p:cNvSpPr>
                <a:spLocks/>
              </p:cNvSpPr>
              <p:nvPr/>
            </p:nvSpPr>
            <p:spPr bwMode="auto">
              <a:xfrm>
                <a:off x="5462585" y="1909394"/>
                <a:ext cx="41899" cy="30708"/>
              </a:xfrm>
              <a:custGeom>
                <a:avLst/>
                <a:gdLst/>
                <a:ahLst/>
                <a:cxnLst>
                  <a:cxn ang="0">
                    <a:pos x="42" y="67"/>
                  </a:cxn>
                  <a:cxn ang="0">
                    <a:pos x="31" y="58"/>
                  </a:cxn>
                  <a:cxn ang="0">
                    <a:pos x="22" y="48"/>
                  </a:cxn>
                  <a:cxn ang="0">
                    <a:pos x="15" y="38"/>
                  </a:cxn>
                  <a:cxn ang="0">
                    <a:pos x="5" y="26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24" y="5"/>
                  </a:cxn>
                  <a:cxn ang="0">
                    <a:pos x="37" y="3"/>
                  </a:cxn>
                  <a:cxn ang="0">
                    <a:pos x="48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2" y="0"/>
                  </a:cxn>
                  <a:cxn ang="0">
                    <a:pos x="78" y="2"/>
                  </a:cxn>
                  <a:cxn ang="0">
                    <a:pos x="82" y="7"/>
                  </a:cxn>
                  <a:cxn ang="0">
                    <a:pos x="84" y="13"/>
                  </a:cxn>
                  <a:cxn ang="0">
                    <a:pos x="87" y="19"/>
                  </a:cxn>
                  <a:cxn ang="0">
                    <a:pos x="88" y="32"/>
                  </a:cxn>
                  <a:cxn ang="0">
                    <a:pos x="91" y="45"/>
                  </a:cxn>
                  <a:cxn ang="0">
                    <a:pos x="92" y="49"/>
                  </a:cxn>
                  <a:cxn ang="0">
                    <a:pos x="92" y="51"/>
                  </a:cxn>
                  <a:cxn ang="0">
                    <a:pos x="92" y="54"/>
                  </a:cxn>
                  <a:cxn ang="0">
                    <a:pos x="91" y="58"/>
                  </a:cxn>
                  <a:cxn ang="0">
                    <a:pos x="88" y="62"/>
                  </a:cxn>
                  <a:cxn ang="0">
                    <a:pos x="83" y="66"/>
                  </a:cxn>
                  <a:cxn ang="0">
                    <a:pos x="77" y="68"/>
                  </a:cxn>
                  <a:cxn ang="0">
                    <a:pos x="70" y="70"/>
                  </a:cxn>
                  <a:cxn ang="0">
                    <a:pos x="64" y="71"/>
                  </a:cxn>
                  <a:cxn ang="0">
                    <a:pos x="57" y="71"/>
                  </a:cxn>
                  <a:cxn ang="0">
                    <a:pos x="42" y="67"/>
                  </a:cxn>
                </a:cxnLst>
                <a:rect l="0" t="0" r="r" b="b"/>
                <a:pathLst>
                  <a:path w="92" h="71">
                    <a:moveTo>
                      <a:pt x="42" y="67"/>
                    </a:moveTo>
                    <a:lnTo>
                      <a:pt x="31" y="58"/>
                    </a:lnTo>
                    <a:lnTo>
                      <a:pt x="22" y="48"/>
                    </a:lnTo>
                    <a:lnTo>
                      <a:pt x="15" y="38"/>
                    </a:lnTo>
                    <a:lnTo>
                      <a:pt x="5" y="26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15" y="2"/>
                    </a:lnTo>
                    <a:lnTo>
                      <a:pt x="24" y="5"/>
                    </a:lnTo>
                    <a:lnTo>
                      <a:pt x="37" y="3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72" y="0"/>
                    </a:lnTo>
                    <a:lnTo>
                      <a:pt x="78" y="2"/>
                    </a:lnTo>
                    <a:lnTo>
                      <a:pt x="82" y="7"/>
                    </a:lnTo>
                    <a:lnTo>
                      <a:pt x="84" y="13"/>
                    </a:lnTo>
                    <a:lnTo>
                      <a:pt x="87" y="19"/>
                    </a:lnTo>
                    <a:lnTo>
                      <a:pt x="88" y="32"/>
                    </a:lnTo>
                    <a:lnTo>
                      <a:pt x="91" y="45"/>
                    </a:lnTo>
                    <a:lnTo>
                      <a:pt x="92" y="49"/>
                    </a:lnTo>
                    <a:lnTo>
                      <a:pt x="92" y="51"/>
                    </a:lnTo>
                    <a:lnTo>
                      <a:pt x="92" y="54"/>
                    </a:lnTo>
                    <a:lnTo>
                      <a:pt x="91" y="58"/>
                    </a:lnTo>
                    <a:lnTo>
                      <a:pt x="88" y="62"/>
                    </a:lnTo>
                    <a:lnTo>
                      <a:pt x="83" y="66"/>
                    </a:lnTo>
                    <a:lnTo>
                      <a:pt x="77" y="68"/>
                    </a:lnTo>
                    <a:lnTo>
                      <a:pt x="70" y="70"/>
                    </a:lnTo>
                    <a:lnTo>
                      <a:pt x="64" y="71"/>
                    </a:lnTo>
                    <a:lnTo>
                      <a:pt x="57" y="71"/>
                    </a:lnTo>
                    <a:lnTo>
                      <a:pt x="42" y="67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206"/>
              <p:cNvSpPr>
                <a:spLocks/>
              </p:cNvSpPr>
              <p:nvPr/>
            </p:nvSpPr>
            <p:spPr bwMode="auto">
              <a:xfrm>
                <a:off x="5453476" y="1949133"/>
                <a:ext cx="30969" cy="21676"/>
              </a:xfrm>
              <a:custGeom>
                <a:avLst/>
                <a:gdLst/>
                <a:ahLst/>
                <a:cxnLst>
                  <a:cxn ang="0">
                    <a:pos x="26" y="44"/>
                  </a:cxn>
                  <a:cxn ang="0">
                    <a:pos x="18" y="39"/>
                  </a:cxn>
                  <a:cxn ang="0">
                    <a:pos x="13" y="34"/>
                  </a:cxn>
                  <a:cxn ang="0">
                    <a:pos x="9" y="28"/>
                  </a:cxn>
                  <a:cxn ang="0">
                    <a:pos x="4" y="21"/>
                  </a:cxn>
                  <a:cxn ang="0">
                    <a:pos x="1" y="14"/>
                  </a:cxn>
                  <a:cxn ang="0">
                    <a:pos x="0" y="6"/>
                  </a:cxn>
                  <a:cxn ang="0">
                    <a:pos x="1" y="4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40" y="3"/>
                  </a:cxn>
                  <a:cxn ang="0">
                    <a:pos x="43" y="3"/>
                  </a:cxn>
                  <a:cxn ang="0">
                    <a:pos x="46" y="3"/>
                  </a:cxn>
                  <a:cxn ang="0">
                    <a:pos x="49" y="4"/>
                  </a:cxn>
                  <a:cxn ang="0">
                    <a:pos x="50" y="6"/>
                  </a:cxn>
                  <a:cxn ang="0">
                    <a:pos x="58" y="18"/>
                  </a:cxn>
                  <a:cxn ang="0">
                    <a:pos x="63" y="30"/>
                  </a:cxn>
                  <a:cxn ang="0">
                    <a:pos x="65" y="34"/>
                  </a:cxn>
                  <a:cxn ang="0">
                    <a:pos x="63" y="36"/>
                  </a:cxn>
                  <a:cxn ang="0">
                    <a:pos x="62" y="40"/>
                  </a:cxn>
                  <a:cxn ang="0">
                    <a:pos x="58" y="41"/>
                  </a:cxn>
                  <a:cxn ang="0">
                    <a:pos x="52" y="45"/>
                  </a:cxn>
                  <a:cxn ang="0">
                    <a:pos x="45" y="48"/>
                  </a:cxn>
                  <a:cxn ang="0">
                    <a:pos x="26" y="44"/>
                  </a:cxn>
                </a:cxnLst>
                <a:rect l="0" t="0" r="r" b="b"/>
                <a:pathLst>
                  <a:path w="65" h="48">
                    <a:moveTo>
                      <a:pt x="26" y="44"/>
                    </a:moveTo>
                    <a:lnTo>
                      <a:pt x="18" y="39"/>
                    </a:lnTo>
                    <a:lnTo>
                      <a:pt x="13" y="34"/>
                    </a:lnTo>
                    <a:lnTo>
                      <a:pt x="9" y="28"/>
                    </a:lnTo>
                    <a:lnTo>
                      <a:pt x="4" y="21"/>
                    </a:lnTo>
                    <a:lnTo>
                      <a:pt x="1" y="14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24" y="0"/>
                    </a:lnTo>
                    <a:lnTo>
                      <a:pt x="40" y="3"/>
                    </a:lnTo>
                    <a:lnTo>
                      <a:pt x="43" y="3"/>
                    </a:lnTo>
                    <a:lnTo>
                      <a:pt x="46" y="3"/>
                    </a:lnTo>
                    <a:lnTo>
                      <a:pt x="49" y="4"/>
                    </a:lnTo>
                    <a:lnTo>
                      <a:pt x="50" y="6"/>
                    </a:lnTo>
                    <a:lnTo>
                      <a:pt x="58" y="18"/>
                    </a:lnTo>
                    <a:lnTo>
                      <a:pt x="63" y="30"/>
                    </a:lnTo>
                    <a:lnTo>
                      <a:pt x="65" y="34"/>
                    </a:lnTo>
                    <a:lnTo>
                      <a:pt x="63" y="36"/>
                    </a:lnTo>
                    <a:lnTo>
                      <a:pt x="62" y="40"/>
                    </a:lnTo>
                    <a:lnTo>
                      <a:pt x="58" y="41"/>
                    </a:lnTo>
                    <a:lnTo>
                      <a:pt x="52" y="45"/>
                    </a:lnTo>
                    <a:lnTo>
                      <a:pt x="45" y="48"/>
                    </a:lnTo>
                    <a:lnTo>
                      <a:pt x="26" y="4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207"/>
              <p:cNvSpPr>
                <a:spLocks/>
              </p:cNvSpPr>
              <p:nvPr/>
            </p:nvSpPr>
            <p:spPr bwMode="auto">
              <a:xfrm>
                <a:off x="5438902" y="1979841"/>
                <a:ext cx="20039" cy="433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1" y="48"/>
                  </a:cxn>
                  <a:cxn ang="0">
                    <a:pos x="4" y="29"/>
                  </a:cxn>
                  <a:cxn ang="0">
                    <a:pos x="6" y="20"/>
                  </a:cxn>
                  <a:cxn ang="0">
                    <a:pos x="9" y="11"/>
                  </a:cxn>
                  <a:cxn ang="0">
                    <a:pos x="12" y="6"/>
                  </a:cxn>
                  <a:cxn ang="0">
                    <a:pos x="15" y="2"/>
                  </a:cxn>
                  <a:cxn ang="0">
                    <a:pos x="22" y="0"/>
                  </a:cxn>
                  <a:cxn ang="0">
                    <a:pos x="32" y="0"/>
                  </a:cxn>
                  <a:cxn ang="0">
                    <a:pos x="43" y="2"/>
                  </a:cxn>
                  <a:cxn ang="0">
                    <a:pos x="46" y="3"/>
                  </a:cxn>
                  <a:cxn ang="0">
                    <a:pos x="45" y="12"/>
                  </a:cxn>
                  <a:cxn ang="0">
                    <a:pos x="43" y="21"/>
                  </a:cxn>
                  <a:cxn ang="0">
                    <a:pos x="40" y="30"/>
                  </a:cxn>
                  <a:cxn ang="0">
                    <a:pos x="36" y="38"/>
                  </a:cxn>
                  <a:cxn ang="0">
                    <a:pos x="34" y="50"/>
                  </a:cxn>
                  <a:cxn ang="0">
                    <a:pos x="32" y="61"/>
                  </a:cxn>
                  <a:cxn ang="0">
                    <a:pos x="30" y="73"/>
                  </a:cxn>
                  <a:cxn ang="0">
                    <a:pos x="27" y="85"/>
                  </a:cxn>
                  <a:cxn ang="0">
                    <a:pos x="27" y="90"/>
                  </a:cxn>
                  <a:cxn ang="0">
                    <a:pos x="24" y="94"/>
                  </a:cxn>
                  <a:cxn ang="0">
                    <a:pos x="22" y="96"/>
                  </a:cxn>
                  <a:cxn ang="0">
                    <a:pos x="18" y="99"/>
                  </a:cxn>
                  <a:cxn ang="0">
                    <a:pos x="14" y="99"/>
                  </a:cxn>
                  <a:cxn ang="0">
                    <a:pos x="12" y="98"/>
                  </a:cxn>
                  <a:cxn ang="0">
                    <a:pos x="10" y="95"/>
                  </a:cxn>
                  <a:cxn ang="0">
                    <a:pos x="9" y="92"/>
                  </a:cxn>
                  <a:cxn ang="0">
                    <a:pos x="8" y="85"/>
                  </a:cxn>
                  <a:cxn ang="0">
                    <a:pos x="8" y="78"/>
                  </a:cxn>
                  <a:cxn ang="0">
                    <a:pos x="0" y="61"/>
                  </a:cxn>
                </a:cxnLst>
                <a:rect l="0" t="0" r="r" b="b"/>
                <a:pathLst>
                  <a:path w="46" h="99">
                    <a:moveTo>
                      <a:pt x="0" y="61"/>
                    </a:moveTo>
                    <a:lnTo>
                      <a:pt x="1" y="48"/>
                    </a:lnTo>
                    <a:lnTo>
                      <a:pt x="4" y="29"/>
                    </a:lnTo>
                    <a:lnTo>
                      <a:pt x="6" y="20"/>
                    </a:lnTo>
                    <a:lnTo>
                      <a:pt x="9" y="11"/>
                    </a:lnTo>
                    <a:lnTo>
                      <a:pt x="12" y="6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32" y="0"/>
                    </a:lnTo>
                    <a:lnTo>
                      <a:pt x="43" y="2"/>
                    </a:lnTo>
                    <a:lnTo>
                      <a:pt x="46" y="3"/>
                    </a:lnTo>
                    <a:lnTo>
                      <a:pt x="45" y="12"/>
                    </a:lnTo>
                    <a:lnTo>
                      <a:pt x="43" y="21"/>
                    </a:lnTo>
                    <a:lnTo>
                      <a:pt x="40" y="30"/>
                    </a:lnTo>
                    <a:lnTo>
                      <a:pt x="36" y="38"/>
                    </a:lnTo>
                    <a:lnTo>
                      <a:pt x="34" y="50"/>
                    </a:lnTo>
                    <a:lnTo>
                      <a:pt x="32" y="61"/>
                    </a:lnTo>
                    <a:lnTo>
                      <a:pt x="30" y="73"/>
                    </a:lnTo>
                    <a:lnTo>
                      <a:pt x="27" y="85"/>
                    </a:lnTo>
                    <a:lnTo>
                      <a:pt x="27" y="90"/>
                    </a:lnTo>
                    <a:lnTo>
                      <a:pt x="24" y="94"/>
                    </a:lnTo>
                    <a:lnTo>
                      <a:pt x="22" y="96"/>
                    </a:lnTo>
                    <a:lnTo>
                      <a:pt x="18" y="99"/>
                    </a:lnTo>
                    <a:lnTo>
                      <a:pt x="14" y="99"/>
                    </a:lnTo>
                    <a:lnTo>
                      <a:pt x="12" y="98"/>
                    </a:lnTo>
                    <a:lnTo>
                      <a:pt x="10" y="95"/>
                    </a:lnTo>
                    <a:lnTo>
                      <a:pt x="9" y="92"/>
                    </a:lnTo>
                    <a:lnTo>
                      <a:pt x="8" y="85"/>
                    </a:lnTo>
                    <a:lnTo>
                      <a:pt x="8" y="78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 208"/>
              <p:cNvSpPr>
                <a:spLocks/>
              </p:cNvSpPr>
              <p:nvPr/>
            </p:nvSpPr>
            <p:spPr bwMode="auto">
              <a:xfrm>
                <a:off x="5531809" y="1945520"/>
                <a:ext cx="92907" cy="146311"/>
              </a:xfrm>
              <a:custGeom>
                <a:avLst/>
                <a:gdLst/>
                <a:ahLst/>
                <a:cxnLst>
                  <a:cxn ang="0">
                    <a:pos x="71" y="180"/>
                  </a:cxn>
                  <a:cxn ang="0">
                    <a:pos x="73" y="161"/>
                  </a:cxn>
                  <a:cxn ang="0">
                    <a:pos x="69" y="143"/>
                  </a:cxn>
                  <a:cxn ang="0">
                    <a:pos x="61" y="135"/>
                  </a:cxn>
                  <a:cxn ang="0">
                    <a:pos x="55" y="134"/>
                  </a:cxn>
                  <a:cxn ang="0">
                    <a:pos x="40" y="138"/>
                  </a:cxn>
                  <a:cxn ang="0">
                    <a:pos x="25" y="136"/>
                  </a:cxn>
                  <a:cxn ang="0">
                    <a:pos x="13" y="130"/>
                  </a:cxn>
                  <a:cxn ang="0">
                    <a:pos x="5" y="119"/>
                  </a:cxn>
                  <a:cxn ang="0">
                    <a:pos x="0" y="101"/>
                  </a:cxn>
                  <a:cxn ang="0">
                    <a:pos x="2" y="87"/>
                  </a:cxn>
                  <a:cxn ang="0">
                    <a:pos x="4" y="82"/>
                  </a:cxn>
                  <a:cxn ang="0">
                    <a:pos x="13" y="84"/>
                  </a:cxn>
                  <a:cxn ang="0">
                    <a:pos x="30" y="88"/>
                  </a:cxn>
                  <a:cxn ang="0">
                    <a:pos x="42" y="88"/>
                  </a:cxn>
                  <a:cxn ang="0">
                    <a:pos x="49" y="84"/>
                  </a:cxn>
                  <a:cxn ang="0">
                    <a:pos x="53" y="79"/>
                  </a:cxn>
                  <a:cxn ang="0">
                    <a:pos x="57" y="71"/>
                  </a:cxn>
                  <a:cxn ang="0">
                    <a:pos x="57" y="55"/>
                  </a:cxn>
                  <a:cxn ang="0">
                    <a:pos x="57" y="33"/>
                  </a:cxn>
                  <a:cxn ang="0">
                    <a:pos x="62" y="22"/>
                  </a:cxn>
                  <a:cxn ang="0">
                    <a:pos x="73" y="31"/>
                  </a:cxn>
                  <a:cxn ang="0">
                    <a:pos x="95" y="66"/>
                  </a:cxn>
                  <a:cxn ang="0">
                    <a:pos x="104" y="73"/>
                  </a:cxn>
                  <a:cxn ang="0">
                    <a:pos x="109" y="68"/>
                  </a:cxn>
                  <a:cxn ang="0">
                    <a:pos x="112" y="53"/>
                  </a:cxn>
                  <a:cxn ang="0">
                    <a:pos x="123" y="33"/>
                  </a:cxn>
                  <a:cxn ang="0">
                    <a:pos x="140" y="12"/>
                  </a:cxn>
                  <a:cxn ang="0">
                    <a:pos x="154" y="2"/>
                  </a:cxn>
                  <a:cxn ang="0">
                    <a:pos x="163" y="0"/>
                  </a:cxn>
                  <a:cxn ang="0">
                    <a:pos x="170" y="13"/>
                  </a:cxn>
                  <a:cxn ang="0">
                    <a:pos x="170" y="35"/>
                  </a:cxn>
                  <a:cxn ang="0">
                    <a:pos x="162" y="66"/>
                  </a:cxn>
                  <a:cxn ang="0">
                    <a:pos x="147" y="106"/>
                  </a:cxn>
                  <a:cxn ang="0">
                    <a:pos x="135" y="136"/>
                  </a:cxn>
                  <a:cxn ang="0">
                    <a:pos x="131" y="157"/>
                  </a:cxn>
                  <a:cxn ang="0">
                    <a:pos x="132" y="184"/>
                  </a:cxn>
                  <a:cxn ang="0">
                    <a:pos x="140" y="214"/>
                  </a:cxn>
                  <a:cxn ang="0">
                    <a:pos x="147" y="232"/>
                  </a:cxn>
                  <a:cxn ang="0">
                    <a:pos x="160" y="245"/>
                  </a:cxn>
                  <a:cxn ang="0">
                    <a:pos x="173" y="252"/>
                  </a:cxn>
                  <a:cxn ang="0">
                    <a:pos x="185" y="252"/>
                  </a:cxn>
                  <a:cxn ang="0">
                    <a:pos x="198" y="253"/>
                  </a:cxn>
                  <a:cxn ang="0">
                    <a:pos x="206" y="266"/>
                  </a:cxn>
                  <a:cxn ang="0">
                    <a:pos x="202" y="279"/>
                  </a:cxn>
                  <a:cxn ang="0">
                    <a:pos x="188" y="288"/>
                  </a:cxn>
                  <a:cxn ang="0">
                    <a:pos x="163" y="305"/>
                  </a:cxn>
                  <a:cxn ang="0">
                    <a:pos x="151" y="320"/>
                  </a:cxn>
                  <a:cxn ang="0">
                    <a:pos x="140" y="324"/>
                  </a:cxn>
                  <a:cxn ang="0">
                    <a:pos x="123" y="325"/>
                  </a:cxn>
                  <a:cxn ang="0">
                    <a:pos x="113" y="321"/>
                  </a:cxn>
                  <a:cxn ang="0">
                    <a:pos x="119" y="312"/>
                  </a:cxn>
                  <a:cxn ang="0">
                    <a:pos x="130" y="301"/>
                  </a:cxn>
                  <a:cxn ang="0">
                    <a:pos x="138" y="289"/>
                  </a:cxn>
                  <a:cxn ang="0">
                    <a:pos x="139" y="280"/>
                  </a:cxn>
                  <a:cxn ang="0">
                    <a:pos x="135" y="274"/>
                  </a:cxn>
                  <a:cxn ang="0">
                    <a:pos x="125" y="267"/>
                  </a:cxn>
                  <a:cxn ang="0">
                    <a:pos x="97" y="259"/>
                  </a:cxn>
                  <a:cxn ang="0">
                    <a:pos x="69" y="254"/>
                  </a:cxn>
                  <a:cxn ang="0">
                    <a:pos x="57" y="249"/>
                  </a:cxn>
                  <a:cxn ang="0">
                    <a:pos x="52" y="245"/>
                  </a:cxn>
                  <a:cxn ang="0">
                    <a:pos x="52" y="228"/>
                  </a:cxn>
                  <a:cxn ang="0">
                    <a:pos x="70" y="188"/>
                  </a:cxn>
                </a:cxnLst>
                <a:rect l="0" t="0" r="r" b="b"/>
                <a:pathLst>
                  <a:path w="206" h="325">
                    <a:moveTo>
                      <a:pt x="70" y="188"/>
                    </a:moveTo>
                    <a:lnTo>
                      <a:pt x="71" y="180"/>
                    </a:lnTo>
                    <a:lnTo>
                      <a:pt x="73" y="171"/>
                    </a:lnTo>
                    <a:lnTo>
                      <a:pt x="73" y="161"/>
                    </a:lnTo>
                    <a:lnTo>
                      <a:pt x="71" y="152"/>
                    </a:lnTo>
                    <a:lnTo>
                      <a:pt x="69" y="143"/>
                    </a:lnTo>
                    <a:lnTo>
                      <a:pt x="65" y="136"/>
                    </a:lnTo>
                    <a:lnTo>
                      <a:pt x="61" y="135"/>
                    </a:lnTo>
                    <a:lnTo>
                      <a:pt x="59" y="134"/>
                    </a:lnTo>
                    <a:lnTo>
                      <a:pt x="55" y="134"/>
                    </a:lnTo>
                    <a:lnTo>
                      <a:pt x="49" y="135"/>
                    </a:lnTo>
                    <a:lnTo>
                      <a:pt x="40" y="138"/>
                    </a:lnTo>
                    <a:lnTo>
                      <a:pt x="31" y="138"/>
                    </a:lnTo>
                    <a:lnTo>
                      <a:pt x="25" y="136"/>
                    </a:lnTo>
                    <a:lnTo>
                      <a:pt x="18" y="134"/>
                    </a:lnTo>
                    <a:lnTo>
                      <a:pt x="13" y="130"/>
                    </a:lnTo>
                    <a:lnTo>
                      <a:pt x="9" y="126"/>
                    </a:lnTo>
                    <a:lnTo>
                      <a:pt x="5" y="119"/>
                    </a:lnTo>
                    <a:lnTo>
                      <a:pt x="3" y="114"/>
                    </a:lnTo>
                    <a:lnTo>
                      <a:pt x="0" y="101"/>
                    </a:lnTo>
                    <a:lnTo>
                      <a:pt x="0" y="91"/>
                    </a:lnTo>
                    <a:lnTo>
                      <a:pt x="2" y="87"/>
                    </a:lnTo>
                    <a:lnTo>
                      <a:pt x="2" y="83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13" y="84"/>
                    </a:lnTo>
                    <a:lnTo>
                      <a:pt x="21" y="87"/>
                    </a:lnTo>
                    <a:lnTo>
                      <a:pt x="30" y="88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6" y="87"/>
                    </a:lnTo>
                    <a:lnTo>
                      <a:pt x="49" y="84"/>
                    </a:lnTo>
                    <a:lnTo>
                      <a:pt x="52" y="83"/>
                    </a:lnTo>
                    <a:lnTo>
                      <a:pt x="53" y="79"/>
                    </a:lnTo>
                    <a:lnTo>
                      <a:pt x="56" y="77"/>
                    </a:lnTo>
                    <a:lnTo>
                      <a:pt x="57" y="71"/>
                    </a:lnTo>
                    <a:lnTo>
                      <a:pt x="57" y="66"/>
                    </a:lnTo>
                    <a:lnTo>
                      <a:pt x="57" y="55"/>
                    </a:lnTo>
                    <a:lnTo>
                      <a:pt x="57" y="40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73" y="31"/>
                    </a:lnTo>
                    <a:lnTo>
                      <a:pt x="87" y="56"/>
                    </a:lnTo>
                    <a:lnTo>
                      <a:pt x="95" y="66"/>
                    </a:lnTo>
                    <a:lnTo>
                      <a:pt x="101" y="73"/>
                    </a:lnTo>
                    <a:lnTo>
                      <a:pt x="104" y="73"/>
                    </a:lnTo>
                    <a:lnTo>
                      <a:pt x="106" y="71"/>
                    </a:lnTo>
                    <a:lnTo>
                      <a:pt x="109" y="68"/>
                    </a:lnTo>
                    <a:lnTo>
                      <a:pt x="109" y="62"/>
                    </a:lnTo>
                    <a:lnTo>
                      <a:pt x="112" y="53"/>
                    </a:lnTo>
                    <a:lnTo>
                      <a:pt x="116" y="44"/>
                    </a:lnTo>
                    <a:lnTo>
                      <a:pt x="123" y="33"/>
                    </a:lnTo>
                    <a:lnTo>
                      <a:pt x="131" y="21"/>
                    </a:lnTo>
                    <a:lnTo>
                      <a:pt x="140" y="12"/>
                    </a:lnTo>
                    <a:lnTo>
                      <a:pt x="151" y="4"/>
                    </a:lnTo>
                    <a:lnTo>
                      <a:pt x="154" y="2"/>
                    </a:lnTo>
                    <a:lnTo>
                      <a:pt x="160" y="0"/>
                    </a:lnTo>
                    <a:lnTo>
                      <a:pt x="163" y="0"/>
                    </a:lnTo>
                    <a:lnTo>
                      <a:pt x="167" y="2"/>
                    </a:lnTo>
                    <a:lnTo>
                      <a:pt x="170" y="13"/>
                    </a:lnTo>
                    <a:lnTo>
                      <a:pt x="170" y="24"/>
                    </a:lnTo>
                    <a:lnTo>
                      <a:pt x="170" y="35"/>
                    </a:lnTo>
                    <a:lnTo>
                      <a:pt x="169" y="46"/>
                    </a:lnTo>
                    <a:lnTo>
                      <a:pt x="162" y="66"/>
                    </a:lnTo>
                    <a:lnTo>
                      <a:pt x="154" y="86"/>
                    </a:lnTo>
                    <a:lnTo>
                      <a:pt x="147" y="106"/>
                    </a:lnTo>
                    <a:lnTo>
                      <a:pt x="139" y="126"/>
                    </a:lnTo>
                    <a:lnTo>
                      <a:pt x="135" y="136"/>
                    </a:lnTo>
                    <a:lnTo>
                      <a:pt x="132" y="147"/>
                    </a:lnTo>
                    <a:lnTo>
                      <a:pt x="131" y="157"/>
                    </a:lnTo>
                    <a:lnTo>
                      <a:pt x="131" y="169"/>
                    </a:lnTo>
                    <a:lnTo>
                      <a:pt x="132" y="184"/>
                    </a:lnTo>
                    <a:lnTo>
                      <a:pt x="136" y="205"/>
                    </a:lnTo>
                    <a:lnTo>
                      <a:pt x="140" y="214"/>
                    </a:lnTo>
                    <a:lnTo>
                      <a:pt x="144" y="224"/>
                    </a:lnTo>
                    <a:lnTo>
                      <a:pt x="147" y="232"/>
                    </a:lnTo>
                    <a:lnTo>
                      <a:pt x="151" y="237"/>
                    </a:lnTo>
                    <a:lnTo>
                      <a:pt x="160" y="245"/>
                    </a:lnTo>
                    <a:lnTo>
                      <a:pt x="166" y="250"/>
                    </a:lnTo>
                    <a:lnTo>
                      <a:pt x="173" y="252"/>
                    </a:lnTo>
                    <a:lnTo>
                      <a:pt x="179" y="253"/>
                    </a:lnTo>
                    <a:lnTo>
                      <a:pt x="185" y="252"/>
                    </a:lnTo>
                    <a:lnTo>
                      <a:pt x="192" y="252"/>
                    </a:lnTo>
                    <a:lnTo>
                      <a:pt x="198" y="253"/>
                    </a:lnTo>
                    <a:lnTo>
                      <a:pt x="205" y="255"/>
                    </a:lnTo>
                    <a:lnTo>
                      <a:pt x="206" y="266"/>
                    </a:lnTo>
                    <a:lnTo>
                      <a:pt x="205" y="274"/>
                    </a:lnTo>
                    <a:lnTo>
                      <a:pt x="202" y="279"/>
                    </a:lnTo>
                    <a:lnTo>
                      <a:pt x="200" y="283"/>
                    </a:lnTo>
                    <a:lnTo>
                      <a:pt x="188" y="288"/>
                    </a:lnTo>
                    <a:lnTo>
                      <a:pt x="173" y="294"/>
                    </a:lnTo>
                    <a:lnTo>
                      <a:pt x="163" y="305"/>
                    </a:lnTo>
                    <a:lnTo>
                      <a:pt x="154" y="318"/>
                    </a:lnTo>
                    <a:lnTo>
                      <a:pt x="151" y="320"/>
                    </a:lnTo>
                    <a:lnTo>
                      <a:pt x="145" y="323"/>
                    </a:lnTo>
                    <a:lnTo>
                      <a:pt x="140" y="324"/>
                    </a:lnTo>
                    <a:lnTo>
                      <a:pt x="135" y="325"/>
                    </a:lnTo>
                    <a:lnTo>
                      <a:pt x="123" y="325"/>
                    </a:lnTo>
                    <a:lnTo>
                      <a:pt x="113" y="324"/>
                    </a:lnTo>
                    <a:lnTo>
                      <a:pt x="113" y="321"/>
                    </a:lnTo>
                    <a:lnTo>
                      <a:pt x="116" y="318"/>
                    </a:lnTo>
                    <a:lnTo>
                      <a:pt x="119" y="312"/>
                    </a:lnTo>
                    <a:lnTo>
                      <a:pt x="125" y="307"/>
                    </a:lnTo>
                    <a:lnTo>
                      <a:pt x="130" y="301"/>
                    </a:lnTo>
                    <a:lnTo>
                      <a:pt x="135" y="296"/>
                    </a:lnTo>
                    <a:lnTo>
                      <a:pt x="138" y="289"/>
                    </a:lnTo>
                    <a:lnTo>
                      <a:pt x="139" y="284"/>
                    </a:lnTo>
                    <a:lnTo>
                      <a:pt x="139" y="280"/>
                    </a:lnTo>
                    <a:lnTo>
                      <a:pt x="138" y="277"/>
                    </a:lnTo>
                    <a:lnTo>
                      <a:pt x="135" y="274"/>
                    </a:lnTo>
                    <a:lnTo>
                      <a:pt x="132" y="271"/>
                    </a:lnTo>
                    <a:lnTo>
                      <a:pt x="125" y="267"/>
                    </a:lnTo>
                    <a:lnTo>
                      <a:pt x="116" y="264"/>
                    </a:lnTo>
                    <a:lnTo>
                      <a:pt x="97" y="259"/>
                    </a:lnTo>
                    <a:lnTo>
                      <a:pt x="82" y="258"/>
                    </a:lnTo>
                    <a:lnTo>
                      <a:pt x="69" y="254"/>
                    </a:lnTo>
                    <a:lnTo>
                      <a:pt x="60" y="252"/>
                    </a:lnTo>
                    <a:lnTo>
                      <a:pt x="57" y="249"/>
                    </a:lnTo>
                    <a:lnTo>
                      <a:pt x="55" y="248"/>
                    </a:lnTo>
                    <a:lnTo>
                      <a:pt x="52" y="245"/>
                    </a:lnTo>
                    <a:lnTo>
                      <a:pt x="52" y="242"/>
                    </a:lnTo>
                    <a:lnTo>
                      <a:pt x="52" y="228"/>
                    </a:lnTo>
                    <a:lnTo>
                      <a:pt x="55" y="206"/>
                    </a:lnTo>
                    <a:lnTo>
                      <a:pt x="70" y="1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 209"/>
              <p:cNvSpPr>
                <a:spLocks/>
              </p:cNvSpPr>
              <p:nvPr/>
            </p:nvSpPr>
            <p:spPr bwMode="auto">
              <a:xfrm>
                <a:off x="5484445" y="2149633"/>
                <a:ext cx="80154" cy="86703"/>
              </a:xfrm>
              <a:custGeom>
                <a:avLst/>
                <a:gdLst/>
                <a:ahLst/>
                <a:cxnLst>
                  <a:cxn ang="0">
                    <a:pos x="55" y="154"/>
                  </a:cxn>
                  <a:cxn ang="0">
                    <a:pos x="83" y="152"/>
                  </a:cxn>
                  <a:cxn ang="0">
                    <a:pos x="85" y="136"/>
                  </a:cxn>
                  <a:cxn ang="0">
                    <a:pos x="89" y="111"/>
                  </a:cxn>
                  <a:cxn ang="0">
                    <a:pos x="105" y="101"/>
                  </a:cxn>
                  <a:cxn ang="0">
                    <a:pos x="106" y="97"/>
                  </a:cxn>
                  <a:cxn ang="0">
                    <a:pos x="105" y="92"/>
                  </a:cxn>
                  <a:cxn ang="0">
                    <a:pos x="98" y="86"/>
                  </a:cxn>
                  <a:cxn ang="0">
                    <a:pos x="80" y="80"/>
                  </a:cxn>
                  <a:cxn ang="0">
                    <a:pos x="59" y="71"/>
                  </a:cxn>
                  <a:cxn ang="0">
                    <a:pos x="53" y="63"/>
                  </a:cxn>
                  <a:cxn ang="0">
                    <a:pos x="51" y="57"/>
                  </a:cxn>
                  <a:cxn ang="0">
                    <a:pos x="58" y="44"/>
                  </a:cxn>
                  <a:cxn ang="0">
                    <a:pos x="83" y="20"/>
                  </a:cxn>
                  <a:cxn ang="0">
                    <a:pos x="98" y="7"/>
                  </a:cxn>
                  <a:cxn ang="0">
                    <a:pos x="108" y="1"/>
                  </a:cxn>
                  <a:cxn ang="0">
                    <a:pos x="117" y="1"/>
                  </a:cxn>
                  <a:cxn ang="0">
                    <a:pos x="124" y="9"/>
                  </a:cxn>
                  <a:cxn ang="0">
                    <a:pos x="134" y="41"/>
                  </a:cxn>
                  <a:cxn ang="0">
                    <a:pos x="155" y="85"/>
                  </a:cxn>
                  <a:cxn ang="0">
                    <a:pos x="171" y="123"/>
                  </a:cxn>
                  <a:cxn ang="0">
                    <a:pos x="178" y="146"/>
                  </a:cxn>
                  <a:cxn ang="0">
                    <a:pos x="177" y="162"/>
                  </a:cxn>
                  <a:cxn ang="0">
                    <a:pos x="171" y="177"/>
                  </a:cxn>
                  <a:cxn ang="0">
                    <a:pos x="160" y="186"/>
                  </a:cxn>
                  <a:cxn ang="0">
                    <a:pos x="149" y="190"/>
                  </a:cxn>
                  <a:cxn ang="0">
                    <a:pos x="134" y="191"/>
                  </a:cxn>
                  <a:cxn ang="0">
                    <a:pos x="97" y="185"/>
                  </a:cxn>
                  <a:cxn ang="0">
                    <a:pos x="50" y="180"/>
                  </a:cxn>
                  <a:cxn ang="0">
                    <a:pos x="14" y="173"/>
                  </a:cxn>
                  <a:cxn ang="0">
                    <a:pos x="3" y="168"/>
                  </a:cxn>
                  <a:cxn ang="0">
                    <a:pos x="0" y="162"/>
                  </a:cxn>
                  <a:cxn ang="0">
                    <a:pos x="3" y="152"/>
                  </a:cxn>
                  <a:cxn ang="0">
                    <a:pos x="44" y="151"/>
                  </a:cxn>
                </a:cxnLst>
                <a:rect l="0" t="0" r="r" b="b"/>
                <a:pathLst>
                  <a:path w="178" h="191">
                    <a:moveTo>
                      <a:pt x="44" y="151"/>
                    </a:moveTo>
                    <a:lnTo>
                      <a:pt x="55" y="154"/>
                    </a:lnTo>
                    <a:lnTo>
                      <a:pt x="70" y="154"/>
                    </a:lnTo>
                    <a:lnTo>
                      <a:pt x="83" y="152"/>
                    </a:lnTo>
                    <a:lnTo>
                      <a:pt x="94" y="149"/>
                    </a:lnTo>
                    <a:lnTo>
                      <a:pt x="85" y="136"/>
                    </a:lnTo>
                    <a:lnTo>
                      <a:pt x="75" y="117"/>
                    </a:lnTo>
                    <a:lnTo>
                      <a:pt x="89" y="111"/>
                    </a:lnTo>
                    <a:lnTo>
                      <a:pt x="102" y="103"/>
                    </a:lnTo>
                    <a:lnTo>
                      <a:pt x="105" y="101"/>
                    </a:lnTo>
                    <a:lnTo>
                      <a:pt x="106" y="98"/>
                    </a:lnTo>
                    <a:lnTo>
                      <a:pt x="106" y="97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2" y="89"/>
                    </a:lnTo>
                    <a:lnTo>
                      <a:pt x="98" y="86"/>
                    </a:lnTo>
                    <a:lnTo>
                      <a:pt x="93" y="84"/>
                    </a:lnTo>
                    <a:lnTo>
                      <a:pt x="80" y="80"/>
                    </a:lnTo>
                    <a:lnTo>
                      <a:pt x="66" y="73"/>
                    </a:lnTo>
                    <a:lnTo>
                      <a:pt x="59" y="71"/>
                    </a:lnTo>
                    <a:lnTo>
                      <a:pt x="54" y="66"/>
                    </a:lnTo>
                    <a:lnTo>
                      <a:pt x="53" y="63"/>
                    </a:lnTo>
                    <a:lnTo>
                      <a:pt x="51" y="60"/>
                    </a:lnTo>
                    <a:lnTo>
                      <a:pt x="51" y="57"/>
                    </a:lnTo>
                    <a:lnTo>
                      <a:pt x="51" y="54"/>
                    </a:lnTo>
                    <a:lnTo>
                      <a:pt x="58" y="44"/>
                    </a:lnTo>
                    <a:lnTo>
                      <a:pt x="70" y="32"/>
                    </a:lnTo>
                    <a:lnTo>
                      <a:pt x="83" y="20"/>
                    </a:lnTo>
                    <a:lnTo>
                      <a:pt x="92" y="13"/>
                    </a:lnTo>
                    <a:lnTo>
                      <a:pt x="98" y="7"/>
                    </a:lnTo>
                    <a:lnTo>
                      <a:pt x="105" y="4"/>
                    </a:lnTo>
                    <a:lnTo>
                      <a:pt x="108" y="1"/>
                    </a:lnTo>
                    <a:lnTo>
                      <a:pt x="114" y="0"/>
                    </a:lnTo>
                    <a:lnTo>
                      <a:pt x="117" y="1"/>
                    </a:lnTo>
                    <a:lnTo>
                      <a:pt x="121" y="4"/>
                    </a:lnTo>
                    <a:lnTo>
                      <a:pt x="124" y="9"/>
                    </a:lnTo>
                    <a:lnTo>
                      <a:pt x="127" y="18"/>
                    </a:lnTo>
                    <a:lnTo>
                      <a:pt x="134" y="41"/>
                    </a:lnTo>
                    <a:lnTo>
                      <a:pt x="145" y="63"/>
                    </a:lnTo>
                    <a:lnTo>
                      <a:pt x="155" y="85"/>
                    </a:lnTo>
                    <a:lnTo>
                      <a:pt x="164" y="107"/>
                    </a:lnTo>
                    <a:lnTo>
                      <a:pt x="171" y="123"/>
                    </a:lnTo>
                    <a:lnTo>
                      <a:pt x="176" y="138"/>
                    </a:lnTo>
                    <a:lnTo>
                      <a:pt x="178" y="146"/>
                    </a:lnTo>
                    <a:lnTo>
                      <a:pt x="178" y="154"/>
                    </a:lnTo>
                    <a:lnTo>
                      <a:pt x="177" y="162"/>
                    </a:lnTo>
                    <a:lnTo>
                      <a:pt x="174" y="171"/>
                    </a:lnTo>
                    <a:lnTo>
                      <a:pt x="171" y="177"/>
                    </a:lnTo>
                    <a:lnTo>
                      <a:pt x="165" y="182"/>
                    </a:lnTo>
                    <a:lnTo>
                      <a:pt x="160" y="186"/>
                    </a:lnTo>
                    <a:lnTo>
                      <a:pt x="154" y="189"/>
                    </a:lnTo>
                    <a:lnTo>
                      <a:pt x="149" y="190"/>
                    </a:lnTo>
                    <a:lnTo>
                      <a:pt x="141" y="191"/>
                    </a:lnTo>
                    <a:lnTo>
                      <a:pt x="134" y="191"/>
                    </a:lnTo>
                    <a:lnTo>
                      <a:pt x="127" y="190"/>
                    </a:lnTo>
                    <a:lnTo>
                      <a:pt x="97" y="185"/>
                    </a:lnTo>
                    <a:lnTo>
                      <a:pt x="71" y="180"/>
                    </a:lnTo>
                    <a:lnTo>
                      <a:pt x="50" y="180"/>
                    </a:lnTo>
                    <a:lnTo>
                      <a:pt x="20" y="174"/>
                    </a:lnTo>
                    <a:lnTo>
                      <a:pt x="14" y="173"/>
                    </a:lnTo>
                    <a:lnTo>
                      <a:pt x="9" y="171"/>
                    </a:lnTo>
                    <a:lnTo>
                      <a:pt x="3" y="168"/>
                    </a:lnTo>
                    <a:lnTo>
                      <a:pt x="1" y="165"/>
                    </a:lnTo>
                    <a:lnTo>
                      <a:pt x="0" y="162"/>
                    </a:lnTo>
                    <a:lnTo>
                      <a:pt x="0" y="158"/>
                    </a:lnTo>
                    <a:lnTo>
                      <a:pt x="3" y="152"/>
                    </a:lnTo>
                    <a:lnTo>
                      <a:pt x="9" y="147"/>
                    </a:lnTo>
                    <a:lnTo>
                      <a:pt x="44" y="15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210"/>
              <p:cNvSpPr>
                <a:spLocks/>
              </p:cNvSpPr>
              <p:nvPr/>
            </p:nvSpPr>
            <p:spPr bwMode="auto">
              <a:xfrm>
                <a:off x="5417042" y="2297750"/>
                <a:ext cx="58294" cy="59609"/>
              </a:xfrm>
              <a:custGeom>
                <a:avLst/>
                <a:gdLst/>
                <a:ahLst/>
                <a:cxnLst>
                  <a:cxn ang="0">
                    <a:pos x="66" y="79"/>
                  </a:cxn>
                  <a:cxn ang="0">
                    <a:pos x="68" y="66"/>
                  </a:cxn>
                  <a:cxn ang="0">
                    <a:pos x="68" y="53"/>
                  </a:cxn>
                  <a:cxn ang="0">
                    <a:pos x="62" y="46"/>
                  </a:cxn>
                  <a:cxn ang="0">
                    <a:pos x="59" y="45"/>
                  </a:cxn>
                  <a:cxn ang="0">
                    <a:pos x="48" y="52"/>
                  </a:cxn>
                  <a:cxn ang="0">
                    <a:pos x="33" y="63"/>
                  </a:cxn>
                  <a:cxn ang="0">
                    <a:pos x="13" y="70"/>
                  </a:cxn>
                  <a:cxn ang="0">
                    <a:pos x="5" y="71"/>
                  </a:cxn>
                  <a:cxn ang="0">
                    <a:pos x="2" y="68"/>
                  </a:cxn>
                  <a:cxn ang="0">
                    <a:pos x="13" y="50"/>
                  </a:cxn>
                  <a:cxn ang="0">
                    <a:pos x="33" y="23"/>
                  </a:cxn>
                  <a:cxn ang="0">
                    <a:pos x="43" y="6"/>
                  </a:cxn>
                  <a:cxn ang="0">
                    <a:pos x="49" y="1"/>
                  </a:cxn>
                  <a:cxn ang="0">
                    <a:pos x="53" y="0"/>
                  </a:cxn>
                  <a:cxn ang="0">
                    <a:pos x="62" y="6"/>
                  </a:cxn>
                  <a:cxn ang="0">
                    <a:pos x="74" y="13"/>
                  </a:cxn>
                  <a:cxn ang="0">
                    <a:pos x="90" y="17"/>
                  </a:cxn>
                  <a:cxn ang="0">
                    <a:pos x="101" y="26"/>
                  </a:cxn>
                  <a:cxn ang="0">
                    <a:pos x="112" y="43"/>
                  </a:cxn>
                  <a:cxn ang="0">
                    <a:pos x="125" y="67"/>
                  </a:cxn>
                  <a:cxn ang="0">
                    <a:pos x="128" y="83"/>
                  </a:cxn>
                  <a:cxn ang="0">
                    <a:pos x="127" y="92"/>
                  </a:cxn>
                  <a:cxn ang="0">
                    <a:pos x="125" y="100"/>
                  </a:cxn>
                  <a:cxn ang="0">
                    <a:pos x="118" y="106"/>
                  </a:cxn>
                  <a:cxn ang="0">
                    <a:pos x="103" y="112"/>
                  </a:cxn>
                  <a:cxn ang="0">
                    <a:pos x="73" y="123"/>
                  </a:cxn>
                  <a:cxn ang="0">
                    <a:pos x="49" y="132"/>
                  </a:cxn>
                  <a:cxn ang="0">
                    <a:pos x="40" y="131"/>
                  </a:cxn>
                  <a:cxn ang="0">
                    <a:pos x="39" y="123"/>
                  </a:cxn>
                  <a:cxn ang="0">
                    <a:pos x="44" y="114"/>
                  </a:cxn>
                  <a:cxn ang="0">
                    <a:pos x="64" y="84"/>
                  </a:cxn>
                </a:cxnLst>
                <a:rect l="0" t="0" r="r" b="b"/>
                <a:pathLst>
                  <a:path w="128" h="132">
                    <a:moveTo>
                      <a:pt x="64" y="84"/>
                    </a:moveTo>
                    <a:lnTo>
                      <a:pt x="66" y="79"/>
                    </a:lnTo>
                    <a:lnTo>
                      <a:pt x="68" y="74"/>
                    </a:lnTo>
                    <a:lnTo>
                      <a:pt x="68" y="66"/>
                    </a:lnTo>
                    <a:lnTo>
                      <a:pt x="68" y="59"/>
                    </a:lnTo>
                    <a:lnTo>
                      <a:pt x="68" y="53"/>
                    </a:lnTo>
                    <a:lnTo>
                      <a:pt x="65" y="48"/>
                    </a:lnTo>
                    <a:lnTo>
                      <a:pt x="62" y="46"/>
                    </a:lnTo>
                    <a:lnTo>
                      <a:pt x="61" y="45"/>
                    </a:lnTo>
                    <a:lnTo>
                      <a:pt x="59" y="45"/>
                    </a:lnTo>
                    <a:lnTo>
                      <a:pt x="55" y="46"/>
                    </a:lnTo>
                    <a:lnTo>
                      <a:pt x="48" y="52"/>
                    </a:lnTo>
                    <a:lnTo>
                      <a:pt x="40" y="59"/>
                    </a:lnTo>
                    <a:lnTo>
                      <a:pt x="33" y="63"/>
                    </a:lnTo>
                    <a:lnTo>
                      <a:pt x="20" y="68"/>
                    </a:lnTo>
                    <a:lnTo>
                      <a:pt x="13" y="70"/>
                    </a:lnTo>
                    <a:lnTo>
                      <a:pt x="8" y="71"/>
                    </a:lnTo>
                    <a:lnTo>
                      <a:pt x="5" y="71"/>
                    </a:lnTo>
                    <a:lnTo>
                      <a:pt x="3" y="70"/>
                    </a:lnTo>
                    <a:lnTo>
                      <a:pt x="2" y="68"/>
                    </a:lnTo>
                    <a:lnTo>
                      <a:pt x="0" y="67"/>
                    </a:lnTo>
                    <a:lnTo>
                      <a:pt x="13" y="50"/>
                    </a:lnTo>
                    <a:lnTo>
                      <a:pt x="29" y="31"/>
                    </a:lnTo>
                    <a:lnTo>
                      <a:pt x="33" y="23"/>
                    </a:lnTo>
                    <a:lnTo>
                      <a:pt x="39" y="11"/>
                    </a:lnTo>
                    <a:lnTo>
                      <a:pt x="43" y="6"/>
                    </a:lnTo>
                    <a:lnTo>
                      <a:pt x="47" y="2"/>
                    </a:lnTo>
                    <a:lnTo>
                      <a:pt x="49" y="1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62" y="6"/>
                    </a:lnTo>
                    <a:lnTo>
                      <a:pt x="68" y="10"/>
                    </a:lnTo>
                    <a:lnTo>
                      <a:pt x="74" y="13"/>
                    </a:lnTo>
                    <a:lnTo>
                      <a:pt x="83" y="15"/>
                    </a:lnTo>
                    <a:lnTo>
                      <a:pt x="90" y="17"/>
                    </a:lnTo>
                    <a:lnTo>
                      <a:pt x="96" y="20"/>
                    </a:lnTo>
                    <a:lnTo>
                      <a:pt x="101" y="26"/>
                    </a:lnTo>
                    <a:lnTo>
                      <a:pt x="105" y="31"/>
                    </a:lnTo>
                    <a:lnTo>
                      <a:pt x="112" y="43"/>
                    </a:lnTo>
                    <a:lnTo>
                      <a:pt x="118" y="55"/>
                    </a:lnTo>
                    <a:lnTo>
                      <a:pt x="125" y="67"/>
                    </a:lnTo>
                    <a:lnTo>
                      <a:pt x="127" y="79"/>
                    </a:lnTo>
                    <a:lnTo>
                      <a:pt x="128" y="83"/>
                    </a:lnTo>
                    <a:lnTo>
                      <a:pt x="128" y="88"/>
                    </a:lnTo>
                    <a:lnTo>
                      <a:pt x="127" y="92"/>
                    </a:lnTo>
                    <a:lnTo>
                      <a:pt x="126" y="96"/>
                    </a:lnTo>
                    <a:lnTo>
                      <a:pt x="125" y="100"/>
                    </a:lnTo>
                    <a:lnTo>
                      <a:pt x="122" y="103"/>
                    </a:lnTo>
                    <a:lnTo>
                      <a:pt x="118" y="106"/>
                    </a:lnTo>
                    <a:lnTo>
                      <a:pt x="114" y="109"/>
                    </a:lnTo>
                    <a:lnTo>
                      <a:pt x="103" y="112"/>
                    </a:lnTo>
                    <a:lnTo>
                      <a:pt x="90" y="116"/>
                    </a:lnTo>
                    <a:lnTo>
                      <a:pt x="73" y="123"/>
                    </a:lnTo>
                    <a:lnTo>
                      <a:pt x="56" y="131"/>
                    </a:lnTo>
                    <a:lnTo>
                      <a:pt x="49" y="132"/>
                    </a:lnTo>
                    <a:lnTo>
                      <a:pt x="43" y="132"/>
                    </a:lnTo>
                    <a:lnTo>
                      <a:pt x="40" y="131"/>
                    </a:lnTo>
                    <a:lnTo>
                      <a:pt x="39" y="127"/>
                    </a:lnTo>
                    <a:lnTo>
                      <a:pt x="39" y="123"/>
                    </a:lnTo>
                    <a:lnTo>
                      <a:pt x="40" y="118"/>
                    </a:lnTo>
                    <a:lnTo>
                      <a:pt x="44" y="114"/>
                    </a:lnTo>
                    <a:lnTo>
                      <a:pt x="48" y="109"/>
                    </a:lnTo>
                    <a:lnTo>
                      <a:pt x="64" y="84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 211"/>
              <p:cNvSpPr>
                <a:spLocks/>
              </p:cNvSpPr>
              <p:nvPr/>
            </p:nvSpPr>
            <p:spPr bwMode="auto">
              <a:xfrm>
                <a:off x="5488089" y="2279687"/>
                <a:ext cx="43721" cy="52383"/>
              </a:xfrm>
              <a:custGeom>
                <a:avLst/>
                <a:gdLst/>
                <a:ahLst/>
                <a:cxnLst>
                  <a:cxn ang="0">
                    <a:pos x="18" y="61"/>
                  </a:cxn>
                  <a:cxn ang="0">
                    <a:pos x="29" y="56"/>
                  </a:cxn>
                  <a:cxn ang="0">
                    <a:pos x="39" y="51"/>
                  </a:cxn>
                  <a:cxn ang="0">
                    <a:pos x="46" y="43"/>
                  </a:cxn>
                  <a:cxn ang="0">
                    <a:pos x="53" y="34"/>
                  </a:cxn>
                  <a:cxn ang="0">
                    <a:pos x="59" y="25"/>
                  </a:cxn>
                  <a:cxn ang="0">
                    <a:pos x="72" y="11"/>
                  </a:cxn>
                  <a:cxn ang="0">
                    <a:pos x="77" y="5"/>
                  </a:cxn>
                  <a:cxn ang="0">
                    <a:pos x="84" y="1"/>
                  </a:cxn>
                  <a:cxn ang="0">
                    <a:pos x="85" y="0"/>
                  </a:cxn>
                  <a:cxn ang="0">
                    <a:pos x="88" y="1"/>
                  </a:cxn>
                  <a:cxn ang="0">
                    <a:pos x="89" y="3"/>
                  </a:cxn>
                  <a:cxn ang="0">
                    <a:pos x="90" y="5"/>
                  </a:cxn>
                  <a:cxn ang="0">
                    <a:pos x="93" y="17"/>
                  </a:cxn>
                  <a:cxn ang="0">
                    <a:pos x="94" y="27"/>
                  </a:cxn>
                  <a:cxn ang="0">
                    <a:pos x="94" y="31"/>
                  </a:cxn>
                  <a:cxn ang="0">
                    <a:pos x="93" y="36"/>
                  </a:cxn>
                  <a:cxn ang="0">
                    <a:pos x="90" y="40"/>
                  </a:cxn>
                  <a:cxn ang="0">
                    <a:pos x="85" y="46"/>
                  </a:cxn>
                  <a:cxn ang="0">
                    <a:pos x="71" y="57"/>
                  </a:cxn>
                  <a:cxn ang="0">
                    <a:pos x="57" y="70"/>
                  </a:cxn>
                  <a:cxn ang="0">
                    <a:pos x="50" y="77"/>
                  </a:cxn>
                  <a:cxn ang="0">
                    <a:pos x="44" y="83"/>
                  </a:cxn>
                  <a:cxn ang="0">
                    <a:pos x="39" y="90"/>
                  </a:cxn>
                  <a:cxn ang="0">
                    <a:pos x="33" y="97"/>
                  </a:cxn>
                  <a:cxn ang="0">
                    <a:pos x="29" y="103"/>
                  </a:cxn>
                  <a:cxn ang="0">
                    <a:pos x="24" y="108"/>
                  </a:cxn>
                  <a:cxn ang="0">
                    <a:pos x="18" y="112"/>
                  </a:cxn>
                  <a:cxn ang="0">
                    <a:pos x="13" y="114"/>
                  </a:cxn>
                  <a:cxn ang="0">
                    <a:pos x="6" y="114"/>
                  </a:cxn>
                  <a:cxn ang="0">
                    <a:pos x="2" y="112"/>
                  </a:cxn>
                  <a:cxn ang="0">
                    <a:pos x="1" y="108"/>
                  </a:cxn>
                  <a:cxn ang="0">
                    <a:pos x="0" y="104"/>
                  </a:cxn>
                  <a:cxn ang="0">
                    <a:pos x="1" y="93"/>
                  </a:cxn>
                  <a:cxn ang="0">
                    <a:pos x="2" y="84"/>
                  </a:cxn>
                  <a:cxn ang="0">
                    <a:pos x="18" y="61"/>
                  </a:cxn>
                </a:cxnLst>
                <a:rect l="0" t="0" r="r" b="b"/>
                <a:pathLst>
                  <a:path w="94" h="114">
                    <a:moveTo>
                      <a:pt x="18" y="61"/>
                    </a:moveTo>
                    <a:lnTo>
                      <a:pt x="29" y="56"/>
                    </a:lnTo>
                    <a:lnTo>
                      <a:pt x="39" y="51"/>
                    </a:lnTo>
                    <a:lnTo>
                      <a:pt x="46" y="43"/>
                    </a:lnTo>
                    <a:lnTo>
                      <a:pt x="53" y="34"/>
                    </a:lnTo>
                    <a:lnTo>
                      <a:pt x="59" y="25"/>
                    </a:lnTo>
                    <a:lnTo>
                      <a:pt x="72" y="11"/>
                    </a:lnTo>
                    <a:lnTo>
                      <a:pt x="77" y="5"/>
                    </a:lnTo>
                    <a:lnTo>
                      <a:pt x="84" y="1"/>
                    </a:lnTo>
                    <a:lnTo>
                      <a:pt x="85" y="0"/>
                    </a:lnTo>
                    <a:lnTo>
                      <a:pt x="88" y="1"/>
                    </a:lnTo>
                    <a:lnTo>
                      <a:pt x="89" y="3"/>
                    </a:lnTo>
                    <a:lnTo>
                      <a:pt x="90" y="5"/>
                    </a:lnTo>
                    <a:lnTo>
                      <a:pt x="93" y="17"/>
                    </a:lnTo>
                    <a:lnTo>
                      <a:pt x="94" y="27"/>
                    </a:lnTo>
                    <a:lnTo>
                      <a:pt x="94" y="31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5" y="46"/>
                    </a:lnTo>
                    <a:lnTo>
                      <a:pt x="71" y="57"/>
                    </a:lnTo>
                    <a:lnTo>
                      <a:pt x="57" y="70"/>
                    </a:lnTo>
                    <a:lnTo>
                      <a:pt x="50" y="77"/>
                    </a:lnTo>
                    <a:lnTo>
                      <a:pt x="44" y="83"/>
                    </a:lnTo>
                    <a:lnTo>
                      <a:pt x="39" y="90"/>
                    </a:lnTo>
                    <a:lnTo>
                      <a:pt x="33" y="97"/>
                    </a:lnTo>
                    <a:lnTo>
                      <a:pt x="29" y="103"/>
                    </a:lnTo>
                    <a:lnTo>
                      <a:pt x="24" y="108"/>
                    </a:lnTo>
                    <a:lnTo>
                      <a:pt x="18" y="112"/>
                    </a:lnTo>
                    <a:lnTo>
                      <a:pt x="13" y="114"/>
                    </a:lnTo>
                    <a:lnTo>
                      <a:pt x="6" y="114"/>
                    </a:lnTo>
                    <a:lnTo>
                      <a:pt x="2" y="112"/>
                    </a:lnTo>
                    <a:lnTo>
                      <a:pt x="1" y="108"/>
                    </a:lnTo>
                    <a:lnTo>
                      <a:pt x="0" y="104"/>
                    </a:lnTo>
                    <a:lnTo>
                      <a:pt x="1" y="93"/>
                    </a:lnTo>
                    <a:lnTo>
                      <a:pt x="2" y="84"/>
                    </a:lnTo>
                    <a:lnTo>
                      <a:pt x="18" y="61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212"/>
              <p:cNvSpPr>
                <a:spLocks/>
              </p:cNvSpPr>
              <p:nvPr/>
            </p:nvSpPr>
            <p:spPr bwMode="auto">
              <a:xfrm>
                <a:off x="5477159" y="2301363"/>
                <a:ext cx="87441" cy="133667"/>
              </a:xfrm>
              <a:custGeom>
                <a:avLst/>
                <a:gdLst/>
                <a:ahLst/>
                <a:cxnLst>
                  <a:cxn ang="0">
                    <a:pos x="111" y="204"/>
                  </a:cxn>
                  <a:cxn ang="0">
                    <a:pos x="129" y="172"/>
                  </a:cxn>
                  <a:cxn ang="0">
                    <a:pos x="142" y="155"/>
                  </a:cxn>
                  <a:cxn ang="0">
                    <a:pos x="154" y="147"/>
                  </a:cxn>
                  <a:cxn ang="0">
                    <a:pos x="162" y="142"/>
                  </a:cxn>
                  <a:cxn ang="0">
                    <a:pos x="165" y="138"/>
                  </a:cxn>
                  <a:cxn ang="0">
                    <a:pos x="168" y="107"/>
                  </a:cxn>
                  <a:cxn ang="0">
                    <a:pos x="169" y="59"/>
                  </a:cxn>
                  <a:cxn ang="0">
                    <a:pos x="173" y="37"/>
                  </a:cxn>
                  <a:cxn ang="0">
                    <a:pos x="180" y="24"/>
                  </a:cxn>
                  <a:cxn ang="0">
                    <a:pos x="187" y="14"/>
                  </a:cxn>
                  <a:cxn ang="0">
                    <a:pos x="191" y="5"/>
                  </a:cxn>
                  <a:cxn ang="0">
                    <a:pos x="190" y="0"/>
                  </a:cxn>
                  <a:cxn ang="0">
                    <a:pos x="177" y="2"/>
                  </a:cxn>
                  <a:cxn ang="0">
                    <a:pos x="160" y="10"/>
                  </a:cxn>
                  <a:cxn ang="0">
                    <a:pos x="133" y="29"/>
                  </a:cxn>
                  <a:cxn ang="0">
                    <a:pos x="132" y="32"/>
                  </a:cxn>
                  <a:cxn ang="0">
                    <a:pos x="136" y="35"/>
                  </a:cxn>
                  <a:cxn ang="0">
                    <a:pos x="142" y="40"/>
                  </a:cxn>
                  <a:cxn ang="0">
                    <a:pos x="147" y="53"/>
                  </a:cxn>
                  <a:cxn ang="0">
                    <a:pos x="149" y="59"/>
                  </a:cxn>
                  <a:cxn ang="0">
                    <a:pos x="146" y="66"/>
                  </a:cxn>
                  <a:cxn ang="0">
                    <a:pos x="132" y="82"/>
                  </a:cxn>
                  <a:cxn ang="0">
                    <a:pos x="118" y="95"/>
                  </a:cxn>
                  <a:cxn ang="0">
                    <a:pos x="112" y="104"/>
                  </a:cxn>
                  <a:cxn ang="0">
                    <a:pos x="111" y="111"/>
                  </a:cxn>
                  <a:cxn ang="0">
                    <a:pos x="120" y="117"/>
                  </a:cxn>
                  <a:cxn ang="0">
                    <a:pos x="124" y="121"/>
                  </a:cxn>
                  <a:cxn ang="0">
                    <a:pos x="127" y="128"/>
                  </a:cxn>
                  <a:cxn ang="0">
                    <a:pos x="121" y="136"/>
                  </a:cxn>
                  <a:cxn ang="0">
                    <a:pos x="112" y="143"/>
                  </a:cxn>
                  <a:cxn ang="0">
                    <a:pos x="93" y="155"/>
                  </a:cxn>
                  <a:cxn ang="0">
                    <a:pos x="68" y="178"/>
                  </a:cxn>
                  <a:cxn ang="0">
                    <a:pos x="49" y="203"/>
                  </a:cxn>
                  <a:cxn ang="0">
                    <a:pos x="33" y="224"/>
                  </a:cxn>
                  <a:cxn ang="0">
                    <a:pos x="20" y="238"/>
                  </a:cxn>
                  <a:cxn ang="0">
                    <a:pos x="6" y="268"/>
                  </a:cxn>
                  <a:cxn ang="0">
                    <a:pos x="1" y="282"/>
                  </a:cxn>
                  <a:cxn ang="0">
                    <a:pos x="0" y="290"/>
                  </a:cxn>
                  <a:cxn ang="0">
                    <a:pos x="4" y="296"/>
                  </a:cxn>
                  <a:cxn ang="0">
                    <a:pos x="14" y="299"/>
                  </a:cxn>
                  <a:cxn ang="0">
                    <a:pos x="28" y="294"/>
                  </a:cxn>
                  <a:cxn ang="0">
                    <a:pos x="50" y="278"/>
                  </a:cxn>
                  <a:cxn ang="0">
                    <a:pos x="73" y="256"/>
                  </a:cxn>
                  <a:cxn ang="0">
                    <a:pos x="84" y="242"/>
                  </a:cxn>
                  <a:cxn ang="0">
                    <a:pos x="99" y="230"/>
                  </a:cxn>
                </a:cxnLst>
                <a:rect l="0" t="0" r="r" b="b"/>
                <a:pathLst>
                  <a:path w="191" h="299">
                    <a:moveTo>
                      <a:pt x="99" y="221"/>
                    </a:moveTo>
                    <a:lnTo>
                      <a:pt x="111" y="204"/>
                    </a:lnTo>
                    <a:lnTo>
                      <a:pt x="124" y="182"/>
                    </a:lnTo>
                    <a:lnTo>
                      <a:pt x="129" y="172"/>
                    </a:lnTo>
                    <a:lnTo>
                      <a:pt x="136" y="163"/>
                    </a:lnTo>
                    <a:lnTo>
                      <a:pt x="142" y="155"/>
                    </a:lnTo>
                    <a:lnTo>
                      <a:pt x="149" y="150"/>
                    </a:lnTo>
                    <a:lnTo>
                      <a:pt x="154" y="147"/>
                    </a:lnTo>
                    <a:lnTo>
                      <a:pt x="159" y="145"/>
                    </a:lnTo>
                    <a:lnTo>
                      <a:pt x="162" y="142"/>
                    </a:lnTo>
                    <a:lnTo>
                      <a:pt x="164" y="141"/>
                    </a:lnTo>
                    <a:lnTo>
                      <a:pt x="165" y="138"/>
                    </a:lnTo>
                    <a:lnTo>
                      <a:pt x="167" y="136"/>
                    </a:lnTo>
                    <a:lnTo>
                      <a:pt x="168" y="107"/>
                    </a:lnTo>
                    <a:lnTo>
                      <a:pt x="168" y="75"/>
                    </a:lnTo>
                    <a:lnTo>
                      <a:pt x="169" y="59"/>
                    </a:lnTo>
                    <a:lnTo>
                      <a:pt x="172" y="44"/>
                    </a:lnTo>
                    <a:lnTo>
                      <a:pt x="173" y="37"/>
                    </a:lnTo>
                    <a:lnTo>
                      <a:pt x="176" y="31"/>
                    </a:lnTo>
                    <a:lnTo>
                      <a:pt x="180" y="24"/>
                    </a:lnTo>
                    <a:lnTo>
                      <a:pt x="184" y="19"/>
                    </a:lnTo>
                    <a:lnTo>
                      <a:pt x="187" y="14"/>
                    </a:lnTo>
                    <a:lnTo>
                      <a:pt x="190" y="10"/>
                    </a:lnTo>
                    <a:lnTo>
                      <a:pt x="191" y="5"/>
                    </a:lnTo>
                    <a:lnTo>
                      <a:pt x="191" y="0"/>
                    </a:lnTo>
                    <a:lnTo>
                      <a:pt x="190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69" y="5"/>
                    </a:lnTo>
                    <a:lnTo>
                      <a:pt x="160" y="10"/>
                    </a:lnTo>
                    <a:lnTo>
                      <a:pt x="145" y="20"/>
                    </a:lnTo>
                    <a:lnTo>
                      <a:pt x="133" y="29"/>
                    </a:lnTo>
                    <a:lnTo>
                      <a:pt x="132" y="31"/>
                    </a:lnTo>
                    <a:lnTo>
                      <a:pt x="132" y="32"/>
                    </a:lnTo>
                    <a:lnTo>
                      <a:pt x="133" y="33"/>
                    </a:lnTo>
                    <a:lnTo>
                      <a:pt x="136" y="35"/>
                    </a:lnTo>
                    <a:lnTo>
                      <a:pt x="140" y="37"/>
                    </a:lnTo>
                    <a:lnTo>
                      <a:pt x="142" y="40"/>
                    </a:lnTo>
                    <a:lnTo>
                      <a:pt x="145" y="46"/>
                    </a:lnTo>
                    <a:lnTo>
                      <a:pt x="147" y="53"/>
                    </a:lnTo>
                    <a:lnTo>
                      <a:pt x="149" y="55"/>
                    </a:lnTo>
                    <a:lnTo>
                      <a:pt x="149" y="59"/>
                    </a:lnTo>
                    <a:lnTo>
                      <a:pt x="147" y="62"/>
                    </a:lnTo>
                    <a:lnTo>
                      <a:pt x="146" y="66"/>
                    </a:lnTo>
                    <a:lnTo>
                      <a:pt x="140" y="75"/>
                    </a:lnTo>
                    <a:lnTo>
                      <a:pt x="132" y="82"/>
                    </a:lnTo>
                    <a:lnTo>
                      <a:pt x="125" y="88"/>
                    </a:lnTo>
                    <a:lnTo>
                      <a:pt x="118" y="95"/>
                    </a:lnTo>
                    <a:lnTo>
                      <a:pt x="115" y="99"/>
                    </a:lnTo>
                    <a:lnTo>
                      <a:pt x="112" y="104"/>
                    </a:lnTo>
                    <a:lnTo>
                      <a:pt x="111" y="108"/>
                    </a:lnTo>
                    <a:lnTo>
                      <a:pt x="111" y="111"/>
                    </a:lnTo>
                    <a:lnTo>
                      <a:pt x="115" y="115"/>
                    </a:lnTo>
                    <a:lnTo>
                      <a:pt x="120" y="117"/>
                    </a:lnTo>
                    <a:lnTo>
                      <a:pt x="123" y="119"/>
                    </a:lnTo>
                    <a:lnTo>
                      <a:pt x="124" y="121"/>
                    </a:lnTo>
                    <a:lnTo>
                      <a:pt x="125" y="124"/>
                    </a:lnTo>
                    <a:lnTo>
                      <a:pt x="127" y="128"/>
                    </a:lnTo>
                    <a:lnTo>
                      <a:pt x="125" y="132"/>
                    </a:lnTo>
                    <a:lnTo>
                      <a:pt x="121" y="136"/>
                    </a:lnTo>
                    <a:lnTo>
                      <a:pt x="118" y="139"/>
                    </a:lnTo>
                    <a:lnTo>
                      <a:pt x="112" y="143"/>
                    </a:lnTo>
                    <a:lnTo>
                      <a:pt x="101" y="150"/>
                    </a:lnTo>
                    <a:lnTo>
                      <a:pt x="93" y="155"/>
                    </a:lnTo>
                    <a:lnTo>
                      <a:pt x="80" y="167"/>
                    </a:lnTo>
                    <a:lnTo>
                      <a:pt x="68" y="178"/>
                    </a:lnTo>
                    <a:lnTo>
                      <a:pt x="59" y="190"/>
                    </a:lnTo>
                    <a:lnTo>
                      <a:pt x="49" y="203"/>
                    </a:lnTo>
                    <a:lnTo>
                      <a:pt x="41" y="213"/>
                    </a:lnTo>
                    <a:lnTo>
                      <a:pt x="33" y="224"/>
                    </a:lnTo>
                    <a:lnTo>
                      <a:pt x="27" y="230"/>
                    </a:lnTo>
                    <a:lnTo>
                      <a:pt x="20" y="238"/>
                    </a:lnTo>
                    <a:lnTo>
                      <a:pt x="14" y="252"/>
                    </a:lnTo>
                    <a:lnTo>
                      <a:pt x="6" y="268"/>
                    </a:lnTo>
                    <a:lnTo>
                      <a:pt x="4" y="274"/>
                    </a:lnTo>
                    <a:lnTo>
                      <a:pt x="1" y="282"/>
                    </a:lnTo>
                    <a:lnTo>
                      <a:pt x="0" y="286"/>
                    </a:lnTo>
                    <a:lnTo>
                      <a:pt x="0" y="290"/>
                    </a:lnTo>
                    <a:lnTo>
                      <a:pt x="1" y="294"/>
                    </a:lnTo>
                    <a:lnTo>
                      <a:pt x="4" y="296"/>
                    </a:lnTo>
                    <a:lnTo>
                      <a:pt x="9" y="299"/>
                    </a:lnTo>
                    <a:lnTo>
                      <a:pt x="14" y="299"/>
                    </a:lnTo>
                    <a:lnTo>
                      <a:pt x="22" y="296"/>
                    </a:lnTo>
                    <a:lnTo>
                      <a:pt x="28" y="294"/>
                    </a:lnTo>
                    <a:lnTo>
                      <a:pt x="41" y="285"/>
                    </a:lnTo>
                    <a:lnTo>
                      <a:pt x="50" y="278"/>
                    </a:lnTo>
                    <a:lnTo>
                      <a:pt x="62" y="266"/>
                    </a:lnTo>
                    <a:lnTo>
                      <a:pt x="73" y="256"/>
                    </a:lnTo>
                    <a:lnTo>
                      <a:pt x="79" y="250"/>
                    </a:lnTo>
                    <a:lnTo>
                      <a:pt x="84" y="242"/>
                    </a:lnTo>
                    <a:lnTo>
                      <a:pt x="92" y="235"/>
                    </a:lnTo>
                    <a:lnTo>
                      <a:pt x="99" y="230"/>
                    </a:lnTo>
                    <a:lnTo>
                      <a:pt x="99" y="221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213"/>
              <p:cNvSpPr>
                <a:spLocks/>
              </p:cNvSpPr>
              <p:nvPr/>
            </p:nvSpPr>
            <p:spPr bwMode="auto">
              <a:xfrm>
                <a:off x="5548204" y="2380840"/>
                <a:ext cx="16396" cy="46964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1" y="67"/>
                  </a:cxn>
                  <a:cxn ang="0">
                    <a:pos x="2" y="52"/>
                  </a:cxn>
                  <a:cxn ang="0">
                    <a:pos x="3" y="36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7" y="11"/>
                  </a:cxn>
                  <a:cxn ang="0">
                    <a:pos x="10" y="7"/>
                  </a:cxn>
                  <a:cxn ang="0">
                    <a:pos x="14" y="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6" y="5"/>
                  </a:cxn>
                  <a:cxn ang="0">
                    <a:pos x="37" y="7"/>
                  </a:cxn>
                  <a:cxn ang="0">
                    <a:pos x="37" y="13"/>
                  </a:cxn>
                  <a:cxn ang="0">
                    <a:pos x="37" y="17"/>
                  </a:cxn>
                  <a:cxn ang="0">
                    <a:pos x="37" y="26"/>
                  </a:cxn>
                  <a:cxn ang="0">
                    <a:pos x="36" y="33"/>
                  </a:cxn>
                  <a:cxn ang="0">
                    <a:pos x="36" y="48"/>
                  </a:cxn>
                  <a:cxn ang="0">
                    <a:pos x="34" y="62"/>
                  </a:cxn>
                  <a:cxn ang="0">
                    <a:pos x="34" y="76"/>
                  </a:cxn>
                  <a:cxn ang="0">
                    <a:pos x="32" y="90"/>
                  </a:cxn>
                  <a:cxn ang="0">
                    <a:pos x="32" y="94"/>
                  </a:cxn>
                  <a:cxn ang="0">
                    <a:pos x="29" y="99"/>
                  </a:cxn>
                  <a:cxn ang="0">
                    <a:pos x="28" y="103"/>
                  </a:cxn>
                  <a:cxn ang="0">
                    <a:pos x="23" y="105"/>
                  </a:cxn>
                  <a:cxn ang="0">
                    <a:pos x="16" y="105"/>
                  </a:cxn>
                  <a:cxn ang="0">
                    <a:pos x="10" y="103"/>
                  </a:cxn>
                  <a:cxn ang="0">
                    <a:pos x="7" y="102"/>
                  </a:cxn>
                  <a:cxn ang="0">
                    <a:pos x="5" y="99"/>
                  </a:cxn>
                  <a:cxn ang="0">
                    <a:pos x="3" y="97"/>
                  </a:cxn>
                  <a:cxn ang="0">
                    <a:pos x="2" y="93"/>
                  </a:cxn>
                  <a:cxn ang="0">
                    <a:pos x="0" y="83"/>
                  </a:cxn>
                </a:cxnLst>
                <a:rect l="0" t="0" r="r" b="b"/>
                <a:pathLst>
                  <a:path w="37" h="105">
                    <a:moveTo>
                      <a:pt x="0" y="83"/>
                    </a:moveTo>
                    <a:lnTo>
                      <a:pt x="1" y="67"/>
                    </a:lnTo>
                    <a:lnTo>
                      <a:pt x="2" y="52"/>
                    </a:lnTo>
                    <a:lnTo>
                      <a:pt x="3" y="36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0" y="7"/>
                    </a:lnTo>
                    <a:lnTo>
                      <a:pt x="14" y="4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37" y="7"/>
                    </a:lnTo>
                    <a:lnTo>
                      <a:pt x="37" y="13"/>
                    </a:lnTo>
                    <a:lnTo>
                      <a:pt x="37" y="17"/>
                    </a:lnTo>
                    <a:lnTo>
                      <a:pt x="37" y="26"/>
                    </a:lnTo>
                    <a:lnTo>
                      <a:pt x="36" y="33"/>
                    </a:lnTo>
                    <a:lnTo>
                      <a:pt x="36" y="48"/>
                    </a:lnTo>
                    <a:lnTo>
                      <a:pt x="34" y="62"/>
                    </a:lnTo>
                    <a:lnTo>
                      <a:pt x="34" y="76"/>
                    </a:lnTo>
                    <a:lnTo>
                      <a:pt x="32" y="90"/>
                    </a:lnTo>
                    <a:lnTo>
                      <a:pt x="32" y="94"/>
                    </a:lnTo>
                    <a:lnTo>
                      <a:pt x="29" y="99"/>
                    </a:lnTo>
                    <a:lnTo>
                      <a:pt x="28" y="103"/>
                    </a:lnTo>
                    <a:lnTo>
                      <a:pt x="23" y="105"/>
                    </a:lnTo>
                    <a:lnTo>
                      <a:pt x="16" y="105"/>
                    </a:lnTo>
                    <a:lnTo>
                      <a:pt x="10" y="103"/>
                    </a:lnTo>
                    <a:lnTo>
                      <a:pt x="7" y="102"/>
                    </a:lnTo>
                    <a:lnTo>
                      <a:pt x="5" y="99"/>
                    </a:lnTo>
                    <a:lnTo>
                      <a:pt x="3" y="97"/>
                    </a:lnTo>
                    <a:lnTo>
                      <a:pt x="2" y="9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" name="Freeform 214"/>
              <p:cNvSpPr>
                <a:spLocks/>
              </p:cNvSpPr>
              <p:nvPr/>
            </p:nvSpPr>
            <p:spPr bwMode="auto">
              <a:xfrm>
                <a:off x="5575530" y="2297750"/>
                <a:ext cx="45543" cy="54189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" y="81"/>
                  </a:cxn>
                  <a:cxn ang="0">
                    <a:pos x="4" y="75"/>
                  </a:cxn>
                  <a:cxn ang="0">
                    <a:pos x="8" y="68"/>
                  </a:cxn>
                  <a:cxn ang="0">
                    <a:pos x="12" y="62"/>
                  </a:cxn>
                  <a:cxn ang="0">
                    <a:pos x="17" y="55"/>
                  </a:cxn>
                  <a:cxn ang="0">
                    <a:pos x="22" y="49"/>
                  </a:cxn>
                  <a:cxn ang="0">
                    <a:pos x="27" y="45"/>
                  </a:cxn>
                  <a:cxn ang="0">
                    <a:pos x="32" y="43"/>
                  </a:cxn>
                  <a:cxn ang="0">
                    <a:pos x="43" y="39"/>
                  </a:cxn>
                  <a:cxn ang="0">
                    <a:pos x="51" y="32"/>
                  </a:cxn>
                  <a:cxn ang="0">
                    <a:pos x="58" y="26"/>
                  </a:cxn>
                  <a:cxn ang="0">
                    <a:pos x="66" y="18"/>
                  </a:cxn>
                  <a:cxn ang="0">
                    <a:pos x="79" y="8"/>
                  </a:cxn>
                  <a:cxn ang="0">
                    <a:pos x="91" y="1"/>
                  </a:cxn>
                  <a:cxn ang="0">
                    <a:pos x="92" y="0"/>
                  </a:cxn>
                  <a:cxn ang="0">
                    <a:pos x="95" y="1"/>
                  </a:cxn>
                  <a:cxn ang="0">
                    <a:pos x="96" y="1"/>
                  </a:cxn>
                  <a:cxn ang="0">
                    <a:pos x="97" y="4"/>
                  </a:cxn>
                  <a:cxn ang="0">
                    <a:pos x="98" y="10"/>
                  </a:cxn>
                  <a:cxn ang="0">
                    <a:pos x="97" y="20"/>
                  </a:cxn>
                  <a:cxn ang="0">
                    <a:pos x="96" y="32"/>
                  </a:cxn>
                  <a:cxn ang="0">
                    <a:pos x="95" y="44"/>
                  </a:cxn>
                  <a:cxn ang="0">
                    <a:pos x="92" y="55"/>
                  </a:cxn>
                  <a:cxn ang="0">
                    <a:pos x="89" y="67"/>
                  </a:cxn>
                  <a:cxn ang="0">
                    <a:pos x="87" y="70"/>
                  </a:cxn>
                  <a:cxn ang="0">
                    <a:pos x="85" y="72"/>
                  </a:cxn>
                  <a:cxn ang="0">
                    <a:pos x="82" y="74"/>
                  </a:cxn>
                  <a:cxn ang="0">
                    <a:pos x="79" y="75"/>
                  </a:cxn>
                  <a:cxn ang="0">
                    <a:pos x="71" y="75"/>
                  </a:cxn>
                  <a:cxn ang="0">
                    <a:pos x="62" y="74"/>
                  </a:cxn>
                  <a:cxn ang="0">
                    <a:pos x="53" y="74"/>
                  </a:cxn>
                  <a:cxn ang="0">
                    <a:pos x="45" y="76"/>
                  </a:cxn>
                  <a:cxn ang="0">
                    <a:pos x="41" y="77"/>
                  </a:cxn>
                  <a:cxn ang="0">
                    <a:pos x="39" y="81"/>
                  </a:cxn>
                  <a:cxn ang="0">
                    <a:pos x="36" y="85"/>
                  </a:cxn>
                  <a:cxn ang="0">
                    <a:pos x="34" y="90"/>
                  </a:cxn>
                  <a:cxn ang="0">
                    <a:pos x="31" y="103"/>
                  </a:cxn>
                  <a:cxn ang="0">
                    <a:pos x="25" y="116"/>
                  </a:cxn>
                  <a:cxn ang="0">
                    <a:pos x="21" y="120"/>
                  </a:cxn>
                  <a:cxn ang="0">
                    <a:pos x="18" y="123"/>
                  </a:cxn>
                  <a:cxn ang="0">
                    <a:pos x="14" y="123"/>
                  </a:cxn>
                  <a:cxn ang="0">
                    <a:pos x="12" y="122"/>
                  </a:cxn>
                  <a:cxn ang="0">
                    <a:pos x="6" y="115"/>
                  </a:cxn>
                  <a:cxn ang="0">
                    <a:pos x="3" y="105"/>
                  </a:cxn>
                  <a:cxn ang="0">
                    <a:pos x="0" y="88"/>
                  </a:cxn>
                </a:cxnLst>
                <a:rect l="0" t="0" r="r" b="b"/>
                <a:pathLst>
                  <a:path w="98" h="123">
                    <a:moveTo>
                      <a:pt x="0" y="88"/>
                    </a:moveTo>
                    <a:lnTo>
                      <a:pt x="1" y="81"/>
                    </a:lnTo>
                    <a:lnTo>
                      <a:pt x="4" y="75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7" y="55"/>
                    </a:lnTo>
                    <a:lnTo>
                      <a:pt x="22" y="49"/>
                    </a:lnTo>
                    <a:lnTo>
                      <a:pt x="27" y="45"/>
                    </a:lnTo>
                    <a:lnTo>
                      <a:pt x="32" y="43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8" y="26"/>
                    </a:lnTo>
                    <a:lnTo>
                      <a:pt x="66" y="18"/>
                    </a:lnTo>
                    <a:lnTo>
                      <a:pt x="79" y="8"/>
                    </a:lnTo>
                    <a:lnTo>
                      <a:pt x="91" y="1"/>
                    </a:lnTo>
                    <a:lnTo>
                      <a:pt x="92" y="0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4"/>
                    </a:lnTo>
                    <a:lnTo>
                      <a:pt x="98" y="10"/>
                    </a:lnTo>
                    <a:lnTo>
                      <a:pt x="97" y="20"/>
                    </a:lnTo>
                    <a:lnTo>
                      <a:pt x="96" y="32"/>
                    </a:lnTo>
                    <a:lnTo>
                      <a:pt x="95" y="44"/>
                    </a:lnTo>
                    <a:lnTo>
                      <a:pt x="92" y="55"/>
                    </a:lnTo>
                    <a:lnTo>
                      <a:pt x="89" y="67"/>
                    </a:lnTo>
                    <a:lnTo>
                      <a:pt x="87" y="70"/>
                    </a:lnTo>
                    <a:lnTo>
                      <a:pt x="85" y="72"/>
                    </a:lnTo>
                    <a:lnTo>
                      <a:pt x="82" y="74"/>
                    </a:lnTo>
                    <a:lnTo>
                      <a:pt x="79" y="75"/>
                    </a:lnTo>
                    <a:lnTo>
                      <a:pt x="71" y="75"/>
                    </a:lnTo>
                    <a:lnTo>
                      <a:pt x="62" y="74"/>
                    </a:lnTo>
                    <a:lnTo>
                      <a:pt x="53" y="74"/>
                    </a:lnTo>
                    <a:lnTo>
                      <a:pt x="45" y="76"/>
                    </a:lnTo>
                    <a:lnTo>
                      <a:pt x="41" y="77"/>
                    </a:lnTo>
                    <a:lnTo>
                      <a:pt x="39" y="81"/>
                    </a:lnTo>
                    <a:lnTo>
                      <a:pt x="36" y="85"/>
                    </a:lnTo>
                    <a:lnTo>
                      <a:pt x="34" y="90"/>
                    </a:lnTo>
                    <a:lnTo>
                      <a:pt x="31" y="103"/>
                    </a:lnTo>
                    <a:lnTo>
                      <a:pt x="25" y="116"/>
                    </a:lnTo>
                    <a:lnTo>
                      <a:pt x="21" y="120"/>
                    </a:lnTo>
                    <a:lnTo>
                      <a:pt x="18" y="123"/>
                    </a:lnTo>
                    <a:lnTo>
                      <a:pt x="14" y="123"/>
                    </a:lnTo>
                    <a:lnTo>
                      <a:pt x="12" y="122"/>
                    </a:lnTo>
                    <a:lnTo>
                      <a:pt x="6" y="115"/>
                    </a:lnTo>
                    <a:lnTo>
                      <a:pt x="3" y="10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C95C8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" name="Freeform 217"/>
              <p:cNvSpPr>
                <a:spLocks/>
              </p:cNvSpPr>
              <p:nvPr/>
            </p:nvSpPr>
            <p:spPr bwMode="auto">
              <a:xfrm>
                <a:off x="5449833" y="3715700"/>
                <a:ext cx="21860" cy="25288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" name="Freeform 224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" name="Freeform 225"/>
              <p:cNvSpPr>
                <a:spLocks/>
              </p:cNvSpPr>
              <p:nvPr/>
            </p:nvSpPr>
            <p:spPr bwMode="auto">
              <a:xfrm>
                <a:off x="4661041" y="2355552"/>
                <a:ext cx="672204" cy="680977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" name="Freeform 226"/>
              <p:cNvSpPr>
                <a:spLocks noEditPoints="1"/>
              </p:cNvSpPr>
              <p:nvPr/>
            </p:nvSpPr>
            <p:spPr bwMode="auto">
              <a:xfrm>
                <a:off x="5041774" y="3582034"/>
                <a:ext cx="1865411" cy="2196467"/>
              </a:xfrm>
              <a:custGeom>
                <a:avLst/>
                <a:gdLst/>
                <a:ahLst/>
                <a:cxnLst>
                  <a:cxn ang="0">
                    <a:pos x="4086" y="4191"/>
                  </a:cxn>
                  <a:cxn ang="0">
                    <a:pos x="4017" y="4233"/>
                  </a:cxn>
                  <a:cxn ang="0">
                    <a:pos x="3767" y="4361"/>
                  </a:cxn>
                  <a:cxn ang="0">
                    <a:pos x="3817" y="4490"/>
                  </a:cxn>
                  <a:cxn ang="0">
                    <a:pos x="3767" y="4635"/>
                  </a:cxn>
                  <a:cxn ang="0">
                    <a:pos x="3876" y="4790"/>
                  </a:cxn>
                  <a:cxn ang="0">
                    <a:pos x="3968" y="4746"/>
                  </a:cxn>
                  <a:cxn ang="0">
                    <a:pos x="25" y="516"/>
                  </a:cxn>
                  <a:cxn ang="0">
                    <a:pos x="869" y="2047"/>
                  </a:cxn>
                  <a:cxn ang="0">
                    <a:pos x="898" y="1884"/>
                  </a:cxn>
                  <a:cxn ang="0">
                    <a:pos x="685" y="2730"/>
                  </a:cxn>
                  <a:cxn ang="0">
                    <a:pos x="742" y="2521"/>
                  </a:cxn>
                  <a:cxn ang="0">
                    <a:pos x="942" y="2398"/>
                  </a:cxn>
                  <a:cxn ang="0">
                    <a:pos x="859" y="2116"/>
                  </a:cxn>
                  <a:cxn ang="0">
                    <a:pos x="970" y="1852"/>
                  </a:cxn>
                  <a:cxn ang="0">
                    <a:pos x="763" y="1477"/>
                  </a:cxn>
                  <a:cxn ang="0">
                    <a:pos x="679" y="1349"/>
                  </a:cxn>
                  <a:cxn ang="0">
                    <a:pos x="627" y="1186"/>
                  </a:cxn>
                  <a:cxn ang="0">
                    <a:pos x="513" y="1124"/>
                  </a:cxn>
                  <a:cxn ang="0">
                    <a:pos x="420" y="1017"/>
                  </a:cxn>
                  <a:cxn ang="0">
                    <a:pos x="269" y="840"/>
                  </a:cxn>
                  <a:cxn ang="0">
                    <a:pos x="149" y="779"/>
                  </a:cxn>
                  <a:cxn ang="0">
                    <a:pos x="152" y="686"/>
                  </a:cxn>
                  <a:cxn ang="0">
                    <a:pos x="254" y="637"/>
                  </a:cxn>
                  <a:cxn ang="0">
                    <a:pos x="264" y="503"/>
                  </a:cxn>
                  <a:cxn ang="0">
                    <a:pos x="473" y="564"/>
                  </a:cxn>
                  <a:cxn ang="0">
                    <a:pos x="641" y="528"/>
                  </a:cxn>
                  <a:cxn ang="0">
                    <a:pos x="740" y="748"/>
                  </a:cxn>
                  <a:cxn ang="0">
                    <a:pos x="959" y="736"/>
                  </a:cxn>
                  <a:cxn ang="0">
                    <a:pos x="1038" y="753"/>
                  </a:cxn>
                  <a:cxn ang="0">
                    <a:pos x="1136" y="646"/>
                  </a:cxn>
                  <a:cxn ang="0">
                    <a:pos x="1091" y="270"/>
                  </a:cxn>
                  <a:cxn ang="0">
                    <a:pos x="1306" y="401"/>
                  </a:cxn>
                  <a:cxn ang="0">
                    <a:pos x="1521" y="560"/>
                  </a:cxn>
                  <a:cxn ang="0">
                    <a:pos x="1696" y="529"/>
                  </a:cxn>
                  <a:cxn ang="0">
                    <a:pos x="2206" y="333"/>
                  </a:cxn>
                  <a:cxn ang="0">
                    <a:pos x="2411" y="29"/>
                  </a:cxn>
                  <a:cxn ang="0">
                    <a:pos x="2700" y="162"/>
                  </a:cxn>
                  <a:cxn ang="0">
                    <a:pos x="2828" y="390"/>
                  </a:cxn>
                  <a:cxn ang="0">
                    <a:pos x="3009" y="649"/>
                  </a:cxn>
                  <a:cxn ang="0">
                    <a:pos x="3249" y="849"/>
                  </a:cxn>
                  <a:cxn ang="0">
                    <a:pos x="3668" y="1063"/>
                  </a:cxn>
                  <a:cxn ang="0">
                    <a:pos x="4085" y="1319"/>
                  </a:cxn>
                  <a:cxn ang="0">
                    <a:pos x="3805" y="1867"/>
                  </a:cxn>
                  <a:cxn ang="0">
                    <a:pos x="3525" y="1988"/>
                  </a:cxn>
                  <a:cxn ang="0">
                    <a:pos x="3384" y="2141"/>
                  </a:cxn>
                  <a:cxn ang="0">
                    <a:pos x="3162" y="2498"/>
                  </a:cxn>
                  <a:cxn ang="0">
                    <a:pos x="3421" y="2413"/>
                  </a:cxn>
                  <a:cxn ang="0">
                    <a:pos x="3419" y="2727"/>
                  </a:cxn>
                  <a:cxn ang="0">
                    <a:pos x="3379" y="2968"/>
                  </a:cxn>
                  <a:cxn ang="0">
                    <a:pos x="3337" y="3226"/>
                  </a:cxn>
                  <a:cxn ang="0">
                    <a:pos x="3503" y="3521"/>
                  </a:cxn>
                  <a:cxn ang="0">
                    <a:pos x="3263" y="3771"/>
                  </a:cxn>
                  <a:cxn ang="0">
                    <a:pos x="2880" y="3874"/>
                  </a:cxn>
                  <a:cxn ang="0">
                    <a:pos x="2626" y="3700"/>
                  </a:cxn>
                  <a:cxn ang="0">
                    <a:pos x="2456" y="3628"/>
                  </a:cxn>
                  <a:cxn ang="0">
                    <a:pos x="2091" y="3626"/>
                  </a:cxn>
                  <a:cxn ang="0">
                    <a:pos x="1951" y="3856"/>
                  </a:cxn>
                  <a:cxn ang="0">
                    <a:pos x="1583" y="3900"/>
                  </a:cxn>
                  <a:cxn ang="0">
                    <a:pos x="1338" y="3655"/>
                  </a:cxn>
                  <a:cxn ang="0">
                    <a:pos x="1112" y="3624"/>
                  </a:cxn>
                  <a:cxn ang="0">
                    <a:pos x="723" y="3464"/>
                  </a:cxn>
                  <a:cxn ang="0">
                    <a:pos x="548" y="3242"/>
                  </a:cxn>
                </a:cxnLst>
                <a:rect l="0" t="0" r="r" b="b"/>
                <a:pathLst>
                  <a:path w="4099" h="4863">
                    <a:moveTo>
                      <a:pt x="4010" y="4635"/>
                    </a:moveTo>
                    <a:lnTo>
                      <a:pt x="4013" y="4621"/>
                    </a:lnTo>
                    <a:lnTo>
                      <a:pt x="4017" y="4608"/>
                    </a:lnTo>
                    <a:lnTo>
                      <a:pt x="4021" y="4594"/>
                    </a:lnTo>
                    <a:lnTo>
                      <a:pt x="4028" y="4581"/>
                    </a:lnTo>
                    <a:lnTo>
                      <a:pt x="4041" y="4562"/>
                    </a:lnTo>
                    <a:lnTo>
                      <a:pt x="4055" y="4545"/>
                    </a:lnTo>
                    <a:lnTo>
                      <a:pt x="4063" y="4534"/>
                    </a:lnTo>
                    <a:lnTo>
                      <a:pt x="4069" y="4524"/>
                    </a:lnTo>
                    <a:lnTo>
                      <a:pt x="4074" y="4515"/>
                    </a:lnTo>
                    <a:lnTo>
                      <a:pt x="4080" y="4505"/>
                    </a:lnTo>
                    <a:lnTo>
                      <a:pt x="4083" y="4494"/>
                    </a:lnTo>
                    <a:lnTo>
                      <a:pt x="4086" y="4483"/>
                    </a:lnTo>
                    <a:lnTo>
                      <a:pt x="4087" y="4471"/>
                    </a:lnTo>
                    <a:lnTo>
                      <a:pt x="4089" y="4458"/>
                    </a:lnTo>
                    <a:lnTo>
                      <a:pt x="4089" y="4444"/>
                    </a:lnTo>
                    <a:lnTo>
                      <a:pt x="4090" y="4428"/>
                    </a:lnTo>
                    <a:lnTo>
                      <a:pt x="4090" y="4411"/>
                    </a:lnTo>
                    <a:lnTo>
                      <a:pt x="4087" y="4398"/>
                    </a:lnTo>
                    <a:lnTo>
                      <a:pt x="4086" y="4378"/>
                    </a:lnTo>
                    <a:lnTo>
                      <a:pt x="4083" y="4356"/>
                    </a:lnTo>
                    <a:lnTo>
                      <a:pt x="4078" y="4331"/>
                    </a:lnTo>
                    <a:lnTo>
                      <a:pt x="4074" y="4305"/>
                    </a:lnTo>
                    <a:lnTo>
                      <a:pt x="4072" y="4281"/>
                    </a:lnTo>
                    <a:lnTo>
                      <a:pt x="4070" y="4256"/>
                    </a:lnTo>
                    <a:lnTo>
                      <a:pt x="4070" y="4246"/>
                    </a:lnTo>
                    <a:lnTo>
                      <a:pt x="4072" y="4235"/>
                    </a:lnTo>
                    <a:lnTo>
                      <a:pt x="4074" y="4225"/>
                    </a:lnTo>
                    <a:lnTo>
                      <a:pt x="4078" y="4216"/>
                    </a:lnTo>
                    <a:lnTo>
                      <a:pt x="4081" y="4207"/>
                    </a:lnTo>
                    <a:lnTo>
                      <a:pt x="4086" y="4191"/>
                    </a:lnTo>
                    <a:lnTo>
                      <a:pt x="4091" y="4172"/>
                    </a:lnTo>
                    <a:lnTo>
                      <a:pt x="4095" y="4152"/>
                    </a:lnTo>
                    <a:lnTo>
                      <a:pt x="4096" y="4142"/>
                    </a:lnTo>
                    <a:lnTo>
                      <a:pt x="4096" y="4134"/>
                    </a:lnTo>
                    <a:lnTo>
                      <a:pt x="4096" y="4126"/>
                    </a:lnTo>
                    <a:lnTo>
                      <a:pt x="4095" y="4120"/>
                    </a:lnTo>
                    <a:lnTo>
                      <a:pt x="4094" y="4117"/>
                    </a:lnTo>
                    <a:lnTo>
                      <a:pt x="4092" y="4116"/>
                    </a:lnTo>
                    <a:lnTo>
                      <a:pt x="4090" y="4115"/>
                    </a:lnTo>
                    <a:lnTo>
                      <a:pt x="4089" y="4115"/>
                    </a:lnTo>
                    <a:lnTo>
                      <a:pt x="4082" y="4115"/>
                    </a:lnTo>
                    <a:lnTo>
                      <a:pt x="4076" y="4119"/>
                    </a:lnTo>
                    <a:lnTo>
                      <a:pt x="4068" y="4125"/>
                    </a:lnTo>
                    <a:lnTo>
                      <a:pt x="4063" y="4132"/>
                    </a:lnTo>
                    <a:lnTo>
                      <a:pt x="4057" y="4138"/>
                    </a:lnTo>
                    <a:lnTo>
                      <a:pt x="4054" y="4145"/>
                    </a:lnTo>
                    <a:lnTo>
                      <a:pt x="4047" y="4160"/>
                    </a:lnTo>
                    <a:lnTo>
                      <a:pt x="4038" y="4176"/>
                    </a:lnTo>
                    <a:lnTo>
                      <a:pt x="4035" y="4181"/>
                    </a:lnTo>
                    <a:lnTo>
                      <a:pt x="4034" y="4186"/>
                    </a:lnTo>
                    <a:lnTo>
                      <a:pt x="4034" y="4191"/>
                    </a:lnTo>
                    <a:lnTo>
                      <a:pt x="4037" y="4195"/>
                    </a:lnTo>
                    <a:lnTo>
                      <a:pt x="4041" y="4204"/>
                    </a:lnTo>
                    <a:lnTo>
                      <a:pt x="4043" y="4214"/>
                    </a:lnTo>
                    <a:lnTo>
                      <a:pt x="4043" y="4218"/>
                    </a:lnTo>
                    <a:lnTo>
                      <a:pt x="4042" y="4222"/>
                    </a:lnTo>
                    <a:lnTo>
                      <a:pt x="4039" y="4225"/>
                    </a:lnTo>
                    <a:lnTo>
                      <a:pt x="4038" y="4227"/>
                    </a:lnTo>
                    <a:lnTo>
                      <a:pt x="4032" y="4231"/>
                    </a:lnTo>
                    <a:lnTo>
                      <a:pt x="4025" y="4233"/>
                    </a:lnTo>
                    <a:lnTo>
                      <a:pt x="4017" y="4233"/>
                    </a:lnTo>
                    <a:lnTo>
                      <a:pt x="4010" y="4231"/>
                    </a:lnTo>
                    <a:lnTo>
                      <a:pt x="4003" y="4229"/>
                    </a:lnTo>
                    <a:lnTo>
                      <a:pt x="3998" y="4226"/>
                    </a:lnTo>
                    <a:lnTo>
                      <a:pt x="3988" y="4222"/>
                    </a:lnTo>
                    <a:lnTo>
                      <a:pt x="3978" y="4221"/>
                    </a:lnTo>
                    <a:lnTo>
                      <a:pt x="3968" y="4220"/>
                    </a:lnTo>
                    <a:lnTo>
                      <a:pt x="3956" y="4220"/>
                    </a:lnTo>
                    <a:lnTo>
                      <a:pt x="3945" y="4220"/>
                    </a:lnTo>
                    <a:lnTo>
                      <a:pt x="3933" y="4222"/>
                    </a:lnTo>
                    <a:lnTo>
                      <a:pt x="3921" y="4225"/>
                    </a:lnTo>
                    <a:lnTo>
                      <a:pt x="3910" y="4229"/>
                    </a:lnTo>
                    <a:lnTo>
                      <a:pt x="3886" y="4238"/>
                    </a:lnTo>
                    <a:lnTo>
                      <a:pt x="3864" y="4248"/>
                    </a:lnTo>
                    <a:lnTo>
                      <a:pt x="3855" y="4255"/>
                    </a:lnTo>
                    <a:lnTo>
                      <a:pt x="3846" y="4261"/>
                    </a:lnTo>
                    <a:lnTo>
                      <a:pt x="3837" y="4268"/>
                    </a:lnTo>
                    <a:lnTo>
                      <a:pt x="3831" y="4274"/>
                    </a:lnTo>
                    <a:lnTo>
                      <a:pt x="3824" y="4282"/>
                    </a:lnTo>
                    <a:lnTo>
                      <a:pt x="3820" y="4292"/>
                    </a:lnTo>
                    <a:lnTo>
                      <a:pt x="3815" y="4303"/>
                    </a:lnTo>
                    <a:lnTo>
                      <a:pt x="3811" y="4314"/>
                    </a:lnTo>
                    <a:lnTo>
                      <a:pt x="3806" y="4325"/>
                    </a:lnTo>
                    <a:lnTo>
                      <a:pt x="3801" y="4332"/>
                    </a:lnTo>
                    <a:lnTo>
                      <a:pt x="3798" y="4336"/>
                    </a:lnTo>
                    <a:lnTo>
                      <a:pt x="3794" y="4339"/>
                    </a:lnTo>
                    <a:lnTo>
                      <a:pt x="3791" y="4340"/>
                    </a:lnTo>
                    <a:lnTo>
                      <a:pt x="3785" y="4340"/>
                    </a:lnTo>
                    <a:lnTo>
                      <a:pt x="3776" y="4347"/>
                    </a:lnTo>
                    <a:lnTo>
                      <a:pt x="3769" y="4353"/>
                    </a:lnTo>
                    <a:lnTo>
                      <a:pt x="3767" y="4357"/>
                    </a:lnTo>
                    <a:lnTo>
                      <a:pt x="3767" y="4361"/>
                    </a:lnTo>
                    <a:lnTo>
                      <a:pt x="3769" y="4365"/>
                    </a:lnTo>
                    <a:lnTo>
                      <a:pt x="3774" y="4369"/>
                    </a:lnTo>
                    <a:lnTo>
                      <a:pt x="3783" y="4374"/>
                    </a:lnTo>
                    <a:lnTo>
                      <a:pt x="3793" y="4379"/>
                    </a:lnTo>
                    <a:lnTo>
                      <a:pt x="3798" y="4383"/>
                    </a:lnTo>
                    <a:lnTo>
                      <a:pt x="3802" y="4387"/>
                    </a:lnTo>
                    <a:lnTo>
                      <a:pt x="3805" y="4391"/>
                    </a:lnTo>
                    <a:lnTo>
                      <a:pt x="3805" y="4395"/>
                    </a:lnTo>
                    <a:lnTo>
                      <a:pt x="3804" y="4397"/>
                    </a:lnTo>
                    <a:lnTo>
                      <a:pt x="3802" y="4398"/>
                    </a:lnTo>
                    <a:lnTo>
                      <a:pt x="3800" y="4400"/>
                    </a:lnTo>
                    <a:lnTo>
                      <a:pt x="3796" y="4401"/>
                    </a:lnTo>
                    <a:lnTo>
                      <a:pt x="3789" y="4402"/>
                    </a:lnTo>
                    <a:lnTo>
                      <a:pt x="3782" y="4405"/>
                    </a:lnTo>
                    <a:lnTo>
                      <a:pt x="3778" y="4406"/>
                    </a:lnTo>
                    <a:lnTo>
                      <a:pt x="3774" y="4409"/>
                    </a:lnTo>
                    <a:lnTo>
                      <a:pt x="3770" y="4410"/>
                    </a:lnTo>
                    <a:lnTo>
                      <a:pt x="3767" y="4414"/>
                    </a:lnTo>
                    <a:lnTo>
                      <a:pt x="3765" y="4418"/>
                    </a:lnTo>
                    <a:lnTo>
                      <a:pt x="3763" y="4423"/>
                    </a:lnTo>
                    <a:lnTo>
                      <a:pt x="3763" y="4428"/>
                    </a:lnTo>
                    <a:lnTo>
                      <a:pt x="3763" y="4435"/>
                    </a:lnTo>
                    <a:lnTo>
                      <a:pt x="3766" y="4450"/>
                    </a:lnTo>
                    <a:lnTo>
                      <a:pt x="3770" y="4462"/>
                    </a:lnTo>
                    <a:lnTo>
                      <a:pt x="3774" y="4467"/>
                    </a:lnTo>
                    <a:lnTo>
                      <a:pt x="3778" y="4471"/>
                    </a:lnTo>
                    <a:lnTo>
                      <a:pt x="3783" y="4475"/>
                    </a:lnTo>
                    <a:lnTo>
                      <a:pt x="3791" y="4477"/>
                    </a:lnTo>
                    <a:lnTo>
                      <a:pt x="3800" y="4481"/>
                    </a:lnTo>
                    <a:lnTo>
                      <a:pt x="3811" y="4487"/>
                    </a:lnTo>
                    <a:lnTo>
                      <a:pt x="3817" y="4490"/>
                    </a:lnTo>
                    <a:lnTo>
                      <a:pt x="3820" y="4494"/>
                    </a:lnTo>
                    <a:lnTo>
                      <a:pt x="3824" y="4498"/>
                    </a:lnTo>
                    <a:lnTo>
                      <a:pt x="3824" y="4502"/>
                    </a:lnTo>
                    <a:lnTo>
                      <a:pt x="3823" y="4506"/>
                    </a:lnTo>
                    <a:lnTo>
                      <a:pt x="3818" y="4509"/>
                    </a:lnTo>
                    <a:lnTo>
                      <a:pt x="3810" y="4512"/>
                    </a:lnTo>
                    <a:lnTo>
                      <a:pt x="3802" y="4516"/>
                    </a:lnTo>
                    <a:lnTo>
                      <a:pt x="3794" y="4520"/>
                    </a:lnTo>
                    <a:lnTo>
                      <a:pt x="3787" y="4525"/>
                    </a:lnTo>
                    <a:lnTo>
                      <a:pt x="3784" y="4528"/>
                    </a:lnTo>
                    <a:lnTo>
                      <a:pt x="3782" y="4532"/>
                    </a:lnTo>
                    <a:lnTo>
                      <a:pt x="3779" y="4536"/>
                    </a:lnTo>
                    <a:lnTo>
                      <a:pt x="3778" y="4540"/>
                    </a:lnTo>
                    <a:lnTo>
                      <a:pt x="3776" y="4547"/>
                    </a:lnTo>
                    <a:lnTo>
                      <a:pt x="3772" y="4554"/>
                    </a:lnTo>
                    <a:lnTo>
                      <a:pt x="3770" y="4560"/>
                    </a:lnTo>
                    <a:lnTo>
                      <a:pt x="3765" y="4566"/>
                    </a:lnTo>
                    <a:lnTo>
                      <a:pt x="3756" y="4576"/>
                    </a:lnTo>
                    <a:lnTo>
                      <a:pt x="3748" y="4589"/>
                    </a:lnTo>
                    <a:lnTo>
                      <a:pt x="3743" y="4599"/>
                    </a:lnTo>
                    <a:lnTo>
                      <a:pt x="3741" y="4607"/>
                    </a:lnTo>
                    <a:lnTo>
                      <a:pt x="3743" y="4610"/>
                    </a:lnTo>
                    <a:lnTo>
                      <a:pt x="3743" y="4611"/>
                    </a:lnTo>
                    <a:lnTo>
                      <a:pt x="3745" y="4613"/>
                    </a:lnTo>
                    <a:lnTo>
                      <a:pt x="3747" y="4615"/>
                    </a:lnTo>
                    <a:lnTo>
                      <a:pt x="3760" y="4616"/>
                    </a:lnTo>
                    <a:lnTo>
                      <a:pt x="3774" y="4616"/>
                    </a:lnTo>
                    <a:lnTo>
                      <a:pt x="3774" y="4620"/>
                    </a:lnTo>
                    <a:lnTo>
                      <a:pt x="3774" y="4624"/>
                    </a:lnTo>
                    <a:lnTo>
                      <a:pt x="3771" y="4630"/>
                    </a:lnTo>
                    <a:lnTo>
                      <a:pt x="3767" y="4635"/>
                    </a:lnTo>
                    <a:lnTo>
                      <a:pt x="3760" y="4647"/>
                    </a:lnTo>
                    <a:lnTo>
                      <a:pt x="3752" y="4659"/>
                    </a:lnTo>
                    <a:lnTo>
                      <a:pt x="3745" y="4670"/>
                    </a:lnTo>
                    <a:lnTo>
                      <a:pt x="3743" y="4680"/>
                    </a:lnTo>
                    <a:lnTo>
                      <a:pt x="3743" y="4683"/>
                    </a:lnTo>
                    <a:lnTo>
                      <a:pt x="3745" y="4686"/>
                    </a:lnTo>
                    <a:lnTo>
                      <a:pt x="3749" y="4687"/>
                    </a:lnTo>
                    <a:lnTo>
                      <a:pt x="3756" y="4687"/>
                    </a:lnTo>
                    <a:lnTo>
                      <a:pt x="3776" y="4686"/>
                    </a:lnTo>
                    <a:lnTo>
                      <a:pt x="3800" y="4685"/>
                    </a:lnTo>
                    <a:lnTo>
                      <a:pt x="3804" y="4685"/>
                    </a:lnTo>
                    <a:lnTo>
                      <a:pt x="3806" y="4686"/>
                    </a:lnTo>
                    <a:lnTo>
                      <a:pt x="3809" y="4687"/>
                    </a:lnTo>
                    <a:lnTo>
                      <a:pt x="3810" y="4690"/>
                    </a:lnTo>
                    <a:lnTo>
                      <a:pt x="3809" y="4694"/>
                    </a:lnTo>
                    <a:lnTo>
                      <a:pt x="3807" y="4699"/>
                    </a:lnTo>
                    <a:lnTo>
                      <a:pt x="3804" y="4704"/>
                    </a:lnTo>
                    <a:lnTo>
                      <a:pt x="3797" y="4711"/>
                    </a:lnTo>
                    <a:lnTo>
                      <a:pt x="3794" y="4715"/>
                    </a:lnTo>
                    <a:lnTo>
                      <a:pt x="3792" y="4718"/>
                    </a:lnTo>
                    <a:lnTo>
                      <a:pt x="3791" y="4721"/>
                    </a:lnTo>
                    <a:lnTo>
                      <a:pt x="3791" y="4725"/>
                    </a:lnTo>
                    <a:lnTo>
                      <a:pt x="3792" y="4731"/>
                    </a:lnTo>
                    <a:lnTo>
                      <a:pt x="3796" y="4738"/>
                    </a:lnTo>
                    <a:lnTo>
                      <a:pt x="3802" y="4744"/>
                    </a:lnTo>
                    <a:lnTo>
                      <a:pt x="3809" y="4751"/>
                    </a:lnTo>
                    <a:lnTo>
                      <a:pt x="3818" y="4757"/>
                    </a:lnTo>
                    <a:lnTo>
                      <a:pt x="3828" y="4764"/>
                    </a:lnTo>
                    <a:lnTo>
                      <a:pt x="3849" y="4774"/>
                    </a:lnTo>
                    <a:lnTo>
                      <a:pt x="3868" y="4786"/>
                    </a:lnTo>
                    <a:lnTo>
                      <a:pt x="3876" y="4790"/>
                    </a:lnTo>
                    <a:lnTo>
                      <a:pt x="3884" y="4795"/>
                    </a:lnTo>
                    <a:lnTo>
                      <a:pt x="3888" y="4799"/>
                    </a:lnTo>
                    <a:lnTo>
                      <a:pt x="3892" y="4803"/>
                    </a:lnTo>
                    <a:lnTo>
                      <a:pt x="3894" y="4816"/>
                    </a:lnTo>
                    <a:lnTo>
                      <a:pt x="3897" y="4826"/>
                    </a:lnTo>
                    <a:lnTo>
                      <a:pt x="3898" y="4830"/>
                    </a:lnTo>
                    <a:lnTo>
                      <a:pt x="3901" y="4835"/>
                    </a:lnTo>
                    <a:lnTo>
                      <a:pt x="3905" y="4839"/>
                    </a:lnTo>
                    <a:lnTo>
                      <a:pt x="3912" y="4841"/>
                    </a:lnTo>
                    <a:lnTo>
                      <a:pt x="3923" y="4849"/>
                    </a:lnTo>
                    <a:lnTo>
                      <a:pt x="3931" y="4857"/>
                    </a:lnTo>
                    <a:lnTo>
                      <a:pt x="3934" y="4861"/>
                    </a:lnTo>
                    <a:lnTo>
                      <a:pt x="3938" y="4863"/>
                    </a:lnTo>
                    <a:lnTo>
                      <a:pt x="3945" y="4863"/>
                    </a:lnTo>
                    <a:lnTo>
                      <a:pt x="3953" y="4862"/>
                    </a:lnTo>
                    <a:lnTo>
                      <a:pt x="3949" y="4848"/>
                    </a:lnTo>
                    <a:lnTo>
                      <a:pt x="3945" y="4832"/>
                    </a:lnTo>
                    <a:lnTo>
                      <a:pt x="3942" y="4825"/>
                    </a:lnTo>
                    <a:lnTo>
                      <a:pt x="3942" y="4817"/>
                    </a:lnTo>
                    <a:lnTo>
                      <a:pt x="3942" y="4810"/>
                    </a:lnTo>
                    <a:lnTo>
                      <a:pt x="3946" y="4804"/>
                    </a:lnTo>
                    <a:lnTo>
                      <a:pt x="3953" y="4796"/>
                    </a:lnTo>
                    <a:lnTo>
                      <a:pt x="3959" y="4790"/>
                    </a:lnTo>
                    <a:lnTo>
                      <a:pt x="3966" y="4783"/>
                    </a:lnTo>
                    <a:lnTo>
                      <a:pt x="3971" y="4774"/>
                    </a:lnTo>
                    <a:lnTo>
                      <a:pt x="3972" y="4769"/>
                    </a:lnTo>
                    <a:lnTo>
                      <a:pt x="3973" y="4765"/>
                    </a:lnTo>
                    <a:lnTo>
                      <a:pt x="3973" y="4761"/>
                    </a:lnTo>
                    <a:lnTo>
                      <a:pt x="3972" y="4757"/>
                    </a:lnTo>
                    <a:lnTo>
                      <a:pt x="3969" y="4751"/>
                    </a:lnTo>
                    <a:lnTo>
                      <a:pt x="3968" y="4746"/>
                    </a:lnTo>
                    <a:lnTo>
                      <a:pt x="3967" y="4742"/>
                    </a:lnTo>
                    <a:lnTo>
                      <a:pt x="3967" y="4738"/>
                    </a:lnTo>
                    <a:lnTo>
                      <a:pt x="3972" y="4733"/>
                    </a:lnTo>
                    <a:lnTo>
                      <a:pt x="3982" y="4726"/>
                    </a:lnTo>
                    <a:lnTo>
                      <a:pt x="3985" y="4725"/>
                    </a:lnTo>
                    <a:lnTo>
                      <a:pt x="3988" y="4722"/>
                    </a:lnTo>
                    <a:lnTo>
                      <a:pt x="3990" y="4718"/>
                    </a:lnTo>
                    <a:lnTo>
                      <a:pt x="3991" y="4715"/>
                    </a:lnTo>
                    <a:lnTo>
                      <a:pt x="3994" y="4704"/>
                    </a:lnTo>
                    <a:lnTo>
                      <a:pt x="3997" y="4692"/>
                    </a:lnTo>
                    <a:lnTo>
                      <a:pt x="3998" y="4670"/>
                    </a:lnTo>
                    <a:lnTo>
                      <a:pt x="3999" y="4654"/>
                    </a:lnTo>
                    <a:lnTo>
                      <a:pt x="4010" y="4635"/>
                    </a:lnTo>
                    <a:close/>
                    <a:moveTo>
                      <a:pt x="47" y="554"/>
                    </a:moveTo>
                    <a:lnTo>
                      <a:pt x="39" y="556"/>
                    </a:lnTo>
                    <a:lnTo>
                      <a:pt x="30" y="558"/>
                    </a:lnTo>
                    <a:lnTo>
                      <a:pt x="25" y="558"/>
                    </a:lnTo>
                    <a:lnTo>
                      <a:pt x="21" y="556"/>
                    </a:lnTo>
                    <a:lnTo>
                      <a:pt x="16" y="555"/>
                    </a:lnTo>
                    <a:lnTo>
                      <a:pt x="12" y="554"/>
                    </a:lnTo>
                    <a:lnTo>
                      <a:pt x="8" y="550"/>
                    </a:lnTo>
                    <a:lnTo>
                      <a:pt x="5" y="545"/>
                    </a:lnTo>
                    <a:lnTo>
                      <a:pt x="3" y="539"/>
                    </a:lnTo>
                    <a:lnTo>
                      <a:pt x="0" y="532"/>
                    </a:lnTo>
                    <a:lnTo>
                      <a:pt x="0" y="526"/>
                    </a:lnTo>
                    <a:lnTo>
                      <a:pt x="1" y="520"/>
                    </a:lnTo>
                    <a:lnTo>
                      <a:pt x="3" y="519"/>
                    </a:lnTo>
                    <a:lnTo>
                      <a:pt x="5" y="516"/>
                    </a:lnTo>
                    <a:lnTo>
                      <a:pt x="8" y="515"/>
                    </a:lnTo>
                    <a:lnTo>
                      <a:pt x="10" y="515"/>
                    </a:lnTo>
                    <a:lnTo>
                      <a:pt x="25" y="516"/>
                    </a:lnTo>
                    <a:lnTo>
                      <a:pt x="38" y="521"/>
                    </a:lnTo>
                    <a:lnTo>
                      <a:pt x="44" y="524"/>
                    </a:lnTo>
                    <a:lnTo>
                      <a:pt x="49" y="528"/>
                    </a:lnTo>
                    <a:lnTo>
                      <a:pt x="53" y="533"/>
                    </a:lnTo>
                    <a:lnTo>
                      <a:pt x="57" y="539"/>
                    </a:lnTo>
                    <a:lnTo>
                      <a:pt x="47" y="554"/>
                    </a:lnTo>
                    <a:close/>
                    <a:moveTo>
                      <a:pt x="841" y="2025"/>
                    </a:moveTo>
                    <a:lnTo>
                      <a:pt x="837" y="2017"/>
                    </a:lnTo>
                    <a:lnTo>
                      <a:pt x="834" y="2006"/>
                    </a:lnTo>
                    <a:lnTo>
                      <a:pt x="830" y="1994"/>
                    </a:lnTo>
                    <a:lnTo>
                      <a:pt x="828" y="1985"/>
                    </a:lnTo>
                    <a:lnTo>
                      <a:pt x="824" y="1973"/>
                    </a:lnTo>
                    <a:lnTo>
                      <a:pt x="821" y="1962"/>
                    </a:lnTo>
                    <a:lnTo>
                      <a:pt x="820" y="1950"/>
                    </a:lnTo>
                    <a:lnTo>
                      <a:pt x="821" y="1938"/>
                    </a:lnTo>
                    <a:lnTo>
                      <a:pt x="824" y="1937"/>
                    </a:lnTo>
                    <a:lnTo>
                      <a:pt x="828" y="1938"/>
                    </a:lnTo>
                    <a:lnTo>
                      <a:pt x="832" y="1940"/>
                    </a:lnTo>
                    <a:lnTo>
                      <a:pt x="836" y="1944"/>
                    </a:lnTo>
                    <a:lnTo>
                      <a:pt x="842" y="1950"/>
                    </a:lnTo>
                    <a:lnTo>
                      <a:pt x="846" y="1957"/>
                    </a:lnTo>
                    <a:lnTo>
                      <a:pt x="855" y="1971"/>
                    </a:lnTo>
                    <a:lnTo>
                      <a:pt x="861" y="1984"/>
                    </a:lnTo>
                    <a:lnTo>
                      <a:pt x="864" y="1990"/>
                    </a:lnTo>
                    <a:lnTo>
                      <a:pt x="865" y="1997"/>
                    </a:lnTo>
                    <a:lnTo>
                      <a:pt x="867" y="2005"/>
                    </a:lnTo>
                    <a:lnTo>
                      <a:pt x="867" y="2014"/>
                    </a:lnTo>
                    <a:lnTo>
                      <a:pt x="867" y="2025"/>
                    </a:lnTo>
                    <a:lnTo>
                      <a:pt x="868" y="2037"/>
                    </a:lnTo>
                    <a:lnTo>
                      <a:pt x="868" y="2042"/>
                    </a:lnTo>
                    <a:lnTo>
                      <a:pt x="869" y="2047"/>
                    </a:lnTo>
                    <a:lnTo>
                      <a:pt x="869" y="2051"/>
                    </a:lnTo>
                    <a:lnTo>
                      <a:pt x="868" y="2056"/>
                    </a:lnTo>
                    <a:lnTo>
                      <a:pt x="864" y="2056"/>
                    </a:lnTo>
                    <a:lnTo>
                      <a:pt x="861" y="2055"/>
                    </a:lnTo>
                    <a:lnTo>
                      <a:pt x="858" y="2054"/>
                    </a:lnTo>
                    <a:lnTo>
                      <a:pt x="855" y="2051"/>
                    </a:lnTo>
                    <a:lnTo>
                      <a:pt x="851" y="2046"/>
                    </a:lnTo>
                    <a:lnTo>
                      <a:pt x="849" y="2038"/>
                    </a:lnTo>
                    <a:lnTo>
                      <a:pt x="841" y="2025"/>
                    </a:lnTo>
                    <a:close/>
                    <a:moveTo>
                      <a:pt x="859" y="1875"/>
                    </a:moveTo>
                    <a:lnTo>
                      <a:pt x="851" y="1875"/>
                    </a:lnTo>
                    <a:lnTo>
                      <a:pt x="845" y="1874"/>
                    </a:lnTo>
                    <a:lnTo>
                      <a:pt x="838" y="1871"/>
                    </a:lnTo>
                    <a:lnTo>
                      <a:pt x="832" y="1867"/>
                    </a:lnTo>
                    <a:lnTo>
                      <a:pt x="825" y="1863"/>
                    </a:lnTo>
                    <a:lnTo>
                      <a:pt x="820" y="1859"/>
                    </a:lnTo>
                    <a:lnTo>
                      <a:pt x="816" y="1854"/>
                    </a:lnTo>
                    <a:lnTo>
                      <a:pt x="812" y="1848"/>
                    </a:lnTo>
                    <a:lnTo>
                      <a:pt x="811" y="1841"/>
                    </a:lnTo>
                    <a:lnTo>
                      <a:pt x="811" y="1839"/>
                    </a:lnTo>
                    <a:lnTo>
                      <a:pt x="812" y="1837"/>
                    </a:lnTo>
                    <a:lnTo>
                      <a:pt x="816" y="1837"/>
                    </a:lnTo>
                    <a:lnTo>
                      <a:pt x="824" y="1840"/>
                    </a:lnTo>
                    <a:lnTo>
                      <a:pt x="832" y="1841"/>
                    </a:lnTo>
                    <a:lnTo>
                      <a:pt x="849" y="1843"/>
                    </a:lnTo>
                    <a:lnTo>
                      <a:pt x="864" y="1846"/>
                    </a:lnTo>
                    <a:lnTo>
                      <a:pt x="869" y="1852"/>
                    </a:lnTo>
                    <a:lnTo>
                      <a:pt x="873" y="1858"/>
                    </a:lnTo>
                    <a:lnTo>
                      <a:pt x="885" y="1871"/>
                    </a:lnTo>
                    <a:lnTo>
                      <a:pt x="896" y="1881"/>
                    </a:lnTo>
                    <a:lnTo>
                      <a:pt x="898" y="1884"/>
                    </a:lnTo>
                    <a:lnTo>
                      <a:pt x="898" y="1885"/>
                    </a:lnTo>
                    <a:lnTo>
                      <a:pt x="898" y="1887"/>
                    </a:lnTo>
                    <a:lnTo>
                      <a:pt x="895" y="1888"/>
                    </a:lnTo>
                    <a:lnTo>
                      <a:pt x="884" y="1887"/>
                    </a:lnTo>
                    <a:lnTo>
                      <a:pt x="872" y="1884"/>
                    </a:lnTo>
                    <a:lnTo>
                      <a:pt x="859" y="1875"/>
                    </a:lnTo>
                    <a:close/>
                    <a:moveTo>
                      <a:pt x="404" y="3097"/>
                    </a:moveTo>
                    <a:lnTo>
                      <a:pt x="416" y="3103"/>
                    </a:lnTo>
                    <a:lnTo>
                      <a:pt x="426" y="3107"/>
                    </a:lnTo>
                    <a:lnTo>
                      <a:pt x="437" y="3108"/>
                    </a:lnTo>
                    <a:lnTo>
                      <a:pt x="447" y="3108"/>
                    </a:lnTo>
                    <a:lnTo>
                      <a:pt x="457" y="3107"/>
                    </a:lnTo>
                    <a:lnTo>
                      <a:pt x="468" y="3104"/>
                    </a:lnTo>
                    <a:lnTo>
                      <a:pt x="478" y="3100"/>
                    </a:lnTo>
                    <a:lnTo>
                      <a:pt x="487" y="3095"/>
                    </a:lnTo>
                    <a:lnTo>
                      <a:pt x="497" y="3087"/>
                    </a:lnTo>
                    <a:lnTo>
                      <a:pt x="507" y="3080"/>
                    </a:lnTo>
                    <a:lnTo>
                      <a:pt x="516" y="3071"/>
                    </a:lnTo>
                    <a:lnTo>
                      <a:pt x="525" y="3062"/>
                    </a:lnTo>
                    <a:lnTo>
                      <a:pt x="543" y="3040"/>
                    </a:lnTo>
                    <a:lnTo>
                      <a:pt x="558" y="3015"/>
                    </a:lnTo>
                    <a:lnTo>
                      <a:pt x="575" y="2989"/>
                    </a:lnTo>
                    <a:lnTo>
                      <a:pt x="589" y="2962"/>
                    </a:lnTo>
                    <a:lnTo>
                      <a:pt x="604" y="2935"/>
                    </a:lnTo>
                    <a:lnTo>
                      <a:pt x="615" y="2909"/>
                    </a:lnTo>
                    <a:lnTo>
                      <a:pt x="637" y="2862"/>
                    </a:lnTo>
                    <a:lnTo>
                      <a:pt x="654" y="2828"/>
                    </a:lnTo>
                    <a:lnTo>
                      <a:pt x="663" y="2804"/>
                    </a:lnTo>
                    <a:lnTo>
                      <a:pt x="671" y="2779"/>
                    </a:lnTo>
                    <a:lnTo>
                      <a:pt x="679" y="2755"/>
                    </a:lnTo>
                    <a:lnTo>
                      <a:pt x="685" y="2730"/>
                    </a:lnTo>
                    <a:lnTo>
                      <a:pt x="693" y="2704"/>
                    </a:lnTo>
                    <a:lnTo>
                      <a:pt x="701" y="2679"/>
                    </a:lnTo>
                    <a:lnTo>
                      <a:pt x="709" y="2656"/>
                    </a:lnTo>
                    <a:lnTo>
                      <a:pt x="718" y="2631"/>
                    </a:lnTo>
                    <a:lnTo>
                      <a:pt x="722" y="2626"/>
                    </a:lnTo>
                    <a:lnTo>
                      <a:pt x="725" y="2621"/>
                    </a:lnTo>
                    <a:lnTo>
                      <a:pt x="729" y="2617"/>
                    </a:lnTo>
                    <a:lnTo>
                      <a:pt x="733" y="2613"/>
                    </a:lnTo>
                    <a:lnTo>
                      <a:pt x="744" y="2609"/>
                    </a:lnTo>
                    <a:lnTo>
                      <a:pt x="753" y="2606"/>
                    </a:lnTo>
                    <a:lnTo>
                      <a:pt x="762" y="2602"/>
                    </a:lnTo>
                    <a:lnTo>
                      <a:pt x="767" y="2597"/>
                    </a:lnTo>
                    <a:lnTo>
                      <a:pt x="770" y="2593"/>
                    </a:lnTo>
                    <a:lnTo>
                      <a:pt x="771" y="2589"/>
                    </a:lnTo>
                    <a:lnTo>
                      <a:pt x="771" y="2585"/>
                    </a:lnTo>
                    <a:lnTo>
                      <a:pt x="770" y="2580"/>
                    </a:lnTo>
                    <a:lnTo>
                      <a:pt x="767" y="2571"/>
                    </a:lnTo>
                    <a:lnTo>
                      <a:pt x="764" y="2565"/>
                    </a:lnTo>
                    <a:lnTo>
                      <a:pt x="760" y="2563"/>
                    </a:lnTo>
                    <a:lnTo>
                      <a:pt x="758" y="2563"/>
                    </a:lnTo>
                    <a:lnTo>
                      <a:pt x="753" y="2564"/>
                    </a:lnTo>
                    <a:lnTo>
                      <a:pt x="747" y="2568"/>
                    </a:lnTo>
                    <a:lnTo>
                      <a:pt x="742" y="2574"/>
                    </a:lnTo>
                    <a:lnTo>
                      <a:pt x="736" y="2584"/>
                    </a:lnTo>
                    <a:lnTo>
                      <a:pt x="733" y="2586"/>
                    </a:lnTo>
                    <a:lnTo>
                      <a:pt x="731" y="2586"/>
                    </a:lnTo>
                    <a:lnTo>
                      <a:pt x="729" y="2585"/>
                    </a:lnTo>
                    <a:lnTo>
                      <a:pt x="729" y="2581"/>
                    </a:lnTo>
                    <a:lnTo>
                      <a:pt x="731" y="2569"/>
                    </a:lnTo>
                    <a:lnTo>
                      <a:pt x="735" y="2555"/>
                    </a:lnTo>
                    <a:lnTo>
                      <a:pt x="742" y="2521"/>
                    </a:lnTo>
                    <a:lnTo>
                      <a:pt x="750" y="2501"/>
                    </a:lnTo>
                    <a:lnTo>
                      <a:pt x="762" y="2475"/>
                    </a:lnTo>
                    <a:lnTo>
                      <a:pt x="772" y="2448"/>
                    </a:lnTo>
                    <a:lnTo>
                      <a:pt x="782" y="2420"/>
                    </a:lnTo>
                    <a:lnTo>
                      <a:pt x="792" y="2394"/>
                    </a:lnTo>
                    <a:lnTo>
                      <a:pt x="801" y="2367"/>
                    </a:lnTo>
                    <a:lnTo>
                      <a:pt x="810" y="2340"/>
                    </a:lnTo>
                    <a:lnTo>
                      <a:pt x="817" y="2312"/>
                    </a:lnTo>
                    <a:lnTo>
                      <a:pt x="825" y="2284"/>
                    </a:lnTo>
                    <a:lnTo>
                      <a:pt x="827" y="2264"/>
                    </a:lnTo>
                    <a:lnTo>
                      <a:pt x="828" y="2238"/>
                    </a:lnTo>
                    <a:lnTo>
                      <a:pt x="828" y="2226"/>
                    </a:lnTo>
                    <a:lnTo>
                      <a:pt x="830" y="2216"/>
                    </a:lnTo>
                    <a:lnTo>
                      <a:pt x="832" y="2212"/>
                    </a:lnTo>
                    <a:lnTo>
                      <a:pt x="834" y="2209"/>
                    </a:lnTo>
                    <a:lnTo>
                      <a:pt x="837" y="2208"/>
                    </a:lnTo>
                    <a:lnTo>
                      <a:pt x="841" y="2207"/>
                    </a:lnTo>
                    <a:lnTo>
                      <a:pt x="854" y="2208"/>
                    </a:lnTo>
                    <a:lnTo>
                      <a:pt x="864" y="2209"/>
                    </a:lnTo>
                    <a:lnTo>
                      <a:pt x="874" y="2213"/>
                    </a:lnTo>
                    <a:lnTo>
                      <a:pt x="882" y="2218"/>
                    </a:lnTo>
                    <a:lnTo>
                      <a:pt x="890" y="2225"/>
                    </a:lnTo>
                    <a:lnTo>
                      <a:pt x="898" y="2232"/>
                    </a:lnTo>
                    <a:lnTo>
                      <a:pt x="904" y="2242"/>
                    </a:lnTo>
                    <a:lnTo>
                      <a:pt x="909" y="2253"/>
                    </a:lnTo>
                    <a:lnTo>
                      <a:pt x="916" y="2270"/>
                    </a:lnTo>
                    <a:lnTo>
                      <a:pt x="922" y="2288"/>
                    </a:lnTo>
                    <a:lnTo>
                      <a:pt x="928" y="2306"/>
                    </a:lnTo>
                    <a:lnTo>
                      <a:pt x="931" y="2324"/>
                    </a:lnTo>
                    <a:lnTo>
                      <a:pt x="938" y="2361"/>
                    </a:lnTo>
                    <a:lnTo>
                      <a:pt x="942" y="2398"/>
                    </a:lnTo>
                    <a:lnTo>
                      <a:pt x="946" y="2435"/>
                    </a:lnTo>
                    <a:lnTo>
                      <a:pt x="950" y="2472"/>
                    </a:lnTo>
                    <a:lnTo>
                      <a:pt x="955" y="2508"/>
                    </a:lnTo>
                    <a:lnTo>
                      <a:pt x="963" y="2545"/>
                    </a:lnTo>
                    <a:lnTo>
                      <a:pt x="966" y="2542"/>
                    </a:lnTo>
                    <a:lnTo>
                      <a:pt x="969" y="2537"/>
                    </a:lnTo>
                    <a:lnTo>
                      <a:pt x="972" y="2532"/>
                    </a:lnTo>
                    <a:lnTo>
                      <a:pt x="974" y="2525"/>
                    </a:lnTo>
                    <a:lnTo>
                      <a:pt x="978" y="2510"/>
                    </a:lnTo>
                    <a:lnTo>
                      <a:pt x="979" y="2490"/>
                    </a:lnTo>
                    <a:lnTo>
                      <a:pt x="979" y="2470"/>
                    </a:lnTo>
                    <a:lnTo>
                      <a:pt x="978" y="2448"/>
                    </a:lnTo>
                    <a:lnTo>
                      <a:pt x="977" y="2424"/>
                    </a:lnTo>
                    <a:lnTo>
                      <a:pt x="973" y="2400"/>
                    </a:lnTo>
                    <a:lnTo>
                      <a:pt x="966" y="2350"/>
                    </a:lnTo>
                    <a:lnTo>
                      <a:pt x="957" y="2305"/>
                    </a:lnTo>
                    <a:lnTo>
                      <a:pt x="948" y="2267"/>
                    </a:lnTo>
                    <a:lnTo>
                      <a:pt x="942" y="2243"/>
                    </a:lnTo>
                    <a:lnTo>
                      <a:pt x="926" y="2195"/>
                    </a:lnTo>
                    <a:lnTo>
                      <a:pt x="924" y="2188"/>
                    </a:lnTo>
                    <a:lnTo>
                      <a:pt x="920" y="2182"/>
                    </a:lnTo>
                    <a:lnTo>
                      <a:pt x="913" y="2175"/>
                    </a:lnTo>
                    <a:lnTo>
                      <a:pt x="908" y="2169"/>
                    </a:lnTo>
                    <a:lnTo>
                      <a:pt x="894" y="2157"/>
                    </a:lnTo>
                    <a:lnTo>
                      <a:pt x="880" y="2146"/>
                    </a:lnTo>
                    <a:lnTo>
                      <a:pt x="873" y="2141"/>
                    </a:lnTo>
                    <a:lnTo>
                      <a:pt x="868" y="2135"/>
                    </a:lnTo>
                    <a:lnTo>
                      <a:pt x="863" y="2130"/>
                    </a:lnTo>
                    <a:lnTo>
                      <a:pt x="860" y="2125"/>
                    </a:lnTo>
                    <a:lnTo>
                      <a:pt x="859" y="2121"/>
                    </a:lnTo>
                    <a:lnTo>
                      <a:pt x="859" y="2116"/>
                    </a:lnTo>
                    <a:lnTo>
                      <a:pt x="863" y="2112"/>
                    </a:lnTo>
                    <a:lnTo>
                      <a:pt x="868" y="2108"/>
                    </a:lnTo>
                    <a:lnTo>
                      <a:pt x="877" y="2103"/>
                    </a:lnTo>
                    <a:lnTo>
                      <a:pt x="884" y="2098"/>
                    </a:lnTo>
                    <a:lnTo>
                      <a:pt x="889" y="2093"/>
                    </a:lnTo>
                    <a:lnTo>
                      <a:pt x="893" y="2087"/>
                    </a:lnTo>
                    <a:lnTo>
                      <a:pt x="895" y="2081"/>
                    </a:lnTo>
                    <a:lnTo>
                      <a:pt x="898" y="2076"/>
                    </a:lnTo>
                    <a:lnTo>
                      <a:pt x="899" y="2071"/>
                    </a:lnTo>
                    <a:lnTo>
                      <a:pt x="899" y="2064"/>
                    </a:lnTo>
                    <a:lnTo>
                      <a:pt x="899" y="2052"/>
                    </a:lnTo>
                    <a:lnTo>
                      <a:pt x="898" y="2041"/>
                    </a:lnTo>
                    <a:lnTo>
                      <a:pt x="898" y="2034"/>
                    </a:lnTo>
                    <a:lnTo>
                      <a:pt x="899" y="2028"/>
                    </a:lnTo>
                    <a:lnTo>
                      <a:pt x="900" y="2021"/>
                    </a:lnTo>
                    <a:lnTo>
                      <a:pt x="903" y="2015"/>
                    </a:lnTo>
                    <a:lnTo>
                      <a:pt x="915" y="1995"/>
                    </a:lnTo>
                    <a:lnTo>
                      <a:pt x="925" y="1980"/>
                    </a:lnTo>
                    <a:lnTo>
                      <a:pt x="930" y="1972"/>
                    </a:lnTo>
                    <a:lnTo>
                      <a:pt x="934" y="1963"/>
                    </a:lnTo>
                    <a:lnTo>
                      <a:pt x="937" y="1953"/>
                    </a:lnTo>
                    <a:lnTo>
                      <a:pt x="938" y="1941"/>
                    </a:lnTo>
                    <a:lnTo>
                      <a:pt x="939" y="1920"/>
                    </a:lnTo>
                    <a:lnTo>
                      <a:pt x="943" y="1893"/>
                    </a:lnTo>
                    <a:lnTo>
                      <a:pt x="947" y="1880"/>
                    </a:lnTo>
                    <a:lnTo>
                      <a:pt x="952" y="1868"/>
                    </a:lnTo>
                    <a:lnTo>
                      <a:pt x="956" y="1863"/>
                    </a:lnTo>
                    <a:lnTo>
                      <a:pt x="960" y="1859"/>
                    </a:lnTo>
                    <a:lnTo>
                      <a:pt x="964" y="1857"/>
                    </a:lnTo>
                    <a:lnTo>
                      <a:pt x="970" y="1856"/>
                    </a:lnTo>
                    <a:lnTo>
                      <a:pt x="970" y="1852"/>
                    </a:lnTo>
                    <a:lnTo>
                      <a:pt x="955" y="1848"/>
                    </a:lnTo>
                    <a:lnTo>
                      <a:pt x="939" y="1843"/>
                    </a:lnTo>
                    <a:lnTo>
                      <a:pt x="924" y="1837"/>
                    </a:lnTo>
                    <a:lnTo>
                      <a:pt x="909" y="1831"/>
                    </a:lnTo>
                    <a:lnTo>
                      <a:pt x="894" y="1823"/>
                    </a:lnTo>
                    <a:lnTo>
                      <a:pt x="878" y="1815"/>
                    </a:lnTo>
                    <a:lnTo>
                      <a:pt x="864" y="1806"/>
                    </a:lnTo>
                    <a:lnTo>
                      <a:pt x="851" y="1797"/>
                    </a:lnTo>
                    <a:lnTo>
                      <a:pt x="837" y="1787"/>
                    </a:lnTo>
                    <a:lnTo>
                      <a:pt x="824" y="1777"/>
                    </a:lnTo>
                    <a:lnTo>
                      <a:pt x="812" y="1765"/>
                    </a:lnTo>
                    <a:lnTo>
                      <a:pt x="802" y="1752"/>
                    </a:lnTo>
                    <a:lnTo>
                      <a:pt x="792" y="1739"/>
                    </a:lnTo>
                    <a:lnTo>
                      <a:pt x="782" y="1725"/>
                    </a:lnTo>
                    <a:lnTo>
                      <a:pt x="775" y="1710"/>
                    </a:lnTo>
                    <a:lnTo>
                      <a:pt x="768" y="1695"/>
                    </a:lnTo>
                    <a:lnTo>
                      <a:pt x="763" y="1679"/>
                    </a:lnTo>
                    <a:lnTo>
                      <a:pt x="757" y="1665"/>
                    </a:lnTo>
                    <a:lnTo>
                      <a:pt x="750" y="1651"/>
                    </a:lnTo>
                    <a:lnTo>
                      <a:pt x="742" y="1638"/>
                    </a:lnTo>
                    <a:lnTo>
                      <a:pt x="738" y="1629"/>
                    </a:lnTo>
                    <a:lnTo>
                      <a:pt x="736" y="1621"/>
                    </a:lnTo>
                    <a:lnTo>
                      <a:pt x="731" y="1613"/>
                    </a:lnTo>
                    <a:lnTo>
                      <a:pt x="727" y="1604"/>
                    </a:lnTo>
                    <a:lnTo>
                      <a:pt x="723" y="1595"/>
                    </a:lnTo>
                    <a:lnTo>
                      <a:pt x="720" y="1586"/>
                    </a:lnTo>
                    <a:lnTo>
                      <a:pt x="715" y="1565"/>
                    </a:lnTo>
                    <a:lnTo>
                      <a:pt x="711" y="1547"/>
                    </a:lnTo>
                    <a:lnTo>
                      <a:pt x="733" y="1515"/>
                    </a:lnTo>
                    <a:lnTo>
                      <a:pt x="758" y="1485"/>
                    </a:lnTo>
                    <a:lnTo>
                      <a:pt x="763" y="1477"/>
                    </a:lnTo>
                    <a:lnTo>
                      <a:pt x="766" y="1469"/>
                    </a:lnTo>
                    <a:lnTo>
                      <a:pt x="768" y="1462"/>
                    </a:lnTo>
                    <a:lnTo>
                      <a:pt x="770" y="1453"/>
                    </a:lnTo>
                    <a:lnTo>
                      <a:pt x="770" y="1445"/>
                    </a:lnTo>
                    <a:lnTo>
                      <a:pt x="767" y="1436"/>
                    </a:lnTo>
                    <a:lnTo>
                      <a:pt x="763" y="1427"/>
                    </a:lnTo>
                    <a:lnTo>
                      <a:pt x="757" y="1416"/>
                    </a:lnTo>
                    <a:lnTo>
                      <a:pt x="751" y="1410"/>
                    </a:lnTo>
                    <a:lnTo>
                      <a:pt x="750" y="1403"/>
                    </a:lnTo>
                    <a:lnTo>
                      <a:pt x="750" y="1397"/>
                    </a:lnTo>
                    <a:lnTo>
                      <a:pt x="753" y="1392"/>
                    </a:lnTo>
                    <a:lnTo>
                      <a:pt x="758" y="1387"/>
                    </a:lnTo>
                    <a:lnTo>
                      <a:pt x="764" y="1383"/>
                    </a:lnTo>
                    <a:lnTo>
                      <a:pt x="772" y="1379"/>
                    </a:lnTo>
                    <a:lnTo>
                      <a:pt x="780" y="1376"/>
                    </a:lnTo>
                    <a:lnTo>
                      <a:pt x="798" y="1371"/>
                    </a:lnTo>
                    <a:lnTo>
                      <a:pt x="816" y="1368"/>
                    </a:lnTo>
                    <a:lnTo>
                      <a:pt x="832" y="1367"/>
                    </a:lnTo>
                    <a:lnTo>
                      <a:pt x="842" y="1366"/>
                    </a:lnTo>
                    <a:lnTo>
                      <a:pt x="842" y="1366"/>
                    </a:lnTo>
                    <a:lnTo>
                      <a:pt x="843" y="1365"/>
                    </a:lnTo>
                    <a:lnTo>
                      <a:pt x="820" y="1357"/>
                    </a:lnTo>
                    <a:lnTo>
                      <a:pt x="802" y="1349"/>
                    </a:lnTo>
                    <a:lnTo>
                      <a:pt x="792" y="1346"/>
                    </a:lnTo>
                    <a:lnTo>
                      <a:pt x="780" y="1344"/>
                    </a:lnTo>
                    <a:lnTo>
                      <a:pt x="766" y="1344"/>
                    </a:lnTo>
                    <a:lnTo>
                      <a:pt x="749" y="1345"/>
                    </a:lnTo>
                    <a:lnTo>
                      <a:pt x="729" y="1348"/>
                    </a:lnTo>
                    <a:lnTo>
                      <a:pt x="710" y="1349"/>
                    </a:lnTo>
                    <a:lnTo>
                      <a:pt x="693" y="1350"/>
                    </a:lnTo>
                    <a:lnTo>
                      <a:pt x="679" y="1349"/>
                    </a:lnTo>
                    <a:lnTo>
                      <a:pt x="672" y="1346"/>
                    </a:lnTo>
                    <a:lnTo>
                      <a:pt x="668" y="1344"/>
                    </a:lnTo>
                    <a:lnTo>
                      <a:pt x="665" y="1340"/>
                    </a:lnTo>
                    <a:lnTo>
                      <a:pt x="662" y="1335"/>
                    </a:lnTo>
                    <a:lnTo>
                      <a:pt x="662" y="1328"/>
                    </a:lnTo>
                    <a:lnTo>
                      <a:pt x="662" y="1321"/>
                    </a:lnTo>
                    <a:lnTo>
                      <a:pt x="665" y="1310"/>
                    </a:lnTo>
                    <a:lnTo>
                      <a:pt x="670" y="1300"/>
                    </a:lnTo>
                    <a:lnTo>
                      <a:pt x="670" y="1293"/>
                    </a:lnTo>
                    <a:lnTo>
                      <a:pt x="668" y="1287"/>
                    </a:lnTo>
                    <a:lnTo>
                      <a:pt x="666" y="1279"/>
                    </a:lnTo>
                    <a:lnTo>
                      <a:pt x="663" y="1273"/>
                    </a:lnTo>
                    <a:lnTo>
                      <a:pt x="661" y="1266"/>
                    </a:lnTo>
                    <a:lnTo>
                      <a:pt x="661" y="1261"/>
                    </a:lnTo>
                    <a:lnTo>
                      <a:pt x="662" y="1260"/>
                    </a:lnTo>
                    <a:lnTo>
                      <a:pt x="663" y="1258"/>
                    </a:lnTo>
                    <a:lnTo>
                      <a:pt x="666" y="1257"/>
                    </a:lnTo>
                    <a:lnTo>
                      <a:pt x="670" y="1256"/>
                    </a:lnTo>
                    <a:lnTo>
                      <a:pt x="679" y="1254"/>
                    </a:lnTo>
                    <a:lnTo>
                      <a:pt x="687" y="1252"/>
                    </a:lnTo>
                    <a:lnTo>
                      <a:pt x="693" y="1247"/>
                    </a:lnTo>
                    <a:lnTo>
                      <a:pt x="700" y="1240"/>
                    </a:lnTo>
                    <a:lnTo>
                      <a:pt x="703" y="1232"/>
                    </a:lnTo>
                    <a:lnTo>
                      <a:pt x="706" y="1225"/>
                    </a:lnTo>
                    <a:lnTo>
                      <a:pt x="709" y="1216"/>
                    </a:lnTo>
                    <a:lnTo>
                      <a:pt x="709" y="1207"/>
                    </a:lnTo>
                    <a:lnTo>
                      <a:pt x="692" y="1204"/>
                    </a:lnTo>
                    <a:lnTo>
                      <a:pt x="675" y="1201"/>
                    </a:lnTo>
                    <a:lnTo>
                      <a:pt x="658" y="1199"/>
                    </a:lnTo>
                    <a:lnTo>
                      <a:pt x="641" y="1194"/>
                    </a:lnTo>
                    <a:lnTo>
                      <a:pt x="627" y="1186"/>
                    </a:lnTo>
                    <a:lnTo>
                      <a:pt x="611" y="1177"/>
                    </a:lnTo>
                    <a:lnTo>
                      <a:pt x="604" y="1172"/>
                    </a:lnTo>
                    <a:lnTo>
                      <a:pt x="596" y="1169"/>
                    </a:lnTo>
                    <a:lnTo>
                      <a:pt x="588" y="1166"/>
                    </a:lnTo>
                    <a:lnTo>
                      <a:pt x="580" y="1165"/>
                    </a:lnTo>
                    <a:lnTo>
                      <a:pt x="582" y="1161"/>
                    </a:lnTo>
                    <a:lnTo>
                      <a:pt x="583" y="1159"/>
                    </a:lnTo>
                    <a:lnTo>
                      <a:pt x="587" y="1156"/>
                    </a:lnTo>
                    <a:lnTo>
                      <a:pt x="591" y="1153"/>
                    </a:lnTo>
                    <a:lnTo>
                      <a:pt x="601" y="1151"/>
                    </a:lnTo>
                    <a:lnTo>
                      <a:pt x="613" y="1148"/>
                    </a:lnTo>
                    <a:lnTo>
                      <a:pt x="624" y="1146"/>
                    </a:lnTo>
                    <a:lnTo>
                      <a:pt x="635" y="1142"/>
                    </a:lnTo>
                    <a:lnTo>
                      <a:pt x="637" y="1139"/>
                    </a:lnTo>
                    <a:lnTo>
                      <a:pt x="641" y="1135"/>
                    </a:lnTo>
                    <a:lnTo>
                      <a:pt x="643" y="1131"/>
                    </a:lnTo>
                    <a:lnTo>
                      <a:pt x="643" y="1128"/>
                    </a:lnTo>
                    <a:lnTo>
                      <a:pt x="640" y="1124"/>
                    </a:lnTo>
                    <a:lnTo>
                      <a:pt x="632" y="1121"/>
                    </a:lnTo>
                    <a:lnTo>
                      <a:pt x="623" y="1117"/>
                    </a:lnTo>
                    <a:lnTo>
                      <a:pt x="611" y="1115"/>
                    </a:lnTo>
                    <a:lnTo>
                      <a:pt x="587" y="1109"/>
                    </a:lnTo>
                    <a:lnTo>
                      <a:pt x="573" y="1108"/>
                    </a:lnTo>
                    <a:lnTo>
                      <a:pt x="564" y="1108"/>
                    </a:lnTo>
                    <a:lnTo>
                      <a:pt x="556" y="1111"/>
                    </a:lnTo>
                    <a:lnTo>
                      <a:pt x="548" y="1113"/>
                    </a:lnTo>
                    <a:lnTo>
                      <a:pt x="541" y="1117"/>
                    </a:lnTo>
                    <a:lnTo>
                      <a:pt x="534" y="1120"/>
                    </a:lnTo>
                    <a:lnTo>
                      <a:pt x="527" y="1122"/>
                    </a:lnTo>
                    <a:lnTo>
                      <a:pt x="519" y="1124"/>
                    </a:lnTo>
                    <a:lnTo>
                      <a:pt x="513" y="1124"/>
                    </a:lnTo>
                    <a:lnTo>
                      <a:pt x="512" y="1111"/>
                    </a:lnTo>
                    <a:lnTo>
                      <a:pt x="512" y="1094"/>
                    </a:lnTo>
                    <a:lnTo>
                      <a:pt x="512" y="1085"/>
                    </a:lnTo>
                    <a:lnTo>
                      <a:pt x="513" y="1077"/>
                    </a:lnTo>
                    <a:lnTo>
                      <a:pt x="514" y="1071"/>
                    </a:lnTo>
                    <a:lnTo>
                      <a:pt x="518" y="1065"/>
                    </a:lnTo>
                    <a:lnTo>
                      <a:pt x="530" y="1054"/>
                    </a:lnTo>
                    <a:lnTo>
                      <a:pt x="536" y="1046"/>
                    </a:lnTo>
                    <a:lnTo>
                      <a:pt x="538" y="1043"/>
                    </a:lnTo>
                    <a:lnTo>
                      <a:pt x="536" y="1042"/>
                    </a:lnTo>
                    <a:lnTo>
                      <a:pt x="535" y="1041"/>
                    </a:lnTo>
                    <a:lnTo>
                      <a:pt x="532" y="1041"/>
                    </a:lnTo>
                    <a:lnTo>
                      <a:pt x="523" y="1038"/>
                    </a:lnTo>
                    <a:lnTo>
                      <a:pt x="509" y="1038"/>
                    </a:lnTo>
                    <a:lnTo>
                      <a:pt x="500" y="1037"/>
                    </a:lnTo>
                    <a:lnTo>
                      <a:pt x="494" y="1036"/>
                    </a:lnTo>
                    <a:lnTo>
                      <a:pt x="490" y="1032"/>
                    </a:lnTo>
                    <a:lnTo>
                      <a:pt x="488" y="1028"/>
                    </a:lnTo>
                    <a:lnTo>
                      <a:pt x="488" y="1024"/>
                    </a:lnTo>
                    <a:lnTo>
                      <a:pt x="488" y="1020"/>
                    </a:lnTo>
                    <a:lnTo>
                      <a:pt x="487" y="1017"/>
                    </a:lnTo>
                    <a:lnTo>
                      <a:pt x="484" y="1015"/>
                    </a:lnTo>
                    <a:lnTo>
                      <a:pt x="479" y="1014"/>
                    </a:lnTo>
                    <a:lnTo>
                      <a:pt x="474" y="1014"/>
                    </a:lnTo>
                    <a:lnTo>
                      <a:pt x="469" y="1014"/>
                    </a:lnTo>
                    <a:lnTo>
                      <a:pt x="464" y="1015"/>
                    </a:lnTo>
                    <a:lnTo>
                      <a:pt x="453" y="1017"/>
                    </a:lnTo>
                    <a:lnTo>
                      <a:pt x="443" y="1019"/>
                    </a:lnTo>
                    <a:lnTo>
                      <a:pt x="434" y="1020"/>
                    </a:lnTo>
                    <a:lnTo>
                      <a:pt x="424" y="1020"/>
                    </a:lnTo>
                    <a:lnTo>
                      <a:pt x="420" y="1017"/>
                    </a:lnTo>
                    <a:lnTo>
                      <a:pt x="416" y="1015"/>
                    </a:lnTo>
                    <a:lnTo>
                      <a:pt x="412" y="1010"/>
                    </a:lnTo>
                    <a:lnTo>
                      <a:pt x="409" y="1004"/>
                    </a:lnTo>
                    <a:lnTo>
                      <a:pt x="405" y="993"/>
                    </a:lnTo>
                    <a:lnTo>
                      <a:pt x="403" y="980"/>
                    </a:lnTo>
                    <a:lnTo>
                      <a:pt x="402" y="966"/>
                    </a:lnTo>
                    <a:lnTo>
                      <a:pt x="400" y="951"/>
                    </a:lnTo>
                    <a:lnTo>
                      <a:pt x="398" y="938"/>
                    </a:lnTo>
                    <a:lnTo>
                      <a:pt x="394" y="928"/>
                    </a:lnTo>
                    <a:lnTo>
                      <a:pt x="391" y="923"/>
                    </a:lnTo>
                    <a:lnTo>
                      <a:pt x="387" y="920"/>
                    </a:lnTo>
                    <a:lnTo>
                      <a:pt x="383" y="918"/>
                    </a:lnTo>
                    <a:lnTo>
                      <a:pt x="378" y="915"/>
                    </a:lnTo>
                    <a:lnTo>
                      <a:pt x="359" y="915"/>
                    </a:lnTo>
                    <a:lnTo>
                      <a:pt x="343" y="915"/>
                    </a:lnTo>
                    <a:lnTo>
                      <a:pt x="337" y="915"/>
                    </a:lnTo>
                    <a:lnTo>
                      <a:pt x="332" y="914"/>
                    </a:lnTo>
                    <a:lnTo>
                      <a:pt x="326" y="912"/>
                    </a:lnTo>
                    <a:lnTo>
                      <a:pt x="321" y="910"/>
                    </a:lnTo>
                    <a:lnTo>
                      <a:pt x="317" y="907"/>
                    </a:lnTo>
                    <a:lnTo>
                      <a:pt x="313" y="903"/>
                    </a:lnTo>
                    <a:lnTo>
                      <a:pt x="311" y="898"/>
                    </a:lnTo>
                    <a:lnTo>
                      <a:pt x="307" y="893"/>
                    </a:lnTo>
                    <a:lnTo>
                      <a:pt x="301" y="877"/>
                    </a:lnTo>
                    <a:lnTo>
                      <a:pt x="294" y="858"/>
                    </a:lnTo>
                    <a:lnTo>
                      <a:pt x="290" y="848"/>
                    </a:lnTo>
                    <a:lnTo>
                      <a:pt x="286" y="841"/>
                    </a:lnTo>
                    <a:lnTo>
                      <a:pt x="282" y="839"/>
                    </a:lnTo>
                    <a:lnTo>
                      <a:pt x="279" y="836"/>
                    </a:lnTo>
                    <a:lnTo>
                      <a:pt x="273" y="837"/>
                    </a:lnTo>
                    <a:lnTo>
                      <a:pt x="269" y="840"/>
                    </a:lnTo>
                    <a:lnTo>
                      <a:pt x="266" y="844"/>
                    </a:lnTo>
                    <a:lnTo>
                      <a:pt x="262" y="849"/>
                    </a:lnTo>
                    <a:lnTo>
                      <a:pt x="253" y="861"/>
                    </a:lnTo>
                    <a:lnTo>
                      <a:pt x="245" y="874"/>
                    </a:lnTo>
                    <a:lnTo>
                      <a:pt x="241" y="880"/>
                    </a:lnTo>
                    <a:lnTo>
                      <a:pt x="236" y="884"/>
                    </a:lnTo>
                    <a:lnTo>
                      <a:pt x="233" y="888"/>
                    </a:lnTo>
                    <a:lnTo>
                      <a:pt x="229" y="890"/>
                    </a:lnTo>
                    <a:lnTo>
                      <a:pt x="224" y="892"/>
                    </a:lnTo>
                    <a:lnTo>
                      <a:pt x="220" y="893"/>
                    </a:lnTo>
                    <a:lnTo>
                      <a:pt x="216" y="893"/>
                    </a:lnTo>
                    <a:lnTo>
                      <a:pt x="212" y="892"/>
                    </a:lnTo>
                    <a:lnTo>
                      <a:pt x="206" y="888"/>
                    </a:lnTo>
                    <a:lnTo>
                      <a:pt x="199" y="883"/>
                    </a:lnTo>
                    <a:lnTo>
                      <a:pt x="193" y="876"/>
                    </a:lnTo>
                    <a:lnTo>
                      <a:pt x="187" y="871"/>
                    </a:lnTo>
                    <a:lnTo>
                      <a:pt x="179" y="865"/>
                    </a:lnTo>
                    <a:lnTo>
                      <a:pt x="172" y="861"/>
                    </a:lnTo>
                    <a:lnTo>
                      <a:pt x="166" y="858"/>
                    </a:lnTo>
                    <a:lnTo>
                      <a:pt x="162" y="854"/>
                    </a:lnTo>
                    <a:lnTo>
                      <a:pt x="159" y="850"/>
                    </a:lnTo>
                    <a:lnTo>
                      <a:pt x="157" y="846"/>
                    </a:lnTo>
                    <a:lnTo>
                      <a:pt x="155" y="837"/>
                    </a:lnTo>
                    <a:lnTo>
                      <a:pt x="157" y="826"/>
                    </a:lnTo>
                    <a:lnTo>
                      <a:pt x="158" y="815"/>
                    </a:lnTo>
                    <a:lnTo>
                      <a:pt x="158" y="804"/>
                    </a:lnTo>
                    <a:lnTo>
                      <a:pt x="158" y="798"/>
                    </a:lnTo>
                    <a:lnTo>
                      <a:pt x="158" y="793"/>
                    </a:lnTo>
                    <a:lnTo>
                      <a:pt x="155" y="788"/>
                    </a:lnTo>
                    <a:lnTo>
                      <a:pt x="153" y="784"/>
                    </a:lnTo>
                    <a:lnTo>
                      <a:pt x="149" y="779"/>
                    </a:lnTo>
                    <a:lnTo>
                      <a:pt x="145" y="775"/>
                    </a:lnTo>
                    <a:lnTo>
                      <a:pt x="140" y="771"/>
                    </a:lnTo>
                    <a:lnTo>
                      <a:pt x="136" y="769"/>
                    </a:lnTo>
                    <a:lnTo>
                      <a:pt x="127" y="766"/>
                    </a:lnTo>
                    <a:lnTo>
                      <a:pt x="118" y="763"/>
                    </a:lnTo>
                    <a:lnTo>
                      <a:pt x="109" y="763"/>
                    </a:lnTo>
                    <a:lnTo>
                      <a:pt x="98" y="762"/>
                    </a:lnTo>
                    <a:lnTo>
                      <a:pt x="89" y="760"/>
                    </a:lnTo>
                    <a:lnTo>
                      <a:pt x="80" y="756"/>
                    </a:lnTo>
                    <a:lnTo>
                      <a:pt x="82" y="749"/>
                    </a:lnTo>
                    <a:lnTo>
                      <a:pt x="84" y="745"/>
                    </a:lnTo>
                    <a:lnTo>
                      <a:pt x="88" y="743"/>
                    </a:lnTo>
                    <a:lnTo>
                      <a:pt x="93" y="740"/>
                    </a:lnTo>
                    <a:lnTo>
                      <a:pt x="100" y="739"/>
                    </a:lnTo>
                    <a:lnTo>
                      <a:pt x="108" y="738"/>
                    </a:lnTo>
                    <a:lnTo>
                      <a:pt x="115" y="739"/>
                    </a:lnTo>
                    <a:lnTo>
                      <a:pt x="123" y="739"/>
                    </a:lnTo>
                    <a:lnTo>
                      <a:pt x="155" y="744"/>
                    </a:lnTo>
                    <a:lnTo>
                      <a:pt x="176" y="748"/>
                    </a:lnTo>
                    <a:lnTo>
                      <a:pt x="188" y="745"/>
                    </a:lnTo>
                    <a:lnTo>
                      <a:pt x="197" y="743"/>
                    </a:lnTo>
                    <a:lnTo>
                      <a:pt x="203" y="740"/>
                    </a:lnTo>
                    <a:lnTo>
                      <a:pt x="207" y="736"/>
                    </a:lnTo>
                    <a:lnTo>
                      <a:pt x="207" y="732"/>
                    </a:lnTo>
                    <a:lnTo>
                      <a:pt x="206" y="727"/>
                    </a:lnTo>
                    <a:lnTo>
                      <a:pt x="203" y="722"/>
                    </a:lnTo>
                    <a:lnTo>
                      <a:pt x="199" y="718"/>
                    </a:lnTo>
                    <a:lnTo>
                      <a:pt x="188" y="708"/>
                    </a:lnTo>
                    <a:lnTo>
                      <a:pt x="174" y="699"/>
                    </a:lnTo>
                    <a:lnTo>
                      <a:pt x="162" y="691"/>
                    </a:lnTo>
                    <a:lnTo>
                      <a:pt x="152" y="686"/>
                    </a:lnTo>
                    <a:lnTo>
                      <a:pt x="153" y="681"/>
                    </a:lnTo>
                    <a:lnTo>
                      <a:pt x="155" y="678"/>
                    </a:lnTo>
                    <a:lnTo>
                      <a:pt x="159" y="675"/>
                    </a:lnTo>
                    <a:lnTo>
                      <a:pt x="163" y="673"/>
                    </a:lnTo>
                    <a:lnTo>
                      <a:pt x="172" y="668"/>
                    </a:lnTo>
                    <a:lnTo>
                      <a:pt x="179" y="665"/>
                    </a:lnTo>
                    <a:lnTo>
                      <a:pt x="188" y="655"/>
                    </a:lnTo>
                    <a:lnTo>
                      <a:pt x="196" y="647"/>
                    </a:lnTo>
                    <a:lnTo>
                      <a:pt x="199" y="657"/>
                    </a:lnTo>
                    <a:lnTo>
                      <a:pt x="210" y="670"/>
                    </a:lnTo>
                    <a:lnTo>
                      <a:pt x="222" y="687"/>
                    </a:lnTo>
                    <a:lnTo>
                      <a:pt x="236" y="701"/>
                    </a:lnTo>
                    <a:lnTo>
                      <a:pt x="242" y="706"/>
                    </a:lnTo>
                    <a:lnTo>
                      <a:pt x="249" y="712"/>
                    </a:lnTo>
                    <a:lnTo>
                      <a:pt x="255" y="714"/>
                    </a:lnTo>
                    <a:lnTo>
                      <a:pt x="260" y="716"/>
                    </a:lnTo>
                    <a:lnTo>
                      <a:pt x="263" y="714"/>
                    </a:lnTo>
                    <a:lnTo>
                      <a:pt x="264" y="713"/>
                    </a:lnTo>
                    <a:lnTo>
                      <a:pt x="267" y="712"/>
                    </a:lnTo>
                    <a:lnTo>
                      <a:pt x="268" y="709"/>
                    </a:lnTo>
                    <a:lnTo>
                      <a:pt x="271" y="701"/>
                    </a:lnTo>
                    <a:lnTo>
                      <a:pt x="271" y="691"/>
                    </a:lnTo>
                    <a:lnTo>
                      <a:pt x="264" y="687"/>
                    </a:lnTo>
                    <a:lnTo>
                      <a:pt x="254" y="679"/>
                    </a:lnTo>
                    <a:lnTo>
                      <a:pt x="245" y="670"/>
                    </a:lnTo>
                    <a:lnTo>
                      <a:pt x="238" y="664"/>
                    </a:lnTo>
                    <a:lnTo>
                      <a:pt x="238" y="660"/>
                    </a:lnTo>
                    <a:lnTo>
                      <a:pt x="241" y="653"/>
                    </a:lnTo>
                    <a:lnTo>
                      <a:pt x="245" y="648"/>
                    </a:lnTo>
                    <a:lnTo>
                      <a:pt x="249" y="642"/>
                    </a:lnTo>
                    <a:lnTo>
                      <a:pt x="254" y="637"/>
                    </a:lnTo>
                    <a:lnTo>
                      <a:pt x="256" y="631"/>
                    </a:lnTo>
                    <a:lnTo>
                      <a:pt x="256" y="630"/>
                    </a:lnTo>
                    <a:lnTo>
                      <a:pt x="256" y="627"/>
                    </a:lnTo>
                    <a:lnTo>
                      <a:pt x="255" y="626"/>
                    </a:lnTo>
                    <a:lnTo>
                      <a:pt x="254" y="625"/>
                    </a:lnTo>
                    <a:lnTo>
                      <a:pt x="240" y="624"/>
                    </a:lnTo>
                    <a:lnTo>
                      <a:pt x="220" y="624"/>
                    </a:lnTo>
                    <a:lnTo>
                      <a:pt x="197" y="625"/>
                    </a:lnTo>
                    <a:lnTo>
                      <a:pt x="172" y="625"/>
                    </a:lnTo>
                    <a:lnTo>
                      <a:pt x="161" y="625"/>
                    </a:lnTo>
                    <a:lnTo>
                      <a:pt x="149" y="625"/>
                    </a:lnTo>
                    <a:lnTo>
                      <a:pt x="140" y="624"/>
                    </a:lnTo>
                    <a:lnTo>
                      <a:pt x="131" y="621"/>
                    </a:lnTo>
                    <a:lnTo>
                      <a:pt x="124" y="618"/>
                    </a:lnTo>
                    <a:lnTo>
                      <a:pt x="119" y="615"/>
                    </a:lnTo>
                    <a:lnTo>
                      <a:pt x="118" y="612"/>
                    </a:lnTo>
                    <a:lnTo>
                      <a:pt x="117" y="609"/>
                    </a:lnTo>
                    <a:lnTo>
                      <a:pt x="117" y="605"/>
                    </a:lnTo>
                    <a:lnTo>
                      <a:pt x="118" y="603"/>
                    </a:lnTo>
                    <a:lnTo>
                      <a:pt x="122" y="586"/>
                    </a:lnTo>
                    <a:lnTo>
                      <a:pt x="131" y="560"/>
                    </a:lnTo>
                    <a:lnTo>
                      <a:pt x="141" y="536"/>
                    </a:lnTo>
                    <a:lnTo>
                      <a:pt x="148" y="524"/>
                    </a:lnTo>
                    <a:lnTo>
                      <a:pt x="157" y="520"/>
                    </a:lnTo>
                    <a:lnTo>
                      <a:pt x="170" y="515"/>
                    </a:lnTo>
                    <a:lnTo>
                      <a:pt x="187" y="511"/>
                    </a:lnTo>
                    <a:lnTo>
                      <a:pt x="205" y="508"/>
                    </a:lnTo>
                    <a:lnTo>
                      <a:pt x="223" y="506"/>
                    </a:lnTo>
                    <a:lnTo>
                      <a:pt x="240" y="503"/>
                    </a:lnTo>
                    <a:lnTo>
                      <a:pt x="254" y="502"/>
                    </a:lnTo>
                    <a:lnTo>
                      <a:pt x="264" y="503"/>
                    </a:lnTo>
                    <a:lnTo>
                      <a:pt x="273" y="506"/>
                    </a:lnTo>
                    <a:lnTo>
                      <a:pt x="284" y="508"/>
                    </a:lnTo>
                    <a:lnTo>
                      <a:pt x="293" y="512"/>
                    </a:lnTo>
                    <a:lnTo>
                      <a:pt x="302" y="517"/>
                    </a:lnTo>
                    <a:lnTo>
                      <a:pt x="311" y="521"/>
                    </a:lnTo>
                    <a:lnTo>
                      <a:pt x="320" y="524"/>
                    </a:lnTo>
                    <a:lnTo>
                      <a:pt x="330" y="526"/>
                    </a:lnTo>
                    <a:lnTo>
                      <a:pt x="342" y="526"/>
                    </a:lnTo>
                    <a:lnTo>
                      <a:pt x="351" y="525"/>
                    </a:lnTo>
                    <a:lnTo>
                      <a:pt x="361" y="523"/>
                    </a:lnTo>
                    <a:lnTo>
                      <a:pt x="372" y="519"/>
                    </a:lnTo>
                    <a:lnTo>
                      <a:pt x="381" y="515"/>
                    </a:lnTo>
                    <a:lnTo>
                      <a:pt x="391" y="511"/>
                    </a:lnTo>
                    <a:lnTo>
                      <a:pt x="400" y="508"/>
                    </a:lnTo>
                    <a:lnTo>
                      <a:pt x="411" y="507"/>
                    </a:lnTo>
                    <a:lnTo>
                      <a:pt x="420" y="507"/>
                    </a:lnTo>
                    <a:lnTo>
                      <a:pt x="421" y="526"/>
                    </a:lnTo>
                    <a:lnTo>
                      <a:pt x="421" y="545"/>
                    </a:lnTo>
                    <a:lnTo>
                      <a:pt x="422" y="554"/>
                    </a:lnTo>
                    <a:lnTo>
                      <a:pt x="426" y="561"/>
                    </a:lnTo>
                    <a:lnTo>
                      <a:pt x="429" y="565"/>
                    </a:lnTo>
                    <a:lnTo>
                      <a:pt x="431" y="569"/>
                    </a:lnTo>
                    <a:lnTo>
                      <a:pt x="435" y="572"/>
                    </a:lnTo>
                    <a:lnTo>
                      <a:pt x="440" y="576"/>
                    </a:lnTo>
                    <a:lnTo>
                      <a:pt x="446" y="578"/>
                    </a:lnTo>
                    <a:lnTo>
                      <a:pt x="450" y="578"/>
                    </a:lnTo>
                    <a:lnTo>
                      <a:pt x="452" y="578"/>
                    </a:lnTo>
                    <a:lnTo>
                      <a:pt x="456" y="578"/>
                    </a:lnTo>
                    <a:lnTo>
                      <a:pt x="462" y="574"/>
                    </a:lnTo>
                    <a:lnTo>
                      <a:pt x="468" y="569"/>
                    </a:lnTo>
                    <a:lnTo>
                      <a:pt x="473" y="564"/>
                    </a:lnTo>
                    <a:lnTo>
                      <a:pt x="478" y="559"/>
                    </a:lnTo>
                    <a:lnTo>
                      <a:pt x="483" y="555"/>
                    </a:lnTo>
                    <a:lnTo>
                      <a:pt x="488" y="554"/>
                    </a:lnTo>
                    <a:lnTo>
                      <a:pt x="494" y="555"/>
                    </a:lnTo>
                    <a:lnTo>
                      <a:pt x="497" y="558"/>
                    </a:lnTo>
                    <a:lnTo>
                      <a:pt x="501" y="560"/>
                    </a:lnTo>
                    <a:lnTo>
                      <a:pt x="507" y="564"/>
                    </a:lnTo>
                    <a:lnTo>
                      <a:pt x="510" y="567"/>
                    </a:lnTo>
                    <a:lnTo>
                      <a:pt x="514" y="569"/>
                    </a:lnTo>
                    <a:lnTo>
                      <a:pt x="519" y="570"/>
                    </a:lnTo>
                    <a:lnTo>
                      <a:pt x="525" y="570"/>
                    </a:lnTo>
                    <a:lnTo>
                      <a:pt x="530" y="569"/>
                    </a:lnTo>
                    <a:lnTo>
                      <a:pt x="534" y="567"/>
                    </a:lnTo>
                    <a:lnTo>
                      <a:pt x="536" y="564"/>
                    </a:lnTo>
                    <a:lnTo>
                      <a:pt x="539" y="561"/>
                    </a:lnTo>
                    <a:lnTo>
                      <a:pt x="541" y="554"/>
                    </a:lnTo>
                    <a:lnTo>
                      <a:pt x="543" y="546"/>
                    </a:lnTo>
                    <a:lnTo>
                      <a:pt x="543" y="528"/>
                    </a:lnTo>
                    <a:lnTo>
                      <a:pt x="543" y="512"/>
                    </a:lnTo>
                    <a:lnTo>
                      <a:pt x="545" y="510"/>
                    </a:lnTo>
                    <a:lnTo>
                      <a:pt x="553" y="507"/>
                    </a:lnTo>
                    <a:lnTo>
                      <a:pt x="562" y="504"/>
                    </a:lnTo>
                    <a:lnTo>
                      <a:pt x="574" y="503"/>
                    </a:lnTo>
                    <a:lnTo>
                      <a:pt x="587" y="502"/>
                    </a:lnTo>
                    <a:lnTo>
                      <a:pt x="597" y="501"/>
                    </a:lnTo>
                    <a:lnTo>
                      <a:pt x="605" y="502"/>
                    </a:lnTo>
                    <a:lnTo>
                      <a:pt x="610" y="503"/>
                    </a:lnTo>
                    <a:lnTo>
                      <a:pt x="624" y="517"/>
                    </a:lnTo>
                    <a:lnTo>
                      <a:pt x="635" y="525"/>
                    </a:lnTo>
                    <a:lnTo>
                      <a:pt x="639" y="526"/>
                    </a:lnTo>
                    <a:lnTo>
                      <a:pt x="641" y="528"/>
                    </a:lnTo>
                    <a:lnTo>
                      <a:pt x="644" y="528"/>
                    </a:lnTo>
                    <a:lnTo>
                      <a:pt x="648" y="528"/>
                    </a:lnTo>
                    <a:lnTo>
                      <a:pt x="654" y="525"/>
                    </a:lnTo>
                    <a:lnTo>
                      <a:pt x="662" y="523"/>
                    </a:lnTo>
                    <a:lnTo>
                      <a:pt x="675" y="521"/>
                    </a:lnTo>
                    <a:lnTo>
                      <a:pt x="693" y="521"/>
                    </a:lnTo>
                    <a:lnTo>
                      <a:pt x="700" y="528"/>
                    </a:lnTo>
                    <a:lnTo>
                      <a:pt x="706" y="534"/>
                    </a:lnTo>
                    <a:lnTo>
                      <a:pt x="711" y="542"/>
                    </a:lnTo>
                    <a:lnTo>
                      <a:pt x="715" y="550"/>
                    </a:lnTo>
                    <a:lnTo>
                      <a:pt x="719" y="559"/>
                    </a:lnTo>
                    <a:lnTo>
                      <a:pt x="720" y="568"/>
                    </a:lnTo>
                    <a:lnTo>
                      <a:pt x="722" y="576"/>
                    </a:lnTo>
                    <a:lnTo>
                      <a:pt x="720" y="585"/>
                    </a:lnTo>
                    <a:lnTo>
                      <a:pt x="719" y="598"/>
                    </a:lnTo>
                    <a:lnTo>
                      <a:pt x="719" y="607"/>
                    </a:lnTo>
                    <a:lnTo>
                      <a:pt x="720" y="613"/>
                    </a:lnTo>
                    <a:lnTo>
                      <a:pt x="723" y="618"/>
                    </a:lnTo>
                    <a:lnTo>
                      <a:pt x="727" y="622"/>
                    </a:lnTo>
                    <a:lnTo>
                      <a:pt x="731" y="629"/>
                    </a:lnTo>
                    <a:lnTo>
                      <a:pt x="735" y="635"/>
                    </a:lnTo>
                    <a:lnTo>
                      <a:pt x="738" y="646"/>
                    </a:lnTo>
                    <a:lnTo>
                      <a:pt x="740" y="659"/>
                    </a:lnTo>
                    <a:lnTo>
                      <a:pt x="740" y="674"/>
                    </a:lnTo>
                    <a:lnTo>
                      <a:pt x="737" y="691"/>
                    </a:lnTo>
                    <a:lnTo>
                      <a:pt x="736" y="709"/>
                    </a:lnTo>
                    <a:lnTo>
                      <a:pt x="735" y="725"/>
                    </a:lnTo>
                    <a:lnTo>
                      <a:pt x="735" y="738"/>
                    </a:lnTo>
                    <a:lnTo>
                      <a:pt x="735" y="741"/>
                    </a:lnTo>
                    <a:lnTo>
                      <a:pt x="737" y="745"/>
                    </a:lnTo>
                    <a:lnTo>
                      <a:pt x="740" y="748"/>
                    </a:lnTo>
                    <a:lnTo>
                      <a:pt x="744" y="749"/>
                    </a:lnTo>
                    <a:lnTo>
                      <a:pt x="751" y="748"/>
                    </a:lnTo>
                    <a:lnTo>
                      <a:pt x="760" y="745"/>
                    </a:lnTo>
                    <a:lnTo>
                      <a:pt x="771" y="743"/>
                    </a:lnTo>
                    <a:lnTo>
                      <a:pt x="781" y="739"/>
                    </a:lnTo>
                    <a:lnTo>
                      <a:pt x="801" y="730"/>
                    </a:lnTo>
                    <a:lnTo>
                      <a:pt x="816" y="722"/>
                    </a:lnTo>
                    <a:lnTo>
                      <a:pt x="830" y="713"/>
                    </a:lnTo>
                    <a:lnTo>
                      <a:pt x="839" y="705"/>
                    </a:lnTo>
                    <a:lnTo>
                      <a:pt x="845" y="700"/>
                    </a:lnTo>
                    <a:lnTo>
                      <a:pt x="847" y="696"/>
                    </a:lnTo>
                    <a:lnTo>
                      <a:pt x="852" y="694"/>
                    </a:lnTo>
                    <a:lnTo>
                      <a:pt x="859" y="691"/>
                    </a:lnTo>
                    <a:lnTo>
                      <a:pt x="872" y="691"/>
                    </a:lnTo>
                    <a:lnTo>
                      <a:pt x="891" y="690"/>
                    </a:lnTo>
                    <a:lnTo>
                      <a:pt x="894" y="691"/>
                    </a:lnTo>
                    <a:lnTo>
                      <a:pt x="895" y="691"/>
                    </a:lnTo>
                    <a:lnTo>
                      <a:pt x="895" y="694"/>
                    </a:lnTo>
                    <a:lnTo>
                      <a:pt x="895" y="695"/>
                    </a:lnTo>
                    <a:lnTo>
                      <a:pt x="894" y="700"/>
                    </a:lnTo>
                    <a:lnTo>
                      <a:pt x="891" y="705"/>
                    </a:lnTo>
                    <a:lnTo>
                      <a:pt x="885" y="718"/>
                    </a:lnTo>
                    <a:lnTo>
                      <a:pt x="881" y="725"/>
                    </a:lnTo>
                    <a:lnTo>
                      <a:pt x="898" y="727"/>
                    </a:lnTo>
                    <a:lnTo>
                      <a:pt x="913" y="729"/>
                    </a:lnTo>
                    <a:lnTo>
                      <a:pt x="928" y="729"/>
                    </a:lnTo>
                    <a:lnTo>
                      <a:pt x="941" y="729"/>
                    </a:lnTo>
                    <a:lnTo>
                      <a:pt x="946" y="730"/>
                    </a:lnTo>
                    <a:lnTo>
                      <a:pt x="951" y="731"/>
                    </a:lnTo>
                    <a:lnTo>
                      <a:pt x="955" y="734"/>
                    </a:lnTo>
                    <a:lnTo>
                      <a:pt x="959" y="736"/>
                    </a:lnTo>
                    <a:lnTo>
                      <a:pt x="961" y="740"/>
                    </a:lnTo>
                    <a:lnTo>
                      <a:pt x="963" y="745"/>
                    </a:lnTo>
                    <a:lnTo>
                      <a:pt x="964" y="752"/>
                    </a:lnTo>
                    <a:lnTo>
                      <a:pt x="965" y="761"/>
                    </a:lnTo>
                    <a:lnTo>
                      <a:pt x="965" y="770"/>
                    </a:lnTo>
                    <a:lnTo>
                      <a:pt x="966" y="779"/>
                    </a:lnTo>
                    <a:lnTo>
                      <a:pt x="968" y="786"/>
                    </a:lnTo>
                    <a:lnTo>
                      <a:pt x="970" y="791"/>
                    </a:lnTo>
                    <a:lnTo>
                      <a:pt x="973" y="795"/>
                    </a:lnTo>
                    <a:lnTo>
                      <a:pt x="975" y="797"/>
                    </a:lnTo>
                    <a:lnTo>
                      <a:pt x="978" y="798"/>
                    </a:lnTo>
                    <a:lnTo>
                      <a:pt x="981" y="798"/>
                    </a:lnTo>
                    <a:lnTo>
                      <a:pt x="985" y="798"/>
                    </a:lnTo>
                    <a:lnTo>
                      <a:pt x="987" y="796"/>
                    </a:lnTo>
                    <a:lnTo>
                      <a:pt x="990" y="793"/>
                    </a:lnTo>
                    <a:lnTo>
                      <a:pt x="992" y="789"/>
                    </a:lnTo>
                    <a:lnTo>
                      <a:pt x="995" y="784"/>
                    </a:lnTo>
                    <a:lnTo>
                      <a:pt x="996" y="779"/>
                    </a:lnTo>
                    <a:lnTo>
                      <a:pt x="998" y="773"/>
                    </a:lnTo>
                    <a:lnTo>
                      <a:pt x="998" y="766"/>
                    </a:lnTo>
                    <a:lnTo>
                      <a:pt x="998" y="756"/>
                    </a:lnTo>
                    <a:lnTo>
                      <a:pt x="998" y="748"/>
                    </a:lnTo>
                    <a:lnTo>
                      <a:pt x="998" y="743"/>
                    </a:lnTo>
                    <a:lnTo>
                      <a:pt x="1000" y="739"/>
                    </a:lnTo>
                    <a:lnTo>
                      <a:pt x="1003" y="738"/>
                    </a:lnTo>
                    <a:lnTo>
                      <a:pt x="1009" y="736"/>
                    </a:lnTo>
                    <a:lnTo>
                      <a:pt x="1018" y="736"/>
                    </a:lnTo>
                    <a:lnTo>
                      <a:pt x="1030" y="736"/>
                    </a:lnTo>
                    <a:lnTo>
                      <a:pt x="1032" y="738"/>
                    </a:lnTo>
                    <a:lnTo>
                      <a:pt x="1035" y="744"/>
                    </a:lnTo>
                    <a:lnTo>
                      <a:pt x="1038" y="753"/>
                    </a:lnTo>
                    <a:lnTo>
                      <a:pt x="1042" y="763"/>
                    </a:lnTo>
                    <a:lnTo>
                      <a:pt x="1045" y="775"/>
                    </a:lnTo>
                    <a:lnTo>
                      <a:pt x="1051" y="786"/>
                    </a:lnTo>
                    <a:lnTo>
                      <a:pt x="1055" y="791"/>
                    </a:lnTo>
                    <a:lnTo>
                      <a:pt x="1058" y="796"/>
                    </a:lnTo>
                    <a:lnTo>
                      <a:pt x="1064" y="800"/>
                    </a:lnTo>
                    <a:lnTo>
                      <a:pt x="1069" y="802"/>
                    </a:lnTo>
                    <a:lnTo>
                      <a:pt x="1079" y="808"/>
                    </a:lnTo>
                    <a:lnTo>
                      <a:pt x="1095" y="815"/>
                    </a:lnTo>
                    <a:lnTo>
                      <a:pt x="1114" y="823"/>
                    </a:lnTo>
                    <a:lnTo>
                      <a:pt x="1134" y="828"/>
                    </a:lnTo>
                    <a:lnTo>
                      <a:pt x="1143" y="830"/>
                    </a:lnTo>
                    <a:lnTo>
                      <a:pt x="1150" y="830"/>
                    </a:lnTo>
                    <a:lnTo>
                      <a:pt x="1158" y="828"/>
                    </a:lnTo>
                    <a:lnTo>
                      <a:pt x="1163" y="826"/>
                    </a:lnTo>
                    <a:lnTo>
                      <a:pt x="1165" y="824"/>
                    </a:lnTo>
                    <a:lnTo>
                      <a:pt x="1166" y="822"/>
                    </a:lnTo>
                    <a:lnTo>
                      <a:pt x="1167" y="818"/>
                    </a:lnTo>
                    <a:lnTo>
                      <a:pt x="1167" y="814"/>
                    </a:lnTo>
                    <a:lnTo>
                      <a:pt x="1165" y="805"/>
                    </a:lnTo>
                    <a:lnTo>
                      <a:pt x="1159" y="793"/>
                    </a:lnTo>
                    <a:lnTo>
                      <a:pt x="1152" y="778"/>
                    </a:lnTo>
                    <a:lnTo>
                      <a:pt x="1146" y="763"/>
                    </a:lnTo>
                    <a:lnTo>
                      <a:pt x="1141" y="749"/>
                    </a:lnTo>
                    <a:lnTo>
                      <a:pt x="1137" y="736"/>
                    </a:lnTo>
                    <a:lnTo>
                      <a:pt x="1135" y="725"/>
                    </a:lnTo>
                    <a:lnTo>
                      <a:pt x="1132" y="714"/>
                    </a:lnTo>
                    <a:lnTo>
                      <a:pt x="1131" y="703"/>
                    </a:lnTo>
                    <a:lnTo>
                      <a:pt x="1131" y="692"/>
                    </a:lnTo>
                    <a:lnTo>
                      <a:pt x="1134" y="670"/>
                    </a:lnTo>
                    <a:lnTo>
                      <a:pt x="1136" y="646"/>
                    </a:lnTo>
                    <a:lnTo>
                      <a:pt x="1141" y="617"/>
                    </a:lnTo>
                    <a:lnTo>
                      <a:pt x="1146" y="583"/>
                    </a:lnTo>
                    <a:lnTo>
                      <a:pt x="1148" y="565"/>
                    </a:lnTo>
                    <a:lnTo>
                      <a:pt x="1146" y="551"/>
                    </a:lnTo>
                    <a:lnTo>
                      <a:pt x="1144" y="541"/>
                    </a:lnTo>
                    <a:lnTo>
                      <a:pt x="1140" y="532"/>
                    </a:lnTo>
                    <a:lnTo>
                      <a:pt x="1135" y="523"/>
                    </a:lnTo>
                    <a:lnTo>
                      <a:pt x="1132" y="513"/>
                    </a:lnTo>
                    <a:lnTo>
                      <a:pt x="1128" y="503"/>
                    </a:lnTo>
                    <a:lnTo>
                      <a:pt x="1128" y="490"/>
                    </a:lnTo>
                    <a:lnTo>
                      <a:pt x="1126" y="475"/>
                    </a:lnTo>
                    <a:lnTo>
                      <a:pt x="1122" y="455"/>
                    </a:lnTo>
                    <a:lnTo>
                      <a:pt x="1115" y="434"/>
                    </a:lnTo>
                    <a:lnTo>
                      <a:pt x="1109" y="414"/>
                    </a:lnTo>
                    <a:lnTo>
                      <a:pt x="1105" y="393"/>
                    </a:lnTo>
                    <a:lnTo>
                      <a:pt x="1102" y="375"/>
                    </a:lnTo>
                    <a:lnTo>
                      <a:pt x="1104" y="367"/>
                    </a:lnTo>
                    <a:lnTo>
                      <a:pt x="1105" y="361"/>
                    </a:lnTo>
                    <a:lnTo>
                      <a:pt x="1108" y="354"/>
                    </a:lnTo>
                    <a:lnTo>
                      <a:pt x="1112" y="349"/>
                    </a:lnTo>
                    <a:lnTo>
                      <a:pt x="1122" y="341"/>
                    </a:lnTo>
                    <a:lnTo>
                      <a:pt x="1128" y="333"/>
                    </a:lnTo>
                    <a:lnTo>
                      <a:pt x="1132" y="327"/>
                    </a:lnTo>
                    <a:lnTo>
                      <a:pt x="1134" y="320"/>
                    </a:lnTo>
                    <a:lnTo>
                      <a:pt x="1132" y="314"/>
                    </a:lnTo>
                    <a:lnTo>
                      <a:pt x="1130" y="309"/>
                    </a:lnTo>
                    <a:lnTo>
                      <a:pt x="1126" y="302"/>
                    </a:lnTo>
                    <a:lnTo>
                      <a:pt x="1121" y="297"/>
                    </a:lnTo>
                    <a:lnTo>
                      <a:pt x="1108" y="287"/>
                    </a:lnTo>
                    <a:lnTo>
                      <a:pt x="1096" y="276"/>
                    </a:lnTo>
                    <a:lnTo>
                      <a:pt x="1091" y="270"/>
                    </a:lnTo>
                    <a:lnTo>
                      <a:pt x="1086" y="265"/>
                    </a:lnTo>
                    <a:lnTo>
                      <a:pt x="1083" y="257"/>
                    </a:lnTo>
                    <a:lnTo>
                      <a:pt x="1082" y="251"/>
                    </a:lnTo>
                    <a:lnTo>
                      <a:pt x="1089" y="249"/>
                    </a:lnTo>
                    <a:lnTo>
                      <a:pt x="1097" y="249"/>
                    </a:lnTo>
                    <a:lnTo>
                      <a:pt x="1105" y="249"/>
                    </a:lnTo>
                    <a:lnTo>
                      <a:pt x="1114" y="252"/>
                    </a:lnTo>
                    <a:lnTo>
                      <a:pt x="1132" y="257"/>
                    </a:lnTo>
                    <a:lnTo>
                      <a:pt x="1150" y="265"/>
                    </a:lnTo>
                    <a:lnTo>
                      <a:pt x="1185" y="283"/>
                    </a:lnTo>
                    <a:lnTo>
                      <a:pt x="1215" y="296"/>
                    </a:lnTo>
                    <a:lnTo>
                      <a:pt x="1235" y="300"/>
                    </a:lnTo>
                    <a:lnTo>
                      <a:pt x="1260" y="304"/>
                    </a:lnTo>
                    <a:lnTo>
                      <a:pt x="1289" y="308"/>
                    </a:lnTo>
                    <a:lnTo>
                      <a:pt x="1315" y="315"/>
                    </a:lnTo>
                    <a:lnTo>
                      <a:pt x="1327" y="319"/>
                    </a:lnTo>
                    <a:lnTo>
                      <a:pt x="1336" y="326"/>
                    </a:lnTo>
                    <a:lnTo>
                      <a:pt x="1340" y="328"/>
                    </a:lnTo>
                    <a:lnTo>
                      <a:pt x="1342" y="332"/>
                    </a:lnTo>
                    <a:lnTo>
                      <a:pt x="1343" y="336"/>
                    </a:lnTo>
                    <a:lnTo>
                      <a:pt x="1345" y="340"/>
                    </a:lnTo>
                    <a:lnTo>
                      <a:pt x="1346" y="345"/>
                    </a:lnTo>
                    <a:lnTo>
                      <a:pt x="1345" y="349"/>
                    </a:lnTo>
                    <a:lnTo>
                      <a:pt x="1343" y="355"/>
                    </a:lnTo>
                    <a:lnTo>
                      <a:pt x="1340" y="361"/>
                    </a:lnTo>
                    <a:lnTo>
                      <a:pt x="1336" y="367"/>
                    </a:lnTo>
                    <a:lnTo>
                      <a:pt x="1330" y="374"/>
                    </a:lnTo>
                    <a:lnTo>
                      <a:pt x="1324" y="381"/>
                    </a:lnTo>
                    <a:lnTo>
                      <a:pt x="1316" y="388"/>
                    </a:lnTo>
                    <a:lnTo>
                      <a:pt x="1310" y="394"/>
                    </a:lnTo>
                    <a:lnTo>
                      <a:pt x="1306" y="401"/>
                    </a:lnTo>
                    <a:lnTo>
                      <a:pt x="1303" y="406"/>
                    </a:lnTo>
                    <a:lnTo>
                      <a:pt x="1303" y="412"/>
                    </a:lnTo>
                    <a:lnTo>
                      <a:pt x="1303" y="418"/>
                    </a:lnTo>
                    <a:lnTo>
                      <a:pt x="1305" y="423"/>
                    </a:lnTo>
                    <a:lnTo>
                      <a:pt x="1307" y="428"/>
                    </a:lnTo>
                    <a:lnTo>
                      <a:pt x="1310" y="432"/>
                    </a:lnTo>
                    <a:lnTo>
                      <a:pt x="1316" y="442"/>
                    </a:lnTo>
                    <a:lnTo>
                      <a:pt x="1320" y="453"/>
                    </a:lnTo>
                    <a:lnTo>
                      <a:pt x="1321" y="456"/>
                    </a:lnTo>
                    <a:lnTo>
                      <a:pt x="1321" y="462"/>
                    </a:lnTo>
                    <a:lnTo>
                      <a:pt x="1319" y="468"/>
                    </a:lnTo>
                    <a:lnTo>
                      <a:pt x="1316" y="473"/>
                    </a:lnTo>
                    <a:lnTo>
                      <a:pt x="1308" y="484"/>
                    </a:lnTo>
                    <a:lnTo>
                      <a:pt x="1305" y="491"/>
                    </a:lnTo>
                    <a:lnTo>
                      <a:pt x="1303" y="499"/>
                    </a:lnTo>
                    <a:lnTo>
                      <a:pt x="1305" y="504"/>
                    </a:lnTo>
                    <a:lnTo>
                      <a:pt x="1307" y="510"/>
                    </a:lnTo>
                    <a:lnTo>
                      <a:pt x="1312" y="512"/>
                    </a:lnTo>
                    <a:lnTo>
                      <a:pt x="1319" y="515"/>
                    </a:lnTo>
                    <a:lnTo>
                      <a:pt x="1328" y="516"/>
                    </a:lnTo>
                    <a:lnTo>
                      <a:pt x="1346" y="516"/>
                    </a:lnTo>
                    <a:lnTo>
                      <a:pt x="1365" y="515"/>
                    </a:lnTo>
                    <a:lnTo>
                      <a:pt x="1382" y="512"/>
                    </a:lnTo>
                    <a:lnTo>
                      <a:pt x="1397" y="510"/>
                    </a:lnTo>
                    <a:lnTo>
                      <a:pt x="1409" y="511"/>
                    </a:lnTo>
                    <a:lnTo>
                      <a:pt x="1424" y="516"/>
                    </a:lnTo>
                    <a:lnTo>
                      <a:pt x="1439" y="521"/>
                    </a:lnTo>
                    <a:lnTo>
                      <a:pt x="1456" y="529"/>
                    </a:lnTo>
                    <a:lnTo>
                      <a:pt x="1490" y="545"/>
                    </a:lnTo>
                    <a:lnTo>
                      <a:pt x="1516" y="558"/>
                    </a:lnTo>
                    <a:lnTo>
                      <a:pt x="1521" y="560"/>
                    </a:lnTo>
                    <a:lnTo>
                      <a:pt x="1525" y="564"/>
                    </a:lnTo>
                    <a:lnTo>
                      <a:pt x="1529" y="568"/>
                    </a:lnTo>
                    <a:lnTo>
                      <a:pt x="1531" y="573"/>
                    </a:lnTo>
                    <a:lnTo>
                      <a:pt x="1536" y="582"/>
                    </a:lnTo>
                    <a:lnTo>
                      <a:pt x="1540" y="594"/>
                    </a:lnTo>
                    <a:lnTo>
                      <a:pt x="1543" y="603"/>
                    </a:lnTo>
                    <a:lnTo>
                      <a:pt x="1547" y="612"/>
                    </a:lnTo>
                    <a:lnTo>
                      <a:pt x="1548" y="615"/>
                    </a:lnTo>
                    <a:lnTo>
                      <a:pt x="1551" y="617"/>
                    </a:lnTo>
                    <a:lnTo>
                      <a:pt x="1553" y="618"/>
                    </a:lnTo>
                    <a:lnTo>
                      <a:pt x="1556" y="618"/>
                    </a:lnTo>
                    <a:lnTo>
                      <a:pt x="1776" y="612"/>
                    </a:lnTo>
                    <a:lnTo>
                      <a:pt x="1797" y="612"/>
                    </a:lnTo>
                    <a:lnTo>
                      <a:pt x="1828" y="615"/>
                    </a:lnTo>
                    <a:lnTo>
                      <a:pt x="1845" y="615"/>
                    </a:lnTo>
                    <a:lnTo>
                      <a:pt x="1859" y="615"/>
                    </a:lnTo>
                    <a:lnTo>
                      <a:pt x="1864" y="615"/>
                    </a:lnTo>
                    <a:lnTo>
                      <a:pt x="1869" y="613"/>
                    </a:lnTo>
                    <a:lnTo>
                      <a:pt x="1872" y="612"/>
                    </a:lnTo>
                    <a:lnTo>
                      <a:pt x="1873" y="611"/>
                    </a:lnTo>
                    <a:lnTo>
                      <a:pt x="1872" y="611"/>
                    </a:lnTo>
                    <a:lnTo>
                      <a:pt x="1872" y="609"/>
                    </a:lnTo>
                    <a:lnTo>
                      <a:pt x="1854" y="604"/>
                    </a:lnTo>
                    <a:lnTo>
                      <a:pt x="1825" y="596"/>
                    </a:lnTo>
                    <a:lnTo>
                      <a:pt x="1789" y="585"/>
                    </a:lnTo>
                    <a:lnTo>
                      <a:pt x="1753" y="570"/>
                    </a:lnTo>
                    <a:lnTo>
                      <a:pt x="1736" y="561"/>
                    </a:lnTo>
                    <a:lnTo>
                      <a:pt x="1722" y="554"/>
                    </a:lnTo>
                    <a:lnTo>
                      <a:pt x="1709" y="545"/>
                    </a:lnTo>
                    <a:lnTo>
                      <a:pt x="1700" y="534"/>
                    </a:lnTo>
                    <a:lnTo>
                      <a:pt x="1696" y="529"/>
                    </a:lnTo>
                    <a:lnTo>
                      <a:pt x="1693" y="524"/>
                    </a:lnTo>
                    <a:lnTo>
                      <a:pt x="1692" y="519"/>
                    </a:lnTo>
                    <a:lnTo>
                      <a:pt x="1692" y="513"/>
                    </a:lnTo>
                    <a:lnTo>
                      <a:pt x="1693" y="508"/>
                    </a:lnTo>
                    <a:lnTo>
                      <a:pt x="1696" y="503"/>
                    </a:lnTo>
                    <a:lnTo>
                      <a:pt x="1700" y="498"/>
                    </a:lnTo>
                    <a:lnTo>
                      <a:pt x="1705" y="491"/>
                    </a:lnTo>
                    <a:lnTo>
                      <a:pt x="1719" y="481"/>
                    </a:lnTo>
                    <a:lnTo>
                      <a:pt x="1735" y="472"/>
                    </a:lnTo>
                    <a:lnTo>
                      <a:pt x="1751" y="463"/>
                    </a:lnTo>
                    <a:lnTo>
                      <a:pt x="1770" y="456"/>
                    </a:lnTo>
                    <a:lnTo>
                      <a:pt x="1789" y="451"/>
                    </a:lnTo>
                    <a:lnTo>
                      <a:pt x="1810" y="446"/>
                    </a:lnTo>
                    <a:lnTo>
                      <a:pt x="1831" y="442"/>
                    </a:lnTo>
                    <a:lnTo>
                      <a:pt x="1853" y="440"/>
                    </a:lnTo>
                    <a:lnTo>
                      <a:pt x="1895" y="434"/>
                    </a:lnTo>
                    <a:lnTo>
                      <a:pt x="1938" y="431"/>
                    </a:lnTo>
                    <a:lnTo>
                      <a:pt x="1959" y="428"/>
                    </a:lnTo>
                    <a:lnTo>
                      <a:pt x="1978" y="425"/>
                    </a:lnTo>
                    <a:lnTo>
                      <a:pt x="1998" y="422"/>
                    </a:lnTo>
                    <a:lnTo>
                      <a:pt x="2014" y="418"/>
                    </a:lnTo>
                    <a:lnTo>
                      <a:pt x="2091" y="398"/>
                    </a:lnTo>
                    <a:lnTo>
                      <a:pt x="2114" y="389"/>
                    </a:lnTo>
                    <a:lnTo>
                      <a:pt x="2140" y="380"/>
                    </a:lnTo>
                    <a:lnTo>
                      <a:pt x="2153" y="375"/>
                    </a:lnTo>
                    <a:lnTo>
                      <a:pt x="2165" y="370"/>
                    </a:lnTo>
                    <a:lnTo>
                      <a:pt x="2175" y="363"/>
                    </a:lnTo>
                    <a:lnTo>
                      <a:pt x="2184" y="357"/>
                    </a:lnTo>
                    <a:lnTo>
                      <a:pt x="2192" y="348"/>
                    </a:lnTo>
                    <a:lnTo>
                      <a:pt x="2201" y="339"/>
                    </a:lnTo>
                    <a:lnTo>
                      <a:pt x="2206" y="333"/>
                    </a:lnTo>
                    <a:lnTo>
                      <a:pt x="2211" y="331"/>
                    </a:lnTo>
                    <a:lnTo>
                      <a:pt x="2217" y="328"/>
                    </a:lnTo>
                    <a:lnTo>
                      <a:pt x="2220" y="327"/>
                    </a:lnTo>
                    <a:lnTo>
                      <a:pt x="2235" y="330"/>
                    </a:lnTo>
                    <a:lnTo>
                      <a:pt x="2245" y="328"/>
                    </a:lnTo>
                    <a:lnTo>
                      <a:pt x="2244" y="319"/>
                    </a:lnTo>
                    <a:lnTo>
                      <a:pt x="2240" y="310"/>
                    </a:lnTo>
                    <a:lnTo>
                      <a:pt x="2236" y="302"/>
                    </a:lnTo>
                    <a:lnTo>
                      <a:pt x="2231" y="295"/>
                    </a:lnTo>
                    <a:lnTo>
                      <a:pt x="2227" y="284"/>
                    </a:lnTo>
                    <a:lnTo>
                      <a:pt x="2226" y="274"/>
                    </a:lnTo>
                    <a:lnTo>
                      <a:pt x="2227" y="261"/>
                    </a:lnTo>
                    <a:lnTo>
                      <a:pt x="2230" y="247"/>
                    </a:lnTo>
                    <a:lnTo>
                      <a:pt x="2233" y="232"/>
                    </a:lnTo>
                    <a:lnTo>
                      <a:pt x="2237" y="217"/>
                    </a:lnTo>
                    <a:lnTo>
                      <a:pt x="2244" y="201"/>
                    </a:lnTo>
                    <a:lnTo>
                      <a:pt x="2250" y="184"/>
                    </a:lnTo>
                    <a:lnTo>
                      <a:pt x="2266" y="152"/>
                    </a:lnTo>
                    <a:lnTo>
                      <a:pt x="2280" y="121"/>
                    </a:lnTo>
                    <a:lnTo>
                      <a:pt x="2294" y="95"/>
                    </a:lnTo>
                    <a:lnTo>
                      <a:pt x="2303" y="74"/>
                    </a:lnTo>
                    <a:lnTo>
                      <a:pt x="2309" y="64"/>
                    </a:lnTo>
                    <a:lnTo>
                      <a:pt x="2314" y="56"/>
                    </a:lnTo>
                    <a:lnTo>
                      <a:pt x="2318" y="48"/>
                    </a:lnTo>
                    <a:lnTo>
                      <a:pt x="2323" y="43"/>
                    </a:lnTo>
                    <a:lnTo>
                      <a:pt x="2328" y="39"/>
                    </a:lnTo>
                    <a:lnTo>
                      <a:pt x="2333" y="35"/>
                    </a:lnTo>
                    <a:lnTo>
                      <a:pt x="2338" y="34"/>
                    </a:lnTo>
                    <a:lnTo>
                      <a:pt x="2344" y="32"/>
                    </a:lnTo>
                    <a:lnTo>
                      <a:pt x="2371" y="30"/>
                    </a:lnTo>
                    <a:lnTo>
                      <a:pt x="2411" y="29"/>
                    </a:lnTo>
                    <a:lnTo>
                      <a:pt x="2434" y="26"/>
                    </a:lnTo>
                    <a:lnTo>
                      <a:pt x="2460" y="24"/>
                    </a:lnTo>
                    <a:lnTo>
                      <a:pt x="2486" y="21"/>
                    </a:lnTo>
                    <a:lnTo>
                      <a:pt x="2513" y="19"/>
                    </a:lnTo>
                    <a:lnTo>
                      <a:pt x="2539" y="16"/>
                    </a:lnTo>
                    <a:lnTo>
                      <a:pt x="2566" y="12"/>
                    </a:lnTo>
                    <a:lnTo>
                      <a:pt x="2592" y="7"/>
                    </a:lnTo>
                    <a:lnTo>
                      <a:pt x="2617" y="0"/>
                    </a:lnTo>
                    <a:lnTo>
                      <a:pt x="2630" y="38"/>
                    </a:lnTo>
                    <a:lnTo>
                      <a:pt x="2618" y="54"/>
                    </a:lnTo>
                    <a:lnTo>
                      <a:pt x="2605" y="68"/>
                    </a:lnTo>
                    <a:lnTo>
                      <a:pt x="2600" y="76"/>
                    </a:lnTo>
                    <a:lnTo>
                      <a:pt x="2596" y="83"/>
                    </a:lnTo>
                    <a:lnTo>
                      <a:pt x="2595" y="92"/>
                    </a:lnTo>
                    <a:lnTo>
                      <a:pt x="2595" y="104"/>
                    </a:lnTo>
                    <a:lnTo>
                      <a:pt x="2599" y="126"/>
                    </a:lnTo>
                    <a:lnTo>
                      <a:pt x="2605" y="144"/>
                    </a:lnTo>
                    <a:lnTo>
                      <a:pt x="2608" y="152"/>
                    </a:lnTo>
                    <a:lnTo>
                      <a:pt x="2612" y="160"/>
                    </a:lnTo>
                    <a:lnTo>
                      <a:pt x="2616" y="165"/>
                    </a:lnTo>
                    <a:lnTo>
                      <a:pt x="2621" y="170"/>
                    </a:lnTo>
                    <a:lnTo>
                      <a:pt x="2626" y="175"/>
                    </a:lnTo>
                    <a:lnTo>
                      <a:pt x="2632" y="178"/>
                    </a:lnTo>
                    <a:lnTo>
                      <a:pt x="2639" y="179"/>
                    </a:lnTo>
                    <a:lnTo>
                      <a:pt x="2647" y="181"/>
                    </a:lnTo>
                    <a:lnTo>
                      <a:pt x="2654" y="179"/>
                    </a:lnTo>
                    <a:lnTo>
                      <a:pt x="2664" y="177"/>
                    </a:lnTo>
                    <a:lnTo>
                      <a:pt x="2674" y="174"/>
                    </a:lnTo>
                    <a:lnTo>
                      <a:pt x="2684" y="169"/>
                    </a:lnTo>
                    <a:lnTo>
                      <a:pt x="2692" y="165"/>
                    </a:lnTo>
                    <a:lnTo>
                      <a:pt x="2700" y="162"/>
                    </a:lnTo>
                    <a:lnTo>
                      <a:pt x="2708" y="161"/>
                    </a:lnTo>
                    <a:lnTo>
                      <a:pt x="2714" y="160"/>
                    </a:lnTo>
                    <a:lnTo>
                      <a:pt x="2719" y="161"/>
                    </a:lnTo>
                    <a:lnTo>
                      <a:pt x="2724" y="161"/>
                    </a:lnTo>
                    <a:lnTo>
                      <a:pt x="2730" y="164"/>
                    </a:lnTo>
                    <a:lnTo>
                      <a:pt x="2733" y="166"/>
                    </a:lnTo>
                    <a:lnTo>
                      <a:pt x="2737" y="170"/>
                    </a:lnTo>
                    <a:lnTo>
                      <a:pt x="2740" y="174"/>
                    </a:lnTo>
                    <a:lnTo>
                      <a:pt x="2741" y="179"/>
                    </a:lnTo>
                    <a:lnTo>
                      <a:pt x="2743" y="186"/>
                    </a:lnTo>
                    <a:lnTo>
                      <a:pt x="2744" y="192"/>
                    </a:lnTo>
                    <a:lnTo>
                      <a:pt x="2744" y="199"/>
                    </a:lnTo>
                    <a:lnTo>
                      <a:pt x="2743" y="206"/>
                    </a:lnTo>
                    <a:lnTo>
                      <a:pt x="2741" y="216"/>
                    </a:lnTo>
                    <a:lnTo>
                      <a:pt x="2737" y="234"/>
                    </a:lnTo>
                    <a:lnTo>
                      <a:pt x="2736" y="249"/>
                    </a:lnTo>
                    <a:lnTo>
                      <a:pt x="2736" y="262"/>
                    </a:lnTo>
                    <a:lnTo>
                      <a:pt x="2739" y="273"/>
                    </a:lnTo>
                    <a:lnTo>
                      <a:pt x="2743" y="282"/>
                    </a:lnTo>
                    <a:lnTo>
                      <a:pt x="2748" y="288"/>
                    </a:lnTo>
                    <a:lnTo>
                      <a:pt x="2753" y="295"/>
                    </a:lnTo>
                    <a:lnTo>
                      <a:pt x="2761" y="300"/>
                    </a:lnTo>
                    <a:lnTo>
                      <a:pt x="2776" y="310"/>
                    </a:lnTo>
                    <a:lnTo>
                      <a:pt x="2792" y="320"/>
                    </a:lnTo>
                    <a:lnTo>
                      <a:pt x="2798" y="327"/>
                    </a:lnTo>
                    <a:lnTo>
                      <a:pt x="2805" y="336"/>
                    </a:lnTo>
                    <a:lnTo>
                      <a:pt x="2811" y="345"/>
                    </a:lnTo>
                    <a:lnTo>
                      <a:pt x="2815" y="357"/>
                    </a:lnTo>
                    <a:lnTo>
                      <a:pt x="2819" y="368"/>
                    </a:lnTo>
                    <a:lnTo>
                      <a:pt x="2823" y="380"/>
                    </a:lnTo>
                    <a:lnTo>
                      <a:pt x="2828" y="390"/>
                    </a:lnTo>
                    <a:lnTo>
                      <a:pt x="2833" y="401"/>
                    </a:lnTo>
                    <a:lnTo>
                      <a:pt x="2840" y="410"/>
                    </a:lnTo>
                    <a:lnTo>
                      <a:pt x="2847" y="419"/>
                    </a:lnTo>
                    <a:lnTo>
                      <a:pt x="2857" y="427"/>
                    </a:lnTo>
                    <a:lnTo>
                      <a:pt x="2867" y="434"/>
                    </a:lnTo>
                    <a:lnTo>
                      <a:pt x="2879" y="438"/>
                    </a:lnTo>
                    <a:lnTo>
                      <a:pt x="2890" y="441"/>
                    </a:lnTo>
                    <a:lnTo>
                      <a:pt x="2901" y="444"/>
                    </a:lnTo>
                    <a:lnTo>
                      <a:pt x="2912" y="445"/>
                    </a:lnTo>
                    <a:lnTo>
                      <a:pt x="2921" y="447"/>
                    </a:lnTo>
                    <a:lnTo>
                      <a:pt x="2930" y="453"/>
                    </a:lnTo>
                    <a:lnTo>
                      <a:pt x="2936" y="456"/>
                    </a:lnTo>
                    <a:lnTo>
                      <a:pt x="2939" y="460"/>
                    </a:lnTo>
                    <a:lnTo>
                      <a:pt x="2943" y="466"/>
                    </a:lnTo>
                    <a:lnTo>
                      <a:pt x="2947" y="473"/>
                    </a:lnTo>
                    <a:lnTo>
                      <a:pt x="2945" y="493"/>
                    </a:lnTo>
                    <a:lnTo>
                      <a:pt x="2945" y="515"/>
                    </a:lnTo>
                    <a:lnTo>
                      <a:pt x="2946" y="538"/>
                    </a:lnTo>
                    <a:lnTo>
                      <a:pt x="2950" y="561"/>
                    </a:lnTo>
                    <a:lnTo>
                      <a:pt x="2955" y="583"/>
                    </a:lnTo>
                    <a:lnTo>
                      <a:pt x="2961" y="605"/>
                    </a:lnTo>
                    <a:lnTo>
                      <a:pt x="2967" y="616"/>
                    </a:lnTo>
                    <a:lnTo>
                      <a:pt x="2971" y="625"/>
                    </a:lnTo>
                    <a:lnTo>
                      <a:pt x="2976" y="634"/>
                    </a:lnTo>
                    <a:lnTo>
                      <a:pt x="2982" y="642"/>
                    </a:lnTo>
                    <a:lnTo>
                      <a:pt x="2985" y="646"/>
                    </a:lnTo>
                    <a:lnTo>
                      <a:pt x="2989" y="648"/>
                    </a:lnTo>
                    <a:lnTo>
                      <a:pt x="2991" y="651"/>
                    </a:lnTo>
                    <a:lnTo>
                      <a:pt x="2995" y="652"/>
                    </a:lnTo>
                    <a:lnTo>
                      <a:pt x="3002" y="652"/>
                    </a:lnTo>
                    <a:lnTo>
                      <a:pt x="3009" y="649"/>
                    </a:lnTo>
                    <a:lnTo>
                      <a:pt x="3016" y="644"/>
                    </a:lnTo>
                    <a:lnTo>
                      <a:pt x="3024" y="639"/>
                    </a:lnTo>
                    <a:lnTo>
                      <a:pt x="3031" y="631"/>
                    </a:lnTo>
                    <a:lnTo>
                      <a:pt x="3039" y="622"/>
                    </a:lnTo>
                    <a:lnTo>
                      <a:pt x="3053" y="605"/>
                    </a:lnTo>
                    <a:lnTo>
                      <a:pt x="3069" y="589"/>
                    </a:lnTo>
                    <a:lnTo>
                      <a:pt x="3075" y="582"/>
                    </a:lnTo>
                    <a:lnTo>
                      <a:pt x="3083" y="578"/>
                    </a:lnTo>
                    <a:lnTo>
                      <a:pt x="3090" y="574"/>
                    </a:lnTo>
                    <a:lnTo>
                      <a:pt x="3096" y="574"/>
                    </a:lnTo>
                    <a:lnTo>
                      <a:pt x="3101" y="577"/>
                    </a:lnTo>
                    <a:lnTo>
                      <a:pt x="3107" y="581"/>
                    </a:lnTo>
                    <a:lnTo>
                      <a:pt x="3110" y="585"/>
                    </a:lnTo>
                    <a:lnTo>
                      <a:pt x="3113" y="591"/>
                    </a:lnTo>
                    <a:lnTo>
                      <a:pt x="3120" y="607"/>
                    </a:lnTo>
                    <a:lnTo>
                      <a:pt x="3123" y="624"/>
                    </a:lnTo>
                    <a:lnTo>
                      <a:pt x="3130" y="660"/>
                    </a:lnTo>
                    <a:lnTo>
                      <a:pt x="3136" y="687"/>
                    </a:lnTo>
                    <a:lnTo>
                      <a:pt x="3143" y="701"/>
                    </a:lnTo>
                    <a:lnTo>
                      <a:pt x="3151" y="714"/>
                    </a:lnTo>
                    <a:lnTo>
                      <a:pt x="3160" y="726"/>
                    </a:lnTo>
                    <a:lnTo>
                      <a:pt x="3169" y="736"/>
                    </a:lnTo>
                    <a:lnTo>
                      <a:pt x="3189" y="757"/>
                    </a:lnTo>
                    <a:lnTo>
                      <a:pt x="3212" y="778"/>
                    </a:lnTo>
                    <a:lnTo>
                      <a:pt x="3217" y="783"/>
                    </a:lnTo>
                    <a:lnTo>
                      <a:pt x="3222" y="789"/>
                    </a:lnTo>
                    <a:lnTo>
                      <a:pt x="3226" y="797"/>
                    </a:lnTo>
                    <a:lnTo>
                      <a:pt x="3230" y="806"/>
                    </a:lnTo>
                    <a:lnTo>
                      <a:pt x="3237" y="823"/>
                    </a:lnTo>
                    <a:lnTo>
                      <a:pt x="3245" y="841"/>
                    </a:lnTo>
                    <a:lnTo>
                      <a:pt x="3249" y="849"/>
                    </a:lnTo>
                    <a:lnTo>
                      <a:pt x="3254" y="857"/>
                    </a:lnTo>
                    <a:lnTo>
                      <a:pt x="3259" y="865"/>
                    </a:lnTo>
                    <a:lnTo>
                      <a:pt x="3265" y="871"/>
                    </a:lnTo>
                    <a:lnTo>
                      <a:pt x="3271" y="876"/>
                    </a:lnTo>
                    <a:lnTo>
                      <a:pt x="3278" y="880"/>
                    </a:lnTo>
                    <a:lnTo>
                      <a:pt x="3285" y="883"/>
                    </a:lnTo>
                    <a:lnTo>
                      <a:pt x="3294" y="883"/>
                    </a:lnTo>
                    <a:lnTo>
                      <a:pt x="3333" y="883"/>
                    </a:lnTo>
                    <a:lnTo>
                      <a:pt x="3359" y="884"/>
                    </a:lnTo>
                    <a:lnTo>
                      <a:pt x="3370" y="887"/>
                    </a:lnTo>
                    <a:lnTo>
                      <a:pt x="3383" y="893"/>
                    </a:lnTo>
                    <a:lnTo>
                      <a:pt x="3398" y="901"/>
                    </a:lnTo>
                    <a:lnTo>
                      <a:pt x="3418" y="914"/>
                    </a:lnTo>
                    <a:lnTo>
                      <a:pt x="3427" y="924"/>
                    </a:lnTo>
                    <a:lnTo>
                      <a:pt x="3437" y="934"/>
                    </a:lnTo>
                    <a:lnTo>
                      <a:pt x="3442" y="940"/>
                    </a:lnTo>
                    <a:lnTo>
                      <a:pt x="3447" y="944"/>
                    </a:lnTo>
                    <a:lnTo>
                      <a:pt x="3454" y="947"/>
                    </a:lnTo>
                    <a:lnTo>
                      <a:pt x="3460" y="950"/>
                    </a:lnTo>
                    <a:lnTo>
                      <a:pt x="3473" y="951"/>
                    </a:lnTo>
                    <a:lnTo>
                      <a:pt x="3486" y="950"/>
                    </a:lnTo>
                    <a:lnTo>
                      <a:pt x="3504" y="947"/>
                    </a:lnTo>
                    <a:lnTo>
                      <a:pt x="3522" y="945"/>
                    </a:lnTo>
                    <a:lnTo>
                      <a:pt x="3573" y="950"/>
                    </a:lnTo>
                    <a:lnTo>
                      <a:pt x="3587" y="962"/>
                    </a:lnTo>
                    <a:lnTo>
                      <a:pt x="3599" y="975"/>
                    </a:lnTo>
                    <a:lnTo>
                      <a:pt x="3611" y="988"/>
                    </a:lnTo>
                    <a:lnTo>
                      <a:pt x="3622" y="1001"/>
                    </a:lnTo>
                    <a:lnTo>
                      <a:pt x="3642" y="1028"/>
                    </a:lnTo>
                    <a:lnTo>
                      <a:pt x="3662" y="1056"/>
                    </a:lnTo>
                    <a:lnTo>
                      <a:pt x="3668" y="1063"/>
                    </a:lnTo>
                    <a:lnTo>
                      <a:pt x="3673" y="1069"/>
                    </a:lnTo>
                    <a:lnTo>
                      <a:pt x="3679" y="1073"/>
                    </a:lnTo>
                    <a:lnTo>
                      <a:pt x="3686" y="1077"/>
                    </a:lnTo>
                    <a:lnTo>
                      <a:pt x="3699" y="1083"/>
                    </a:lnTo>
                    <a:lnTo>
                      <a:pt x="3713" y="1087"/>
                    </a:lnTo>
                    <a:lnTo>
                      <a:pt x="3728" y="1091"/>
                    </a:lnTo>
                    <a:lnTo>
                      <a:pt x="3744" y="1094"/>
                    </a:lnTo>
                    <a:lnTo>
                      <a:pt x="3760" y="1098"/>
                    </a:lnTo>
                    <a:lnTo>
                      <a:pt x="3774" y="1103"/>
                    </a:lnTo>
                    <a:lnTo>
                      <a:pt x="3783" y="1108"/>
                    </a:lnTo>
                    <a:lnTo>
                      <a:pt x="3792" y="1113"/>
                    </a:lnTo>
                    <a:lnTo>
                      <a:pt x="3800" y="1118"/>
                    </a:lnTo>
                    <a:lnTo>
                      <a:pt x="3807" y="1125"/>
                    </a:lnTo>
                    <a:lnTo>
                      <a:pt x="3823" y="1139"/>
                    </a:lnTo>
                    <a:lnTo>
                      <a:pt x="3836" y="1153"/>
                    </a:lnTo>
                    <a:lnTo>
                      <a:pt x="3851" y="1168"/>
                    </a:lnTo>
                    <a:lnTo>
                      <a:pt x="3867" y="1181"/>
                    </a:lnTo>
                    <a:lnTo>
                      <a:pt x="3876" y="1186"/>
                    </a:lnTo>
                    <a:lnTo>
                      <a:pt x="3886" y="1191"/>
                    </a:lnTo>
                    <a:lnTo>
                      <a:pt x="3897" y="1195"/>
                    </a:lnTo>
                    <a:lnTo>
                      <a:pt x="3910" y="1199"/>
                    </a:lnTo>
                    <a:lnTo>
                      <a:pt x="3931" y="1204"/>
                    </a:lnTo>
                    <a:lnTo>
                      <a:pt x="3951" y="1210"/>
                    </a:lnTo>
                    <a:lnTo>
                      <a:pt x="3972" y="1218"/>
                    </a:lnTo>
                    <a:lnTo>
                      <a:pt x="3993" y="1226"/>
                    </a:lnTo>
                    <a:lnTo>
                      <a:pt x="4012" y="1235"/>
                    </a:lnTo>
                    <a:lnTo>
                      <a:pt x="4033" y="1245"/>
                    </a:lnTo>
                    <a:lnTo>
                      <a:pt x="4051" y="1256"/>
                    </a:lnTo>
                    <a:lnTo>
                      <a:pt x="4069" y="1267"/>
                    </a:lnTo>
                    <a:lnTo>
                      <a:pt x="4099" y="1295"/>
                    </a:lnTo>
                    <a:lnTo>
                      <a:pt x="4085" y="1319"/>
                    </a:lnTo>
                    <a:lnTo>
                      <a:pt x="4069" y="1343"/>
                    </a:lnTo>
                    <a:lnTo>
                      <a:pt x="4051" y="1367"/>
                    </a:lnTo>
                    <a:lnTo>
                      <a:pt x="4032" y="1389"/>
                    </a:lnTo>
                    <a:lnTo>
                      <a:pt x="4010" y="1412"/>
                    </a:lnTo>
                    <a:lnTo>
                      <a:pt x="3988" y="1435"/>
                    </a:lnTo>
                    <a:lnTo>
                      <a:pt x="3968" y="1457"/>
                    </a:lnTo>
                    <a:lnTo>
                      <a:pt x="3950" y="1480"/>
                    </a:lnTo>
                    <a:lnTo>
                      <a:pt x="3942" y="1492"/>
                    </a:lnTo>
                    <a:lnTo>
                      <a:pt x="3934" y="1503"/>
                    </a:lnTo>
                    <a:lnTo>
                      <a:pt x="3927" y="1515"/>
                    </a:lnTo>
                    <a:lnTo>
                      <a:pt x="3920" y="1528"/>
                    </a:lnTo>
                    <a:lnTo>
                      <a:pt x="3914" y="1542"/>
                    </a:lnTo>
                    <a:lnTo>
                      <a:pt x="3909" y="1556"/>
                    </a:lnTo>
                    <a:lnTo>
                      <a:pt x="3905" y="1571"/>
                    </a:lnTo>
                    <a:lnTo>
                      <a:pt x="3901" y="1587"/>
                    </a:lnTo>
                    <a:lnTo>
                      <a:pt x="3896" y="1603"/>
                    </a:lnTo>
                    <a:lnTo>
                      <a:pt x="3890" y="1617"/>
                    </a:lnTo>
                    <a:lnTo>
                      <a:pt x="3883" y="1631"/>
                    </a:lnTo>
                    <a:lnTo>
                      <a:pt x="3875" y="1643"/>
                    </a:lnTo>
                    <a:lnTo>
                      <a:pt x="3858" y="1668"/>
                    </a:lnTo>
                    <a:lnTo>
                      <a:pt x="3841" y="1694"/>
                    </a:lnTo>
                    <a:lnTo>
                      <a:pt x="3832" y="1710"/>
                    </a:lnTo>
                    <a:lnTo>
                      <a:pt x="3826" y="1727"/>
                    </a:lnTo>
                    <a:lnTo>
                      <a:pt x="3822" y="1744"/>
                    </a:lnTo>
                    <a:lnTo>
                      <a:pt x="3819" y="1761"/>
                    </a:lnTo>
                    <a:lnTo>
                      <a:pt x="3814" y="1796"/>
                    </a:lnTo>
                    <a:lnTo>
                      <a:pt x="3806" y="1834"/>
                    </a:lnTo>
                    <a:lnTo>
                      <a:pt x="3805" y="1841"/>
                    </a:lnTo>
                    <a:lnTo>
                      <a:pt x="3804" y="1849"/>
                    </a:lnTo>
                    <a:lnTo>
                      <a:pt x="3804" y="1858"/>
                    </a:lnTo>
                    <a:lnTo>
                      <a:pt x="3805" y="1867"/>
                    </a:lnTo>
                    <a:lnTo>
                      <a:pt x="3806" y="1878"/>
                    </a:lnTo>
                    <a:lnTo>
                      <a:pt x="3807" y="1887"/>
                    </a:lnTo>
                    <a:lnTo>
                      <a:pt x="3810" y="1897"/>
                    </a:lnTo>
                    <a:lnTo>
                      <a:pt x="3814" y="1906"/>
                    </a:lnTo>
                    <a:lnTo>
                      <a:pt x="3753" y="1935"/>
                    </a:lnTo>
                    <a:lnTo>
                      <a:pt x="3747" y="1940"/>
                    </a:lnTo>
                    <a:lnTo>
                      <a:pt x="3740" y="1942"/>
                    </a:lnTo>
                    <a:lnTo>
                      <a:pt x="3732" y="1946"/>
                    </a:lnTo>
                    <a:lnTo>
                      <a:pt x="3726" y="1948"/>
                    </a:lnTo>
                    <a:lnTo>
                      <a:pt x="3717" y="1948"/>
                    </a:lnTo>
                    <a:lnTo>
                      <a:pt x="3709" y="1949"/>
                    </a:lnTo>
                    <a:lnTo>
                      <a:pt x="3700" y="1948"/>
                    </a:lnTo>
                    <a:lnTo>
                      <a:pt x="3692" y="1946"/>
                    </a:lnTo>
                    <a:lnTo>
                      <a:pt x="3674" y="1942"/>
                    </a:lnTo>
                    <a:lnTo>
                      <a:pt x="3657" y="1937"/>
                    </a:lnTo>
                    <a:lnTo>
                      <a:pt x="3642" y="1932"/>
                    </a:lnTo>
                    <a:lnTo>
                      <a:pt x="3627" y="1927"/>
                    </a:lnTo>
                    <a:lnTo>
                      <a:pt x="3613" y="1922"/>
                    </a:lnTo>
                    <a:lnTo>
                      <a:pt x="3601" y="1916"/>
                    </a:lnTo>
                    <a:lnTo>
                      <a:pt x="3591" y="1915"/>
                    </a:lnTo>
                    <a:lnTo>
                      <a:pt x="3582" y="1914"/>
                    </a:lnTo>
                    <a:lnTo>
                      <a:pt x="3574" y="1916"/>
                    </a:lnTo>
                    <a:lnTo>
                      <a:pt x="3566" y="1920"/>
                    </a:lnTo>
                    <a:lnTo>
                      <a:pt x="3559" y="1929"/>
                    </a:lnTo>
                    <a:lnTo>
                      <a:pt x="3550" y="1940"/>
                    </a:lnTo>
                    <a:lnTo>
                      <a:pt x="3537" y="1957"/>
                    </a:lnTo>
                    <a:lnTo>
                      <a:pt x="3526" y="1972"/>
                    </a:lnTo>
                    <a:lnTo>
                      <a:pt x="3525" y="1976"/>
                    </a:lnTo>
                    <a:lnTo>
                      <a:pt x="3524" y="1980"/>
                    </a:lnTo>
                    <a:lnTo>
                      <a:pt x="3524" y="1984"/>
                    </a:lnTo>
                    <a:lnTo>
                      <a:pt x="3525" y="1988"/>
                    </a:lnTo>
                    <a:lnTo>
                      <a:pt x="3526" y="1992"/>
                    </a:lnTo>
                    <a:lnTo>
                      <a:pt x="3530" y="1995"/>
                    </a:lnTo>
                    <a:lnTo>
                      <a:pt x="3534" y="1999"/>
                    </a:lnTo>
                    <a:lnTo>
                      <a:pt x="3539" y="2003"/>
                    </a:lnTo>
                    <a:lnTo>
                      <a:pt x="3555" y="2008"/>
                    </a:lnTo>
                    <a:lnTo>
                      <a:pt x="3572" y="2012"/>
                    </a:lnTo>
                    <a:lnTo>
                      <a:pt x="3574" y="2014"/>
                    </a:lnTo>
                    <a:lnTo>
                      <a:pt x="3578" y="2015"/>
                    </a:lnTo>
                    <a:lnTo>
                      <a:pt x="3579" y="2016"/>
                    </a:lnTo>
                    <a:lnTo>
                      <a:pt x="3581" y="2019"/>
                    </a:lnTo>
                    <a:lnTo>
                      <a:pt x="3582" y="2021"/>
                    </a:lnTo>
                    <a:lnTo>
                      <a:pt x="3581" y="2025"/>
                    </a:lnTo>
                    <a:lnTo>
                      <a:pt x="3579" y="2029"/>
                    </a:lnTo>
                    <a:lnTo>
                      <a:pt x="3577" y="2034"/>
                    </a:lnTo>
                    <a:lnTo>
                      <a:pt x="3566" y="2047"/>
                    </a:lnTo>
                    <a:lnTo>
                      <a:pt x="3555" y="2060"/>
                    </a:lnTo>
                    <a:lnTo>
                      <a:pt x="3539" y="2073"/>
                    </a:lnTo>
                    <a:lnTo>
                      <a:pt x="3524" y="2084"/>
                    </a:lnTo>
                    <a:lnTo>
                      <a:pt x="3508" y="2094"/>
                    </a:lnTo>
                    <a:lnTo>
                      <a:pt x="3490" y="2100"/>
                    </a:lnTo>
                    <a:lnTo>
                      <a:pt x="3482" y="2103"/>
                    </a:lnTo>
                    <a:lnTo>
                      <a:pt x="3473" y="2104"/>
                    </a:lnTo>
                    <a:lnTo>
                      <a:pt x="3465" y="2106"/>
                    </a:lnTo>
                    <a:lnTo>
                      <a:pt x="3458" y="2106"/>
                    </a:lnTo>
                    <a:lnTo>
                      <a:pt x="3445" y="2104"/>
                    </a:lnTo>
                    <a:lnTo>
                      <a:pt x="3433" y="2107"/>
                    </a:lnTo>
                    <a:lnTo>
                      <a:pt x="3421" y="2111"/>
                    </a:lnTo>
                    <a:lnTo>
                      <a:pt x="3411" y="2116"/>
                    </a:lnTo>
                    <a:lnTo>
                      <a:pt x="3402" y="2124"/>
                    </a:lnTo>
                    <a:lnTo>
                      <a:pt x="3393" y="2131"/>
                    </a:lnTo>
                    <a:lnTo>
                      <a:pt x="3384" y="2141"/>
                    </a:lnTo>
                    <a:lnTo>
                      <a:pt x="3375" y="2151"/>
                    </a:lnTo>
                    <a:lnTo>
                      <a:pt x="3359" y="2173"/>
                    </a:lnTo>
                    <a:lnTo>
                      <a:pt x="3341" y="2194"/>
                    </a:lnTo>
                    <a:lnTo>
                      <a:pt x="3332" y="2204"/>
                    </a:lnTo>
                    <a:lnTo>
                      <a:pt x="3323" y="2213"/>
                    </a:lnTo>
                    <a:lnTo>
                      <a:pt x="3313" y="2221"/>
                    </a:lnTo>
                    <a:lnTo>
                      <a:pt x="3302" y="2229"/>
                    </a:lnTo>
                    <a:lnTo>
                      <a:pt x="3289" y="2236"/>
                    </a:lnTo>
                    <a:lnTo>
                      <a:pt x="3279" y="2245"/>
                    </a:lnTo>
                    <a:lnTo>
                      <a:pt x="3270" y="2256"/>
                    </a:lnTo>
                    <a:lnTo>
                      <a:pt x="3262" y="2267"/>
                    </a:lnTo>
                    <a:lnTo>
                      <a:pt x="3248" y="2292"/>
                    </a:lnTo>
                    <a:lnTo>
                      <a:pt x="3234" y="2317"/>
                    </a:lnTo>
                    <a:lnTo>
                      <a:pt x="3226" y="2330"/>
                    </a:lnTo>
                    <a:lnTo>
                      <a:pt x="3217" y="2341"/>
                    </a:lnTo>
                    <a:lnTo>
                      <a:pt x="3208" y="2353"/>
                    </a:lnTo>
                    <a:lnTo>
                      <a:pt x="3197" y="2363"/>
                    </a:lnTo>
                    <a:lnTo>
                      <a:pt x="3174" y="2384"/>
                    </a:lnTo>
                    <a:lnTo>
                      <a:pt x="3152" y="2405"/>
                    </a:lnTo>
                    <a:lnTo>
                      <a:pt x="3144" y="2410"/>
                    </a:lnTo>
                    <a:lnTo>
                      <a:pt x="3136" y="2416"/>
                    </a:lnTo>
                    <a:lnTo>
                      <a:pt x="3130" y="2423"/>
                    </a:lnTo>
                    <a:lnTo>
                      <a:pt x="3126" y="2429"/>
                    </a:lnTo>
                    <a:lnTo>
                      <a:pt x="3123" y="2437"/>
                    </a:lnTo>
                    <a:lnTo>
                      <a:pt x="3123" y="2445"/>
                    </a:lnTo>
                    <a:lnTo>
                      <a:pt x="3126" y="2454"/>
                    </a:lnTo>
                    <a:lnTo>
                      <a:pt x="3131" y="2464"/>
                    </a:lnTo>
                    <a:lnTo>
                      <a:pt x="3140" y="2477"/>
                    </a:lnTo>
                    <a:lnTo>
                      <a:pt x="3151" y="2490"/>
                    </a:lnTo>
                    <a:lnTo>
                      <a:pt x="3156" y="2494"/>
                    </a:lnTo>
                    <a:lnTo>
                      <a:pt x="3162" y="2498"/>
                    </a:lnTo>
                    <a:lnTo>
                      <a:pt x="3170" y="2502"/>
                    </a:lnTo>
                    <a:lnTo>
                      <a:pt x="3179" y="2503"/>
                    </a:lnTo>
                    <a:lnTo>
                      <a:pt x="3192" y="2505"/>
                    </a:lnTo>
                    <a:lnTo>
                      <a:pt x="3204" y="2505"/>
                    </a:lnTo>
                    <a:lnTo>
                      <a:pt x="3215" y="2502"/>
                    </a:lnTo>
                    <a:lnTo>
                      <a:pt x="3227" y="2498"/>
                    </a:lnTo>
                    <a:lnTo>
                      <a:pt x="3236" y="2492"/>
                    </a:lnTo>
                    <a:lnTo>
                      <a:pt x="3244" y="2484"/>
                    </a:lnTo>
                    <a:lnTo>
                      <a:pt x="3248" y="2480"/>
                    </a:lnTo>
                    <a:lnTo>
                      <a:pt x="3250" y="2475"/>
                    </a:lnTo>
                    <a:lnTo>
                      <a:pt x="3253" y="2468"/>
                    </a:lnTo>
                    <a:lnTo>
                      <a:pt x="3254" y="2462"/>
                    </a:lnTo>
                    <a:lnTo>
                      <a:pt x="3257" y="2454"/>
                    </a:lnTo>
                    <a:lnTo>
                      <a:pt x="3261" y="2446"/>
                    </a:lnTo>
                    <a:lnTo>
                      <a:pt x="3263" y="2438"/>
                    </a:lnTo>
                    <a:lnTo>
                      <a:pt x="3269" y="2432"/>
                    </a:lnTo>
                    <a:lnTo>
                      <a:pt x="3272" y="2427"/>
                    </a:lnTo>
                    <a:lnTo>
                      <a:pt x="3278" y="2422"/>
                    </a:lnTo>
                    <a:lnTo>
                      <a:pt x="3283" y="2418"/>
                    </a:lnTo>
                    <a:lnTo>
                      <a:pt x="3288" y="2414"/>
                    </a:lnTo>
                    <a:lnTo>
                      <a:pt x="3300" y="2407"/>
                    </a:lnTo>
                    <a:lnTo>
                      <a:pt x="3314" y="2403"/>
                    </a:lnTo>
                    <a:lnTo>
                      <a:pt x="3328" y="2400"/>
                    </a:lnTo>
                    <a:lnTo>
                      <a:pt x="3345" y="2396"/>
                    </a:lnTo>
                    <a:lnTo>
                      <a:pt x="3359" y="2394"/>
                    </a:lnTo>
                    <a:lnTo>
                      <a:pt x="3373" y="2393"/>
                    </a:lnTo>
                    <a:lnTo>
                      <a:pt x="3385" y="2394"/>
                    </a:lnTo>
                    <a:lnTo>
                      <a:pt x="3395" y="2397"/>
                    </a:lnTo>
                    <a:lnTo>
                      <a:pt x="3405" y="2401"/>
                    </a:lnTo>
                    <a:lnTo>
                      <a:pt x="3414" y="2406"/>
                    </a:lnTo>
                    <a:lnTo>
                      <a:pt x="3421" y="2413"/>
                    </a:lnTo>
                    <a:lnTo>
                      <a:pt x="3427" y="2420"/>
                    </a:lnTo>
                    <a:lnTo>
                      <a:pt x="3432" y="2429"/>
                    </a:lnTo>
                    <a:lnTo>
                      <a:pt x="3437" y="2438"/>
                    </a:lnTo>
                    <a:lnTo>
                      <a:pt x="3441" y="2449"/>
                    </a:lnTo>
                    <a:lnTo>
                      <a:pt x="3443" y="2460"/>
                    </a:lnTo>
                    <a:lnTo>
                      <a:pt x="3446" y="2484"/>
                    </a:lnTo>
                    <a:lnTo>
                      <a:pt x="3447" y="2510"/>
                    </a:lnTo>
                    <a:lnTo>
                      <a:pt x="3443" y="2520"/>
                    </a:lnTo>
                    <a:lnTo>
                      <a:pt x="3440" y="2528"/>
                    </a:lnTo>
                    <a:lnTo>
                      <a:pt x="3438" y="2537"/>
                    </a:lnTo>
                    <a:lnTo>
                      <a:pt x="3438" y="2547"/>
                    </a:lnTo>
                    <a:lnTo>
                      <a:pt x="3438" y="2555"/>
                    </a:lnTo>
                    <a:lnTo>
                      <a:pt x="3440" y="2560"/>
                    </a:lnTo>
                    <a:lnTo>
                      <a:pt x="3441" y="2567"/>
                    </a:lnTo>
                    <a:lnTo>
                      <a:pt x="3445" y="2572"/>
                    </a:lnTo>
                    <a:lnTo>
                      <a:pt x="3450" y="2581"/>
                    </a:lnTo>
                    <a:lnTo>
                      <a:pt x="3454" y="2589"/>
                    </a:lnTo>
                    <a:lnTo>
                      <a:pt x="3458" y="2597"/>
                    </a:lnTo>
                    <a:lnTo>
                      <a:pt x="3460" y="2607"/>
                    </a:lnTo>
                    <a:lnTo>
                      <a:pt x="3460" y="2617"/>
                    </a:lnTo>
                    <a:lnTo>
                      <a:pt x="3460" y="2629"/>
                    </a:lnTo>
                    <a:lnTo>
                      <a:pt x="3462" y="2641"/>
                    </a:lnTo>
                    <a:lnTo>
                      <a:pt x="3462" y="2651"/>
                    </a:lnTo>
                    <a:lnTo>
                      <a:pt x="3403" y="2666"/>
                    </a:lnTo>
                    <a:lnTo>
                      <a:pt x="3405" y="2678"/>
                    </a:lnTo>
                    <a:lnTo>
                      <a:pt x="3405" y="2688"/>
                    </a:lnTo>
                    <a:lnTo>
                      <a:pt x="3405" y="2700"/>
                    </a:lnTo>
                    <a:lnTo>
                      <a:pt x="3406" y="2711"/>
                    </a:lnTo>
                    <a:lnTo>
                      <a:pt x="3410" y="2717"/>
                    </a:lnTo>
                    <a:lnTo>
                      <a:pt x="3414" y="2723"/>
                    </a:lnTo>
                    <a:lnTo>
                      <a:pt x="3419" y="2727"/>
                    </a:lnTo>
                    <a:lnTo>
                      <a:pt x="3423" y="2731"/>
                    </a:lnTo>
                    <a:lnTo>
                      <a:pt x="3428" y="2735"/>
                    </a:lnTo>
                    <a:lnTo>
                      <a:pt x="3430" y="2742"/>
                    </a:lnTo>
                    <a:lnTo>
                      <a:pt x="3433" y="2748"/>
                    </a:lnTo>
                    <a:lnTo>
                      <a:pt x="3434" y="2758"/>
                    </a:lnTo>
                    <a:lnTo>
                      <a:pt x="3433" y="2775"/>
                    </a:lnTo>
                    <a:lnTo>
                      <a:pt x="3433" y="2793"/>
                    </a:lnTo>
                    <a:lnTo>
                      <a:pt x="3434" y="2802"/>
                    </a:lnTo>
                    <a:lnTo>
                      <a:pt x="3436" y="2810"/>
                    </a:lnTo>
                    <a:lnTo>
                      <a:pt x="3440" y="2817"/>
                    </a:lnTo>
                    <a:lnTo>
                      <a:pt x="3446" y="2823"/>
                    </a:lnTo>
                    <a:lnTo>
                      <a:pt x="3454" y="2830"/>
                    </a:lnTo>
                    <a:lnTo>
                      <a:pt x="3460" y="2837"/>
                    </a:lnTo>
                    <a:lnTo>
                      <a:pt x="3465" y="2844"/>
                    </a:lnTo>
                    <a:lnTo>
                      <a:pt x="3469" y="2849"/>
                    </a:lnTo>
                    <a:lnTo>
                      <a:pt x="3472" y="2856"/>
                    </a:lnTo>
                    <a:lnTo>
                      <a:pt x="3473" y="2862"/>
                    </a:lnTo>
                    <a:lnTo>
                      <a:pt x="3473" y="2869"/>
                    </a:lnTo>
                    <a:lnTo>
                      <a:pt x="3473" y="2874"/>
                    </a:lnTo>
                    <a:lnTo>
                      <a:pt x="3472" y="2880"/>
                    </a:lnTo>
                    <a:lnTo>
                      <a:pt x="3469" y="2887"/>
                    </a:lnTo>
                    <a:lnTo>
                      <a:pt x="3465" y="2892"/>
                    </a:lnTo>
                    <a:lnTo>
                      <a:pt x="3462" y="2898"/>
                    </a:lnTo>
                    <a:lnTo>
                      <a:pt x="3452" y="2910"/>
                    </a:lnTo>
                    <a:lnTo>
                      <a:pt x="3440" y="2923"/>
                    </a:lnTo>
                    <a:lnTo>
                      <a:pt x="3430" y="2932"/>
                    </a:lnTo>
                    <a:lnTo>
                      <a:pt x="3421" y="2941"/>
                    </a:lnTo>
                    <a:lnTo>
                      <a:pt x="3411" y="2949"/>
                    </a:lnTo>
                    <a:lnTo>
                      <a:pt x="3401" y="2957"/>
                    </a:lnTo>
                    <a:lnTo>
                      <a:pt x="3390" y="2963"/>
                    </a:lnTo>
                    <a:lnTo>
                      <a:pt x="3379" y="2968"/>
                    </a:lnTo>
                    <a:lnTo>
                      <a:pt x="3366" y="2972"/>
                    </a:lnTo>
                    <a:lnTo>
                      <a:pt x="3353" y="2975"/>
                    </a:lnTo>
                    <a:lnTo>
                      <a:pt x="3336" y="2979"/>
                    </a:lnTo>
                    <a:lnTo>
                      <a:pt x="3322" y="2983"/>
                    </a:lnTo>
                    <a:lnTo>
                      <a:pt x="3315" y="2986"/>
                    </a:lnTo>
                    <a:lnTo>
                      <a:pt x="3310" y="2992"/>
                    </a:lnTo>
                    <a:lnTo>
                      <a:pt x="3307" y="2999"/>
                    </a:lnTo>
                    <a:lnTo>
                      <a:pt x="3307" y="3008"/>
                    </a:lnTo>
                    <a:lnTo>
                      <a:pt x="3307" y="3019"/>
                    </a:lnTo>
                    <a:lnTo>
                      <a:pt x="3309" y="3030"/>
                    </a:lnTo>
                    <a:lnTo>
                      <a:pt x="3311" y="3042"/>
                    </a:lnTo>
                    <a:lnTo>
                      <a:pt x="3314" y="3055"/>
                    </a:lnTo>
                    <a:lnTo>
                      <a:pt x="3318" y="3067"/>
                    </a:lnTo>
                    <a:lnTo>
                      <a:pt x="3323" y="3077"/>
                    </a:lnTo>
                    <a:lnTo>
                      <a:pt x="3329" y="3086"/>
                    </a:lnTo>
                    <a:lnTo>
                      <a:pt x="3337" y="3093"/>
                    </a:lnTo>
                    <a:lnTo>
                      <a:pt x="3350" y="3102"/>
                    </a:lnTo>
                    <a:lnTo>
                      <a:pt x="3362" y="3108"/>
                    </a:lnTo>
                    <a:lnTo>
                      <a:pt x="3372" y="3115"/>
                    </a:lnTo>
                    <a:lnTo>
                      <a:pt x="3380" y="3121"/>
                    </a:lnTo>
                    <a:lnTo>
                      <a:pt x="3385" y="3129"/>
                    </a:lnTo>
                    <a:lnTo>
                      <a:pt x="3389" y="3139"/>
                    </a:lnTo>
                    <a:lnTo>
                      <a:pt x="3392" y="3154"/>
                    </a:lnTo>
                    <a:lnTo>
                      <a:pt x="3392" y="3170"/>
                    </a:lnTo>
                    <a:lnTo>
                      <a:pt x="3386" y="3178"/>
                    </a:lnTo>
                    <a:lnTo>
                      <a:pt x="3380" y="3186"/>
                    </a:lnTo>
                    <a:lnTo>
                      <a:pt x="3373" y="3192"/>
                    </a:lnTo>
                    <a:lnTo>
                      <a:pt x="3367" y="3198"/>
                    </a:lnTo>
                    <a:lnTo>
                      <a:pt x="3354" y="3209"/>
                    </a:lnTo>
                    <a:lnTo>
                      <a:pt x="3342" y="3220"/>
                    </a:lnTo>
                    <a:lnTo>
                      <a:pt x="3337" y="3226"/>
                    </a:lnTo>
                    <a:lnTo>
                      <a:pt x="3332" y="3231"/>
                    </a:lnTo>
                    <a:lnTo>
                      <a:pt x="3328" y="3239"/>
                    </a:lnTo>
                    <a:lnTo>
                      <a:pt x="3326" y="3246"/>
                    </a:lnTo>
                    <a:lnTo>
                      <a:pt x="3324" y="3255"/>
                    </a:lnTo>
                    <a:lnTo>
                      <a:pt x="3324" y="3265"/>
                    </a:lnTo>
                    <a:lnTo>
                      <a:pt x="3326" y="3275"/>
                    </a:lnTo>
                    <a:lnTo>
                      <a:pt x="3328" y="3288"/>
                    </a:lnTo>
                    <a:lnTo>
                      <a:pt x="3332" y="3305"/>
                    </a:lnTo>
                    <a:lnTo>
                      <a:pt x="3335" y="3322"/>
                    </a:lnTo>
                    <a:lnTo>
                      <a:pt x="3336" y="3339"/>
                    </a:lnTo>
                    <a:lnTo>
                      <a:pt x="3337" y="3357"/>
                    </a:lnTo>
                    <a:lnTo>
                      <a:pt x="3340" y="3374"/>
                    </a:lnTo>
                    <a:lnTo>
                      <a:pt x="3342" y="3391"/>
                    </a:lnTo>
                    <a:lnTo>
                      <a:pt x="3348" y="3407"/>
                    </a:lnTo>
                    <a:lnTo>
                      <a:pt x="3354" y="3424"/>
                    </a:lnTo>
                    <a:lnTo>
                      <a:pt x="3361" y="3432"/>
                    </a:lnTo>
                    <a:lnTo>
                      <a:pt x="3368" y="3440"/>
                    </a:lnTo>
                    <a:lnTo>
                      <a:pt x="3377" y="3445"/>
                    </a:lnTo>
                    <a:lnTo>
                      <a:pt x="3388" y="3451"/>
                    </a:lnTo>
                    <a:lnTo>
                      <a:pt x="3412" y="3459"/>
                    </a:lnTo>
                    <a:lnTo>
                      <a:pt x="3437" y="3468"/>
                    </a:lnTo>
                    <a:lnTo>
                      <a:pt x="3450" y="3472"/>
                    </a:lnTo>
                    <a:lnTo>
                      <a:pt x="3462" y="3476"/>
                    </a:lnTo>
                    <a:lnTo>
                      <a:pt x="3472" y="3481"/>
                    </a:lnTo>
                    <a:lnTo>
                      <a:pt x="3482" y="3486"/>
                    </a:lnTo>
                    <a:lnTo>
                      <a:pt x="3490" y="3494"/>
                    </a:lnTo>
                    <a:lnTo>
                      <a:pt x="3497" y="3502"/>
                    </a:lnTo>
                    <a:lnTo>
                      <a:pt x="3499" y="3506"/>
                    </a:lnTo>
                    <a:lnTo>
                      <a:pt x="3502" y="3511"/>
                    </a:lnTo>
                    <a:lnTo>
                      <a:pt x="3502" y="3516"/>
                    </a:lnTo>
                    <a:lnTo>
                      <a:pt x="3503" y="3521"/>
                    </a:lnTo>
                    <a:lnTo>
                      <a:pt x="3503" y="3529"/>
                    </a:lnTo>
                    <a:lnTo>
                      <a:pt x="3500" y="3537"/>
                    </a:lnTo>
                    <a:lnTo>
                      <a:pt x="3498" y="3543"/>
                    </a:lnTo>
                    <a:lnTo>
                      <a:pt x="3495" y="3549"/>
                    </a:lnTo>
                    <a:lnTo>
                      <a:pt x="3487" y="3560"/>
                    </a:lnTo>
                    <a:lnTo>
                      <a:pt x="3481" y="3575"/>
                    </a:lnTo>
                    <a:lnTo>
                      <a:pt x="3478" y="3586"/>
                    </a:lnTo>
                    <a:lnTo>
                      <a:pt x="3478" y="3600"/>
                    </a:lnTo>
                    <a:lnTo>
                      <a:pt x="3478" y="3615"/>
                    </a:lnTo>
                    <a:lnTo>
                      <a:pt x="3480" y="3629"/>
                    </a:lnTo>
                    <a:lnTo>
                      <a:pt x="3486" y="3657"/>
                    </a:lnTo>
                    <a:lnTo>
                      <a:pt x="3493" y="3683"/>
                    </a:lnTo>
                    <a:lnTo>
                      <a:pt x="3484" y="3685"/>
                    </a:lnTo>
                    <a:lnTo>
                      <a:pt x="3473" y="3687"/>
                    </a:lnTo>
                    <a:lnTo>
                      <a:pt x="3468" y="3676"/>
                    </a:lnTo>
                    <a:lnTo>
                      <a:pt x="3462" y="3664"/>
                    </a:lnTo>
                    <a:lnTo>
                      <a:pt x="3445" y="3661"/>
                    </a:lnTo>
                    <a:lnTo>
                      <a:pt x="3428" y="3660"/>
                    </a:lnTo>
                    <a:lnTo>
                      <a:pt x="3419" y="3661"/>
                    </a:lnTo>
                    <a:lnTo>
                      <a:pt x="3411" y="3664"/>
                    </a:lnTo>
                    <a:lnTo>
                      <a:pt x="3403" y="3668"/>
                    </a:lnTo>
                    <a:lnTo>
                      <a:pt x="3395" y="3673"/>
                    </a:lnTo>
                    <a:lnTo>
                      <a:pt x="3389" y="3712"/>
                    </a:lnTo>
                    <a:lnTo>
                      <a:pt x="3362" y="3721"/>
                    </a:lnTo>
                    <a:lnTo>
                      <a:pt x="3336" y="3730"/>
                    </a:lnTo>
                    <a:lnTo>
                      <a:pt x="3315" y="3739"/>
                    </a:lnTo>
                    <a:lnTo>
                      <a:pt x="3301" y="3748"/>
                    </a:lnTo>
                    <a:lnTo>
                      <a:pt x="3292" y="3756"/>
                    </a:lnTo>
                    <a:lnTo>
                      <a:pt x="3281" y="3762"/>
                    </a:lnTo>
                    <a:lnTo>
                      <a:pt x="3272" y="3768"/>
                    </a:lnTo>
                    <a:lnTo>
                      <a:pt x="3263" y="3771"/>
                    </a:lnTo>
                    <a:lnTo>
                      <a:pt x="3245" y="3778"/>
                    </a:lnTo>
                    <a:lnTo>
                      <a:pt x="3227" y="3783"/>
                    </a:lnTo>
                    <a:lnTo>
                      <a:pt x="3209" y="3788"/>
                    </a:lnTo>
                    <a:lnTo>
                      <a:pt x="3189" y="3793"/>
                    </a:lnTo>
                    <a:lnTo>
                      <a:pt x="3171" y="3800"/>
                    </a:lnTo>
                    <a:lnTo>
                      <a:pt x="3151" y="3810"/>
                    </a:lnTo>
                    <a:lnTo>
                      <a:pt x="3145" y="3814"/>
                    </a:lnTo>
                    <a:lnTo>
                      <a:pt x="3142" y="3819"/>
                    </a:lnTo>
                    <a:lnTo>
                      <a:pt x="3139" y="3823"/>
                    </a:lnTo>
                    <a:lnTo>
                      <a:pt x="3138" y="3828"/>
                    </a:lnTo>
                    <a:lnTo>
                      <a:pt x="3138" y="3840"/>
                    </a:lnTo>
                    <a:lnTo>
                      <a:pt x="3140" y="3850"/>
                    </a:lnTo>
                    <a:lnTo>
                      <a:pt x="3144" y="3860"/>
                    </a:lnTo>
                    <a:lnTo>
                      <a:pt x="3144" y="3869"/>
                    </a:lnTo>
                    <a:lnTo>
                      <a:pt x="3144" y="3871"/>
                    </a:lnTo>
                    <a:lnTo>
                      <a:pt x="3142" y="3874"/>
                    </a:lnTo>
                    <a:lnTo>
                      <a:pt x="3138" y="3875"/>
                    </a:lnTo>
                    <a:lnTo>
                      <a:pt x="3132" y="3876"/>
                    </a:lnTo>
                    <a:lnTo>
                      <a:pt x="3103" y="3876"/>
                    </a:lnTo>
                    <a:lnTo>
                      <a:pt x="3074" y="3875"/>
                    </a:lnTo>
                    <a:lnTo>
                      <a:pt x="3060" y="3874"/>
                    </a:lnTo>
                    <a:lnTo>
                      <a:pt x="3046" y="3874"/>
                    </a:lnTo>
                    <a:lnTo>
                      <a:pt x="3030" y="3874"/>
                    </a:lnTo>
                    <a:lnTo>
                      <a:pt x="3015" y="3876"/>
                    </a:lnTo>
                    <a:lnTo>
                      <a:pt x="2985" y="3880"/>
                    </a:lnTo>
                    <a:lnTo>
                      <a:pt x="2943" y="3883"/>
                    </a:lnTo>
                    <a:lnTo>
                      <a:pt x="2923" y="3883"/>
                    </a:lnTo>
                    <a:lnTo>
                      <a:pt x="2903" y="3880"/>
                    </a:lnTo>
                    <a:lnTo>
                      <a:pt x="2894" y="3879"/>
                    </a:lnTo>
                    <a:lnTo>
                      <a:pt x="2886" y="3876"/>
                    </a:lnTo>
                    <a:lnTo>
                      <a:pt x="2880" y="3874"/>
                    </a:lnTo>
                    <a:lnTo>
                      <a:pt x="2873" y="3870"/>
                    </a:lnTo>
                    <a:lnTo>
                      <a:pt x="2866" y="3862"/>
                    </a:lnTo>
                    <a:lnTo>
                      <a:pt x="2859" y="3854"/>
                    </a:lnTo>
                    <a:lnTo>
                      <a:pt x="2854" y="3847"/>
                    </a:lnTo>
                    <a:lnTo>
                      <a:pt x="2849" y="3839"/>
                    </a:lnTo>
                    <a:lnTo>
                      <a:pt x="2844" y="3831"/>
                    </a:lnTo>
                    <a:lnTo>
                      <a:pt x="2836" y="3826"/>
                    </a:lnTo>
                    <a:lnTo>
                      <a:pt x="2827" y="3819"/>
                    </a:lnTo>
                    <a:lnTo>
                      <a:pt x="2814" y="3815"/>
                    </a:lnTo>
                    <a:lnTo>
                      <a:pt x="2781" y="3809"/>
                    </a:lnTo>
                    <a:lnTo>
                      <a:pt x="2756" y="3801"/>
                    </a:lnTo>
                    <a:lnTo>
                      <a:pt x="2750" y="3799"/>
                    </a:lnTo>
                    <a:lnTo>
                      <a:pt x="2745" y="3795"/>
                    </a:lnTo>
                    <a:lnTo>
                      <a:pt x="2740" y="3791"/>
                    </a:lnTo>
                    <a:lnTo>
                      <a:pt x="2736" y="3786"/>
                    </a:lnTo>
                    <a:lnTo>
                      <a:pt x="2732" y="3779"/>
                    </a:lnTo>
                    <a:lnTo>
                      <a:pt x="2730" y="3771"/>
                    </a:lnTo>
                    <a:lnTo>
                      <a:pt x="2726" y="3764"/>
                    </a:lnTo>
                    <a:lnTo>
                      <a:pt x="2723" y="3753"/>
                    </a:lnTo>
                    <a:lnTo>
                      <a:pt x="2721" y="3744"/>
                    </a:lnTo>
                    <a:lnTo>
                      <a:pt x="2715" y="3736"/>
                    </a:lnTo>
                    <a:lnTo>
                      <a:pt x="2710" y="3730"/>
                    </a:lnTo>
                    <a:lnTo>
                      <a:pt x="2702" y="3726"/>
                    </a:lnTo>
                    <a:lnTo>
                      <a:pt x="2695" y="3722"/>
                    </a:lnTo>
                    <a:lnTo>
                      <a:pt x="2687" y="3720"/>
                    </a:lnTo>
                    <a:lnTo>
                      <a:pt x="2678" y="3717"/>
                    </a:lnTo>
                    <a:lnTo>
                      <a:pt x="2669" y="3716"/>
                    </a:lnTo>
                    <a:lnTo>
                      <a:pt x="2652" y="3712"/>
                    </a:lnTo>
                    <a:lnTo>
                      <a:pt x="2638" y="3708"/>
                    </a:lnTo>
                    <a:lnTo>
                      <a:pt x="2631" y="3704"/>
                    </a:lnTo>
                    <a:lnTo>
                      <a:pt x="2626" y="3700"/>
                    </a:lnTo>
                    <a:lnTo>
                      <a:pt x="2623" y="3695"/>
                    </a:lnTo>
                    <a:lnTo>
                      <a:pt x="2622" y="3689"/>
                    </a:lnTo>
                    <a:lnTo>
                      <a:pt x="2619" y="3677"/>
                    </a:lnTo>
                    <a:lnTo>
                      <a:pt x="2617" y="3672"/>
                    </a:lnTo>
                    <a:lnTo>
                      <a:pt x="2616" y="3670"/>
                    </a:lnTo>
                    <a:lnTo>
                      <a:pt x="2614" y="3669"/>
                    </a:lnTo>
                    <a:lnTo>
                      <a:pt x="2612" y="3669"/>
                    </a:lnTo>
                    <a:lnTo>
                      <a:pt x="2609" y="3670"/>
                    </a:lnTo>
                    <a:lnTo>
                      <a:pt x="2596" y="3678"/>
                    </a:lnTo>
                    <a:lnTo>
                      <a:pt x="2578" y="3686"/>
                    </a:lnTo>
                    <a:lnTo>
                      <a:pt x="2570" y="3690"/>
                    </a:lnTo>
                    <a:lnTo>
                      <a:pt x="2562" y="3694"/>
                    </a:lnTo>
                    <a:lnTo>
                      <a:pt x="2556" y="3695"/>
                    </a:lnTo>
                    <a:lnTo>
                      <a:pt x="2548" y="3696"/>
                    </a:lnTo>
                    <a:lnTo>
                      <a:pt x="2540" y="3696"/>
                    </a:lnTo>
                    <a:lnTo>
                      <a:pt x="2533" y="3696"/>
                    </a:lnTo>
                    <a:lnTo>
                      <a:pt x="2525" y="3694"/>
                    </a:lnTo>
                    <a:lnTo>
                      <a:pt x="2516" y="3691"/>
                    </a:lnTo>
                    <a:lnTo>
                      <a:pt x="2508" y="3687"/>
                    </a:lnTo>
                    <a:lnTo>
                      <a:pt x="2503" y="3683"/>
                    </a:lnTo>
                    <a:lnTo>
                      <a:pt x="2502" y="3678"/>
                    </a:lnTo>
                    <a:lnTo>
                      <a:pt x="2502" y="3673"/>
                    </a:lnTo>
                    <a:lnTo>
                      <a:pt x="2503" y="3668"/>
                    </a:lnTo>
                    <a:lnTo>
                      <a:pt x="2503" y="3661"/>
                    </a:lnTo>
                    <a:lnTo>
                      <a:pt x="2503" y="3656"/>
                    </a:lnTo>
                    <a:lnTo>
                      <a:pt x="2500" y="3650"/>
                    </a:lnTo>
                    <a:lnTo>
                      <a:pt x="2496" y="3646"/>
                    </a:lnTo>
                    <a:lnTo>
                      <a:pt x="2491" y="3642"/>
                    </a:lnTo>
                    <a:lnTo>
                      <a:pt x="2483" y="3638"/>
                    </a:lnTo>
                    <a:lnTo>
                      <a:pt x="2476" y="3634"/>
                    </a:lnTo>
                    <a:lnTo>
                      <a:pt x="2456" y="3628"/>
                    </a:lnTo>
                    <a:lnTo>
                      <a:pt x="2436" y="3621"/>
                    </a:lnTo>
                    <a:lnTo>
                      <a:pt x="2413" y="3615"/>
                    </a:lnTo>
                    <a:lnTo>
                      <a:pt x="2393" y="3610"/>
                    </a:lnTo>
                    <a:lnTo>
                      <a:pt x="2375" y="3603"/>
                    </a:lnTo>
                    <a:lnTo>
                      <a:pt x="2360" y="3597"/>
                    </a:lnTo>
                    <a:lnTo>
                      <a:pt x="2356" y="3594"/>
                    </a:lnTo>
                    <a:lnTo>
                      <a:pt x="2354" y="3590"/>
                    </a:lnTo>
                    <a:lnTo>
                      <a:pt x="2353" y="3585"/>
                    </a:lnTo>
                    <a:lnTo>
                      <a:pt x="2351" y="3580"/>
                    </a:lnTo>
                    <a:lnTo>
                      <a:pt x="2351" y="3569"/>
                    </a:lnTo>
                    <a:lnTo>
                      <a:pt x="2353" y="3558"/>
                    </a:lnTo>
                    <a:lnTo>
                      <a:pt x="2353" y="3546"/>
                    </a:lnTo>
                    <a:lnTo>
                      <a:pt x="2350" y="3537"/>
                    </a:lnTo>
                    <a:lnTo>
                      <a:pt x="2349" y="3533"/>
                    </a:lnTo>
                    <a:lnTo>
                      <a:pt x="2345" y="3531"/>
                    </a:lnTo>
                    <a:lnTo>
                      <a:pt x="2340" y="3529"/>
                    </a:lnTo>
                    <a:lnTo>
                      <a:pt x="2333" y="3528"/>
                    </a:lnTo>
                    <a:lnTo>
                      <a:pt x="2324" y="3529"/>
                    </a:lnTo>
                    <a:lnTo>
                      <a:pt x="2314" y="3531"/>
                    </a:lnTo>
                    <a:lnTo>
                      <a:pt x="2303" y="3533"/>
                    </a:lnTo>
                    <a:lnTo>
                      <a:pt x="2293" y="3537"/>
                    </a:lnTo>
                    <a:lnTo>
                      <a:pt x="2271" y="3545"/>
                    </a:lnTo>
                    <a:lnTo>
                      <a:pt x="2249" y="3556"/>
                    </a:lnTo>
                    <a:lnTo>
                      <a:pt x="2206" y="3581"/>
                    </a:lnTo>
                    <a:lnTo>
                      <a:pt x="2169" y="3602"/>
                    </a:lnTo>
                    <a:lnTo>
                      <a:pt x="2157" y="3607"/>
                    </a:lnTo>
                    <a:lnTo>
                      <a:pt x="2144" y="3612"/>
                    </a:lnTo>
                    <a:lnTo>
                      <a:pt x="2131" y="3616"/>
                    </a:lnTo>
                    <a:lnTo>
                      <a:pt x="2117" y="3620"/>
                    </a:lnTo>
                    <a:lnTo>
                      <a:pt x="2104" y="3622"/>
                    </a:lnTo>
                    <a:lnTo>
                      <a:pt x="2091" y="3626"/>
                    </a:lnTo>
                    <a:lnTo>
                      <a:pt x="2078" y="3632"/>
                    </a:lnTo>
                    <a:lnTo>
                      <a:pt x="2065" y="3638"/>
                    </a:lnTo>
                    <a:lnTo>
                      <a:pt x="2048" y="3647"/>
                    </a:lnTo>
                    <a:lnTo>
                      <a:pt x="2037" y="3657"/>
                    </a:lnTo>
                    <a:lnTo>
                      <a:pt x="2026" y="3668"/>
                    </a:lnTo>
                    <a:lnTo>
                      <a:pt x="2018" y="3678"/>
                    </a:lnTo>
                    <a:lnTo>
                      <a:pt x="2011" y="3690"/>
                    </a:lnTo>
                    <a:lnTo>
                      <a:pt x="2003" y="3701"/>
                    </a:lnTo>
                    <a:lnTo>
                      <a:pt x="1994" y="3713"/>
                    </a:lnTo>
                    <a:lnTo>
                      <a:pt x="1982" y="3725"/>
                    </a:lnTo>
                    <a:lnTo>
                      <a:pt x="1978" y="3726"/>
                    </a:lnTo>
                    <a:lnTo>
                      <a:pt x="1969" y="3725"/>
                    </a:lnTo>
                    <a:lnTo>
                      <a:pt x="1960" y="3722"/>
                    </a:lnTo>
                    <a:lnTo>
                      <a:pt x="1950" y="3721"/>
                    </a:lnTo>
                    <a:lnTo>
                      <a:pt x="1946" y="3721"/>
                    </a:lnTo>
                    <a:lnTo>
                      <a:pt x="1941" y="3721"/>
                    </a:lnTo>
                    <a:lnTo>
                      <a:pt x="1937" y="3724"/>
                    </a:lnTo>
                    <a:lnTo>
                      <a:pt x="1934" y="3726"/>
                    </a:lnTo>
                    <a:lnTo>
                      <a:pt x="1933" y="3730"/>
                    </a:lnTo>
                    <a:lnTo>
                      <a:pt x="1932" y="3735"/>
                    </a:lnTo>
                    <a:lnTo>
                      <a:pt x="1932" y="3743"/>
                    </a:lnTo>
                    <a:lnTo>
                      <a:pt x="1934" y="3752"/>
                    </a:lnTo>
                    <a:lnTo>
                      <a:pt x="1938" y="3765"/>
                    </a:lnTo>
                    <a:lnTo>
                      <a:pt x="1943" y="3775"/>
                    </a:lnTo>
                    <a:lnTo>
                      <a:pt x="1947" y="3783"/>
                    </a:lnTo>
                    <a:lnTo>
                      <a:pt x="1952" y="3791"/>
                    </a:lnTo>
                    <a:lnTo>
                      <a:pt x="1955" y="3799"/>
                    </a:lnTo>
                    <a:lnTo>
                      <a:pt x="1956" y="3808"/>
                    </a:lnTo>
                    <a:lnTo>
                      <a:pt x="1956" y="3821"/>
                    </a:lnTo>
                    <a:lnTo>
                      <a:pt x="1954" y="3839"/>
                    </a:lnTo>
                    <a:lnTo>
                      <a:pt x="1951" y="3856"/>
                    </a:lnTo>
                    <a:lnTo>
                      <a:pt x="1950" y="3872"/>
                    </a:lnTo>
                    <a:lnTo>
                      <a:pt x="1948" y="3889"/>
                    </a:lnTo>
                    <a:lnTo>
                      <a:pt x="1948" y="3906"/>
                    </a:lnTo>
                    <a:lnTo>
                      <a:pt x="1950" y="3941"/>
                    </a:lnTo>
                    <a:lnTo>
                      <a:pt x="1952" y="3975"/>
                    </a:lnTo>
                    <a:lnTo>
                      <a:pt x="1925" y="3964"/>
                    </a:lnTo>
                    <a:lnTo>
                      <a:pt x="1895" y="3952"/>
                    </a:lnTo>
                    <a:lnTo>
                      <a:pt x="1880" y="3946"/>
                    </a:lnTo>
                    <a:lnTo>
                      <a:pt x="1865" y="3941"/>
                    </a:lnTo>
                    <a:lnTo>
                      <a:pt x="1850" y="3937"/>
                    </a:lnTo>
                    <a:lnTo>
                      <a:pt x="1836" y="3935"/>
                    </a:lnTo>
                    <a:lnTo>
                      <a:pt x="1823" y="3933"/>
                    </a:lnTo>
                    <a:lnTo>
                      <a:pt x="1810" y="3935"/>
                    </a:lnTo>
                    <a:lnTo>
                      <a:pt x="1796" y="3936"/>
                    </a:lnTo>
                    <a:lnTo>
                      <a:pt x="1783" y="3939"/>
                    </a:lnTo>
                    <a:lnTo>
                      <a:pt x="1770" y="3941"/>
                    </a:lnTo>
                    <a:lnTo>
                      <a:pt x="1755" y="3942"/>
                    </a:lnTo>
                    <a:lnTo>
                      <a:pt x="1744" y="3944"/>
                    </a:lnTo>
                    <a:lnTo>
                      <a:pt x="1731" y="3942"/>
                    </a:lnTo>
                    <a:lnTo>
                      <a:pt x="1722" y="3940"/>
                    </a:lnTo>
                    <a:lnTo>
                      <a:pt x="1715" y="3937"/>
                    </a:lnTo>
                    <a:lnTo>
                      <a:pt x="1709" y="3933"/>
                    </a:lnTo>
                    <a:lnTo>
                      <a:pt x="1704" y="3928"/>
                    </a:lnTo>
                    <a:lnTo>
                      <a:pt x="1693" y="3918"/>
                    </a:lnTo>
                    <a:lnTo>
                      <a:pt x="1680" y="3909"/>
                    </a:lnTo>
                    <a:lnTo>
                      <a:pt x="1669" y="3902"/>
                    </a:lnTo>
                    <a:lnTo>
                      <a:pt x="1656" y="3898"/>
                    </a:lnTo>
                    <a:lnTo>
                      <a:pt x="1645" y="3897"/>
                    </a:lnTo>
                    <a:lnTo>
                      <a:pt x="1634" y="3896"/>
                    </a:lnTo>
                    <a:lnTo>
                      <a:pt x="1609" y="3897"/>
                    </a:lnTo>
                    <a:lnTo>
                      <a:pt x="1583" y="3900"/>
                    </a:lnTo>
                    <a:lnTo>
                      <a:pt x="1574" y="3901"/>
                    </a:lnTo>
                    <a:lnTo>
                      <a:pt x="1565" y="3900"/>
                    </a:lnTo>
                    <a:lnTo>
                      <a:pt x="1556" y="3897"/>
                    </a:lnTo>
                    <a:lnTo>
                      <a:pt x="1549" y="3895"/>
                    </a:lnTo>
                    <a:lnTo>
                      <a:pt x="1542" y="3891"/>
                    </a:lnTo>
                    <a:lnTo>
                      <a:pt x="1536" y="3887"/>
                    </a:lnTo>
                    <a:lnTo>
                      <a:pt x="1530" y="3880"/>
                    </a:lnTo>
                    <a:lnTo>
                      <a:pt x="1525" y="3875"/>
                    </a:lnTo>
                    <a:lnTo>
                      <a:pt x="1507" y="3848"/>
                    </a:lnTo>
                    <a:lnTo>
                      <a:pt x="1487" y="3819"/>
                    </a:lnTo>
                    <a:lnTo>
                      <a:pt x="1491" y="3800"/>
                    </a:lnTo>
                    <a:lnTo>
                      <a:pt x="1485" y="3781"/>
                    </a:lnTo>
                    <a:lnTo>
                      <a:pt x="1477" y="3762"/>
                    </a:lnTo>
                    <a:lnTo>
                      <a:pt x="1473" y="3753"/>
                    </a:lnTo>
                    <a:lnTo>
                      <a:pt x="1466" y="3746"/>
                    </a:lnTo>
                    <a:lnTo>
                      <a:pt x="1460" y="3739"/>
                    </a:lnTo>
                    <a:lnTo>
                      <a:pt x="1452" y="3733"/>
                    </a:lnTo>
                    <a:lnTo>
                      <a:pt x="1442" y="3727"/>
                    </a:lnTo>
                    <a:lnTo>
                      <a:pt x="1432" y="3724"/>
                    </a:lnTo>
                    <a:lnTo>
                      <a:pt x="1421" y="3721"/>
                    </a:lnTo>
                    <a:lnTo>
                      <a:pt x="1411" y="3720"/>
                    </a:lnTo>
                    <a:lnTo>
                      <a:pt x="1391" y="3718"/>
                    </a:lnTo>
                    <a:lnTo>
                      <a:pt x="1369" y="3718"/>
                    </a:lnTo>
                    <a:lnTo>
                      <a:pt x="1369" y="3720"/>
                    </a:lnTo>
                    <a:lnTo>
                      <a:pt x="1369" y="3721"/>
                    </a:lnTo>
                    <a:lnTo>
                      <a:pt x="1363" y="3699"/>
                    </a:lnTo>
                    <a:lnTo>
                      <a:pt x="1356" y="3678"/>
                    </a:lnTo>
                    <a:lnTo>
                      <a:pt x="1352" y="3669"/>
                    </a:lnTo>
                    <a:lnTo>
                      <a:pt x="1346" y="3661"/>
                    </a:lnTo>
                    <a:lnTo>
                      <a:pt x="1342" y="3657"/>
                    </a:lnTo>
                    <a:lnTo>
                      <a:pt x="1338" y="3655"/>
                    </a:lnTo>
                    <a:lnTo>
                      <a:pt x="1333" y="3652"/>
                    </a:lnTo>
                    <a:lnTo>
                      <a:pt x="1327" y="3651"/>
                    </a:lnTo>
                    <a:lnTo>
                      <a:pt x="1314" y="3647"/>
                    </a:lnTo>
                    <a:lnTo>
                      <a:pt x="1302" y="3642"/>
                    </a:lnTo>
                    <a:lnTo>
                      <a:pt x="1292" y="3637"/>
                    </a:lnTo>
                    <a:lnTo>
                      <a:pt x="1281" y="3629"/>
                    </a:lnTo>
                    <a:lnTo>
                      <a:pt x="1260" y="3615"/>
                    </a:lnTo>
                    <a:lnTo>
                      <a:pt x="1238" y="3600"/>
                    </a:lnTo>
                    <a:lnTo>
                      <a:pt x="1218" y="3591"/>
                    </a:lnTo>
                    <a:lnTo>
                      <a:pt x="1196" y="3581"/>
                    </a:lnTo>
                    <a:lnTo>
                      <a:pt x="1185" y="3576"/>
                    </a:lnTo>
                    <a:lnTo>
                      <a:pt x="1175" y="3571"/>
                    </a:lnTo>
                    <a:lnTo>
                      <a:pt x="1166" y="3564"/>
                    </a:lnTo>
                    <a:lnTo>
                      <a:pt x="1157" y="3558"/>
                    </a:lnTo>
                    <a:lnTo>
                      <a:pt x="1150" y="3553"/>
                    </a:lnTo>
                    <a:lnTo>
                      <a:pt x="1145" y="3550"/>
                    </a:lnTo>
                    <a:lnTo>
                      <a:pt x="1140" y="3549"/>
                    </a:lnTo>
                    <a:lnTo>
                      <a:pt x="1136" y="3549"/>
                    </a:lnTo>
                    <a:lnTo>
                      <a:pt x="1134" y="3551"/>
                    </a:lnTo>
                    <a:lnTo>
                      <a:pt x="1131" y="3554"/>
                    </a:lnTo>
                    <a:lnTo>
                      <a:pt x="1130" y="3558"/>
                    </a:lnTo>
                    <a:lnTo>
                      <a:pt x="1128" y="3563"/>
                    </a:lnTo>
                    <a:lnTo>
                      <a:pt x="1128" y="3575"/>
                    </a:lnTo>
                    <a:lnTo>
                      <a:pt x="1128" y="3588"/>
                    </a:lnTo>
                    <a:lnTo>
                      <a:pt x="1130" y="3599"/>
                    </a:lnTo>
                    <a:lnTo>
                      <a:pt x="1131" y="3608"/>
                    </a:lnTo>
                    <a:lnTo>
                      <a:pt x="1131" y="3615"/>
                    </a:lnTo>
                    <a:lnTo>
                      <a:pt x="1128" y="3620"/>
                    </a:lnTo>
                    <a:lnTo>
                      <a:pt x="1124" y="3622"/>
                    </a:lnTo>
                    <a:lnTo>
                      <a:pt x="1119" y="3624"/>
                    </a:lnTo>
                    <a:lnTo>
                      <a:pt x="1112" y="3624"/>
                    </a:lnTo>
                    <a:lnTo>
                      <a:pt x="1104" y="3622"/>
                    </a:lnTo>
                    <a:lnTo>
                      <a:pt x="1095" y="3620"/>
                    </a:lnTo>
                    <a:lnTo>
                      <a:pt x="1086" y="3617"/>
                    </a:lnTo>
                    <a:lnTo>
                      <a:pt x="1048" y="3600"/>
                    </a:lnTo>
                    <a:lnTo>
                      <a:pt x="1022" y="3589"/>
                    </a:lnTo>
                    <a:lnTo>
                      <a:pt x="1009" y="3586"/>
                    </a:lnTo>
                    <a:lnTo>
                      <a:pt x="996" y="3584"/>
                    </a:lnTo>
                    <a:lnTo>
                      <a:pt x="982" y="3584"/>
                    </a:lnTo>
                    <a:lnTo>
                      <a:pt x="969" y="3584"/>
                    </a:lnTo>
                    <a:lnTo>
                      <a:pt x="944" y="3585"/>
                    </a:lnTo>
                    <a:lnTo>
                      <a:pt x="920" y="3586"/>
                    </a:lnTo>
                    <a:lnTo>
                      <a:pt x="909" y="3586"/>
                    </a:lnTo>
                    <a:lnTo>
                      <a:pt x="898" y="3585"/>
                    </a:lnTo>
                    <a:lnTo>
                      <a:pt x="887" y="3581"/>
                    </a:lnTo>
                    <a:lnTo>
                      <a:pt x="877" y="3576"/>
                    </a:lnTo>
                    <a:lnTo>
                      <a:pt x="868" y="3569"/>
                    </a:lnTo>
                    <a:lnTo>
                      <a:pt x="859" y="3559"/>
                    </a:lnTo>
                    <a:lnTo>
                      <a:pt x="850" y="3546"/>
                    </a:lnTo>
                    <a:lnTo>
                      <a:pt x="842" y="3531"/>
                    </a:lnTo>
                    <a:lnTo>
                      <a:pt x="836" y="3515"/>
                    </a:lnTo>
                    <a:lnTo>
                      <a:pt x="830" y="3503"/>
                    </a:lnTo>
                    <a:lnTo>
                      <a:pt x="825" y="3496"/>
                    </a:lnTo>
                    <a:lnTo>
                      <a:pt x="820" y="3490"/>
                    </a:lnTo>
                    <a:lnTo>
                      <a:pt x="814" y="3485"/>
                    </a:lnTo>
                    <a:lnTo>
                      <a:pt x="804" y="3483"/>
                    </a:lnTo>
                    <a:lnTo>
                      <a:pt x="793" y="3479"/>
                    </a:lnTo>
                    <a:lnTo>
                      <a:pt x="777" y="3475"/>
                    </a:lnTo>
                    <a:lnTo>
                      <a:pt x="755" y="3471"/>
                    </a:lnTo>
                    <a:lnTo>
                      <a:pt x="733" y="3468"/>
                    </a:lnTo>
                    <a:lnTo>
                      <a:pt x="728" y="3467"/>
                    </a:lnTo>
                    <a:lnTo>
                      <a:pt x="723" y="3464"/>
                    </a:lnTo>
                    <a:lnTo>
                      <a:pt x="719" y="3462"/>
                    </a:lnTo>
                    <a:lnTo>
                      <a:pt x="715" y="3459"/>
                    </a:lnTo>
                    <a:lnTo>
                      <a:pt x="713" y="3454"/>
                    </a:lnTo>
                    <a:lnTo>
                      <a:pt x="709" y="3450"/>
                    </a:lnTo>
                    <a:lnTo>
                      <a:pt x="707" y="3444"/>
                    </a:lnTo>
                    <a:lnTo>
                      <a:pt x="705" y="3437"/>
                    </a:lnTo>
                    <a:lnTo>
                      <a:pt x="702" y="3420"/>
                    </a:lnTo>
                    <a:lnTo>
                      <a:pt x="698" y="3404"/>
                    </a:lnTo>
                    <a:lnTo>
                      <a:pt x="694" y="3396"/>
                    </a:lnTo>
                    <a:lnTo>
                      <a:pt x="690" y="3389"/>
                    </a:lnTo>
                    <a:lnTo>
                      <a:pt x="688" y="3387"/>
                    </a:lnTo>
                    <a:lnTo>
                      <a:pt x="684" y="3384"/>
                    </a:lnTo>
                    <a:lnTo>
                      <a:pt x="680" y="3383"/>
                    </a:lnTo>
                    <a:lnTo>
                      <a:pt x="676" y="3382"/>
                    </a:lnTo>
                    <a:lnTo>
                      <a:pt x="665" y="3379"/>
                    </a:lnTo>
                    <a:lnTo>
                      <a:pt x="656" y="3375"/>
                    </a:lnTo>
                    <a:lnTo>
                      <a:pt x="646" y="3370"/>
                    </a:lnTo>
                    <a:lnTo>
                      <a:pt x="637" y="3363"/>
                    </a:lnTo>
                    <a:lnTo>
                      <a:pt x="630" y="3357"/>
                    </a:lnTo>
                    <a:lnTo>
                      <a:pt x="622" y="3349"/>
                    </a:lnTo>
                    <a:lnTo>
                      <a:pt x="615" y="3341"/>
                    </a:lnTo>
                    <a:lnTo>
                      <a:pt x="610" y="3332"/>
                    </a:lnTo>
                    <a:lnTo>
                      <a:pt x="600" y="3312"/>
                    </a:lnTo>
                    <a:lnTo>
                      <a:pt x="591" y="3292"/>
                    </a:lnTo>
                    <a:lnTo>
                      <a:pt x="584" y="3270"/>
                    </a:lnTo>
                    <a:lnTo>
                      <a:pt x="578" y="3251"/>
                    </a:lnTo>
                    <a:lnTo>
                      <a:pt x="576" y="3246"/>
                    </a:lnTo>
                    <a:lnTo>
                      <a:pt x="573" y="3243"/>
                    </a:lnTo>
                    <a:lnTo>
                      <a:pt x="567" y="3242"/>
                    </a:lnTo>
                    <a:lnTo>
                      <a:pt x="562" y="3240"/>
                    </a:lnTo>
                    <a:lnTo>
                      <a:pt x="548" y="3242"/>
                    </a:lnTo>
                    <a:lnTo>
                      <a:pt x="534" y="3243"/>
                    </a:lnTo>
                    <a:lnTo>
                      <a:pt x="519" y="3246"/>
                    </a:lnTo>
                    <a:lnTo>
                      <a:pt x="509" y="3246"/>
                    </a:lnTo>
                    <a:lnTo>
                      <a:pt x="505" y="3244"/>
                    </a:lnTo>
                    <a:lnTo>
                      <a:pt x="503" y="3242"/>
                    </a:lnTo>
                    <a:lnTo>
                      <a:pt x="503" y="3238"/>
                    </a:lnTo>
                    <a:lnTo>
                      <a:pt x="504" y="3233"/>
                    </a:lnTo>
                    <a:lnTo>
                      <a:pt x="510" y="3221"/>
                    </a:lnTo>
                    <a:lnTo>
                      <a:pt x="517" y="3208"/>
                    </a:lnTo>
                    <a:lnTo>
                      <a:pt x="519" y="3200"/>
                    </a:lnTo>
                    <a:lnTo>
                      <a:pt x="521" y="3194"/>
                    </a:lnTo>
                    <a:lnTo>
                      <a:pt x="521" y="3186"/>
                    </a:lnTo>
                    <a:lnTo>
                      <a:pt x="518" y="3179"/>
                    </a:lnTo>
                    <a:lnTo>
                      <a:pt x="514" y="3176"/>
                    </a:lnTo>
                    <a:lnTo>
                      <a:pt x="507" y="3170"/>
                    </a:lnTo>
                    <a:lnTo>
                      <a:pt x="497" y="3166"/>
                    </a:lnTo>
                    <a:lnTo>
                      <a:pt x="487" y="3161"/>
                    </a:lnTo>
                    <a:lnTo>
                      <a:pt x="466" y="3154"/>
                    </a:lnTo>
                    <a:lnTo>
                      <a:pt x="451" y="3148"/>
                    </a:lnTo>
                    <a:lnTo>
                      <a:pt x="404" y="309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" name="Freeform 227"/>
              <p:cNvSpPr>
                <a:spLocks/>
              </p:cNvSpPr>
              <p:nvPr/>
            </p:nvSpPr>
            <p:spPr bwMode="auto">
              <a:xfrm>
                <a:off x="6745055" y="5438915"/>
                <a:ext cx="162131" cy="339585"/>
              </a:xfrm>
              <a:custGeom>
                <a:avLst/>
                <a:gdLst/>
                <a:ahLst/>
                <a:cxnLst>
                  <a:cxn ang="0">
                    <a:pos x="280" y="479"/>
                  </a:cxn>
                  <a:cxn ang="0">
                    <a:pos x="322" y="419"/>
                  </a:cxn>
                  <a:cxn ang="0">
                    <a:pos x="342" y="379"/>
                  </a:cxn>
                  <a:cxn ang="0">
                    <a:pos x="348" y="329"/>
                  </a:cxn>
                  <a:cxn ang="0">
                    <a:pos x="345" y="263"/>
                  </a:cxn>
                  <a:cxn ang="0">
                    <a:pos x="331" y="166"/>
                  </a:cxn>
                  <a:cxn ang="0">
                    <a:pos x="333" y="110"/>
                  </a:cxn>
                  <a:cxn ang="0">
                    <a:pos x="350" y="57"/>
                  </a:cxn>
                  <a:cxn ang="0">
                    <a:pos x="355" y="11"/>
                  </a:cxn>
                  <a:cxn ang="0">
                    <a:pos x="349" y="0"/>
                  </a:cxn>
                  <a:cxn ang="0">
                    <a:pos x="327" y="10"/>
                  </a:cxn>
                  <a:cxn ang="0">
                    <a:pos x="306" y="45"/>
                  </a:cxn>
                  <a:cxn ang="0">
                    <a:pos x="293" y="76"/>
                  </a:cxn>
                  <a:cxn ang="0">
                    <a:pos x="302" y="103"/>
                  </a:cxn>
                  <a:cxn ang="0">
                    <a:pos x="291" y="116"/>
                  </a:cxn>
                  <a:cxn ang="0">
                    <a:pos x="262" y="114"/>
                  </a:cxn>
                  <a:cxn ang="0">
                    <a:pos x="227" y="105"/>
                  </a:cxn>
                  <a:cxn ang="0">
                    <a:pos x="180" y="110"/>
                  </a:cxn>
                  <a:cxn ang="0">
                    <a:pos x="114" y="140"/>
                  </a:cxn>
                  <a:cxn ang="0">
                    <a:pos x="83" y="167"/>
                  </a:cxn>
                  <a:cxn ang="0">
                    <a:pos x="65" y="210"/>
                  </a:cxn>
                  <a:cxn ang="0">
                    <a:pos x="50" y="225"/>
                  </a:cxn>
                  <a:cxn ang="0">
                    <a:pos x="26" y="242"/>
                  </a:cxn>
                  <a:cxn ang="0">
                    <a:pos x="42" y="259"/>
                  </a:cxn>
                  <a:cxn ang="0">
                    <a:pos x="64" y="276"/>
                  </a:cxn>
                  <a:cxn ang="0">
                    <a:pos x="59" y="285"/>
                  </a:cxn>
                  <a:cxn ang="0">
                    <a:pos x="37" y="291"/>
                  </a:cxn>
                  <a:cxn ang="0">
                    <a:pos x="24" y="303"/>
                  </a:cxn>
                  <a:cxn ang="0">
                    <a:pos x="25" y="335"/>
                  </a:cxn>
                  <a:cxn ang="0">
                    <a:pos x="42" y="360"/>
                  </a:cxn>
                  <a:cxn ang="0">
                    <a:pos x="76" y="375"/>
                  </a:cxn>
                  <a:cxn ang="0">
                    <a:pos x="82" y="391"/>
                  </a:cxn>
                  <a:cxn ang="0">
                    <a:pos x="53" y="405"/>
                  </a:cxn>
                  <a:cxn ang="0">
                    <a:pos x="38" y="421"/>
                  </a:cxn>
                  <a:cxn ang="0">
                    <a:pos x="29" y="445"/>
                  </a:cxn>
                  <a:cxn ang="0">
                    <a:pos x="2" y="484"/>
                  </a:cxn>
                  <a:cxn ang="0">
                    <a:pos x="4" y="498"/>
                  </a:cxn>
                  <a:cxn ang="0">
                    <a:pos x="33" y="505"/>
                  </a:cxn>
                  <a:cxn ang="0">
                    <a:pos x="19" y="532"/>
                  </a:cxn>
                  <a:cxn ang="0">
                    <a:pos x="2" y="568"/>
                  </a:cxn>
                  <a:cxn ang="0">
                    <a:pos x="35" y="571"/>
                  </a:cxn>
                  <a:cxn ang="0">
                    <a:pos x="68" y="572"/>
                  </a:cxn>
                  <a:cxn ang="0">
                    <a:pos x="63" y="589"/>
                  </a:cxn>
                  <a:cxn ang="0">
                    <a:pos x="50" y="606"/>
                  </a:cxn>
                  <a:cxn ang="0">
                    <a:pos x="61" y="629"/>
                  </a:cxn>
                  <a:cxn ang="0">
                    <a:pos x="108" y="659"/>
                  </a:cxn>
                  <a:cxn ang="0">
                    <a:pos x="147" y="684"/>
                  </a:cxn>
                  <a:cxn ang="0">
                    <a:pos x="157" y="715"/>
                  </a:cxn>
                  <a:cxn ang="0">
                    <a:pos x="182" y="734"/>
                  </a:cxn>
                  <a:cxn ang="0">
                    <a:pos x="204" y="748"/>
                  </a:cxn>
                  <a:cxn ang="0">
                    <a:pos x="201" y="710"/>
                  </a:cxn>
                  <a:cxn ang="0">
                    <a:pos x="212" y="681"/>
                  </a:cxn>
                  <a:cxn ang="0">
                    <a:pos x="231" y="654"/>
                  </a:cxn>
                  <a:cxn ang="0">
                    <a:pos x="228" y="636"/>
                  </a:cxn>
                  <a:cxn ang="0">
                    <a:pos x="231" y="618"/>
                  </a:cxn>
                  <a:cxn ang="0">
                    <a:pos x="249" y="603"/>
                  </a:cxn>
                  <a:cxn ang="0">
                    <a:pos x="257" y="555"/>
                  </a:cxn>
                </a:cxnLst>
                <a:rect l="0" t="0" r="r" b="b"/>
                <a:pathLst>
                  <a:path w="355" h="748">
                    <a:moveTo>
                      <a:pt x="269" y="520"/>
                    </a:moveTo>
                    <a:lnTo>
                      <a:pt x="272" y="506"/>
                    </a:lnTo>
                    <a:lnTo>
                      <a:pt x="276" y="493"/>
                    </a:lnTo>
                    <a:lnTo>
                      <a:pt x="280" y="479"/>
                    </a:lnTo>
                    <a:lnTo>
                      <a:pt x="287" y="466"/>
                    </a:lnTo>
                    <a:lnTo>
                      <a:pt x="300" y="447"/>
                    </a:lnTo>
                    <a:lnTo>
                      <a:pt x="314" y="430"/>
                    </a:lnTo>
                    <a:lnTo>
                      <a:pt x="322" y="419"/>
                    </a:lnTo>
                    <a:lnTo>
                      <a:pt x="328" y="409"/>
                    </a:lnTo>
                    <a:lnTo>
                      <a:pt x="333" y="400"/>
                    </a:lnTo>
                    <a:lnTo>
                      <a:pt x="339" y="390"/>
                    </a:lnTo>
                    <a:lnTo>
                      <a:pt x="342" y="379"/>
                    </a:lnTo>
                    <a:lnTo>
                      <a:pt x="345" y="368"/>
                    </a:lnTo>
                    <a:lnTo>
                      <a:pt x="346" y="356"/>
                    </a:lnTo>
                    <a:lnTo>
                      <a:pt x="348" y="343"/>
                    </a:lnTo>
                    <a:lnTo>
                      <a:pt x="348" y="329"/>
                    </a:lnTo>
                    <a:lnTo>
                      <a:pt x="349" y="313"/>
                    </a:lnTo>
                    <a:lnTo>
                      <a:pt x="349" y="296"/>
                    </a:lnTo>
                    <a:lnTo>
                      <a:pt x="346" y="283"/>
                    </a:lnTo>
                    <a:lnTo>
                      <a:pt x="345" y="263"/>
                    </a:lnTo>
                    <a:lnTo>
                      <a:pt x="342" y="241"/>
                    </a:lnTo>
                    <a:lnTo>
                      <a:pt x="337" y="216"/>
                    </a:lnTo>
                    <a:lnTo>
                      <a:pt x="333" y="190"/>
                    </a:lnTo>
                    <a:lnTo>
                      <a:pt x="331" y="166"/>
                    </a:lnTo>
                    <a:lnTo>
                      <a:pt x="329" y="141"/>
                    </a:lnTo>
                    <a:lnTo>
                      <a:pt x="329" y="131"/>
                    </a:lnTo>
                    <a:lnTo>
                      <a:pt x="331" y="120"/>
                    </a:lnTo>
                    <a:lnTo>
                      <a:pt x="333" y="110"/>
                    </a:lnTo>
                    <a:lnTo>
                      <a:pt x="337" y="101"/>
                    </a:lnTo>
                    <a:lnTo>
                      <a:pt x="340" y="92"/>
                    </a:lnTo>
                    <a:lnTo>
                      <a:pt x="345" y="76"/>
                    </a:lnTo>
                    <a:lnTo>
                      <a:pt x="350" y="57"/>
                    </a:lnTo>
                    <a:lnTo>
                      <a:pt x="354" y="37"/>
                    </a:lnTo>
                    <a:lnTo>
                      <a:pt x="355" y="27"/>
                    </a:lnTo>
                    <a:lnTo>
                      <a:pt x="355" y="19"/>
                    </a:lnTo>
                    <a:lnTo>
                      <a:pt x="355" y="11"/>
                    </a:lnTo>
                    <a:lnTo>
                      <a:pt x="354" y="5"/>
                    </a:lnTo>
                    <a:lnTo>
                      <a:pt x="353" y="2"/>
                    </a:lnTo>
                    <a:lnTo>
                      <a:pt x="351" y="1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41" y="0"/>
                    </a:lnTo>
                    <a:lnTo>
                      <a:pt x="335" y="4"/>
                    </a:lnTo>
                    <a:lnTo>
                      <a:pt x="327" y="10"/>
                    </a:lnTo>
                    <a:lnTo>
                      <a:pt x="322" y="17"/>
                    </a:lnTo>
                    <a:lnTo>
                      <a:pt x="316" y="23"/>
                    </a:lnTo>
                    <a:lnTo>
                      <a:pt x="313" y="30"/>
                    </a:lnTo>
                    <a:lnTo>
                      <a:pt x="306" y="45"/>
                    </a:lnTo>
                    <a:lnTo>
                      <a:pt x="297" y="61"/>
                    </a:lnTo>
                    <a:lnTo>
                      <a:pt x="294" y="66"/>
                    </a:lnTo>
                    <a:lnTo>
                      <a:pt x="293" y="71"/>
                    </a:lnTo>
                    <a:lnTo>
                      <a:pt x="293" y="76"/>
                    </a:lnTo>
                    <a:lnTo>
                      <a:pt x="296" y="80"/>
                    </a:lnTo>
                    <a:lnTo>
                      <a:pt x="300" y="89"/>
                    </a:lnTo>
                    <a:lnTo>
                      <a:pt x="302" y="99"/>
                    </a:lnTo>
                    <a:lnTo>
                      <a:pt x="302" y="103"/>
                    </a:lnTo>
                    <a:lnTo>
                      <a:pt x="301" y="107"/>
                    </a:lnTo>
                    <a:lnTo>
                      <a:pt x="298" y="110"/>
                    </a:lnTo>
                    <a:lnTo>
                      <a:pt x="297" y="112"/>
                    </a:lnTo>
                    <a:lnTo>
                      <a:pt x="291" y="116"/>
                    </a:lnTo>
                    <a:lnTo>
                      <a:pt x="284" y="118"/>
                    </a:lnTo>
                    <a:lnTo>
                      <a:pt x="276" y="118"/>
                    </a:lnTo>
                    <a:lnTo>
                      <a:pt x="269" y="116"/>
                    </a:lnTo>
                    <a:lnTo>
                      <a:pt x="262" y="114"/>
                    </a:lnTo>
                    <a:lnTo>
                      <a:pt x="257" y="111"/>
                    </a:lnTo>
                    <a:lnTo>
                      <a:pt x="247" y="107"/>
                    </a:lnTo>
                    <a:lnTo>
                      <a:pt x="237" y="106"/>
                    </a:lnTo>
                    <a:lnTo>
                      <a:pt x="227" y="105"/>
                    </a:lnTo>
                    <a:lnTo>
                      <a:pt x="215" y="105"/>
                    </a:lnTo>
                    <a:lnTo>
                      <a:pt x="204" y="105"/>
                    </a:lnTo>
                    <a:lnTo>
                      <a:pt x="192" y="107"/>
                    </a:lnTo>
                    <a:lnTo>
                      <a:pt x="180" y="110"/>
                    </a:lnTo>
                    <a:lnTo>
                      <a:pt x="169" y="114"/>
                    </a:lnTo>
                    <a:lnTo>
                      <a:pt x="145" y="123"/>
                    </a:lnTo>
                    <a:lnTo>
                      <a:pt x="123" y="133"/>
                    </a:lnTo>
                    <a:lnTo>
                      <a:pt x="114" y="140"/>
                    </a:lnTo>
                    <a:lnTo>
                      <a:pt x="105" y="146"/>
                    </a:lnTo>
                    <a:lnTo>
                      <a:pt x="96" y="153"/>
                    </a:lnTo>
                    <a:lnTo>
                      <a:pt x="90" y="159"/>
                    </a:lnTo>
                    <a:lnTo>
                      <a:pt x="83" y="167"/>
                    </a:lnTo>
                    <a:lnTo>
                      <a:pt x="79" y="177"/>
                    </a:lnTo>
                    <a:lnTo>
                      <a:pt x="74" y="188"/>
                    </a:lnTo>
                    <a:lnTo>
                      <a:pt x="70" y="199"/>
                    </a:lnTo>
                    <a:lnTo>
                      <a:pt x="65" y="210"/>
                    </a:lnTo>
                    <a:lnTo>
                      <a:pt x="60" y="217"/>
                    </a:lnTo>
                    <a:lnTo>
                      <a:pt x="57" y="221"/>
                    </a:lnTo>
                    <a:lnTo>
                      <a:pt x="53" y="224"/>
                    </a:lnTo>
                    <a:lnTo>
                      <a:pt x="50" y="225"/>
                    </a:lnTo>
                    <a:lnTo>
                      <a:pt x="44" y="225"/>
                    </a:lnTo>
                    <a:lnTo>
                      <a:pt x="35" y="232"/>
                    </a:lnTo>
                    <a:lnTo>
                      <a:pt x="28" y="238"/>
                    </a:lnTo>
                    <a:lnTo>
                      <a:pt x="26" y="242"/>
                    </a:lnTo>
                    <a:lnTo>
                      <a:pt x="26" y="246"/>
                    </a:lnTo>
                    <a:lnTo>
                      <a:pt x="28" y="250"/>
                    </a:lnTo>
                    <a:lnTo>
                      <a:pt x="33" y="254"/>
                    </a:lnTo>
                    <a:lnTo>
                      <a:pt x="42" y="259"/>
                    </a:lnTo>
                    <a:lnTo>
                      <a:pt x="52" y="264"/>
                    </a:lnTo>
                    <a:lnTo>
                      <a:pt x="57" y="268"/>
                    </a:lnTo>
                    <a:lnTo>
                      <a:pt x="61" y="272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1" y="283"/>
                    </a:lnTo>
                    <a:lnTo>
                      <a:pt x="59" y="285"/>
                    </a:lnTo>
                    <a:lnTo>
                      <a:pt x="55" y="286"/>
                    </a:lnTo>
                    <a:lnTo>
                      <a:pt x="48" y="287"/>
                    </a:lnTo>
                    <a:lnTo>
                      <a:pt x="41" y="290"/>
                    </a:lnTo>
                    <a:lnTo>
                      <a:pt x="37" y="291"/>
                    </a:lnTo>
                    <a:lnTo>
                      <a:pt x="33" y="294"/>
                    </a:lnTo>
                    <a:lnTo>
                      <a:pt x="29" y="295"/>
                    </a:lnTo>
                    <a:lnTo>
                      <a:pt x="26" y="299"/>
                    </a:lnTo>
                    <a:lnTo>
                      <a:pt x="24" y="303"/>
                    </a:lnTo>
                    <a:lnTo>
                      <a:pt x="22" y="308"/>
                    </a:lnTo>
                    <a:lnTo>
                      <a:pt x="22" y="313"/>
                    </a:lnTo>
                    <a:lnTo>
                      <a:pt x="22" y="320"/>
                    </a:lnTo>
                    <a:lnTo>
                      <a:pt x="25" y="335"/>
                    </a:lnTo>
                    <a:lnTo>
                      <a:pt x="29" y="347"/>
                    </a:lnTo>
                    <a:lnTo>
                      <a:pt x="33" y="352"/>
                    </a:lnTo>
                    <a:lnTo>
                      <a:pt x="37" y="356"/>
                    </a:lnTo>
                    <a:lnTo>
                      <a:pt x="42" y="360"/>
                    </a:lnTo>
                    <a:lnTo>
                      <a:pt x="50" y="362"/>
                    </a:lnTo>
                    <a:lnTo>
                      <a:pt x="59" y="366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79"/>
                    </a:lnTo>
                    <a:lnTo>
                      <a:pt x="83" y="383"/>
                    </a:lnTo>
                    <a:lnTo>
                      <a:pt x="83" y="387"/>
                    </a:lnTo>
                    <a:lnTo>
                      <a:pt x="82" y="391"/>
                    </a:lnTo>
                    <a:lnTo>
                      <a:pt x="77" y="394"/>
                    </a:lnTo>
                    <a:lnTo>
                      <a:pt x="69" y="397"/>
                    </a:lnTo>
                    <a:lnTo>
                      <a:pt x="61" y="401"/>
                    </a:lnTo>
                    <a:lnTo>
                      <a:pt x="53" y="405"/>
                    </a:lnTo>
                    <a:lnTo>
                      <a:pt x="46" y="410"/>
                    </a:lnTo>
                    <a:lnTo>
                      <a:pt x="43" y="413"/>
                    </a:lnTo>
                    <a:lnTo>
                      <a:pt x="41" y="417"/>
                    </a:lnTo>
                    <a:lnTo>
                      <a:pt x="38" y="421"/>
                    </a:lnTo>
                    <a:lnTo>
                      <a:pt x="37" y="425"/>
                    </a:lnTo>
                    <a:lnTo>
                      <a:pt x="35" y="432"/>
                    </a:lnTo>
                    <a:lnTo>
                      <a:pt x="31" y="439"/>
                    </a:lnTo>
                    <a:lnTo>
                      <a:pt x="29" y="445"/>
                    </a:lnTo>
                    <a:lnTo>
                      <a:pt x="24" y="451"/>
                    </a:lnTo>
                    <a:lnTo>
                      <a:pt x="15" y="461"/>
                    </a:lnTo>
                    <a:lnTo>
                      <a:pt x="7" y="474"/>
                    </a:lnTo>
                    <a:lnTo>
                      <a:pt x="2" y="484"/>
                    </a:lnTo>
                    <a:lnTo>
                      <a:pt x="0" y="492"/>
                    </a:lnTo>
                    <a:lnTo>
                      <a:pt x="2" y="495"/>
                    </a:lnTo>
                    <a:lnTo>
                      <a:pt x="2" y="496"/>
                    </a:lnTo>
                    <a:lnTo>
                      <a:pt x="4" y="498"/>
                    </a:lnTo>
                    <a:lnTo>
                      <a:pt x="6" y="500"/>
                    </a:lnTo>
                    <a:lnTo>
                      <a:pt x="19" y="501"/>
                    </a:lnTo>
                    <a:lnTo>
                      <a:pt x="33" y="501"/>
                    </a:lnTo>
                    <a:lnTo>
                      <a:pt x="33" y="505"/>
                    </a:lnTo>
                    <a:lnTo>
                      <a:pt x="33" y="509"/>
                    </a:lnTo>
                    <a:lnTo>
                      <a:pt x="30" y="515"/>
                    </a:lnTo>
                    <a:lnTo>
                      <a:pt x="26" y="520"/>
                    </a:lnTo>
                    <a:lnTo>
                      <a:pt x="19" y="532"/>
                    </a:lnTo>
                    <a:lnTo>
                      <a:pt x="11" y="544"/>
                    </a:lnTo>
                    <a:lnTo>
                      <a:pt x="4" y="555"/>
                    </a:lnTo>
                    <a:lnTo>
                      <a:pt x="2" y="565"/>
                    </a:lnTo>
                    <a:lnTo>
                      <a:pt x="2" y="568"/>
                    </a:lnTo>
                    <a:lnTo>
                      <a:pt x="4" y="571"/>
                    </a:lnTo>
                    <a:lnTo>
                      <a:pt x="8" y="572"/>
                    </a:lnTo>
                    <a:lnTo>
                      <a:pt x="15" y="572"/>
                    </a:lnTo>
                    <a:lnTo>
                      <a:pt x="35" y="571"/>
                    </a:lnTo>
                    <a:lnTo>
                      <a:pt x="59" y="570"/>
                    </a:lnTo>
                    <a:lnTo>
                      <a:pt x="63" y="570"/>
                    </a:lnTo>
                    <a:lnTo>
                      <a:pt x="65" y="571"/>
                    </a:lnTo>
                    <a:lnTo>
                      <a:pt x="68" y="572"/>
                    </a:lnTo>
                    <a:lnTo>
                      <a:pt x="69" y="575"/>
                    </a:lnTo>
                    <a:lnTo>
                      <a:pt x="68" y="579"/>
                    </a:lnTo>
                    <a:lnTo>
                      <a:pt x="66" y="584"/>
                    </a:lnTo>
                    <a:lnTo>
                      <a:pt x="63" y="589"/>
                    </a:lnTo>
                    <a:lnTo>
                      <a:pt x="56" y="596"/>
                    </a:lnTo>
                    <a:lnTo>
                      <a:pt x="53" y="600"/>
                    </a:lnTo>
                    <a:lnTo>
                      <a:pt x="51" y="603"/>
                    </a:lnTo>
                    <a:lnTo>
                      <a:pt x="50" y="606"/>
                    </a:lnTo>
                    <a:lnTo>
                      <a:pt x="50" y="610"/>
                    </a:lnTo>
                    <a:lnTo>
                      <a:pt x="51" y="616"/>
                    </a:lnTo>
                    <a:lnTo>
                      <a:pt x="55" y="623"/>
                    </a:lnTo>
                    <a:lnTo>
                      <a:pt x="61" y="629"/>
                    </a:lnTo>
                    <a:lnTo>
                      <a:pt x="68" y="636"/>
                    </a:lnTo>
                    <a:lnTo>
                      <a:pt x="77" y="642"/>
                    </a:lnTo>
                    <a:lnTo>
                      <a:pt x="87" y="649"/>
                    </a:lnTo>
                    <a:lnTo>
                      <a:pt x="108" y="659"/>
                    </a:lnTo>
                    <a:lnTo>
                      <a:pt x="127" y="671"/>
                    </a:lnTo>
                    <a:lnTo>
                      <a:pt x="135" y="675"/>
                    </a:lnTo>
                    <a:lnTo>
                      <a:pt x="143" y="680"/>
                    </a:lnTo>
                    <a:lnTo>
                      <a:pt x="147" y="684"/>
                    </a:lnTo>
                    <a:lnTo>
                      <a:pt x="151" y="688"/>
                    </a:lnTo>
                    <a:lnTo>
                      <a:pt x="153" y="701"/>
                    </a:lnTo>
                    <a:lnTo>
                      <a:pt x="156" y="711"/>
                    </a:lnTo>
                    <a:lnTo>
                      <a:pt x="157" y="715"/>
                    </a:lnTo>
                    <a:lnTo>
                      <a:pt x="160" y="720"/>
                    </a:lnTo>
                    <a:lnTo>
                      <a:pt x="164" y="724"/>
                    </a:lnTo>
                    <a:lnTo>
                      <a:pt x="171" y="726"/>
                    </a:lnTo>
                    <a:lnTo>
                      <a:pt x="182" y="734"/>
                    </a:lnTo>
                    <a:lnTo>
                      <a:pt x="190" y="742"/>
                    </a:lnTo>
                    <a:lnTo>
                      <a:pt x="193" y="746"/>
                    </a:lnTo>
                    <a:lnTo>
                      <a:pt x="197" y="748"/>
                    </a:lnTo>
                    <a:lnTo>
                      <a:pt x="204" y="748"/>
                    </a:lnTo>
                    <a:lnTo>
                      <a:pt x="212" y="747"/>
                    </a:lnTo>
                    <a:lnTo>
                      <a:pt x="208" y="733"/>
                    </a:lnTo>
                    <a:lnTo>
                      <a:pt x="204" y="717"/>
                    </a:lnTo>
                    <a:lnTo>
                      <a:pt x="201" y="710"/>
                    </a:lnTo>
                    <a:lnTo>
                      <a:pt x="201" y="702"/>
                    </a:lnTo>
                    <a:lnTo>
                      <a:pt x="201" y="695"/>
                    </a:lnTo>
                    <a:lnTo>
                      <a:pt x="205" y="689"/>
                    </a:lnTo>
                    <a:lnTo>
                      <a:pt x="212" y="681"/>
                    </a:lnTo>
                    <a:lnTo>
                      <a:pt x="218" y="675"/>
                    </a:lnTo>
                    <a:lnTo>
                      <a:pt x="225" y="668"/>
                    </a:lnTo>
                    <a:lnTo>
                      <a:pt x="230" y="659"/>
                    </a:lnTo>
                    <a:lnTo>
                      <a:pt x="231" y="654"/>
                    </a:lnTo>
                    <a:lnTo>
                      <a:pt x="232" y="650"/>
                    </a:lnTo>
                    <a:lnTo>
                      <a:pt x="232" y="646"/>
                    </a:lnTo>
                    <a:lnTo>
                      <a:pt x="231" y="642"/>
                    </a:lnTo>
                    <a:lnTo>
                      <a:pt x="228" y="636"/>
                    </a:lnTo>
                    <a:lnTo>
                      <a:pt x="227" y="631"/>
                    </a:lnTo>
                    <a:lnTo>
                      <a:pt x="226" y="627"/>
                    </a:lnTo>
                    <a:lnTo>
                      <a:pt x="226" y="623"/>
                    </a:lnTo>
                    <a:lnTo>
                      <a:pt x="231" y="618"/>
                    </a:lnTo>
                    <a:lnTo>
                      <a:pt x="241" y="611"/>
                    </a:lnTo>
                    <a:lnTo>
                      <a:pt x="244" y="610"/>
                    </a:lnTo>
                    <a:lnTo>
                      <a:pt x="247" y="607"/>
                    </a:lnTo>
                    <a:lnTo>
                      <a:pt x="249" y="603"/>
                    </a:lnTo>
                    <a:lnTo>
                      <a:pt x="250" y="600"/>
                    </a:lnTo>
                    <a:lnTo>
                      <a:pt x="253" y="589"/>
                    </a:lnTo>
                    <a:lnTo>
                      <a:pt x="256" y="577"/>
                    </a:lnTo>
                    <a:lnTo>
                      <a:pt x="257" y="555"/>
                    </a:lnTo>
                    <a:lnTo>
                      <a:pt x="258" y="539"/>
                    </a:lnTo>
                    <a:lnTo>
                      <a:pt x="269" y="520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Freeform 229"/>
              <p:cNvSpPr>
                <a:spLocks/>
              </p:cNvSpPr>
              <p:nvPr/>
            </p:nvSpPr>
            <p:spPr bwMode="auto">
              <a:xfrm>
                <a:off x="5415221" y="4456285"/>
                <a:ext cx="21860" cy="54189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Freeform 230"/>
              <p:cNvSpPr>
                <a:spLocks/>
              </p:cNvSpPr>
              <p:nvPr/>
            </p:nvSpPr>
            <p:spPr bwMode="auto">
              <a:xfrm>
                <a:off x="5409755" y="4411127"/>
                <a:ext cx="40077" cy="23483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Freeform 231"/>
              <p:cNvSpPr>
                <a:spLocks/>
              </p:cNvSpPr>
              <p:nvPr/>
            </p:nvSpPr>
            <p:spPr bwMode="auto">
              <a:xfrm>
                <a:off x="5078208" y="3582034"/>
                <a:ext cx="1828977" cy="1793661"/>
              </a:xfrm>
              <a:custGeom>
                <a:avLst/>
                <a:gdLst/>
                <a:ahLst/>
                <a:cxnLst>
                  <a:cxn ang="0">
                    <a:pos x="621" y="2679"/>
                  </a:cxn>
                  <a:cxn ang="0">
                    <a:pos x="651" y="2569"/>
                  </a:cxn>
                  <a:cxn ang="0">
                    <a:pos x="829" y="2253"/>
                  </a:cxn>
                  <a:cxn ang="0">
                    <a:pos x="840" y="2182"/>
                  </a:cxn>
                  <a:cxn ang="0">
                    <a:pos x="835" y="1995"/>
                  </a:cxn>
                  <a:cxn ang="0">
                    <a:pos x="712" y="1739"/>
                  </a:cxn>
                  <a:cxn ang="0">
                    <a:pos x="670" y="1403"/>
                  </a:cxn>
                  <a:cxn ang="0">
                    <a:pos x="582" y="1328"/>
                  </a:cxn>
                  <a:cxn ang="0">
                    <a:pos x="531" y="1177"/>
                  </a:cxn>
                  <a:cxn ang="0">
                    <a:pos x="454" y="1120"/>
                  </a:cxn>
                  <a:cxn ang="0">
                    <a:pos x="394" y="1014"/>
                  </a:cxn>
                  <a:cxn ang="0">
                    <a:pos x="237" y="907"/>
                  </a:cxn>
                  <a:cxn ang="0">
                    <a:pos x="107" y="871"/>
                  </a:cxn>
                  <a:cxn ang="0">
                    <a:pos x="8" y="743"/>
                  </a:cxn>
                  <a:cxn ang="0">
                    <a:pos x="116" y="647"/>
                  </a:cxn>
                  <a:cxn ang="0">
                    <a:pos x="175" y="626"/>
                  </a:cxn>
                  <a:cxn ang="0">
                    <a:pos x="184" y="503"/>
                  </a:cxn>
                  <a:cxn ang="0">
                    <a:pos x="372" y="578"/>
                  </a:cxn>
                  <a:cxn ang="0">
                    <a:pos x="494" y="503"/>
                  </a:cxn>
                  <a:cxn ang="0">
                    <a:pos x="647" y="622"/>
                  </a:cxn>
                  <a:cxn ang="0">
                    <a:pos x="811" y="690"/>
                  </a:cxn>
                  <a:cxn ang="0">
                    <a:pos x="898" y="798"/>
                  </a:cxn>
                  <a:cxn ang="0">
                    <a:pos x="989" y="802"/>
                  </a:cxn>
                  <a:cxn ang="0">
                    <a:pos x="1068" y="565"/>
                  </a:cxn>
                  <a:cxn ang="0">
                    <a:pos x="1016" y="276"/>
                  </a:cxn>
                  <a:cxn ang="0">
                    <a:pos x="1256" y="367"/>
                  </a:cxn>
                  <a:cxn ang="0">
                    <a:pos x="1285" y="515"/>
                  </a:cxn>
                  <a:cxn ang="0">
                    <a:pos x="1789" y="613"/>
                  </a:cxn>
                  <a:cxn ang="0">
                    <a:pos x="1751" y="442"/>
                  </a:cxn>
                  <a:cxn ang="0">
                    <a:pos x="2147" y="284"/>
                  </a:cxn>
                  <a:cxn ang="0">
                    <a:pos x="2486" y="12"/>
                  </a:cxn>
                  <a:cxn ang="0">
                    <a:pos x="2628" y="161"/>
                  </a:cxn>
                  <a:cxn ang="0">
                    <a:pos x="2735" y="357"/>
                  </a:cxn>
                  <a:cxn ang="0">
                    <a:pos x="2896" y="634"/>
                  </a:cxn>
                  <a:cxn ang="0">
                    <a:pos x="3071" y="714"/>
                  </a:cxn>
                  <a:cxn ang="0">
                    <a:pos x="3357" y="934"/>
                  </a:cxn>
                  <a:cxn ang="0">
                    <a:pos x="3703" y="1108"/>
                  </a:cxn>
                  <a:cxn ang="0">
                    <a:pos x="3888" y="1457"/>
                  </a:cxn>
                  <a:cxn ang="0">
                    <a:pos x="3727" y="1887"/>
                  </a:cxn>
                  <a:cxn ang="0">
                    <a:pos x="3445" y="1976"/>
                  </a:cxn>
                  <a:cxn ang="0">
                    <a:pos x="3378" y="2106"/>
                  </a:cxn>
                  <a:cxn ang="0">
                    <a:pos x="3064" y="2410"/>
                  </a:cxn>
                  <a:cxn ang="0">
                    <a:pos x="3189" y="2432"/>
                  </a:cxn>
                  <a:cxn ang="0">
                    <a:pos x="3358" y="2555"/>
                  </a:cxn>
                  <a:cxn ang="0">
                    <a:pos x="3353" y="2793"/>
                  </a:cxn>
                  <a:cxn ang="0">
                    <a:pos x="3256" y="2979"/>
                  </a:cxn>
                  <a:cxn ang="0">
                    <a:pos x="3262" y="3220"/>
                  </a:cxn>
                  <a:cxn ang="0">
                    <a:pos x="3410" y="3494"/>
                  </a:cxn>
                  <a:cxn ang="0">
                    <a:pos x="3331" y="3664"/>
                  </a:cxn>
                  <a:cxn ang="0">
                    <a:pos x="3064" y="3871"/>
                  </a:cxn>
                  <a:cxn ang="0">
                    <a:pos x="2676" y="3801"/>
                  </a:cxn>
                  <a:cxn ang="0">
                    <a:pos x="2532" y="3669"/>
                  </a:cxn>
                  <a:cxn ang="0">
                    <a:pos x="2313" y="3610"/>
                  </a:cxn>
                  <a:cxn ang="0">
                    <a:pos x="2024" y="3622"/>
                  </a:cxn>
                  <a:cxn ang="0">
                    <a:pos x="1872" y="3791"/>
                  </a:cxn>
                  <a:cxn ang="0">
                    <a:pos x="1635" y="3937"/>
                  </a:cxn>
                  <a:cxn ang="0">
                    <a:pos x="1380" y="3739"/>
                  </a:cxn>
                  <a:cxn ang="0">
                    <a:pos x="1105" y="3576"/>
                  </a:cxn>
                  <a:cxn ang="0">
                    <a:pos x="916" y="3584"/>
                  </a:cxn>
                  <a:cxn ang="0">
                    <a:pos x="633" y="3454"/>
                  </a:cxn>
                  <a:cxn ang="0">
                    <a:pos x="482" y="3240"/>
                  </a:cxn>
                </a:cxnLst>
                <a:rect l="0" t="0" r="r" b="b"/>
                <a:pathLst>
                  <a:path w="4019" h="3975">
                    <a:moveTo>
                      <a:pt x="324" y="3097"/>
                    </a:moveTo>
                    <a:lnTo>
                      <a:pt x="336" y="3103"/>
                    </a:lnTo>
                    <a:lnTo>
                      <a:pt x="346" y="3107"/>
                    </a:lnTo>
                    <a:lnTo>
                      <a:pt x="357" y="3108"/>
                    </a:lnTo>
                    <a:lnTo>
                      <a:pt x="367" y="3108"/>
                    </a:lnTo>
                    <a:lnTo>
                      <a:pt x="377" y="3107"/>
                    </a:lnTo>
                    <a:lnTo>
                      <a:pt x="388" y="3104"/>
                    </a:lnTo>
                    <a:lnTo>
                      <a:pt x="398" y="3100"/>
                    </a:lnTo>
                    <a:lnTo>
                      <a:pt x="407" y="3095"/>
                    </a:lnTo>
                    <a:lnTo>
                      <a:pt x="417" y="3087"/>
                    </a:lnTo>
                    <a:lnTo>
                      <a:pt x="427" y="3080"/>
                    </a:lnTo>
                    <a:lnTo>
                      <a:pt x="436" y="3071"/>
                    </a:lnTo>
                    <a:lnTo>
                      <a:pt x="445" y="3062"/>
                    </a:lnTo>
                    <a:lnTo>
                      <a:pt x="463" y="3040"/>
                    </a:lnTo>
                    <a:lnTo>
                      <a:pt x="478" y="3015"/>
                    </a:lnTo>
                    <a:lnTo>
                      <a:pt x="495" y="2989"/>
                    </a:lnTo>
                    <a:lnTo>
                      <a:pt x="509" y="2962"/>
                    </a:lnTo>
                    <a:lnTo>
                      <a:pt x="524" y="2935"/>
                    </a:lnTo>
                    <a:lnTo>
                      <a:pt x="535" y="2909"/>
                    </a:lnTo>
                    <a:lnTo>
                      <a:pt x="557" y="2862"/>
                    </a:lnTo>
                    <a:lnTo>
                      <a:pt x="574" y="2828"/>
                    </a:lnTo>
                    <a:lnTo>
                      <a:pt x="583" y="2804"/>
                    </a:lnTo>
                    <a:lnTo>
                      <a:pt x="591" y="2779"/>
                    </a:lnTo>
                    <a:lnTo>
                      <a:pt x="599" y="2755"/>
                    </a:lnTo>
                    <a:lnTo>
                      <a:pt x="605" y="2730"/>
                    </a:lnTo>
                    <a:lnTo>
                      <a:pt x="613" y="2704"/>
                    </a:lnTo>
                    <a:lnTo>
                      <a:pt x="621" y="2679"/>
                    </a:lnTo>
                    <a:lnTo>
                      <a:pt x="629" y="2656"/>
                    </a:lnTo>
                    <a:lnTo>
                      <a:pt x="638" y="2631"/>
                    </a:lnTo>
                    <a:lnTo>
                      <a:pt x="642" y="2626"/>
                    </a:lnTo>
                    <a:lnTo>
                      <a:pt x="645" y="2621"/>
                    </a:lnTo>
                    <a:lnTo>
                      <a:pt x="649" y="2617"/>
                    </a:lnTo>
                    <a:lnTo>
                      <a:pt x="653" y="2613"/>
                    </a:lnTo>
                    <a:lnTo>
                      <a:pt x="664" y="2609"/>
                    </a:lnTo>
                    <a:lnTo>
                      <a:pt x="673" y="2606"/>
                    </a:lnTo>
                    <a:lnTo>
                      <a:pt x="682" y="2602"/>
                    </a:lnTo>
                    <a:lnTo>
                      <a:pt x="687" y="2597"/>
                    </a:lnTo>
                    <a:lnTo>
                      <a:pt x="690" y="2593"/>
                    </a:lnTo>
                    <a:lnTo>
                      <a:pt x="691" y="2589"/>
                    </a:lnTo>
                    <a:lnTo>
                      <a:pt x="691" y="2585"/>
                    </a:lnTo>
                    <a:lnTo>
                      <a:pt x="690" y="2580"/>
                    </a:lnTo>
                    <a:lnTo>
                      <a:pt x="687" y="2571"/>
                    </a:lnTo>
                    <a:lnTo>
                      <a:pt x="684" y="2565"/>
                    </a:lnTo>
                    <a:lnTo>
                      <a:pt x="680" y="2563"/>
                    </a:lnTo>
                    <a:lnTo>
                      <a:pt x="678" y="2563"/>
                    </a:lnTo>
                    <a:lnTo>
                      <a:pt x="673" y="2564"/>
                    </a:lnTo>
                    <a:lnTo>
                      <a:pt x="667" y="2568"/>
                    </a:lnTo>
                    <a:lnTo>
                      <a:pt x="662" y="2574"/>
                    </a:lnTo>
                    <a:lnTo>
                      <a:pt x="656" y="2584"/>
                    </a:lnTo>
                    <a:lnTo>
                      <a:pt x="653" y="2586"/>
                    </a:lnTo>
                    <a:lnTo>
                      <a:pt x="651" y="2586"/>
                    </a:lnTo>
                    <a:lnTo>
                      <a:pt x="649" y="2585"/>
                    </a:lnTo>
                    <a:lnTo>
                      <a:pt x="649" y="2581"/>
                    </a:lnTo>
                    <a:lnTo>
                      <a:pt x="651" y="2569"/>
                    </a:lnTo>
                    <a:lnTo>
                      <a:pt x="655" y="2555"/>
                    </a:lnTo>
                    <a:lnTo>
                      <a:pt x="662" y="2521"/>
                    </a:lnTo>
                    <a:lnTo>
                      <a:pt x="670" y="2501"/>
                    </a:lnTo>
                    <a:lnTo>
                      <a:pt x="682" y="2475"/>
                    </a:lnTo>
                    <a:lnTo>
                      <a:pt x="692" y="2448"/>
                    </a:lnTo>
                    <a:lnTo>
                      <a:pt x="702" y="2420"/>
                    </a:lnTo>
                    <a:lnTo>
                      <a:pt x="712" y="2394"/>
                    </a:lnTo>
                    <a:lnTo>
                      <a:pt x="721" y="2367"/>
                    </a:lnTo>
                    <a:lnTo>
                      <a:pt x="730" y="2340"/>
                    </a:lnTo>
                    <a:lnTo>
                      <a:pt x="737" y="2312"/>
                    </a:lnTo>
                    <a:lnTo>
                      <a:pt x="745" y="2284"/>
                    </a:lnTo>
                    <a:lnTo>
                      <a:pt x="747" y="2264"/>
                    </a:lnTo>
                    <a:lnTo>
                      <a:pt x="748" y="2238"/>
                    </a:lnTo>
                    <a:lnTo>
                      <a:pt x="748" y="2226"/>
                    </a:lnTo>
                    <a:lnTo>
                      <a:pt x="750" y="2216"/>
                    </a:lnTo>
                    <a:lnTo>
                      <a:pt x="752" y="2212"/>
                    </a:lnTo>
                    <a:lnTo>
                      <a:pt x="754" y="2209"/>
                    </a:lnTo>
                    <a:lnTo>
                      <a:pt x="757" y="2208"/>
                    </a:lnTo>
                    <a:lnTo>
                      <a:pt x="761" y="2207"/>
                    </a:lnTo>
                    <a:lnTo>
                      <a:pt x="774" y="2208"/>
                    </a:lnTo>
                    <a:lnTo>
                      <a:pt x="784" y="2209"/>
                    </a:lnTo>
                    <a:lnTo>
                      <a:pt x="794" y="2213"/>
                    </a:lnTo>
                    <a:lnTo>
                      <a:pt x="802" y="2218"/>
                    </a:lnTo>
                    <a:lnTo>
                      <a:pt x="810" y="2225"/>
                    </a:lnTo>
                    <a:lnTo>
                      <a:pt x="818" y="2232"/>
                    </a:lnTo>
                    <a:lnTo>
                      <a:pt x="824" y="2242"/>
                    </a:lnTo>
                    <a:lnTo>
                      <a:pt x="829" y="2253"/>
                    </a:lnTo>
                    <a:lnTo>
                      <a:pt x="836" y="2270"/>
                    </a:lnTo>
                    <a:lnTo>
                      <a:pt x="842" y="2288"/>
                    </a:lnTo>
                    <a:lnTo>
                      <a:pt x="848" y="2306"/>
                    </a:lnTo>
                    <a:lnTo>
                      <a:pt x="851" y="2324"/>
                    </a:lnTo>
                    <a:lnTo>
                      <a:pt x="858" y="2361"/>
                    </a:lnTo>
                    <a:lnTo>
                      <a:pt x="862" y="2398"/>
                    </a:lnTo>
                    <a:lnTo>
                      <a:pt x="866" y="2435"/>
                    </a:lnTo>
                    <a:lnTo>
                      <a:pt x="870" y="2472"/>
                    </a:lnTo>
                    <a:lnTo>
                      <a:pt x="875" y="2508"/>
                    </a:lnTo>
                    <a:lnTo>
                      <a:pt x="883" y="2545"/>
                    </a:lnTo>
                    <a:lnTo>
                      <a:pt x="886" y="2542"/>
                    </a:lnTo>
                    <a:lnTo>
                      <a:pt x="889" y="2537"/>
                    </a:lnTo>
                    <a:lnTo>
                      <a:pt x="892" y="2532"/>
                    </a:lnTo>
                    <a:lnTo>
                      <a:pt x="894" y="2525"/>
                    </a:lnTo>
                    <a:lnTo>
                      <a:pt x="898" y="2510"/>
                    </a:lnTo>
                    <a:lnTo>
                      <a:pt x="899" y="2490"/>
                    </a:lnTo>
                    <a:lnTo>
                      <a:pt x="899" y="2470"/>
                    </a:lnTo>
                    <a:lnTo>
                      <a:pt x="898" y="2448"/>
                    </a:lnTo>
                    <a:lnTo>
                      <a:pt x="897" y="2424"/>
                    </a:lnTo>
                    <a:lnTo>
                      <a:pt x="893" y="2400"/>
                    </a:lnTo>
                    <a:lnTo>
                      <a:pt x="886" y="2350"/>
                    </a:lnTo>
                    <a:lnTo>
                      <a:pt x="877" y="2305"/>
                    </a:lnTo>
                    <a:lnTo>
                      <a:pt x="868" y="2267"/>
                    </a:lnTo>
                    <a:lnTo>
                      <a:pt x="862" y="2243"/>
                    </a:lnTo>
                    <a:lnTo>
                      <a:pt x="846" y="2195"/>
                    </a:lnTo>
                    <a:lnTo>
                      <a:pt x="844" y="2188"/>
                    </a:lnTo>
                    <a:lnTo>
                      <a:pt x="840" y="2182"/>
                    </a:lnTo>
                    <a:lnTo>
                      <a:pt x="833" y="2175"/>
                    </a:lnTo>
                    <a:lnTo>
                      <a:pt x="828" y="2169"/>
                    </a:lnTo>
                    <a:lnTo>
                      <a:pt x="814" y="2157"/>
                    </a:lnTo>
                    <a:lnTo>
                      <a:pt x="800" y="2146"/>
                    </a:lnTo>
                    <a:lnTo>
                      <a:pt x="793" y="2141"/>
                    </a:lnTo>
                    <a:lnTo>
                      <a:pt x="788" y="2135"/>
                    </a:lnTo>
                    <a:lnTo>
                      <a:pt x="783" y="2130"/>
                    </a:lnTo>
                    <a:lnTo>
                      <a:pt x="780" y="2125"/>
                    </a:lnTo>
                    <a:lnTo>
                      <a:pt x="779" y="2121"/>
                    </a:lnTo>
                    <a:lnTo>
                      <a:pt x="779" y="2116"/>
                    </a:lnTo>
                    <a:lnTo>
                      <a:pt x="783" y="2112"/>
                    </a:lnTo>
                    <a:lnTo>
                      <a:pt x="788" y="2108"/>
                    </a:lnTo>
                    <a:lnTo>
                      <a:pt x="797" y="2103"/>
                    </a:lnTo>
                    <a:lnTo>
                      <a:pt x="804" y="2098"/>
                    </a:lnTo>
                    <a:lnTo>
                      <a:pt x="809" y="2093"/>
                    </a:lnTo>
                    <a:lnTo>
                      <a:pt x="813" y="2087"/>
                    </a:lnTo>
                    <a:lnTo>
                      <a:pt x="815" y="2081"/>
                    </a:lnTo>
                    <a:lnTo>
                      <a:pt x="818" y="2076"/>
                    </a:lnTo>
                    <a:lnTo>
                      <a:pt x="819" y="2071"/>
                    </a:lnTo>
                    <a:lnTo>
                      <a:pt x="819" y="2064"/>
                    </a:lnTo>
                    <a:lnTo>
                      <a:pt x="819" y="2052"/>
                    </a:lnTo>
                    <a:lnTo>
                      <a:pt x="818" y="2041"/>
                    </a:lnTo>
                    <a:lnTo>
                      <a:pt x="818" y="2034"/>
                    </a:lnTo>
                    <a:lnTo>
                      <a:pt x="819" y="2028"/>
                    </a:lnTo>
                    <a:lnTo>
                      <a:pt x="820" y="2021"/>
                    </a:lnTo>
                    <a:lnTo>
                      <a:pt x="823" y="2015"/>
                    </a:lnTo>
                    <a:lnTo>
                      <a:pt x="835" y="1995"/>
                    </a:lnTo>
                    <a:lnTo>
                      <a:pt x="845" y="1980"/>
                    </a:lnTo>
                    <a:lnTo>
                      <a:pt x="850" y="1972"/>
                    </a:lnTo>
                    <a:lnTo>
                      <a:pt x="854" y="1963"/>
                    </a:lnTo>
                    <a:lnTo>
                      <a:pt x="857" y="1953"/>
                    </a:lnTo>
                    <a:lnTo>
                      <a:pt x="858" y="1941"/>
                    </a:lnTo>
                    <a:lnTo>
                      <a:pt x="859" y="1920"/>
                    </a:lnTo>
                    <a:lnTo>
                      <a:pt x="863" y="1893"/>
                    </a:lnTo>
                    <a:lnTo>
                      <a:pt x="867" y="1880"/>
                    </a:lnTo>
                    <a:lnTo>
                      <a:pt x="872" y="1868"/>
                    </a:lnTo>
                    <a:lnTo>
                      <a:pt x="876" y="1863"/>
                    </a:lnTo>
                    <a:lnTo>
                      <a:pt x="880" y="1859"/>
                    </a:lnTo>
                    <a:lnTo>
                      <a:pt x="884" y="1857"/>
                    </a:lnTo>
                    <a:lnTo>
                      <a:pt x="890" y="1856"/>
                    </a:lnTo>
                    <a:lnTo>
                      <a:pt x="890" y="1852"/>
                    </a:lnTo>
                    <a:lnTo>
                      <a:pt x="875" y="1848"/>
                    </a:lnTo>
                    <a:lnTo>
                      <a:pt x="859" y="1843"/>
                    </a:lnTo>
                    <a:lnTo>
                      <a:pt x="844" y="1837"/>
                    </a:lnTo>
                    <a:lnTo>
                      <a:pt x="829" y="1831"/>
                    </a:lnTo>
                    <a:lnTo>
                      <a:pt x="814" y="1823"/>
                    </a:lnTo>
                    <a:lnTo>
                      <a:pt x="798" y="1815"/>
                    </a:lnTo>
                    <a:lnTo>
                      <a:pt x="784" y="1806"/>
                    </a:lnTo>
                    <a:lnTo>
                      <a:pt x="771" y="1797"/>
                    </a:lnTo>
                    <a:lnTo>
                      <a:pt x="757" y="1787"/>
                    </a:lnTo>
                    <a:lnTo>
                      <a:pt x="744" y="1777"/>
                    </a:lnTo>
                    <a:lnTo>
                      <a:pt x="732" y="1765"/>
                    </a:lnTo>
                    <a:lnTo>
                      <a:pt x="722" y="1752"/>
                    </a:lnTo>
                    <a:lnTo>
                      <a:pt x="712" y="1739"/>
                    </a:lnTo>
                    <a:lnTo>
                      <a:pt x="702" y="1725"/>
                    </a:lnTo>
                    <a:lnTo>
                      <a:pt x="695" y="1710"/>
                    </a:lnTo>
                    <a:lnTo>
                      <a:pt x="688" y="1695"/>
                    </a:lnTo>
                    <a:lnTo>
                      <a:pt x="683" y="1679"/>
                    </a:lnTo>
                    <a:lnTo>
                      <a:pt x="677" y="1665"/>
                    </a:lnTo>
                    <a:lnTo>
                      <a:pt x="670" y="1651"/>
                    </a:lnTo>
                    <a:lnTo>
                      <a:pt x="662" y="1638"/>
                    </a:lnTo>
                    <a:lnTo>
                      <a:pt x="658" y="1629"/>
                    </a:lnTo>
                    <a:lnTo>
                      <a:pt x="656" y="1621"/>
                    </a:lnTo>
                    <a:lnTo>
                      <a:pt x="651" y="1613"/>
                    </a:lnTo>
                    <a:lnTo>
                      <a:pt x="647" y="1604"/>
                    </a:lnTo>
                    <a:lnTo>
                      <a:pt x="643" y="1595"/>
                    </a:lnTo>
                    <a:lnTo>
                      <a:pt x="640" y="1586"/>
                    </a:lnTo>
                    <a:lnTo>
                      <a:pt x="635" y="1565"/>
                    </a:lnTo>
                    <a:lnTo>
                      <a:pt x="631" y="1547"/>
                    </a:lnTo>
                    <a:lnTo>
                      <a:pt x="653" y="1515"/>
                    </a:lnTo>
                    <a:lnTo>
                      <a:pt x="678" y="1485"/>
                    </a:lnTo>
                    <a:lnTo>
                      <a:pt x="683" y="1477"/>
                    </a:lnTo>
                    <a:lnTo>
                      <a:pt x="686" y="1469"/>
                    </a:lnTo>
                    <a:lnTo>
                      <a:pt x="688" y="1462"/>
                    </a:lnTo>
                    <a:lnTo>
                      <a:pt x="690" y="1453"/>
                    </a:lnTo>
                    <a:lnTo>
                      <a:pt x="690" y="1445"/>
                    </a:lnTo>
                    <a:lnTo>
                      <a:pt x="687" y="1436"/>
                    </a:lnTo>
                    <a:lnTo>
                      <a:pt x="683" y="1427"/>
                    </a:lnTo>
                    <a:lnTo>
                      <a:pt x="677" y="1416"/>
                    </a:lnTo>
                    <a:lnTo>
                      <a:pt x="671" y="1410"/>
                    </a:lnTo>
                    <a:lnTo>
                      <a:pt x="670" y="1403"/>
                    </a:lnTo>
                    <a:lnTo>
                      <a:pt x="670" y="1397"/>
                    </a:lnTo>
                    <a:lnTo>
                      <a:pt x="673" y="1392"/>
                    </a:lnTo>
                    <a:lnTo>
                      <a:pt x="678" y="1387"/>
                    </a:lnTo>
                    <a:lnTo>
                      <a:pt x="684" y="1383"/>
                    </a:lnTo>
                    <a:lnTo>
                      <a:pt x="692" y="1379"/>
                    </a:lnTo>
                    <a:lnTo>
                      <a:pt x="700" y="1376"/>
                    </a:lnTo>
                    <a:lnTo>
                      <a:pt x="718" y="1371"/>
                    </a:lnTo>
                    <a:lnTo>
                      <a:pt x="736" y="1368"/>
                    </a:lnTo>
                    <a:lnTo>
                      <a:pt x="752" y="1367"/>
                    </a:lnTo>
                    <a:lnTo>
                      <a:pt x="762" y="1366"/>
                    </a:lnTo>
                    <a:lnTo>
                      <a:pt x="762" y="1366"/>
                    </a:lnTo>
                    <a:lnTo>
                      <a:pt x="763" y="1365"/>
                    </a:lnTo>
                    <a:lnTo>
                      <a:pt x="740" y="1357"/>
                    </a:lnTo>
                    <a:lnTo>
                      <a:pt x="722" y="1349"/>
                    </a:lnTo>
                    <a:lnTo>
                      <a:pt x="712" y="1346"/>
                    </a:lnTo>
                    <a:lnTo>
                      <a:pt x="700" y="1344"/>
                    </a:lnTo>
                    <a:lnTo>
                      <a:pt x="686" y="1344"/>
                    </a:lnTo>
                    <a:lnTo>
                      <a:pt x="669" y="1345"/>
                    </a:lnTo>
                    <a:lnTo>
                      <a:pt x="649" y="1348"/>
                    </a:lnTo>
                    <a:lnTo>
                      <a:pt x="630" y="1349"/>
                    </a:lnTo>
                    <a:lnTo>
                      <a:pt x="613" y="1350"/>
                    </a:lnTo>
                    <a:lnTo>
                      <a:pt x="599" y="1349"/>
                    </a:lnTo>
                    <a:lnTo>
                      <a:pt x="592" y="1346"/>
                    </a:lnTo>
                    <a:lnTo>
                      <a:pt x="588" y="1344"/>
                    </a:lnTo>
                    <a:lnTo>
                      <a:pt x="585" y="1340"/>
                    </a:lnTo>
                    <a:lnTo>
                      <a:pt x="582" y="1335"/>
                    </a:lnTo>
                    <a:lnTo>
                      <a:pt x="582" y="1328"/>
                    </a:lnTo>
                    <a:lnTo>
                      <a:pt x="582" y="1321"/>
                    </a:lnTo>
                    <a:lnTo>
                      <a:pt x="585" y="1310"/>
                    </a:lnTo>
                    <a:lnTo>
                      <a:pt x="590" y="1300"/>
                    </a:lnTo>
                    <a:lnTo>
                      <a:pt x="590" y="1293"/>
                    </a:lnTo>
                    <a:lnTo>
                      <a:pt x="588" y="1287"/>
                    </a:lnTo>
                    <a:lnTo>
                      <a:pt x="586" y="1279"/>
                    </a:lnTo>
                    <a:lnTo>
                      <a:pt x="583" y="1273"/>
                    </a:lnTo>
                    <a:lnTo>
                      <a:pt x="581" y="1266"/>
                    </a:lnTo>
                    <a:lnTo>
                      <a:pt x="581" y="1261"/>
                    </a:lnTo>
                    <a:lnTo>
                      <a:pt x="582" y="1260"/>
                    </a:lnTo>
                    <a:lnTo>
                      <a:pt x="583" y="1258"/>
                    </a:lnTo>
                    <a:lnTo>
                      <a:pt x="586" y="1257"/>
                    </a:lnTo>
                    <a:lnTo>
                      <a:pt x="590" y="1256"/>
                    </a:lnTo>
                    <a:lnTo>
                      <a:pt x="599" y="1254"/>
                    </a:lnTo>
                    <a:lnTo>
                      <a:pt x="607" y="1252"/>
                    </a:lnTo>
                    <a:lnTo>
                      <a:pt x="613" y="1247"/>
                    </a:lnTo>
                    <a:lnTo>
                      <a:pt x="620" y="1240"/>
                    </a:lnTo>
                    <a:lnTo>
                      <a:pt x="623" y="1232"/>
                    </a:lnTo>
                    <a:lnTo>
                      <a:pt x="626" y="1225"/>
                    </a:lnTo>
                    <a:lnTo>
                      <a:pt x="629" y="1216"/>
                    </a:lnTo>
                    <a:lnTo>
                      <a:pt x="629" y="1207"/>
                    </a:lnTo>
                    <a:lnTo>
                      <a:pt x="612" y="1204"/>
                    </a:lnTo>
                    <a:lnTo>
                      <a:pt x="595" y="1201"/>
                    </a:lnTo>
                    <a:lnTo>
                      <a:pt x="578" y="1199"/>
                    </a:lnTo>
                    <a:lnTo>
                      <a:pt x="561" y="1194"/>
                    </a:lnTo>
                    <a:lnTo>
                      <a:pt x="547" y="1186"/>
                    </a:lnTo>
                    <a:lnTo>
                      <a:pt x="531" y="1177"/>
                    </a:lnTo>
                    <a:lnTo>
                      <a:pt x="524" y="1172"/>
                    </a:lnTo>
                    <a:lnTo>
                      <a:pt x="516" y="1169"/>
                    </a:lnTo>
                    <a:lnTo>
                      <a:pt x="508" y="1166"/>
                    </a:lnTo>
                    <a:lnTo>
                      <a:pt x="500" y="1165"/>
                    </a:lnTo>
                    <a:lnTo>
                      <a:pt x="502" y="1161"/>
                    </a:lnTo>
                    <a:lnTo>
                      <a:pt x="503" y="1159"/>
                    </a:lnTo>
                    <a:lnTo>
                      <a:pt x="507" y="1156"/>
                    </a:lnTo>
                    <a:lnTo>
                      <a:pt x="511" y="1153"/>
                    </a:lnTo>
                    <a:lnTo>
                      <a:pt x="521" y="1151"/>
                    </a:lnTo>
                    <a:lnTo>
                      <a:pt x="533" y="1148"/>
                    </a:lnTo>
                    <a:lnTo>
                      <a:pt x="544" y="1146"/>
                    </a:lnTo>
                    <a:lnTo>
                      <a:pt x="555" y="1142"/>
                    </a:lnTo>
                    <a:lnTo>
                      <a:pt x="557" y="1139"/>
                    </a:lnTo>
                    <a:lnTo>
                      <a:pt x="561" y="1135"/>
                    </a:lnTo>
                    <a:lnTo>
                      <a:pt x="563" y="1131"/>
                    </a:lnTo>
                    <a:lnTo>
                      <a:pt x="563" y="1128"/>
                    </a:lnTo>
                    <a:lnTo>
                      <a:pt x="560" y="1124"/>
                    </a:lnTo>
                    <a:lnTo>
                      <a:pt x="552" y="1121"/>
                    </a:lnTo>
                    <a:lnTo>
                      <a:pt x="543" y="1117"/>
                    </a:lnTo>
                    <a:lnTo>
                      <a:pt x="531" y="1115"/>
                    </a:lnTo>
                    <a:lnTo>
                      <a:pt x="507" y="1109"/>
                    </a:lnTo>
                    <a:lnTo>
                      <a:pt x="493" y="1108"/>
                    </a:lnTo>
                    <a:lnTo>
                      <a:pt x="484" y="1108"/>
                    </a:lnTo>
                    <a:lnTo>
                      <a:pt x="476" y="1111"/>
                    </a:lnTo>
                    <a:lnTo>
                      <a:pt x="468" y="1113"/>
                    </a:lnTo>
                    <a:lnTo>
                      <a:pt x="461" y="1117"/>
                    </a:lnTo>
                    <a:lnTo>
                      <a:pt x="454" y="1120"/>
                    </a:lnTo>
                    <a:lnTo>
                      <a:pt x="447" y="1122"/>
                    </a:lnTo>
                    <a:lnTo>
                      <a:pt x="439" y="1124"/>
                    </a:lnTo>
                    <a:lnTo>
                      <a:pt x="433" y="1124"/>
                    </a:lnTo>
                    <a:lnTo>
                      <a:pt x="432" y="1111"/>
                    </a:lnTo>
                    <a:lnTo>
                      <a:pt x="432" y="1094"/>
                    </a:lnTo>
                    <a:lnTo>
                      <a:pt x="432" y="1085"/>
                    </a:lnTo>
                    <a:lnTo>
                      <a:pt x="433" y="1077"/>
                    </a:lnTo>
                    <a:lnTo>
                      <a:pt x="434" y="1071"/>
                    </a:lnTo>
                    <a:lnTo>
                      <a:pt x="438" y="1065"/>
                    </a:lnTo>
                    <a:lnTo>
                      <a:pt x="450" y="1054"/>
                    </a:lnTo>
                    <a:lnTo>
                      <a:pt x="456" y="1046"/>
                    </a:lnTo>
                    <a:lnTo>
                      <a:pt x="458" y="1043"/>
                    </a:lnTo>
                    <a:lnTo>
                      <a:pt x="456" y="1042"/>
                    </a:lnTo>
                    <a:lnTo>
                      <a:pt x="455" y="1041"/>
                    </a:lnTo>
                    <a:lnTo>
                      <a:pt x="452" y="1041"/>
                    </a:lnTo>
                    <a:lnTo>
                      <a:pt x="443" y="1038"/>
                    </a:lnTo>
                    <a:lnTo>
                      <a:pt x="429" y="1038"/>
                    </a:lnTo>
                    <a:lnTo>
                      <a:pt x="420" y="1037"/>
                    </a:lnTo>
                    <a:lnTo>
                      <a:pt x="414" y="1036"/>
                    </a:lnTo>
                    <a:lnTo>
                      <a:pt x="410" y="1032"/>
                    </a:lnTo>
                    <a:lnTo>
                      <a:pt x="408" y="1028"/>
                    </a:lnTo>
                    <a:lnTo>
                      <a:pt x="408" y="1024"/>
                    </a:lnTo>
                    <a:lnTo>
                      <a:pt x="408" y="1020"/>
                    </a:lnTo>
                    <a:lnTo>
                      <a:pt x="407" y="1017"/>
                    </a:lnTo>
                    <a:lnTo>
                      <a:pt x="404" y="1015"/>
                    </a:lnTo>
                    <a:lnTo>
                      <a:pt x="399" y="1014"/>
                    </a:lnTo>
                    <a:lnTo>
                      <a:pt x="394" y="1014"/>
                    </a:lnTo>
                    <a:lnTo>
                      <a:pt x="389" y="1014"/>
                    </a:lnTo>
                    <a:lnTo>
                      <a:pt x="384" y="1015"/>
                    </a:lnTo>
                    <a:lnTo>
                      <a:pt x="373" y="1017"/>
                    </a:lnTo>
                    <a:lnTo>
                      <a:pt x="363" y="1019"/>
                    </a:lnTo>
                    <a:lnTo>
                      <a:pt x="354" y="1020"/>
                    </a:lnTo>
                    <a:lnTo>
                      <a:pt x="344" y="1020"/>
                    </a:lnTo>
                    <a:lnTo>
                      <a:pt x="340" y="1017"/>
                    </a:lnTo>
                    <a:lnTo>
                      <a:pt x="336" y="1015"/>
                    </a:lnTo>
                    <a:lnTo>
                      <a:pt x="332" y="1010"/>
                    </a:lnTo>
                    <a:lnTo>
                      <a:pt x="329" y="1004"/>
                    </a:lnTo>
                    <a:lnTo>
                      <a:pt x="325" y="993"/>
                    </a:lnTo>
                    <a:lnTo>
                      <a:pt x="323" y="980"/>
                    </a:lnTo>
                    <a:lnTo>
                      <a:pt x="322" y="966"/>
                    </a:lnTo>
                    <a:lnTo>
                      <a:pt x="320" y="951"/>
                    </a:lnTo>
                    <a:lnTo>
                      <a:pt x="318" y="938"/>
                    </a:lnTo>
                    <a:lnTo>
                      <a:pt x="314" y="928"/>
                    </a:lnTo>
                    <a:lnTo>
                      <a:pt x="311" y="923"/>
                    </a:lnTo>
                    <a:lnTo>
                      <a:pt x="307" y="920"/>
                    </a:lnTo>
                    <a:lnTo>
                      <a:pt x="303" y="918"/>
                    </a:lnTo>
                    <a:lnTo>
                      <a:pt x="298" y="915"/>
                    </a:lnTo>
                    <a:lnTo>
                      <a:pt x="279" y="915"/>
                    </a:lnTo>
                    <a:lnTo>
                      <a:pt x="263" y="915"/>
                    </a:lnTo>
                    <a:lnTo>
                      <a:pt x="257" y="915"/>
                    </a:lnTo>
                    <a:lnTo>
                      <a:pt x="252" y="914"/>
                    </a:lnTo>
                    <a:lnTo>
                      <a:pt x="246" y="912"/>
                    </a:lnTo>
                    <a:lnTo>
                      <a:pt x="241" y="910"/>
                    </a:lnTo>
                    <a:lnTo>
                      <a:pt x="237" y="907"/>
                    </a:lnTo>
                    <a:lnTo>
                      <a:pt x="233" y="903"/>
                    </a:lnTo>
                    <a:lnTo>
                      <a:pt x="231" y="898"/>
                    </a:lnTo>
                    <a:lnTo>
                      <a:pt x="227" y="893"/>
                    </a:lnTo>
                    <a:lnTo>
                      <a:pt x="221" y="877"/>
                    </a:lnTo>
                    <a:lnTo>
                      <a:pt x="214" y="858"/>
                    </a:lnTo>
                    <a:lnTo>
                      <a:pt x="210" y="848"/>
                    </a:lnTo>
                    <a:lnTo>
                      <a:pt x="206" y="841"/>
                    </a:lnTo>
                    <a:lnTo>
                      <a:pt x="202" y="839"/>
                    </a:lnTo>
                    <a:lnTo>
                      <a:pt x="199" y="836"/>
                    </a:lnTo>
                    <a:lnTo>
                      <a:pt x="193" y="837"/>
                    </a:lnTo>
                    <a:lnTo>
                      <a:pt x="189" y="840"/>
                    </a:lnTo>
                    <a:lnTo>
                      <a:pt x="186" y="844"/>
                    </a:lnTo>
                    <a:lnTo>
                      <a:pt x="182" y="849"/>
                    </a:lnTo>
                    <a:lnTo>
                      <a:pt x="173" y="861"/>
                    </a:lnTo>
                    <a:lnTo>
                      <a:pt x="165" y="874"/>
                    </a:lnTo>
                    <a:lnTo>
                      <a:pt x="161" y="880"/>
                    </a:lnTo>
                    <a:lnTo>
                      <a:pt x="156" y="884"/>
                    </a:lnTo>
                    <a:lnTo>
                      <a:pt x="153" y="888"/>
                    </a:lnTo>
                    <a:lnTo>
                      <a:pt x="149" y="890"/>
                    </a:lnTo>
                    <a:lnTo>
                      <a:pt x="144" y="892"/>
                    </a:lnTo>
                    <a:lnTo>
                      <a:pt x="140" y="893"/>
                    </a:lnTo>
                    <a:lnTo>
                      <a:pt x="136" y="893"/>
                    </a:lnTo>
                    <a:lnTo>
                      <a:pt x="132" y="892"/>
                    </a:lnTo>
                    <a:lnTo>
                      <a:pt x="126" y="888"/>
                    </a:lnTo>
                    <a:lnTo>
                      <a:pt x="119" y="883"/>
                    </a:lnTo>
                    <a:lnTo>
                      <a:pt x="113" y="876"/>
                    </a:lnTo>
                    <a:lnTo>
                      <a:pt x="107" y="871"/>
                    </a:lnTo>
                    <a:lnTo>
                      <a:pt x="99" y="865"/>
                    </a:lnTo>
                    <a:lnTo>
                      <a:pt x="92" y="861"/>
                    </a:lnTo>
                    <a:lnTo>
                      <a:pt x="86" y="858"/>
                    </a:lnTo>
                    <a:lnTo>
                      <a:pt x="82" y="854"/>
                    </a:lnTo>
                    <a:lnTo>
                      <a:pt x="79" y="850"/>
                    </a:lnTo>
                    <a:lnTo>
                      <a:pt x="77" y="846"/>
                    </a:lnTo>
                    <a:lnTo>
                      <a:pt x="75" y="837"/>
                    </a:lnTo>
                    <a:lnTo>
                      <a:pt x="77" y="826"/>
                    </a:lnTo>
                    <a:lnTo>
                      <a:pt x="78" y="815"/>
                    </a:lnTo>
                    <a:lnTo>
                      <a:pt x="78" y="804"/>
                    </a:lnTo>
                    <a:lnTo>
                      <a:pt x="78" y="798"/>
                    </a:lnTo>
                    <a:lnTo>
                      <a:pt x="78" y="793"/>
                    </a:lnTo>
                    <a:lnTo>
                      <a:pt x="75" y="788"/>
                    </a:lnTo>
                    <a:lnTo>
                      <a:pt x="73" y="784"/>
                    </a:lnTo>
                    <a:lnTo>
                      <a:pt x="69" y="779"/>
                    </a:lnTo>
                    <a:lnTo>
                      <a:pt x="65" y="775"/>
                    </a:lnTo>
                    <a:lnTo>
                      <a:pt x="60" y="771"/>
                    </a:lnTo>
                    <a:lnTo>
                      <a:pt x="56" y="769"/>
                    </a:lnTo>
                    <a:lnTo>
                      <a:pt x="47" y="766"/>
                    </a:lnTo>
                    <a:lnTo>
                      <a:pt x="38" y="763"/>
                    </a:lnTo>
                    <a:lnTo>
                      <a:pt x="29" y="763"/>
                    </a:lnTo>
                    <a:lnTo>
                      <a:pt x="18" y="762"/>
                    </a:lnTo>
                    <a:lnTo>
                      <a:pt x="9" y="760"/>
                    </a:lnTo>
                    <a:lnTo>
                      <a:pt x="0" y="756"/>
                    </a:lnTo>
                    <a:lnTo>
                      <a:pt x="2" y="749"/>
                    </a:lnTo>
                    <a:lnTo>
                      <a:pt x="4" y="745"/>
                    </a:lnTo>
                    <a:lnTo>
                      <a:pt x="8" y="743"/>
                    </a:lnTo>
                    <a:lnTo>
                      <a:pt x="13" y="740"/>
                    </a:lnTo>
                    <a:lnTo>
                      <a:pt x="20" y="739"/>
                    </a:lnTo>
                    <a:lnTo>
                      <a:pt x="28" y="738"/>
                    </a:lnTo>
                    <a:lnTo>
                      <a:pt x="35" y="739"/>
                    </a:lnTo>
                    <a:lnTo>
                      <a:pt x="43" y="739"/>
                    </a:lnTo>
                    <a:lnTo>
                      <a:pt x="75" y="744"/>
                    </a:lnTo>
                    <a:lnTo>
                      <a:pt x="96" y="748"/>
                    </a:lnTo>
                    <a:lnTo>
                      <a:pt x="108" y="745"/>
                    </a:lnTo>
                    <a:lnTo>
                      <a:pt x="117" y="743"/>
                    </a:lnTo>
                    <a:lnTo>
                      <a:pt x="123" y="740"/>
                    </a:lnTo>
                    <a:lnTo>
                      <a:pt x="127" y="736"/>
                    </a:lnTo>
                    <a:lnTo>
                      <a:pt x="127" y="732"/>
                    </a:lnTo>
                    <a:lnTo>
                      <a:pt x="126" y="727"/>
                    </a:lnTo>
                    <a:lnTo>
                      <a:pt x="123" y="722"/>
                    </a:lnTo>
                    <a:lnTo>
                      <a:pt x="119" y="718"/>
                    </a:lnTo>
                    <a:lnTo>
                      <a:pt x="108" y="708"/>
                    </a:lnTo>
                    <a:lnTo>
                      <a:pt x="94" y="699"/>
                    </a:lnTo>
                    <a:lnTo>
                      <a:pt x="82" y="691"/>
                    </a:lnTo>
                    <a:lnTo>
                      <a:pt x="72" y="686"/>
                    </a:lnTo>
                    <a:lnTo>
                      <a:pt x="73" y="681"/>
                    </a:lnTo>
                    <a:lnTo>
                      <a:pt x="75" y="678"/>
                    </a:lnTo>
                    <a:lnTo>
                      <a:pt x="79" y="675"/>
                    </a:lnTo>
                    <a:lnTo>
                      <a:pt x="83" y="673"/>
                    </a:lnTo>
                    <a:lnTo>
                      <a:pt x="92" y="668"/>
                    </a:lnTo>
                    <a:lnTo>
                      <a:pt x="99" y="665"/>
                    </a:lnTo>
                    <a:lnTo>
                      <a:pt x="108" y="655"/>
                    </a:lnTo>
                    <a:lnTo>
                      <a:pt x="116" y="647"/>
                    </a:lnTo>
                    <a:lnTo>
                      <a:pt x="119" y="657"/>
                    </a:lnTo>
                    <a:lnTo>
                      <a:pt x="130" y="670"/>
                    </a:lnTo>
                    <a:lnTo>
                      <a:pt x="142" y="687"/>
                    </a:lnTo>
                    <a:lnTo>
                      <a:pt x="156" y="701"/>
                    </a:lnTo>
                    <a:lnTo>
                      <a:pt x="162" y="706"/>
                    </a:lnTo>
                    <a:lnTo>
                      <a:pt x="169" y="712"/>
                    </a:lnTo>
                    <a:lnTo>
                      <a:pt x="175" y="714"/>
                    </a:lnTo>
                    <a:lnTo>
                      <a:pt x="180" y="716"/>
                    </a:lnTo>
                    <a:lnTo>
                      <a:pt x="183" y="714"/>
                    </a:lnTo>
                    <a:lnTo>
                      <a:pt x="184" y="713"/>
                    </a:lnTo>
                    <a:lnTo>
                      <a:pt x="187" y="712"/>
                    </a:lnTo>
                    <a:lnTo>
                      <a:pt x="188" y="709"/>
                    </a:lnTo>
                    <a:lnTo>
                      <a:pt x="191" y="701"/>
                    </a:lnTo>
                    <a:lnTo>
                      <a:pt x="191" y="691"/>
                    </a:lnTo>
                    <a:lnTo>
                      <a:pt x="184" y="687"/>
                    </a:lnTo>
                    <a:lnTo>
                      <a:pt x="174" y="679"/>
                    </a:lnTo>
                    <a:lnTo>
                      <a:pt x="165" y="670"/>
                    </a:lnTo>
                    <a:lnTo>
                      <a:pt x="158" y="664"/>
                    </a:lnTo>
                    <a:lnTo>
                      <a:pt x="158" y="660"/>
                    </a:lnTo>
                    <a:lnTo>
                      <a:pt x="161" y="653"/>
                    </a:lnTo>
                    <a:lnTo>
                      <a:pt x="165" y="648"/>
                    </a:lnTo>
                    <a:lnTo>
                      <a:pt x="169" y="642"/>
                    </a:lnTo>
                    <a:lnTo>
                      <a:pt x="174" y="637"/>
                    </a:lnTo>
                    <a:lnTo>
                      <a:pt x="176" y="631"/>
                    </a:lnTo>
                    <a:lnTo>
                      <a:pt x="176" y="630"/>
                    </a:lnTo>
                    <a:lnTo>
                      <a:pt x="176" y="627"/>
                    </a:lnTo>
                    <a:lnTo>
                      <a:pt x="175" y="626"/>
                    </a:lnTo>
                    <a:lnTo>
                      <a:pt x="174" y="625"/>
                    </a:lnTo>
                    <a:lnTo>
                      <a:pt x="160" y="624"/>
                    </a:lnTo>
                    <a:lnTo>
                      <a:pt x="140" y="624"/>
                    </a:lnTo>
                    <a:lnTo>
                      <a:pt x="117" y="625"/>
                    </a:lnTo>
                    <a:lnTo>
                      <a:pt x="92" y="625"/>
                    </a:lnTo>
                    <a:lnTo>
                      <a:pt x="81" y="625"/>
                    </a:lnTo>
                    <a:lnTo>
                      <a:pt x="69" y="625"/>
                    </a:lnTo>
                    <a:lnTo>
                      <a:pt x="60" y="624"/>
                    </a:lnTo>
                    <a:lnTo>
                      <a:pt x="51" y="621"/>
                    </a:lnTo>
                    <a:lnTo>
                      <a:pt x="44" y="618"/>
                    </a:lnTo>
                    <a:lnTo>
                      <a:pt x="39" y="615"/>
                    </a:lnTo>
                    <a:lnTo>
                      <a:pt x="38" y="612"/>
                    </a:lnTo>
                    <a:lnTo>
                      <a:pt x="37" y="609"/>
                    </a:lnTo>
                    <a:lnTo>
                      <a:pt x="37" y="605"/>
                    </a:lnTo>
                    <a:lnTo>
                      <a:pt x="38" y="603"/>
                    </a:lnTo>
                    <a:lnTo>
                      <a:pt x="42" y="586"/>
                    </a:lnTo>
                    <a:lnTo>
                      <a:pt x="51" y="560"/>
                    </a:lnTo>
                    <a:lnTo>
                      <a:pt x="61" y="536"/>
                    </a:lnTo>
                    <a:lnTo>
                      <a:pt x="68" y="524"/>
                    </a:lnTo>
                    <a:lnTo>
                      <a:pt x="77" y="520"/>
                    </a:lnTo>
                    <a:lnTo>
                      <a:pt x="90" y="515"/>
                    </a:lnTo>
                    <a:lnTo>
                      <a:pt x="107" y="511"/>
                    </a:lnTo>
                    <a:lnTo>
                      <a:pt x="125" y="508"/>
                    </a:lnTo>
                    <a:lnTo>
                      <a:pt x="143" y="506"/>
                    </a:lnTo>
                    <a:lnTo>
                      <a:pt x="160" y="503"/>
                    </a:lnTo>
                    <a:lnTo>
                      <a:pt x="174" y="502"/>
                    </a:lnTo>
                    <a:lnTo>
                      <a:pt x="184" y="503"/>
                    </a:lnTo>
                    <a:lnTo>
                      <a:pt x="193" y="506"/>
                    </a:lnTo>
                    <a:lnTo>
                      <a:pt x="204" y="508"/>
                    </a:lnTo>
                    <a:lnTo>
                      <a:pt x="213" y="512"/>
                    </a:lnTo>
                    <a:lnTo>
                      <a:pt x="222" y="517"/>
                    </a:lnTo>
                    <a:lnTo>
                      <a:pt x="231" y="521"/>
                    </a:lnTo>
                    <a:lnTo>
                      <a:pt x="240" y="524"/>
                    </a:lnTo>
                    <a:lnTo>
                      <a:pt x="250" y="526"/>
                    </a:lnTo>
                    <a:lnTo>
                      <a:pt x="262" y="526"/>
                    </a:lnTo>
                    <a:lnTo>
                      <a:pt x="271" y="525"/>
                    </a:lnTo>
                    <a:lnTo>
                      <a:pt x="281" y="523"/>
                    </a:lnTo>
                    <a:lnTo>
                      <a:pt x="292" y="519"/>
                    </a:lnTo>
                    <a:lnTo>
                      <a:pt x="301" y="515"/>
                    </a:lnTo>
                    <a:lnTo>
                      <a:pt x="311" y="511"/>
                    </a:lnTo>
                    <a:lnTo>
                      <a:pt x="320" y="508"/>
                    </a:lnTo>
                    <a:lnTo>
                      <a:pt x="331" y="507"/>
                    </a:lnTo>
                    <a:lnTo>
                      <a:pt x="340" y="507"/>
                    </a:lnTo>
                    <a:lnTo>
                      <a:pt x="341" y="526"/>
                    </a:lnTo>
                    <a:lnTo>
                      <a:pt x="341" y="545"/>
                    </a:lnTo>
                    <a:lnTo>
                      <a:pt x="342" y="554"/>
                    </a:lnTo>
                    <a:lnTo>
                      <a:pt x="346" y="561"/>
                    </a:lnTo>
                    <a:lnTo>
                      <a:pt x="349" y="565"/>
                    </a:lnTo>
                    <a:lnTo>
                      <a:pt x="351" y="569"/>
                    </a:lnTo>
                    <a:lnTo>
                      <a:pt x="355" y="572"/>
                    </a:lnTo>
                    <a:lnTo>
                      <a:pt x="360" y="576"/>
                    </a:lnTo>
                    <a:lnTo>
                      <a:pt x="366" y="578"/>
                    </a:lnTo>
                    <a:lnTo>
                      <a:pt x="370" y="578"/>
                    </a:lnTo>
                    <a:lnTo>
                      <a:pt x="372" y="578"/>
                    </a:lnTo>
                    <a:lnTo>
                      <a:pt x="376" y="578"/>
                    </a:lnTo>
                    <a:lnTo>
                      <a:pt x="382" y="574"/>
                    </a:lnTo>
                    <a:lnTo>
                      <a:pt x="388" y="569"/>
                    </a:lnTo>
                    <a:lnTo>
                      <a:pt x="393" y="564"/>
                    </a:lnTo>
                    <a:lnTo>
                      <a:pt x="398" y="559"/>
                    </a:lnTo>
                    <a:lnTo>
                      <a:pt x="403" y="555"/>
                    </a:lnTo>
                    <a:lnTo>
                      <a:pt x="408" y="554"/>
                    </a:lnTo>
                    <a:lnTo>
                      <a:pt x="414" y="555"/>
                    </a:lnTo>
                    <a:lnTo>
                      <a:pt x="417" y="558"/>
                    </a:lnTo>
                    <a:lnTo>
                      <a:pt x="421" y="560"/>
                    </a:lnTo>
                    <a:lnTo>
                      <a:pt x="427" y="564"/>
                    </a:lnTo>
                    <a:lnTo>
                      <a:pt x="430" y="567"/>
                    </a:lnTo>
                    <a:lnTo>
                      <a:pt x="434" y="569"/>
                    </a:lnTo>
                    <a:lnTo>
                      <a:pt x="439" y="570"/>
                    </a:lnTo>
                    <a:lnTo>
                      <a:pt x="445" y="570"/>
                    </a:lnTo>
                    <a:lnTo>
                      <a:pt x="450" y="569"/>
                    </a:lnTo>
                    <a:lnTo>
                      <a:pt x="454" y="567"/>
                    </a:lnTo>
                    <a:lnTo>
                      <a:pt x="456" y="564"/>
                    </a:lnTo>
                    <a:lnTo>
                      <a:pt x="459" y="561"/>
                    </a:lnTo>
                    <a:lnTo>
                      <a:pt x="461" y="554"/>
                    </a:lnTo>
                    <a:lnTo>
                      <a:pt x="463" y="546"/>
                    </a:lnTo>
                    <a:lnTo>
                      <a:pt x="463" y="528"/>
                    </a:lnTo>
                    <a:lnTo>
                      <a:pt x="463" y="512"/>
                    </a:lnTo>
                    <a:lnTo>
                      <a:pt x="465" y="510"/>
                    </a:lnTo>
                    <a:lnTo>
                      <a:pt x="473" y="507"/>
                    </a:lnTo>
                    <a:lnTo>
                      <a:pt x="482" y="504"/>
                    </a:lnTo>
                    <a:lnTo>
                      <a:pt x="494" y="503"/>
                    </a:lnTo>
                    <a:lnTo>
                      <a:pt x="507" y="502"/>
                    </a:lnTo>
                    <a:lnTo>
                      <a:pt x="517" y="501"/>
                    </a:lnTo>
                    <a:lnTo>
                      <a:pt x="525" y="502"/>
                    </a:lnTo>
                    <a:lnTo>
                      <a:pt x="530" y="503"/>
                    </a:lnTo>
                    <a:lnTo>
                      <a:pt x="544" y="517"/>
                    </a:lnTo>
                    <a:lnTo>
                      <a:pt x="555" y="525"/>
                    </a:lnTo>
                    <a:lnTo>
                      <a:pt x="559" y="526"/>
                    </a:lnTo>
                    <a:lnTo>
                      <a:pt x="561" y="528"/>
                    </a:lnTo>
                    <a:lnTo>
                      <a:pt x="564" y="528"/>
                    </a:lnTo>
                    <a:lnTo>
                      <a:pt x="568" y="528"/>
                    </a:lnTo>
                    <a:lnTo>
                      <a:pt x="574" y="525"/>
                    </a:lnTo>
                    <a:lnTo>
                      <a:pt x="582" y="523"/>
                    </a:lnTo>
                    <a:lnTo>
                      <a:pt x="595" y="521"/>
                    </a:lnTo>
                    <a:lnTo>
                      <a:pt x="613" y="521"/>
                    </a:lnTo>
                    <a:lnTo>
                      <a:pt x="620" y="528"/>
                    </a:lnTo>
                    <a:lnTo>
                      <a:pt x="626" y="534"/>
                    </a:lnTo>
                    <a:lnTo>
                      <a:pt x="631" y="542"/>
                    </a:lnTo>
                    <a:lnTo>
                      <a:pt x="635" y="550"/>
                    </a:lnTo>
                    <a:lnTo>
                      <a:pt x="639" y="559"/>
                    </a:lnTo>
                    <a:lnTo>
                      <a:pt x="640" y="568"/>
                    </a:lnTo>
                    <a:lnTo>
                      <a:pt x="642" y="576"/>
                    </a:lnTo>
                    <a:lnTo>
                      <a:pt x="640" y="585"/>
                    </a:lnTo>
                    <a:lnTo>
                      <a:pt x="639" y="598"/>
                    </a:lnTo>
                    <a:lnTo>
                      <a:pt x="639" y="607"/>
                    </a:lnTo>
                    <a:lnTo>
                      <a:pt x="640" y="613"/>
                    </a:lnTo>
                    <a:lnTo>
                      <a:pt x="643" y="618"/>
                    </a:lnTo>
                    <a:lnTo>
                      <a:pt x="647" y="622"/>
                    </a:lnTo>
                    <a:lnTo>
                      <a:pt x="651" y="629"/>
                    </a:lnTo>
                    <a:lnTo>
                      <a:pt x="655" y="635"/>
                    </a:lnTo>
                    <a:lnTo>
                      <a:pt x="658" y="646"/>
                    </a:lnTo>
                    <a:lnTo>
                      <a:pt x="660" y="659"/>
                    </a:lnTo>
                    <a:lnTo>
                      <a:pt x="660" y="674"/>
                    </a:lnTo>
                    <a:lnTo>
                      <a:pt x="657" y="691"/>
                    </a:lnTo>
                    <a:lnTo>
                      <a:pt x="656" y="709"/>
                    </a:lnTo>
                    <a:lnTo>
                      <a:pt x="655" y="725"/>
                    </a:lnTo>
                    <a:lnTo>
                      <a:pt x="655" y="738"/>
                    </a:lnTo>
                    <a:lnTo>
                      <a:pt x="655" y="741"/>
                    </a:lnTo>
                    <a:lnTo>
                      <a:pt x="657" y="745"/>
                    </a:lnTo>
                    <a:lnTo>
                      <a:pt x="660" y="748"/>
                    </a:lnTo>
                    <a:lnTo>
                      <a:pt x="664" y="749"/>
                    </a:lnTo>
                    <a:lnTo>
                      <a:pt x="671" y="748"/>
                    </a:lnTo>
                    <a:lnTo>
                      <a:pt x="680" y="745"/>
                    </a:lnTo>
                    <a:lnTo>
                      <a:pt x="691" y="743"/>
                    </a:lnTo>
                    <a:lnTo>
                      <a:pt x="701" y="739"/>
                    </a:lnTo>
                    <a:lnTo>
                      <a:pt x="721" y="730"/>
                    </a:lnTo>
                    <a:lnTo>
                      <a:pt x="736" y="722"/>
                    </a:lnTo>
                    <a:lnTo>
                      <a:pt x="750" y="713"/>
                    </a:lnTo>
                    <a:lnTo>
                      <a:pt x="759" y="705"/>
                    </a:lnTo>
                    <a:lnTo>
                      <a:pt x="765" y="700"/>
                    </a:lnTo>
                    <a:lnTo>
                      <a:pt x="767" y="696"/>
                    </a:lnTo>
                    <a:lnTo>
                      <a:pt x="772" y="694"/>
                    </a:lnTo>
                    <a:lnTo>
                      <a:pt x="779" y="691"/>
                    </a:lnTo>
                    <a:lnTo>
                      <a:pt x="792" y="691"/>
                    </a:lnTo>
                    <a:lnTo>
                      <a:pt x="811" y="690"/>
                    </a:lnTo>
                    <a:lnTo>
                      <a:pt x="814" y="691"/>
                    </a:lnTo>
                    <a:lnTo>
                      <a:pt x="815" y="691"/>
                    </a:lnTo>
                    <a:lnTo>
                      <a:pt x="815" y="694"/>
                    </a:lnTo>
                    <a:lnTo>
                      <a:pt x="815" y="695"/>
                    </a:lnTo>
                    <a:lnTo>
                      <a:pt x="814" y="700"/>
                    </a:lnTo>
                    <a:lnTo>
                      <a:pt x="811" y="705"/>
                    </a:lnTo>
                    <a:lnTo>
                      <a:pt x="805" y="718"/>
                    </a:lnTo>
                    <a:lnTo>
                      <a:pt x="801" y="725"/>
                    </a:lnTo>
                    <a:lnTo>
                      <a:pt x="818" y="727"/>
                    </a:lnTo>
                    <a:lnTo>
                      <a:pt x="833" y="729"/>
                    </a:lnTo>
                    <a:lnTo>
                      <a:pt x="848" y="729"/>
                    </a:lnTo>
                    <a:lnTo>
                      <a:pt x="861" y="729"/>
                    </a:lnTo>
                    <a:lnTo>
                      <a:pt x="866" y="730"/>
                    </a:lnTo>
                    <a:lnTo>
                      <a:pt x="871" y="731"/>
                    </a:lnTo>
                    <a:lnTo>
                      <a:pt x="875" y="734"/>
                    </a:lnTo>
                    <a:lnTo>
                      <a:pt x="879" y="736"/>
                    </a:lnTo>
                    <a:lnTo>
                      <a:pt x="881" y="740"/>
                    </a:lnTo>
                    <a:lnTo>
                      <a:pt x="883" y="745"/>
                    </a:lnTo>
                    <a:lnTo>
                      <a:pt x="884" y="752"/>
                    </a:lnTo>
                    <a:lnTo>
                      <a:pt x="885" y="761"/>
                    </a:lnTo>
                    <a:lnTo>
                      <a:pt x="885" y="770"/>
                    </a:lnTo>
                    <a:lnTo>
                      <a:pt x="886" y="779"/>
                    </a:lnTo>
                    <a:lnTo>
                      <a:pt x="888" y="786"/>
                    </a:lnTo>
                    <a:lnTo>
                      <a:pt x="890" y="791"/>
                    </a:lnTo>
                    <a:lnTo>
                      <a:pt x="893" y="795"/>
                    </a:lnTo>
                    <a:lnTo>
                      <a:pt x="895" y="797"/>
                    </a:lnTo>
                    <a:lnTo>
                      <a:pt x="898" y="798"/>
                    </a:lnTo>
                    <a:lnTo>
                      <a:pt x="901" y="798"/>
                    </a:lnTo>
                    <a:lnTo>
                      <a:pt x="905" y="798"/>
                    </a:lnTo>
                    <a:lnTo>
                      <a:pt x="907" y="796"/>
                    </a:lnTo>
                    <a:lnTo>
                      <a:pt x="910" y="793"/>
                    </a:lnTo>
                    <a:lnTo>
                      <a:pt x="912" y="789"/>
                    </a:lnTo>
                    <a:lnTo>
                      <a:pt x="915" y="784"/>
                    </a:lnTo>
                    <a:lnTo>
                      <a:pt x="916" y="779"/>
                    </a:lnTo>
                    <a:lnTo>
                      <a:pt x="918" y="773"/>
                    </a:lnTo>
                    <a:lnTo>
                      <a:pt x="918" y="766"/>
                    </a:lnTo>
                    <a:lnTo>
                      <a:pt x="918" y="756"/>
                    </a:lnTo>
                    <a:lnTo>
                      <a:pt x="918" y="748"/>
                    </a:lnTo>
                    <a:lnTo>
                      <a:pt x="918" y="743"/>
                    </a:lnTo>
                    <a:lnTo>
                      <a:pt x="920" y="739"/>
                    </a:lnTo>
                    <a:lnTo>
                      <a:pt x="923" y="738"/>
                    </a:lnTo>
                    <a:lnTo>
                      <a:pt x="929" y="736"/>
                    </a:lnTo>
                    <a:lnTo>
                      <a:pt x="938" y="736"/>
                    </a:lnTo>
                    <a:lnTo>
                      <a:pt x="950" y="736"/>
                    </a:lnTo>
                    <a:lnTo>
                      <a:pt x="952" y="738"/>
                    </a:lnTo>
                    <a:lnTo>
                      <a:pt x="955" y="744"/>
                    </a:lnTo>
                    <a:lnTo>
                      <a:pt x="958" y="753"/>
                    </a:lnTo>
                    <a:lnTo>
                      <a:pt x="962" y="763"/>
                    </a:lnTo>
                    <a:lnTo>
                      <a:pt x="965" y="775"/>
                    </a:lnTo>
                    <a:lnTo>
                      <a:pt x="971" y="786"/>
                    </a:lnTo>
                    <a:lnTo>
                      <a:pt x="975" y="791"/>
                    </a:lnTo>
                    <a:lnTo>
                      <a:pt x="978" y="796"/>
                    </a:lnTo>
                    <a:lnTo>
                      <a:pt x="984" y="800"/>
                    </a:lnTo>
                    <a:lnTo>
                      <a:pt x="989" y="802"/>
                    </a:lnTo>
                    <a:lnTo>
                      <a:pt x="999" y="808"/>
                    </a:lnTo>
                    <a:lnTo>
                      <a:pt x="1015" y="815"/>
                    </a:lnTo>
                    <a:lnTo>
                      <a:pt x="1034" y="823"/>
                    </a:lnTo>
                    <a:lnTo>
                      <a:pt x="1054" y="828"/>
                    </a:lnTo>
                    <a:lnTo>
                      <a:pt x="1063" y="830"/>
                    </a:lnTo>
                    <a:lnTo>
                      <a:pt x="1070" y="830"/>
                    </a:lnTo>
                    <a:lnTo>
                      <a:pt x="1078" y="828"/>
                    </a:lnTo>
                    <a:lnTo>
                      <a:pt x="1083" y="826"/>
                    </a:lnTo>
                    <a:lnTo>
                      <a:pt x="1085" y="824"/>
                    </a:lnTo>
                    <a:lnTo>
                      <a:pt x="1086" y="822"/>
                    </a:lnTo>
                    <a:lnTo>
                      <a:pt x="1087" y="818"/>
                    </a:lnTo>
                    <a:lnTo>
                      <a:pt x="1087" y="814"/>
                    </a:lnTo>
                    <a:lnTo>
                      <a:pt x="1085" y="805"/>
                    </a:lnTo>
                    <a:lnTo>
                      <a:pt x="1079" y="793"/>
                    </a:lnTo>
                    <a:lnTo>
                      <a:pt x="1072" y="778"/>
                    </a:lnTo>
                    <a:lnTo>
                      <a:pt x="1066" y="763"/>
                    </a:lnTo>
                    <a:lnTo>
                      <a:pt x="1061" y="749"/>
                    </a:lnTo>
                    <a:lnTo>
                      <a:pt x="1057" y="736"/>
                    </a:lnTo>
                    <a:lnTo>
                      <a:pt x="1055" y="725"/>
                    </a:lnTo>
                    <a:lnTo>
                      <a:pt x="1052" y="714"/>
                    </a:lnTo>
                    <a:lnTo>
                      <a:pt x="1051" y="703"/>
                    </a:lnTo>
                    <a:lnTo>
                      <a:pt x="1051" y="692"/>
                    </a:lnTo>
                    <a:lnTo>
                      <a:pt x="1054" y="670"/>
                    </a:lnTo>
                    <a:lnTo>
                      <a:pt x="1056" y="646"/>
                    </a:lnTo>
                    <a:lnTo>
                      <a:pt x="1061" y="617"/>
                    </a:lnTo>
                    <a:lnTo>
                      <a:pt x="1066" y="583"/>
                    </a:lnTo>
                    <a:lnTo>
                      <a:pt x="1068" y="565"/>
                    </a:lnTo>
                    <a:lnTo>
                      <a:pt x="1066" y="551"/>
                    </a:lnTo>
                    <a:lnTo>
                      <a:pt x="1064" y="541"/>
                    </a:lnTo>
                    <a:lnTo>
                      <a:pt x="1060" y="532"/>
                    </a:lnTo>
                    <a:lnTo>
                      <a:pt x="1055" y="523"/>
                    </a:lnTo>
                    <a:lnTo>
                      <a:pt x="1052" y="513"/>
                    </a:lnTo>
                    <a:lnTo>
                      <a:pt x="1048" y="503"/>
                    </a:lnTo>
                    <a:lnTo>
                      <a:pt x="1048" y="490"/>
                    </a:lnTo>
                    <a:lnTo>
                      <a:pt x="1046" y="475"/>
                    </a:lnTo>
                    <a:lnTo>
                      <a:pt x="1042" y="455"/>
                    </a:lnTo>
                    <a:lnTo>
                      <a:pt x="1035" y="434"/>
                    </a:lnTo>
                    <a:lnTo>
                      <a:pt x="1029" y="414"/>
                    </a:lnTo>
                    <a:lnTo>
                      <a:pt x="1025" y="393"/>
                    </a:lnTo>
                    <a:lnTo>
                      <a:pt x="1022" y="375"/>
                    </a:lnTo>
                    <a:lnTo>
                      <a:pt x="1024" y="367"/>
                    </a:lnTo>
                    <a:lnTo>
                      <a:pt x="1025" y="361"/>
                    </a:lnTo>
                    <a:lnTo>
                      <a:pt x="1028" y="354"/>
                    </a:lnTo>
                    <a:lnTo>
                      <a:pt x="1032" y="349"/>
                    </a:lnTo>
                    <a:lnTo>
                      <a:pt x="1042" y="341"/>
                    </a:lnTo>
                    <a:lnTo>
                      <a:pt x="1048" y="333"/>
                    </a:lnTo>
                    <a:lnTo>
                      <a:pt x="1052" y="327"/>
                    </a:lnTo>
                    <a:lnTo>
                      <a:pt x="1054" y="320"/>
                    </a:lnTo>
                    <a:lnTo>
                      <a:pt x="1052" y="314"/>
                    </a:lnTo>
                    <a:lnTo>
                      <a:pt x="1050" y="309"/>
                    </a:lnTo>
                    <a:lnTo>
                      <a:pt x="1046" y="302"/>
                    </a:lnTo>
                    <a:lnTo>
                      <a:pt x="1041" y="297"/>
                    </a:lnTo>
                    <a:lnTo>
                      <a:pt x="1028" y="287"/>
                    </a:lnTo>
                    <a:lnTo>
                      <a:pt x="1016" y="276"/>
                    </a:lnTo>
                    <a:lnTo>
                      <a:pt x="1011" y="270"/>
                    </a:lnTo>
                    <a:lnTo>
                      <a:pt x="1006" y="265"/>
                    </a:lnTo>
                    <a:lnTo>
                      <a:pt x="1003" y="257"/>
                    </a:lnTo>
                    <a:lnTo>
                      <a:pt x="1002" y="251"/>
                    </a:lnTo>
                    <a:lnTo>
                      <a:pt x="1009" y="249"/>
                    </a:lnTo>
                    <a:lnTo>
                      <a:pt x="1017" y="249"/>
                    </a:lnTo>
                    <a:lnTo>
                      <a:pt x="1025" y="249"/>
                    </a:lnTo>
                    <a:lnTo>
                      <a:pt x="1034" y="252"/>
                    </a:lnTo>
                    <a:lnTo>
                      <a:pt x="1052" y="257"/>
                    </a:lnTo>
                    <a:lnTo>
                      <a:pt x="1070" y="265"/>
                    </a:lnTo>
                    <a:lnTo>
                      <a:pt x="1105" y="283"/>
                    </a:lnTo>
                    <a:lnTo>
                      <a:pt x="1135" y="296"/>
                    </a:lnTo>
                    <a:lnTo>
                      <a:pt x="1155" y="300"/>
                    </a:lnTo>
                    <a:lnTo>
                      <a:pt x="1180" y="304"/>
                    </a:lnTo>
                    <a:lnTo>
                      <a:pt x="1209" y="308"/>
                    </a:lnTo>
                    <a:lnTo>
                      <a:pt x="1235" y="315"/>
                    </a:lnTo>
                    <a:lnTo>
                      <a:pt x="1247" y="319"/>
                    </a:lnTo>
                    <a:lnTo>
                      <a:pt x="1256" y="326"/>
                    </a:lnTo>
                    <a:lnTo>
                      <a:pt x="1260" y="328"/>
                    </a:lnTo>
                    <a:lnTo>
                      <a:pt x="1262" y="332"/>
                    </a:lnTo>
                    <a:lnTo>
                      <a:pt x="1263" y="336"/>
                    </a:lnTo>
                    <a:lnTo>
                      <a:pt x="1265" y="340"/>
                    </a:lnTo>
                    <a:lnTo>
                      <a:pt x="1266" y="345"/>
                    </a:lnTo>
                    <a:lnTo>
                      <a:pt x="1265" y="349"/>
                    </a:lnTo>
                    <a:lnTo>
                      <a:pt x="1263" y="355"/>
                    </a:lnTo>
                    <a:lnTo>
                      <a:pt x="1260" y="361"/>
                    </a:lnTo>
                    <a:lnTo>
                      <a:pt x="1256" y="367"/>
                    </a:lnTo>
                    <a:lnTo>
                      <a:pt x="1250" y="374"/>
                    </a:lnTo>
                    <a:lnTo>
                      <a:pt x="1244" y="381"/>
                    </a:lnTo>
                    <a:lnTo>
                      <a:pt x="1236" y="388"/>
                    </a:lnTo>
                    <a:lnTo>
                      <a:pt x="1230" y="394"/>
                    </a:lnTo>
                    <a:lnTo>
                      <a:pt x="1226" y="401"/>
                    </a:lnTo>
                    <a:lnTo>
                      <a:pt x="1223" y="406"/>
                    </a:lnTo>
                    <a:lnTo>
                      <a:pt x="1223" y="412"/>
                    </a:lnTo>
                    <a:lnTo>
                      <a:pt x="1223" y="418"/>
                    </a:lnTo>
                    <a:lnTo>
                      <a:pt x="1225" y="423"/>
                    </a:lnTo>
                    <a:lnTo>
                      <a:pt x="1227" y="428"/>
                    </a:lnTo>
                    <a:lnTo>
                      <a:pt x="1230" y="432"/>
                    </a:lnTo>
                    <a:lnTo>
                      <a:pt x="1236" y="442"/>
                    </a:lnTo>
                    <a:lnTo>
                      <a:pt x="1240" y="453"/>
                    </a:lnTo>
                    <a:lnTo>
                      <a:pt x="1241" y="456"/>
                    </a:lnTo>
                    <a:lnTo>
                      <a:pt x="1241" y="462"/>
                    </a:lnTo>
                    <a:lnTo>
                      <a:pt x="1239" y="468"/>
                    </a:lnTo>
                    <a:lnTo>
                      <a:pt x="1236" y="473"/>
                    </a:lnTo>
                    <a:lnTo>
                      <a:pt x="1228" y="484"/>
                    </a:lnTo>
                    <a:lnTo>
                      <a:pt x="1225" y="491"/>
                    </a:lnTo>
                    <a:lnTo>
                      <a:pt x="1223" y="499"/>
                    </a:lnTo>
                    <a:lnTo>
                      <a:pt x="1225" y="504"/>
                    </a:lnTo>
                    <a:lnTo>
                      <a:pt x="1227" y="510"/>
                    </a:lnTo>
                    <a:lnTo>
                      <a:pt x="1232" y="512"/>
                    </a:lnTo>
                    <a:lnTo>
                      <a:pt x="1239" y="515"/>
                    </a:lnTo>
                    <a:lnTo>
                      <a:pt x="1248" y="516"/>
                    </a:lnTo>
                    <a:lnTo>
                      <a:pt x="1266" y="516"/>
                    </a:lnTo>
                    <a:lnTo>
                      <a:pt x="1285" y="515"/>
                    </a:lnTo>
                    <a:lnTo>
                      <a:pt x="1302" y="512"/>
                    </a:lnTo>
                    <a:lnTo>
                      <a:pt x="1317" y="510"/>
                    </a:lnTo>
                    <a:lnTo>
                      <a:pt x="1329" y="511"/>
                    </a:lnTo>
                    <a:lnTo>
                      <a:pt x="1344" y="516"/>
                    </a:lnTo>
                    <a:lnTo>
                      <a:pt x="1359" y="521"/>
                    </a:lnTo>
                    <a:lnTo>
                      <a:pt x="1376" y="529"/>
                    </a:lnTo>
                    <a:lnTo>
                      <a:pt x="1410" y="545"/>
                    </a:lnTo>
                    <a:lnTo>
                      <a:pt x="1436" y="558"/>
                    </a:lnTo>
                    <a:lnTo>
                      <a:pt x="1441" y="560"/>
                    </a:lnTo>
                    <a:lnTo>
                      <a:pt x="1445" y="564"/>
                    </a:lnTo>
                    <a:lnTo>
                      <a:pt x="1449" y="568"/>
                    </a:lnTo>
                    <a:lnTo>
                      <a:pt x="1451" y="573"/>
                    </a:lnTo>
                    <a:lnTo>
                      <a:pt x="1456" y="582"/>
                    </a:lnTo>
                    <a:lnTo>
                      <a:pt x="1460" y="594"/>
                    </a:lnTo>
                    <a:lnTo>
                      <a:pt x="1463" y="603"/>
                    </a:lnTo>
                    <a:lnTo>
                      <a:pt x="1467" y="612"/>
                    </a:lnTo>
                    <a:lnTo>
                      <a:pt x="1468" y="615"/>
                    </a:lnTo>
                    <a:lnTo>
                      <a:pt x="1471" y="617"/>
                    </a:lnTo>
                    <a:lnTo>
                      <a:pt x="1473" y="618"/>
                    </a:lnTo>
                    <a:lnTo>
                      <a:pt x="1476" y="618"/>
                    </a:lnTo>
                    <a:lnTo>
                      <a:pt x="1696" y="612"/>
                    </a:lnTo>
                    <a:lnTo>
                      <a:pt x="1717" y="612"/>
                    </a:lnTo>
                    <a:lnTo>
                      <a:pt x="1748" y="615"/>
                    </a:lnTo>
                    <a:lnTo>
                      <a:pt x="1765" y="615"/>
                    </a:lnTo>
                    <a:lnTo>
                      <a:pt x="1779" y="615"/>
                    </a:lnTo>
                    <a:lnTo>
                      <a:pt x="1784" y="615"/>
                    </a:lnTo>
                    <a:lnTo>
                      <a:pt x="1789" y="613"/>
                    </a:lnTo>
                    <a:lnTo>
                      <a:pt x="1792" y="612"/>
                    </a:lnTo>
                    <a:lnTo>
                      <a:pt x="1793" y="611"/>
                    </a:lnTo>
                    <a:lnTo>
                      <a:pt x="1792" y="611"/>
                    </a:lnTo>
                    <a:lnTo>
                      <a:pt x="1792" y="609"/>
                    </a:lnTo>
                    <a:lnTo>
                      <a:pt x="1774" y="604"/>
                    </a:lnTo>
                    <a:lnTo>
                      <a:pt x="1745" y="596"/>
                    </a:lnTo>
                    <a:lnTo>
                      <a:pt x="1709" y="585"/>
                    </a:lnTo>
                    <a:lnTo>
                      <a:pt x="1673" y="570"/>
                    </a:lnTo>
                    <a:lnTo>
                      <a:pt x="1656" y="561"/>
                    </a:lnTo>
                    <a:lnTo>
                      <a:pt x="1642" y="554"/>
                    </a:lnTo>
                    <a:lnTo>
                      <a:pt x="1629" y="545"/>
                    </a:lnTo>
                    <a:lnTo>
                      <a:pt x="1620" y="534"/>
                    </a:lnTo>
                    <a:lnTo>
                      <a:pt x="1616" y="529"/>
                    </a:lnTo>
                    <a:lnTo>
                      <a:pt x="1613" y="524"/>
                    </a:lnTo>
                    <a:lnTo>
                      <a:pt x="1612" y="519"/>
                    </a:lnTo>
                    <a:lnTo>
                      <a:pt x="1612" y="513"/>
                    </a:lnTo>
                    <a:lnTo>
                      <a:pt x="1613" y="508"/>
                    </a:lnTo>
                    <a:lnTo>
                      <a:pt x="1616" y="503"/>
                    </a:lnTo>
                    <a:lnTo>
                      <a:pt x="1620" y="498"/>
                    </a:lnTo>
                    <a:lnTo>
                      <a:pt x="1625" y="491"/>
                    </a:lnTo>
                    <a:lnTo>
                      <a:pt x="1639" y="481"/>
                    </a:lnTo>
                    <a:lnTo>
                      <a:pt x="1655" y="472"/>
                    </a:lnTo>
                    <a:lnTo>
                      <a:pt x="1671" y="463"/>
                    </a:lnTo>
                    <a:lnTo>
                      <a:pt x="1690" y="456"/>
                    </a:lnTo>
                    <a:lnTo>
                      <a:pt x="1709" y="451"/>
                    </a:lnTo>
                    <a:lnTo>
                      <a:pt x="1730" y="446"/>
                    </a:lnTo>
                    <a:lnTo>
                      <a:pt x="1751" y="442"/>
                    </a:lnTo>
                    <a:lnTo>
                      <a:pt x="1773" y="440"/>
                    </a:lnTo>
                    <a:lnTo>
                      <a:pt x="1815" y="434"/>
                    </a:lnTo>
                    <a:lnTo>
                      <a:pt x="1858" y="431"/>
                    </a:lnTo>
                    <a:lnTo>
                      <a:pt x="1879" y="428"/>
                    </a:lnTo>
                    <a:lnTo>
                      <a:pt x="1898" y="425"/>
                    </a:lnTo>
                    <a:lnTo>
                      <a:pt x="1918" y="422"/>
                    </a:lnTo>
                    <a:lnTo>
                      <a:pt x="1934" y="418"/>
                    </a:lnTo>
                    <a:lnTo>
                      <a:pt x="2011" y="398"/>
                    </a:lnTo>
                    <a:lnTo>
                      <a:pt x="2034" y="389"/>
                    </a:lnTo>
                    <a:lnTo>
                      <a:pt x="2060" y="380"/>
                    </a:lnTo>
                    <a:lnTo>
                      <a:pt x="2073" y="375"/>
                    </a:lnTo>
                    <a:lnTo>
                      <a:pt x="2085" y="370"/>
                    </a:lnTo>
                    <a:lnTo>
                      <a:pt x="2095" y="363"/>
                    </a:lnTo>
                    <a:lnTo>
                      <a:pt x="2104" y="357"/>
                    </a:lnTo>
                    <a:lnTo>
                      <a:pt x="2112" y="348"/>
                    </a:lnTo>
                    <a:lnTo>
                      <a:pt x="2121" y="339"/>
                    </a:lnTo>
                    <a:lnTo>
                      <a:pt x="2126" y="333"/>
                    </a:lnTo>
                    <a:lnTo>
                      <a:pt x="2131" y="331"/>
                    </a:lnTo>
                    <a:lnTo>
                      <a:pt x="2137" y="328"/>
                    </a:lnTo>
                    <a:lnTo>
                      <a:pt x="2140" y="327"/>
                    </a:lnTo>
                    <a:lnTo>
                      <a:pt x="2155" y="330"/>
                    </a:lnTo>
                    <a:lnTo>
                      <a:pt x="2165" y="328"/>
                    </a:lnTo>
                    <a:lnTo>
                      <a:pt x="2164" y="319"/>
                    </a:lnTo>
                    <a:lnTo>
                      <a:pt x="2160" y="310"/>
                    </a:lnTo>
                    <a:lnTo>
                      <a:pt x="2156" y="302"/>
                    </a:lnTo>
                    <a:lnTo>
                      <a:pt x="2151" y="295"/>
                    </a:lnTo>
                    <a:lnTo>
                      <a:pt x="2147" y="284"/>
                    </a:lnTo>
                    <a:lnTo>
                      <a:pt x="2146" y="274"/>
                    </a:lnTo>
                    <a:lnTo>
                      <a:pt x="2147" y="261"/>
                    </a:lnTo>
                    <a:lnTo>
                      <a:pt x="2150" y="247"/>
                    </a:lnTo>
                    <a:lnTo>
                      <a:pt x="2153" y="232"/>
                    </a:lnTo>
                    <a:lnTo>
                      <a:pt x="2157" y="217"/>
                    </a:lnTo>
                    <a:lnTo>
                      <a:pt x="2164" y="201"/>
                    </a:lnTo>
                    <a:lnTo>
                      <a:pt x="2170" y="184"/>
                    </a:lnTo>
                    <a:lnTo>
                      <a:pt x="2186" y="152"/>
                    </a:lnTo>
                    <a:lnTo>
                      <a:pt x="2200" y="121"/>
                    </a:lnTo>
                    <a:lnTo>
                      <a:pt x="2214" y="95"/>
                    </a:lnTo>
                    <a:lnTo>
                      <a:pt x="2223" y="74"/>
                    </a:lnTo>
                    <a:lnTo>
                      <a:pt x="2229" y="64"/>
                    </a:lnTo>
                    <a:lnTo>
                      <a:pt x="2234" y="56"/>
                    </a:lnTo>
                    <a:lnTo>
                      <a:pt x="2238" y="48"/>
                    </a:lnTo>
                    <a:lnTo>
                      <a:pt x="2243" y="43"/>
                    </a:lnTo>
                    <a:lnTo>
                      <a:pt x="2248" y="39"/>
                    </a:lnTo>
                    <a:lnTo>
                      <a:pt x="2253" y="35"/>
                    </a:lnTo>
                    <a:lnTo>
                      <a:pt x="2258" y="34"/>
                    </a:lnTo>
                    <a:lnTo>
                      <a:pt x="2264" y="32"/>
                    </a:lnTo>
                    <a:lnTo>
                      <a:pt x="2291" y="30"/>
                    </a:lnTo>
                    <a:lnTo>
                      <a:pt x="2331" y="29"/>
                    </a:lnTo>
                    <a:lnTo>
                      <a:pt x="2354" y="26"/>
                    </a:lnTo>
                    <a:lnTo>
                      <a:pt x="2380" y="24"/>
                    </a:lnTo>
                    <a:lnTo>
                      <a:pt x="2406" y="21"/>
                    </a:lnTo>
                    <a:lnTo>
                      <a:pt x="2433" y="19"/>
                    </a:lnTo>
                    <a:lnTo>
                      <a:pt x="2459" y="16"/>
                    </a:lnTo>
                    <a:lnTo>
                      <a:pt x="2486" y="12"/>
                    </a:lnTo>
                    <a:lnTo>
                      <a:pt x="2512" y="7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50" y="38"/>
                    </a:lnTo>
                    <a:lnTo>
                      <a:pt x="2538" y="54"/>
                    </a:lnTo>
                    <a:lnTo>
                      <a:pt x="2525" y="68"/>
                    </a:lnTo>
                    <a:lnTo>
                      <a:pt x="2520" y="76"/>
                    </a:lnTo>
                    <a:lnTo>
                      <a:pt x="2516" y="83"/>
                    </a:lnTo>
                    <a:lnTo>
                      <a:pt x="2515" y="92"/>
                    </a:lnTo>
                    <a:lnTo>
                      <a:pt x="2515" y="104"/>
                    </a:lnTo>
                    <a:lnTo>
                      <a:pt x="2519" y="126"/>
                    </a:lnTo>
                    <a:lnTo>
                      <a:pt x="2525" y="144"/>
                    </a:lnTo>
                    <a:lnTo>
                      <a:pt x="2528" y="152"/>
                    </a:lnTo>
                    <a:lnTo>
                      <a:pt x="2532" y="160"/>
                    </a:lnTo>
                    <a:lnTo>
                      <a:pt x="2536" y="165"/>
                    </a:lnTo>
                    <a:lnTo>
                      <a:pt x="2541" y="170"/>
                    </a:lnTo>
                    <a:lnTo>
                      <a:pt x="2546" y="175"/>
                    </a:lnTo>
                    <a:lnTo>
                      <a:pt x="2552" y="178"/>
                    </a:lnTo>
                    <a:lnTo>
                      <a:pt x="2559" y="179"/>
                    </a:lnTo>
                    <a:lnTo>
                      <a:pt x="2567" y="181"/>
                    </a:lnTo>
                    <a:lnTo>
                      <a:pt x="2574" y="179"/>
                    </a:lnTo>
                    <a:lnTo>
                      <a:pt x="2584" y="177"/>
                    </a:lnTo>
                    <a:lnTo>
                      <a:pt x="2594" y="174"/>
                    </a:lnTo>
                    <a:lnTo>
                      <a:pt x="2604" y="169"/>
                    </a:lnTo>
                    <a:lnTo>
                      <a:pt x="2612" y="165"/>
                    </a:lnTo>
                    <a:lnTo>
                      <a:pt x="2620" y="162"/>
                    </a:lnTo>
                    <a:lnTo>
                      <a:pt x="2628" y="161"/>
                    </a:lnTo>
                    <a:lnTo>
                      <a:pt x="2634" y="160"/>
                    </a:lnTo>
                    <a:lnTo>
                      <a:pt x="2639" y="161"/>
                    </a:lnTo>
                    <a:lnTo>
                      <a:pt x="2644" y="161"/>
                    </a:lnTo>
                    <a:lnTo>
                      <a:pt x="2650" y="164"/>
                    </a:lnTo>
                    <a:lnTo>
                      <a:pt x="2653" y="166"/>
                    </a:lnTo>
                    <a:lnTo>
                      <a:pt x="2657" y="170"/>
                    </a:lnTo>
                    <a:lnTo>
                      <a:pt x="2660" y="174"/>
                    </a:lnTo>
                    <a:lnTo>
                      <a:pt x="2661" y="179"/>
                    </a:lnTo>
                    <a:lnTo>
                      <a:pt x="2663" y="186"/>
                    </a:lnTo>
                    <a:lnTo>
                      <a:pt x="2664" y="192"/>
                    </a:lnTo>
                    <a:lnTo>
                      <a:pt x="2664" y="199"/>
                    </a:lnTo>
                    <a:lnTo>
                      <a:pt x="2663" y="206"/>
                    </a:lnTo>
                    <a:lnTo>
                      <a:pt x="2661" y="216"/>
                    </a:lnTo>
                    <a:lnTo>
                      <a:pt x="2657" y="234"/>
                    </a:lnTo>
                    <a:lnTo>
                      <a:pt x="2656" y="249"/>
                    </a:lnTo>
                    <a:lnTo>
                      <a:pt x="2656" y="262"/>
                    </a:lnTo>
                    <a:lnTo>
                      <a:pt x="2659" y="273"/>
                    </a:lnTo>
                    <a:lnTo>
                      <a:pt x="2663" y="282"/>
                    </a:lnTo>
                    <a:lnTo>
                      <a:pt x="2668" y="288"/>
                    </a:lnTo>
                    <a:lnTo>
                      <a:pt x="2673" y="295"/>
                    </a:lnTo>
                    <a:lnTo>
                      <a:pt x="2681" y="300"/>
                    </a:lnTo>
                    <a:lnTo>
                      <a:pt x="2696" y="310"/>
                    </a:lnTo>
                    <a:lnTo>
                      <a:pt x="2712" y="320"/>
                    </a:lnTo>
                    <a:lnTo>
                      <a:pt x="2718" y="327"/>
                    </a:lnTo>
                    <a:lnTo>
                      <a:pt x="2725" y="336"/>
                    </a:lnTo>
                    <a:lnTo>
                      <a:pt x="2731" y="345"/>
                    </a:lnTo>
                    <a:lnTo>
                      <a:pt x="2735" y="357"/>
                    </a:lnTo>
                    <a:lnTo>
                      <a:pt x="2739" y="368"/>
                    </a:lnTo>
                    <a:lnTo>
                      <a:pt x="2743" y="380"/>
                    </a:lnTo>
                    <a:lnTo>
                      <a:pt x="2748" y="390"/>
                    </a:lnTo>
                    <a:lnTo>
                      <a:pt x="2753" y="401"/>
                    </a:lnTo>
                    <a:lnTo>
                      <a:pt x="2760" y="410"/>
                    </a:lnTo>
                    <a:lnTo>
                      <a:pt x="2767" y="419"/>
                    </a:lnTo>
                    <a:lnTo>
                      <a:pt x="2777" y="427"/>
                    </a:lnTo>
                    <a:lnTo>
                      <a:pt x="2787" y="434"/>
                    </a:lnTo>
                    <a:lnTo>
                      <a:pt x="2799" y="438"/>
                    </a:lnTo>
                    <a:lnTo>
                      <a:pt x="2810" y="441"/>
                    </a:lnTo>
                    <a:lnTo>
                      <a:pt x="2821" y="444"/>
                    </a:lnTo>
                    <a:lnTo>
                      <a:pt x="2832" y="445"/>
                    </a:lnTo>
                    <a:lnTo>
                      <a:pt x="2841" y="447"/>
                    </a:lnTo>
                    <a:lnTo>
                      <a:pt x="2850" y="453"/>
                    </a:lnTo>
                    <a:lnTo>
                      <a:pt x="2856" y="456"/>
                    </a:lnTo>
                    <a:lnTo>
                      <a:pt x="2859" y="460"/>
                    </a:lnTo>
                    <a:lnTo>
                      <a:pt x="2863" y="466"/>
                    </a:lnTo>
                    <a:lnTo>
                      <a:pt x="2867" y="473"/>
                    </a:lnTo>
                    <a:lnTo>
                      <a:pt x="2865" y="493"/>
                    </a:lnTo>
                    <a:lnTo>
                      <a:pt x="2865" y="515"/>
                    </a:lnTo>
                    <a:lnTo>
                      <a:pt x="2866" y="538"/>
                    </a:lnTo>
                    <a:lnTo>
                      <a:pt x="2870" y="561"/>
                    </a:lnTo>
                    <a:lnTo>
                      <a:pt x="2875" y="583"/>
                    </a:lnTo>
                    <a:lnTo>
                      <a:pt x="2881" y="605"/>
                    </a:lnTo>
                    <a:lnTo>
                      <a:pt x="2887" y="616"/>
                    </a:lnTo>
                    <a:lnTo>
                      <a:pt x="2891" y="625"/>
                    </a:lnTo>
                    <a:lnTo>
                      <a:pt x="2896" y="634"/>
                    </a:lnTo>
                    <a:lnTo>
                      <a:pt x="2902" y="642"/>
                    </a:lnTo>
                    <a:lnTo>
                      <a:pt x="2905" y="646"/>
                    </a:lnTo>
                    <a:lnTo>
                      <a:pt x="2909" y="648"/>
                    </a:lnTo>
                    <a:lnTo>
                      <a:pt x="2911" y="651"/>
                    </a:lnTo>
                    <a:lnTo>
                      <a:pt x="2915" y="652"/>
                    </a:lnTo>
                    <a:lnTo>
                      <a:pt x="2922" y="652"/>
                    </a:lnTo>
                    <a:lnTo>
                      <a:pt x="2929" y="649"/>
                    </a:lnTo>
                    <a:lnTo>
                      <a:pt x="2936" y="644"/>
                    </a:lnTo>
                    <a:lnTo>
                      <a:pt x="2944" y="639"/>
                    </a:lnTo>
                    <a:lnTo>
                      <a:pt x="2951" y="631"/>
                    </a:lnTo>
                    <a:lnTo>
                      <a:pt x="2959" y="622"/>
                    </a:lnTo>
                    <a:lnTo>
                      <a:pt x="2973" y="605"/>
                    </a:lnTo>
                    <a:lnTo>
                      <a:pt x="2989" y="589"/>
                    </a:lnTo>
                    <a:lnTo>
                      <a:pt x="2995" y="582"/>
                    </a:lnTo>
                    <a:lnTo>
                      <a:pt x="3003" y="578"/>
                    </a:lnTo>
                    <a:lnTo>
                      <a:pt x="3010" y="574"/>
                    </a:lnTo>
                    <a:lnTo>
                      <a:pt x="3016" y="574"/>
                    </a:lnTo>
                    <a:lnTo>
                      <a:pt x="3021" y="577"/>
                    </a:lnTo>
                    <a:lnTo>
                      <a:pt x="3027" y="581"/>
                    </a:lnTo>
                    <a:lnTo>
                      <a:pt x="3030" y="585"/>
                    </a:lnTo>
                    <a:lnTo>
                      <a:pt x="3033" y="591"/>
                    </a:lnTo>
                    <a:lnTo>
                      <a:pt x="3040" y="607"/>
                    </a:lnTo>
                    <a:lnTo>
                      <a:pt x="3043" y="624"/>
                    </a:lnTo>
                    <a:lnTo>
                      <a:pt x="3050" y="660"/>
                    </a:lnTo>
                    <a:lnTo>
                      <a:pt x="3056" y="687"/>
                    </a:lnTo>
                    <a:lnTo>
                      <a:pt x="3063" y="701"/>
                    </a:lnTo>
                    <a:lnTo>
                      <a:pt x="3071" y="714"/>
                    </a:lnTo>
                    <a:lnTo>
                      <a:pt x="3080" y="726"/>
                    </a:lnTo>
                    <a:lnTo>
                      <a:pt x="3089" y="736"/>
                    </a:lnTo>
                    <a:lnTo>
                      <a:pt x="3109" y="757"/>
                    </a:lnTo>
                    <a:lnTo>
                      <a:pt x="3132" y="778"/>
                    </a:lnTo>
                    <a:lnTo>
                      <a:pt x="3137" y="783"/>
                    </a:lnTo>
                    <a:lnTo>
                      <a:pt x="3142" y="789"/>
                    </a:lnTo>
                    <a:lnTo>
                      <a:pt x="3146" y="797"/>
                    </a:lnTo>
                    <a:lnTo>
                      <a:pt x="3150" y="806"/>
                    </a:lnTo>
                    <a:lnTo>
                      <a:pt x="3157" y="823"/>
                    </a:lnTo>
                    <a:lnTo>
                      <a:pt x="3165" y="841"/>
                    </a:lnTo>
                    <a:lnTo>
                      <a:pt x="3169" y="849"/>
                    </a:lnTo>
                    <a:lnTo>
                      <a:pt x="3174" y="857"/>
                    </a:lnTo>
                    <a:lnTo>
                      <a:pt x="3179" y="865"/>
                    </a:lnTo>
                    <a:lnTo>
                      <a:pt x="3185" y="871"/>
                    </a:lnTo>
                    <a:lnTo>
                      <a:pt x="3191" y="876"/>
                    </a:lnTo>
                    <a:lnTo>
                      <a:pt x="3198" y="880"/>
                    </a:lnTo>
                    <a:lnTo>
                      <a:pt x="3205" y="883"/>
                    </a:lnTo>
                    <a:lnTo>
                      <a:pt x="3214" y="883"/>
                    </a:lnTo>
                    <a:lnTo>
                      <a:pt x="3253" y="883"/>
                    </a:lnTo>
                    <a:lnTo>
                      <a:pt x="3279" y="884"/>
                    </a:lnTo>
                    <a:lnTo>
                      <a:pt x="3290" y="887"/>
                    </a:lnTo>
                    <a:lnTo>
                      <a:pt x="3303" y="893"/>
                    </a:lnTo>
                    <a:lnTo>
                      <a:pt x="3318" y="901"/>
                    </a:lnTo>
                    <a:lnTo>
                      <a:pt x="3338" y="914"/>
                    </a:lnTo>
                    <a:lnTo>
                      <a:pt x="3338" y="914"/>
                    </a:lnTo>
                    <a:lnTo>
                      <a:pt x="3347" y="924"/>
                    </a:lnTo>
                    <a:lnTo>
                      <a:pt x="3357" y="934"/>
                    </a:lnTo>
                    <a:lnTo>
                      <a:pt x="3362" y="940"/>
                    </a:lnTo>
                    <a:lnTo>
                      <a:pt x="3367" y="944"/>
                    </a:lnTo>
                    <a:lnTo>
                      <a:pt x="3374" y="947"/>
                    </a:lnTo>
                    <a:lnTo>
                      <a:pt x="3380" y="950"/>
                    </a:lnTo>
                    <a:lnTo>
                      <a:pt x="3393" y="951"/>
                    </a:lnTo>
                    <a:lnTo>
                      <a:pt x="3406" y="950"/>
                    </a:lnTo>
                    <a:lnTo>
                      <a:pt x="3424" y="947"/>
                    </a:lnTo>
                    <a:lnTo>
                      <a:pt x="3442" y="945"/>
                    </a:lnTo>
                    <a:lnTo>
                      <a:pt x="3493" y="950"/>
                    </a:lnTo>
                    <a:lnTo>
                      <a:pt x="3493" y="950"/>
                    </a:lnTo>
                    <a:lnTo>
                      <a:pt x="3507" y="962"/>
                    </a:lnTo>
                    <a:lnTo>
                      <a:pt x="3519" y="975"/>
                    </a:lnTo>
                    <a:lnTo>
                      <a:pt x="3531" y="988"/>
                    </a:lnTo>
                    <a:lnTo>
                      <a:pt x="3542" y="1001"/>
                    </a:lnTo>
                    <a:lnTo>
                      <a:pt x="3562" y="1028"/>
                    </a:lnTo>
                    <a:lnTo>
                      <a:pt x="3582" y="1056"/>
                    </a:lnTo>
                    <a:lnTo>
                      <a:pt x="3588" y="1063"/>
                    </a:lnTo>
                    <a:lnTo>
                      <a:pt x="3593" y="1069"/>
                    </a:lnTo>
                    <a:lnTo>
                      <a:pt x="3599" y="1073"/>
                    </a:lnTo>
                    <a:lnTo>
                      <a:pt x="3606" y="1077"/>
                    </a:lnTo>
                    <a:lnTo>
                      <a:pt x="3619" y="1083"/>
                    </a:lnTo>
                    <a:lnTo>
                      <a:pt x="3633" y="1087"/>
                    </a:lnTo>
                    <a:lnTo>
                      <a:pt x="3648" y="1091"/>
                    </a:lnTo>
                    <a:lnTo>
                      <a:pt x="3664" y="1094"/>
                    </a:lnTo>
                    <a:lnTo>
                      <a:pt x="3680" y="1098"/>
                    </a:lnTo>
                    <a:lnTo>
                      <a:pt x="3694" y="1103"/>
                    </a:lnTo>
                    <a:lnTo>
                      <a:pt x="3703" y="1108"/>
                    </a:lnTo>
                    <a:lnTo>
                      <a:pt x="3712" y="1113"/>
                    </a:lnTo>
                    <a:lnTo>
                      <a:pt x="3720" y="1118"/>
                    </a:lnTo>
                    <a:lnTo>
                      <a:pt x="3727" y="1125"/>
                    </a:lnTo>
                    <a:lnTo>
                      <a:pt x="3743" y="1139"/>
                    </a:lnTo>
                    <a:lnTo>
                      <a:pt x="3756" y="1153"/>
                    </a:lnTo>
                    <a:lnTo>
                      <a:pt x="3771" y="1168"/>
                    </a:lnTo>
                    <a:lnTo>
                      <a:pt x="3787" y="1181"/>
                    </a:lnTo>
                    <a:lnTo>
                      <a:pt x="3796" y="1186"/>
                    </a:lnTo>
                    <a:lnTo>
                      <a:pt x="3806" y="1191"/>
                    </a:lnTo>
                    <a:lnTo>
                      <a:pt x="3817" y="1195"/>
                    </a:lnTo>
                    <a:lnTo>
                      <a:pt x="3830" y="1199"/>
                    </a:lnTo>
                    <a:lnTo>
                      <a:pt x="3851" y="1204"/>
                    </a:lnTo>
                    <a:lnTo>
                      <a:pt x="3871" y="1210"/>
                    </a:lnTo>
                    <a:lnTo>
                      <a:pt x="3892" y="1218"/>
                    </a:lnTo>
                    <a:lnTo>
                      <a:pt x="3913" y="1226"/>
                    </a:lnTo>
                    <a:lnTo>
                      <a:pt x="3932" y="1235"/>
                    </a:lnTo>
                    <a:lnTo>
                      <a:pt x="3953" y="1245"/>
                    </a:lnTo>
                    <a:lnTo>
                      <a:pt x="3971" y="1256"/>
                    </a:lnTo>
                    <a:lnTo>
                      <a:pt x="3989" y="1267"/>
                    </a:lnTo>
                    <a:lnTo>
                      <a:pt x="4019" y="1295"/>
                    </a:lnTo>
                    <a:lnTo>
                      <a:pt x="4005" y="1319"/>
                    </a:lnTo>
                    <a:lnTo>
                      <a:pt x="3989" y="1343"/>
                    </a:lnTo>
                    <a:lnTo>
                      <a:pt x="3971" y="1367"/>
                    </a:lnTo>
                    <a:lnTo>
                      <a:pt x="3952" y="1389"/>
                    </a:lnTo>
                    <a:lnTo>
                      <a:pt x="3930" y="1412"/>
                    </a:lnTo>
                    <a:lnTo>
                      <a:pt x="3908" y="1435"/>
                    </a:lnTo>
                    <a:lnTo>
                      <a:pt x="3888" y="1457"/>
                    </a:lnTo>
                    <a:lnTo>
                      <a:pt x="3870" y="1480"/>
                    </a:lnTo>
                    <a:lnTo>
                      <a:pt x="3862" y="1492"/>
                    </a:lnTo>
                    <a:lnTo>
                      <a:pt x="3854" y="1503"/>
                    </a:lnTo>
                    <a:lnTo>
                      <a:pt x="3847" y="1515"/>
                    </a:lnTo>
                    <a:lnTo>
                      <a:pt x="3840" y="1528"/>
                    </a:lnTo>
                    <a:lnTo>
                      <a:pt x="3834" y="1542"/>
                    </a:lnTo>
                    <a:lnTo>
                      <a:pt x="3829" y="1556"/>
                    </a:lnTo>
                    <a:lnTo>
                      <a:pt x="3825" y="1571"/>
                    </a:lnTo>
                    <a:lnTo>
                      <a:pt x="3821" y="1587"/>
                    </a:lnTo>
                    <a:lnTo>
                      <a:pt x="3816" y="1603"/>
                    </a:lnTo>
                    <a:lnTo>
                      <a:pt x="3810" y="1617"/>
                    </a:lnTo>
                    <a:lnTo>
                      <a:pt x="3803" y="1631"/>
                    </a:lnTo>
                    <a:lnTo>
                      <a:pt x="3795" y="1643"/>
                    </a:lnTo>
                    <a:lnTo>
                      <a:pt x="3778" y="1668"/>
                    </a:lnTo>
                    <a:lnTo>
                      <a:pt x="3761" y="1694"/>
                    </a:lnTo>
                    <a:lnTo>
                      <a:pt x="3752" y="1710"/>
                    </a:lnTo>
                    <a:lnTo>
                      <a:pt x="3746" y="1727"/>
                    </a:lnTo>
                    <a:lnTo>
                      <a:pt x="3742" y="1744"/>
                    </a:lnTo>
                    <a:lnTo>
                      <a:pt x="3739" y="1761"/>
                    </a:lnTo>
                    <a:lnTo>
                      <a:pt x="3734" y="1796"/>
                    </a:lnTo>
                    <a:lnTo>
                      <a:pt x="3726" y="1834"/>
                    </a:lnTo>
                    <a:lnTo>
                      <a:pt x="3725" y="1841"/>
                    </a:lnTo>
                    <a:lnTo>
                      <a:pt x="3724" y="1849"/>
                    </a:lnTo>
                    <a:lnTo>
                      <a:pt x="3724" y="1858"/>
                    </a:lnTo>
                    <a:lnTo>
                      <a:pt x="3725" y="1867"/>
                    </a:lnTo>
                    <a:lnTo>
                      <a:pt x="3726" y="1878"/>
                    </a:lnTo>
                    <a:lnTo>
                      <a:pt x="3727" y="1887"/>
                    </a:lnTo>
                    <a:lnTo>
                      <a:pt x="3730" y="1897"/>
                    </a:lnTo>
                    <a:lnTo>
                      <a:pt x="3734" y="1906"/>
                    </a:lnTo>
                    <a:lnTo>
                      <a:pt x="3734" y="1906"/>
                    </a:lnTo>
                    <a:lnTo>
                      <a:pt x="3673" y="1935"/>
                    </a:lnTo>
                    <a:lnTo>
                      <a:pt x="3667" y="1940"/>
                    </a:lnTo>
                    <a:lnTo>
                      <a:pt x="3660" y="1942"/>
                    </a:lnTo>
                    <a:lnTo>
                      <a:pt x="3652" y="1946"/>
                    </a:lnTo>
                    <a:lnTo>
                      <a:pt x="3646" y="1948"/>
                    </a:lnTo>
                    <a:lnTo>
                      <a:pt x="3637" y="1948"/>
                    </a:lnTo>
                    <a:lnTo>
                      <a:pt x="3629" y="1949"/>
                    </a:lnTo>
                    <a:lnTo>
                      <a:pt x="3620" y="1948"/>
                    </a:lnTo>
                    <a:lnTo>
                      <a:pt x="3612" y="1946"/>
                    </a:lnTo>
                    <a:lnTo>
                      <a:pt x="3594" y="1942"/>
                    </a:lnTo>
                    <a:lnTo>
                      <a:pt x="3577" y="1937"/>
                    </a:lnTo>
                    <a:lnTo>
                      <a:pt x="3562" y="1932"/>
                    </a:lnTo>
                    <a:lnTo>
                      <a:pt x="3547" y="1927"/>
                    </a:lnTo>
                    <a:lnTo>
                      <a:pt x="3533" y="1922"/>
                    </a:lnTo>
                    <a:lnTo>
                      <a:pt x="3521" y="1916"/>
                    </a:lnTo>
                    <a:lnTo>
                      <a:pt x="3511" y="1915"/>
                    </a:lnTo>
                    <a:lnTo>
                      <a:pt x="3502" y="1914"/>
                    </a:lnTo>
                    <a:lnTo>
                      <a:pt x="3494" y="1916"/>
                    </a:lnTo>
                    <a:lnTo>
                      <a:pt x="3486" y="1920"/>
                    </a:lnTo>
                    <a:lnTo>
                      <a:pt x="3479" y="1929"/>
                    </a:lnTo>
                    <a:lnTo>
                      <a:pt x="3470" y="1940"/>
                    </a:lnTo>
                    <a:lnTo>
                      <a:pt x="3457" y="1957"/>
                    </a:lnTo>
                    <a:lnTo>
                      <a:pt x="3446" y="1972"/>
                    </a:lnTo>
                    <a:lnTo>
                      <a:pt x="3445" y="1976"/>
                    </a:lnTo>
                    <a:lnTo>
                      <a:pt x="3444" y="1980"/>
                    </a:lnTo>
                    <a:lnTo>
                      <a:pt x="3444" y="1984"/>
                    </a:lnTo>
                    <a:lnTo>
                      <a:pt x="3445" y="1988"/>
                    </a:lnTo>
                    <a:lnTo>
                      <a:pt x="3446" y="1992"/>
                    </a:lnTo>
                    <a:lnTo>
                      <a:pt x="3450" y="1995"/>
                    </a:lnTo>
                    <a:lnTo>
                      <a:pt x="3454" y="1999"/>
                    </a:lnTo>
                    <a:lnTo>
                      <a:pt x="3459" y="2003"/>
                    </a:lnTo>
                    <a:lnTo>
                      <a:pt x="3475" y="2008"/>
                    </a:lnTo>
                    <a:lnTo>
                      <a:pt x="3492" y="2012"/>
                    </a:lnTo>
                    <a:lnTo>
                      <a:pt x="3494" y="2014"/>
                    </a:lnTo>
                    <a:lnTo>
                      <a:pt x="3498" y="2015"/>
                    </a:lnTo>
                    <a:lnTo>
                      <a:pt x="3499" y="2016"/>
                    </a:lnTo>
                    <a:lnTo>
                      <a:pt x="3501" y="2019"/>
                    </a:lnTo>
                    <a:lnTo>
                      <a:pt x="3502" y="2021"/>
                    </a:lnTo>
                    <a:lnTo>
                      <a:pt x="3501" y="2025"/>
                    </a:lnTo>
                    <a:lnTo>
                      <a:pt x="3499" y="2029"/>
                    </a:lnTo>
                    <a:lnTo>
                      <a:pt x="3497" y="2034"/>
                    </a:lnTo>
                    <a:lnTo>
                      <a:pt x="3486" y="2047"/>
                    </a:lnTo>
                    <a:lnTo>
                      <a:pt x="3475" y="2060"/>
                    </a:lnTo>
                    <a:lnTo>
                      <a:pt x="3459" y="2073"/>
                    </a:lnTo>
                    <a:lnTo>
                      <a:pt x="3444" y="2084"/>
                    </a:lnTo>
                    <a:lnTo>
                      <a:pt x="3428" y="2094"/>
                    </a:lnTo>
                    <a:lnTo>
                      <a:pt x="3410" y="2100"/>
                    </a:lnTo>
                    <a:lnTo>
                      <a:pt x="3402" y="2103"/>
                    </a:lnTo>
                    <a:lnTo>
                      <a:pt x="3393" y="2104"/>
                    </a:lnTo>
                    <a:lnTo>
                      <a:pt x="3385" y="2106"/>
                    </a:lnTo>
                    <a:lnTo>
                      <a:pt x="3378" y="2106"/>
                    </a:lnTo>
                    <a:lnTo>
                      <a:pt x="3365" y="2104"/>
                    </a:lnTo>
                    <a:lnTo>
                      <a:pt x="3353" y="2107"/>
                    </a:lnTo>
                    <a:lnTo>
                      <a:pt x="3341" y="2111"/>
                    </a:lnTo>
                    <a:lnTo>
                      <a:pt x="3331" y="2116"/>
                    </a:lnTo>
                    <a:lnTo>
                      <a:pt x="3322" y="2124"/>
                    </a:lnTo>
                    <a:lnTo>
                      <a:pt x="3313" y="2131"/>
                    </a:lnTo>
                    <a:lnTo>
                      <a:pt x="3304" y="2141"/>
                    </a:lnTo>
                    <a:lnTo>
                      <a:pt x="3295" y="2151"/>
                    </a:lnTo>
                    <a:lnTo>
                      <a:pt x="3279" y="2173"/>
                    </a:lnTo>
                    <a:lnTo>
                      <a:pt x="3261" y="2194"/>
                    </a:lnTo>
                    <a:lnTo>
                      <a:pt x="3252" y="2204"/>
                    </a:lnTo>
                    <a:lnTo>
                      <a:pt x="3243" y="2213"/>
                    </a:lnTo>
                    <a:lnTo>
                      <a:pt x="3233" y="2221"/>
                    </a:lnTo>
                    <a:lnTo>
                      <a:pt x="3222" y="2229"/>
                    </a:lnTo>
                    <a:lnTo>
                      <a:pt x="3209" y="2236"/>
                    </a:lnTo>
                    <a:lnTo>
                      <a:pt x="3199" y="2245"/>
                    </a:lnTo>
                    <a:lnTo>
                      <a:pt x="3190" y="2256"/>
                    </a:lnTo>
                    <a:lnTo>
                      <a:pt x="3182" y="2267"/>
                    </a:lnTo>
                    <a:lnTo>
                      <a:pt x="3168" y="2292"/>
                    </a:lnTo>
                    <a:lnTo>
                      <a:pt x="3154" y="2317"/>
                    </a:lnTo>
                    <a:lnTo>
                      <a:pt x="3146" y="2330"/>
                    </a:lnTo>
                    <a:lnTo>
                      <a:pt x="3137" y="2341"/>
                    </a:lnTo>
                    <a:lnTo>
                      <a:pt x="3128" y="2353"/>
                    </a:lnTo>
                    <a:lnTo>
                      <a:pt x="3117" y="2363"/>
                    </a:lnTo>
                    <a:lnTo>
                      <a:pt x="3094" y="2384"/>
                    </a:lnTo>
                    <a:lnTo>
                      <a:pt x="3072" y="2405"/>
                    </a:lnTo>
                    <a:lnTo>
                      <a:pt x="3064" y="2410"/>
                    </a:lnTo>
                    <a:lnTo>
                      <a:pt x="3056" y="2416"/>
                    </a:lnTo>
                    <a:lnTo>
                      <a:pt x="3050" y="2423"/>
                    </a:lnTo>
                    <a:lnTo>
                      <a:pt x="3046" y="2429"/>
                    </a:lnTo>
                    <a:lnTo>
                      <a:pt x="3043" y="2437"/>
                    </a:lnTo>
                    <a:lnTo>
                      <a:pt x="3043" y="2445"/>
                    </a:lnTo>
                    <a:lnTo>
                      <a:pt x="3046" y="2454"/>
                    </a:lnTo>
                    <a:lnTo>
                      <a:pt x="3051" y="2464"/>
                    </a:lnTo>
                    <a:lnTo>
                      <a:pt x="3060" y="2477"/>
                    </a:lnTo>
                    <a:lnTo>
                      <a:pt x="3071" y="2490"/>
                    </a:lnTo>
                    <a:lnTo>
                      <a:pt x="3076" y="2494"/>
                    </a:lnTo>
                    <a:lnTo>
                      <a:pt x="3082" y="2498"/>
                    </a:lnTo>
                    <a:lnTo>
                      <a:pt x="3090" y="2502"/>
                    </a:lnTo>
                    <a:lnTo>
                      <a:pt x="3099" y="2503"/>
                    </a:lnTo>
                    <a:lnTo>
                      <a:pt x="3112" y="2505"/>
                    </a:lnTo>
                    <a:lnTo>
                      <a:pt x="3124" y="2505"/>
                    </a:lnTo>
                    <a:lnTo>
                      <a:pt x="3135" y="2502"/>
                    </a:lnTo>
                    <a:lnTo>
                      <a:pt x="3147" y="2498"/>
                    </a:lnTo>
                    <a:lnTo>
                      <a:pt x="3156" y="2492"/>
                    </a:lnTo>
                    <a:lnTo>
                      <a:pt x="3164" y="2484"/>
                    </a:lnTo>
                    <a:lnTo>
                      <a:pt x="3168" y="2480"/>
                    </a:lnTo>
                    <a:lnTo>
                      <a:pt x="3170" y="2475"/>
                    </a:lnTo>
                    <a:lnTo>
                      <a:pt x="3173" y="2468"/>
                    </a:lnTo>
                    <a:lnTo>
                      <a:pt x="3174" y="2462"/>
                    </a:lnTo>
                    <a:lnTo>
                      <a:pt x="3177" y="2454"/>
                    </a:lnTo>
                    <a:lnTo>
                      <a:pt x="3181" y="2446"/>
                    </a:lnTo>
                    <a:lnTo>
                      <a:pt x="3183" y="2438"/>
                    </a:lnTo>
                    <a:lnTo>
                      <a:pt x="3189" y="2432"/>
                    </a:lnTo>
                    <a:lnTo>
                      <a:pt x="3192" y="2427"/>
                    </a:lnTo>
                    <a:lnTo>
                      <a:pt x="3198" y="2422"/>
                    </a:lnTo>
                    <a:lnTo>
                      <a:pt x="3203" y="2418"/>
                    </a:lnTo>
                    <a:lnTo>
                      <a:pt x="3208" y="2414"/>
                    </a:lnTo>
                    <a:lnTo>
                      <a:pt x="3220" y="2407"/>
                    </a:lnTo>
                    <a:lnTo>
                      <a:pt x="3234" y="2403"/>
                    </a:lnTo>
                    <a:lnTo>
                      <a:pt x="3248" y="2400"/>
                    </a:lnTo>
                    <a:lnTo>
                      <a:pt x="3265" y="2396"/>
                    </a:lnTo>
                    <a:lnTo>
                      <a:pt x="3279" y="2394"/>
                    </a:lnTo>
                    <a:lnTo>
                      <a:pt x="3293" y="2393"/>
                    </a:lnTo>
                    <a:lnTo>
                      <a:pt x="3305" y="2394"/>
                    </a:lnTo>
                    <a:lnTo>
                      <a:pt x="3315" y="2397"/>
                    </a:lnTo>
                    <a:lnTo>
                      <a:pt x="3325" y="2401"/>
                    </a:lnTo>
                    <a:lnTo>
                      <a:pt x="3334" y="2406"/>
                    </a:lnTo>
                    <a:lnTo>
                      <a:pt x="3341" y="2413"/>
                    </a:lnTo>
                    <a:lnTo>
                      <a:pt x="3347" y="2420"/>
                    </a:lnTo>
                    <a:lnTo>
                      <a:pt x="3352" y="2429"/>
                    </a:lnTo>
                    <a:lnTo>
                      <a:pt x="3357" y="2438"/>
                    </a:lnTo>
                    <a:lnTo>
                      <a:pt x="3361" y="2449"/>
                    </a:lnTo>
                    <a:lnTo>
                      <a:pt x="3363" y="2460"/>
                    </a:lnTo>
                    <a:lnTo>
                      <a:pt x="3366" y="2484"/>
                    </a:lnTo>
                    <a:lnTo>
                      <a:pt x="3367" y="2510"/>
                    </a:lnTo>
                    <a:lnTo>
                      <a:pt x="3363" y="2520"/>
                    </a:lnTo>
                    <a:lnTo>
                      <a:pt x="3360" y="2528"/>
                    </a:lnTo>
                    <a:lnTo>
                      <a:pt x="3358" y="2537"/>
                    </a:lnTo>
                    <a:lnTo>
                      <a:pt x="3358" y="2547"/>
                    </a:lnTo>
                    <a:lnTo>
                      <a:pt x="3358" y="2555"/>
                    </a:lnTo>
                    <a:lnTo>
                      <a:pt x="3360" y="2560"/>
                    </a:lnTo>
                    <a:lnTo>
                      <a:pt x="3361" y="2567"/>
                    </a:lnTo>
                    <a:lnTo>
                      <a:pt x="3365" y="2572"/>
                    </a:lnTo>
                    <a:lnTo>
                      <a:pt x="3370" y="2581"/>
                    </a:lnTo>
                    <a:lnTo>
                      <a:pt x="3374" y="2589"/>
                    </a:lnTo>
                    <a:lnTo>
                      <a:pt x="3378" y="2597"/>
                    </a:lnTo>
                    <a:lnTo>
                      <a:pt x="3380" y="2607"/>
                    </a:lnTo>
                    <a:lnTo>
                      <a:pt x="3380" y="2617"/>
                    </a:lnTo>
                    <a:lnTo>
                      <a:pt x="3380" y="2629"/>
                    </a:lnTo>
                    <a:lnTo>
                      <a:pt x="3382" y="2641"/>
                    </a:lnTo>
                    <a:lnTo>
                      <a:pt x="3382" y="2651"/>
                    </a:lnTo>
                    <a:lnTo>
                      <a:pt x="3382" y="2651"/>
                    </a:lnTo>
                    <a:lnTo>
                      <a:pt x="3323" y="2666"/>
                    </a:lnTo>
                    <a:lnTo>
                      <a:pt x="3325" y="2678"/>
                    </a:lnTo>
                    <a:lnTo>
                      <a:pt x="3325" y="2688"/>
                    </a:lnTo>
                    <a:lnTo>
                      <a:pt x="3325" y="2700"/>
                    </a:lnTo>
                    <a:lnTo>
                      <a:pt x="3326" y="2711"/>
                    </a:lnTo>
                    <a:lnTo>
                      <a:pt x="3330" y="2717"/>
                    </a:lnTo>
                    <a:lnTo>
                      <a:pt x="3334" y="2723"/>
                    </a:lnTo>
                    <a:lnTo>
                      <a:pt x="3339" y="2727"/>
                    </a:lnTo>
                    <a:lnTo>
                      <a:pt x="3343" y="2731"/>
                    </a:lnTo>
                    <a:lnTo>
                      <a:pt x="3348" y="2735"/>
                    </a:lnTo>
                    <a:lnTo>
                      <a:pt x="3350" y="2742"/>
                    </a:lnTo>
                    <a:lnTo>
                      <a:pt x="3353" y="2748"/>
                    </a:lnTo>
                    <a:lnTo>
                      <a:pt x="3354" y="2758"/>
                    </a:lnTo>
                    <a:lnTo>
                      <a:pt x="3353" y="2775"/>
                    </a:lnTo>
                    <a:lnTo>
                      <a:pt x="3353" y="2793"/>
                    </a:lnTo>
                    <a:lnTo>
                      <a:pt x="3354" y="2802"/>
                    </a:lnTo>
                    <a:lnTo>
                      <a:pt x="3356" y="2810"/>
                    </a:lnTo>
                    <a:lnTo>
                      <a:pt x="3360" y="2817"/>
                    </a:lnTo>
                    <a:lnTo>
                      <a:pt x="3366" y="2823"/>
                    </a:lnTo>
                    <a:lnTo>
                      <a:pt x="3374" y="2830"/>
                    </a:lnTo>
                    <a:lnTo>
                      <a:pt x="3380" y="2837"/>
                    </a:lnTo>
                    <a:lnTo>
                      <a:pt x="3385" y="2844"/>
                    </a:lnTo>
                    <a:lnTo>
                      <a:pt x="3389" y="2849"/>
                    </a:lnTo>
                    <a:lnTo>
                      <a:pt x="3392" y="2856"/>
                    </a:lnTo>
                    <a:lnTo>
                      <a:pt x="3393" y="2862"/>
                    </a:lnTo>
                    <a:lnTo>
                      <a:pt x="3393" y="2869"/>
                    </a:lnTo>
                    <a:lnTo>
                      <a:pt x="3393" y="2874"/>
                    </a:lnTo>
                    <a:lnTo>
                      <a:pt x="3392" y="2880"/>
                    </a:lnTo>
                    <a:lnTo>
                      <a:pt x="3389" y="2887"/>
                    </a:lnTo>
                    <a:lnTo>
                      <a:pt x="3385" y="2892"/>
                    </a:lnTo>
                    <a:lnTo>
                      <a:pt x="3382" y="2898"/>
                    </a:lnTo>
                    <a:lnTo>
                      <a:pt x="3372" y="2910"/>
                    </a:lnTo>
                    <a:lnTo>
                      <a:pt x="3360" y="2923"/>
                    </a:lnTo>
                    <a:lnTo>
                      <a:pt x="3350" y="2932"/>
                    </a:lnTo>
                    <a:lnTo>
                      <a:pt x="3341" y="2941"/>
                    </a:lnTo>
                    <a:lnTo>
                      <a:pt x="3331" y="2949"/>
                    </a:lnTo>
                    <a:lnTo>
                      <a:pt x="3321" y="2957"/>
                    </a:lnTo>
                    <a:lnTo>
                      <a:pt x="3310" y="2963"/>
                    </a:lnTo>
                    <a:lnTo>
                      <a:pt x="3299" y="2968"/>
                    </a:lnTo>
                    <a:lnTo>
                      <a:pt x="3286" y="2972"/>
                    </a:lnTo>
                    <a:lnTo>
                      <a:pt x="3273" y="2975"/>
                    </a:lnTo>
                    <a:lnTo>
                      <a:pt x="3256" y="2979"/>
                    </a:lnTo>
                    <a:lnTo>
                      <a:pt x="3242" y="2983"/>
                    </a:lnTo>
                    <a:lnTo>
                      <a:pt x="3235" y="2986"/>
                    </a:lnTo>
                    <a:lnTo>
                      <a:pt x="3230" y="2992"/>
                    </a:lnTo>
                    <a:lnTo>
                      <a:pt x="3227" y="2999"/>
                    </a:lnTo>
                    <a:lnTo>
                      <a:pt x="3227" y="3008"/>
                    </a:lnTo>
                    <a:lnTo>
                      <a:pt x="3227" y="3019"/>
                    </a:lnTo>
                    <a:lnTo>
                      <a:pt x="3229" y="3030"/>
                    </a:lnTo>
                    <a:lnTo>
                      <a:pt x="3231" y="3042"/>
                    </a:lnTo>
                    <a:lnTo>
                      <a:pt x="3234" y="3055"/>
                    </a:lnTo>
                    <a:lnTo>
                      <a:pt x="3238" y="3067"/>
                    </a:lnTo>
                    <a:lnTo>
                      <a:pt x="3243" y="3077"/>
                    </a:lnTo>
                    <a:lnTo>
                      <a:pt x="3249" y="3086"/>
                    </a:lnTo>
                    <a:lnTo>
                      <a:pt x="3257" y="3093"/>
                    </a:lnTo>
                    <a:lnTo>
                      <a:pt x="3270" y="3102"/>
                    </a:lnTo>
                    <a:lnTo>
                      <a:pt x="3282" y="3108"/>
                    </a:lnTo>
                    <a:lnTo>
                      <a:pt x="3292" y="3115"/>
                    </a:lnTo>
                    <a:lnTo>
                      <a:pt x="3300" y="3121"/>
                    </a:lnTo>
                    <a:lnTo>
                      <a:pt x="3305" y="3129"/>
                    </a:lnTo>
                    <a:lnTo>
                      <a:pt x="3309" y="3139"/>
                    </a:lnTo>
                    <a:lnTo>
                      <a:pt x="3312" y="3154"/>
                    </a:lnTo>
                    <a:lnTo>
                      <a:pt x="3312" y="3170"/>
                    </a:lnTo>
                    <a:lnTo>
                      <a:pt x="3306" y="3178"/>
                    </a:lnTo>
                    <a:lnTo>
                      <a:pt x="3300" y="3186"/>
                    </a:lnTo>
                    <a:lnTo>
                      <a:pt x="3293" y="3192"/>
                    </a:lnTo>
                    <a:lnTo>
                      <a:pt x="3287" y="3198"/>
                    </a:lnTo>
                    <a:lnTo>
                      <a:pt x="3274" y="3209"/>
                    </a:lnTo>
                    <a:lnTo>
                      <a:pt x="3262" y="3220"/>
                    </a:lnTo>
                    <a:lnTo>
                      <a:pt x="3257" y="3226"/>
                    </a:lnTo>
                    <a:lnTo>
                      <a:pt x="3252" y="3231"/>
                    </a:lnTo>
                    <a:lnTo>
                      <a:pt x="3248" y="3239"/>
                    </a:lnTo>
                    <a:lnTo>
                      <a:pt x="3246" y="3246"/>
                    </a:lnTo>
                    <a:lnTo>
                      <a:pt x="3244" y="3255"/>
                    </a:lnTo>
                    <a:lnTo>
                      <a:pt x="3244" y="3265"/>
                    </a:lnTo>
                    <a:lnTo>
                      <a:pt x="3246" y="3275"/>
                    </a:lnTo>
                    <a:lnTo>
                      <a:pt x="3248" y="3288"/>
                    </a:lnTo>
                    <a:lnTo>
                      <a:pt x="3252" y="3305"/>
                    </a:lnTo>
                    <a:lnTo>
                      <a:pt x="3255" y="3322"/>
                    </a:lnTo>
                    <a:lnTo>
                      <a:pt x="3256" y="3339"/>
                    </a:lnTo>
                    <a:lnTo>
                      <a:pt x="3257" y="3357"/>
                    </a:lnTo>
                    <a:lnTo>
                      <a:pt x="3260" y="3374"/>
                    </a:lnTo>
                    <a:lnTo>
                      <a:pt x="3262" y="3391"/>
                    </a:lnTo>
                    <a:lnTo>
                      <a:pt x="3268" y="3407"/>
                    </a:lnTo>
                    <a:lnTo>
                      <a:pt x="3274" y="3424"/>
                    </a:lnTo>
                    <a:lnTo>
                      <a:pt x="3281" y="3432"/>
                    </a:lnTo>
                    <a:lnTo>
                      <a:pt x="3288" y="3440"/>
                    </a:lnTo>
                    <a:lnTo>
                      <a:pt x="3297" y="3445"/>
                    </a:lnTo>
                    <a:lnTo>
                      <a:pt x="3308" y="3451"/>
                    </a:lnTo>
                    <a:lnTo>
                      <a:pt x="3332" y="3459"/>
                    </a:lnTo>
                    <a:lnTo>
                      <a:pt x="3357" y="3468"/>
                    </a:lnTo>
                    <a:lnTo>
                      <a:pt x="3370" y="3472"/>
                    </a:lnTo>
                    <a:lnTo>
                      <a:pt x="3382" y="3476"/>
                    </a:lnTo>
                    <a:lnTo>
                      <a:pt x="3392" y="3481"/>
                    </a:lnTo>
                    <a:lnTo>
                      <a:pt x="3402" y="3486"/>
                    </a:lnTo>
                    <a:lnTo>
                      <a:pt x="3410" y="3494"/>
                    </a:lnTo>
                    <a:lnTo>
                      <a:pt x="3417" y="3502"/>
                    </a:lnTo>
                    <a:lnTo>
                      <a:pt x="3419" y="3506"/>
                    </a:lnTo>
                    <a:lnTo>
                      <a:pt x="3422" y="3511"/>
                    </a:lnTo>
                    <a:lnTo>
                      <a:pt x="3422" y="3516"/>
                    </a:lnTo>
                    <a:lnTo>
                      <a:pt x="3423" y="3521"/>
                    </a:lnTo>
                    <a:lnTo>
                      <a:pt x="3423" y="3529"/>
                    </a:lnTo>
                    <a:lnTo>
                      <a:pt x="3420" y="3537"/>
                    </a:lnTo>
                    <a:lnTo>
                      <a:pt x="3418" y="3543"/>
                    </a:lnTo>
                    <a:lnTo>
                      <a:pt x="3415" y="3549"/>
                    </a:lnTo>
                    <a:lnTo>
                      <a:pt x="3407" y="3560"/>
                    </a:lnTo>
                    <a:lnTo>
                      <a:pt x="3401" y="3575"/>
                    </a:lnTo>
                    <a:lnTo>
                      <a:pt x="3398" y="3586"/>
                    </a:lnTo>
                    <a:lnTo>
                      <a:pt x="3398" y="3600"/>
                    </a:lnTo>
                    <a:lnTo>
                      <a:pt x="3398" y="3615"/>
                    </a:lnTo>
                    <a:lnTo>
                      <a:pt x="3400" y="3629"/>
                    </a:lnTo>
                    <a:lnTo>
                      <a:pt x="3406" y="3657"/>
                    </a:lnTo>
                    <a:lnTo>
                      <a:pt x="3413" y="3683"/>
                    </a:lnTo>
                    <a:lnTo>
                      <a:pt x="3413" y="3683"/>
                    </a:lnTo>
                    <a:lnTo>
                      <a:pt x="3404" y="3685"/>
                    </a:lnTo>
                    <a:lnTo>
                      <a:pt x="3393" y="3687"/>
                    </a:lnTo>
                    <a:lnTo>
                      <a:pt x="3393" y="3687"/>
                    </a:lnTo>
                    <a:lnTo>
                      <a:pt x="3388" y="3676"/>
                    </a:lnTo>
                    <a:lnTo>
                      <a:pt x="3382" y="3664"/>
                    </a:lnTo>
                    <a:lnTo>
                      <a:pt x="3365" y="3661"/>
                    </a:lnTo>
                    <a:lnTo>
                      <a:pt x="3348" y="3660"/>
                    </a:lnTo>
                    <a:lnTo>
                      <a:pt x="3339" y="3661"/>
                    </a:lnTo>
                    <a:lnTo>
                      <a:pt x="3331" y="3664"/>
                    </a:lnTo>
                    <a:lnTo>
                      <a:pt x="3323" y="3668"/>
                    </a:lnTo>
                    <a:lnTo>
                      <a:pt x="3315" y="3673"/>
                    </a:lnTo>
                    <a:lnTo>
                      <a:pt x="3309" y="3712"/>
                    </a:lnTo>
                    <a:lnTo>
                      <a:pt x="3309" y="3712"/>
                    </a:lnTo>
                    <a:lnTo>
                      <a:pt x="3282" y="3721"/>
                    </a:lnTo>
                    <a:lnTo>
                      <a:pt x="3256" y="3730"/>
                    </a:lnTo>
                    <a:lnTo>
                      <a:pt x="3235" y="3739"/>
                    </a:lnTo>
                    <a:lnTo>
                      <a:pt x="3221" y="3748"/>
                    </a:lnTo>
                    <a:lnTo>
                      <a:pt x="3212" y="3756"/>
                    </a:lnTo>
                    <a:lnTo>
                      <a:pt x="3201" y="3762"/>
                    </a:lnTo>
                    <a:lnTo>
                      <a:pt x="3192" y="3768"/>
                    </a:lnTo>
                    <a:lnTo>
                      <a:pt x="3183" y="3771"/>
                    </a:lnTo>
                    <a:lnTo>
                      <a:pt x="3165" y="3778"/>
                    </a:lnTo>
                    <a:lnTo>
                      <a:pt x="3147" y="3783"/>
                    </a:lnTo>
                    <a:lnTo>
                      <a:pt x="3129" y="3788"/>
                    </a:lnTo>
                    <a:lnTo>
                      <a:pt x="3109" y="3793"/>
                    </a:lnTo>
                    <a:lnTo>
                      <a:pt x="3091" y="3800"/>
                    </a:lnTo>
                    <a:lnTo>
                      <a:pt x="3071" y="3810"/>
                    </a:lnTo>
                    <a:lnTo>
                      <a:pt x="3065" y="3814"/>
                    </a:lnTo>
                    <a:lnTo>
                      <a:pt x="3062" y="3819"/>
                    </a:lnTo>
                    <a:lnTo>
                      <a:pt x="3059" y="3823"/>
                    </a:lnTo>
                    <a:lnTo>
                      <a:pt x="3058" y="3828"/>
                    </a:lnTo>
                    <a:lnTo>
                      <a:pt x="3058" y="3840"/>
                    </a:lnTo>
                    <a:lnTo>
                      <a:pt x="3060" y="3850"/>
                    </a:lnTo>
                    <a:lnTo>
                      <a:pt x="3064" y="3860"/>
                    </a:lnTo>
                    <a:lnTo>
                      <a:pt x="3064" y="3869"/>
                    </a:lnTo>
                    <a:lnTo>
                      <a:pt x="3064" y="3871"/>
                    </a:lnTo>
                    <a:lnTo>
                      <a:pt x="3062" y="3874"/>
                    </a:lnTo>
                    <a:lnTo>
                      <a:pt x="3058" y="3875"/>
                    </a:lnTo>
                    <a:lnTo>
                      <a:pt x="3052" y="3876"/>
                    </a:lnTo>
                    <a:lnTo>
                      <a:pt x="3023" y="3876"/>
                    </a:lnTo>
                    <a:lnTo>
                      <a:pt x="2994" y="3875"/>
                    </a:lnTo>
                    <a:lnTo>
                      <a:pt x="2980" y="3874"/>
                    </a:lnTo>
                    <a:lnTo>
                      <a:pt x="2966" y="3874"/>
                    </a:lnTo>
                    <a:lnTo>
                      <a:pt x="2950" y="3874"/>
                    </a:lnTo>
                    <a:lnTo>
                      <a:pt x="2935" y="3876"/>
                    </a:lnTo>
                    <a:lnTo>
                      <a:pt x="2905" y="3880"/>
                    </a:lnTo>
                    <a:lnTo>
                      <a:pt x="2863" y="3883"/>
                    </a:lnTo>
                    <a:lnTo>
                      <a:pt x="2843" y="3883"/>
                    </a:lnTo>
                    <a:lnTo>
                      <a:pt x="2823" y="3880"/>
                    </a:lnTo>
                    <a:lnTo>
                      <a:pt x="2814" y="3879"/>
                    </a:lnTo>
                    <a:lnTo>
                      <a:pt x="2806" y="3876"/>
                    </a:lnTo>
                    <a:lnTo>
                      <a:pt x="2800" y="3874"/>
                    </a:lnTo>
                    <a:lnTo>
                      <a:pt x="2793" y="3870"/>
                    </a:lnTo>
                    <a:lnTo>
                      <a:pt x="2786" y="3862"/>
                    </a:lnTo>
                    <a:lnTo>
                      <a:pt x="2779" y="3854"/>
                    </a:lnTo>
                    <a:lnTo>
                      <a:pt x="2774" y="3847"/>
                    </a:lnTo>
                    <a:lnTo>
                      <a:pt x="2769" y="3839"/>
                    </a:lnTo>
                    <a:lnTo>
                      <a:pt x="2764" y="3831"/>
                    </a:lnTo>
                    <a:lnTo>
                      <a:pt x="2756" y="3826"/>
                    </a:lnTo>
                    <a:lnTo>
                      <a:pt x="2747" y="3819"/>
                    </a:lnTo>
                    <a:lnTo>
                      <a:pt x="2734" y="3815"/>
                    </a:lnTo>
                    <a:lnTo>
                      <a:pt x="2701" y="3809"/>
                    </a:lnTo>
                    <a:lnTo>
                      <a:pt x="2676" y="3801"/>
                    </a:lnTo>
                    <a:lnTo>
                      <a:pt x="2670" y="3799"/>
                    </a:lnTo>
                    <a:lnTo>
                      <a:pt x="2665" y="3795"/>
                    </a:lnTo>
                    <a:lnTo>
                      <a:pt x="2660" y="3791"/>
                    </a:lnTo>
                    <a:lnTo>
                      <a:pt x="2656" y="3786"/>
                    </a:lnTo>
                    <a:lnTo>
                      <a:pt x="2652" y="3779"/>
                    </a:lnTo>
                    <a:lnTo>
                      <a:pt x="2650" y="3771"/>
                    </a:lnTo>
                    <a:lnTo>
                      <a:pt x="2646" y="3764"/>
                    </a:lnTo>
                    <a:lnTo>
                      <a:pt x="2643" y="3753"/>
                    </a:lnTo>
                    <a:lnTo>
                      <a:pt x="2641" y="3744"/>
                    </a:lnTo>
                    <a:lnTo>
                      <a:pt x="2635" y="3736"/>
                    </a:lnTo>
                    <a:lnTo>
                      <a:pt x="2630" y="3730"/>
                    </a:lnTo>
                    <a:lnTo>
                      <a:pt x="2622" y="3726"/>
                    </a:lnTo>
                    <a:lnTo>
                      <a:pt x="2615" y="3722"/>
                    </a:lnTo>
                    <a:lnTo>
                      <a:pt x="2607" y="3720"/>
                    </a:lnTo>
                    <a:lnTo>
                      <a:pt x="2598" y="3717"/>
                    </a:lnTo>
                    <a:lnTo>
                      <a:pt x="2589" y="3716"/>
                    </a:lnTo>
                    <a:lnTo>
                      <a:pt x="2572" y="3712"/>
                    </a:lnTo>
                    <a:lnTo>
                      <a:pt x="2558" y="3708"/>
                    </a:lnTo>
                    <a:lnTo>
                      <a:pt x="2551" y="3704"/>
                    </a:lnTo>
                    <a:lnTo>
                      <a:pt x="2546" y="3700"/>
                    </a:lnTo>
                    <a:lnTo>
                      <a:pt x="2543" y="3695"/>
                    </a:lnTo>
                    <a:lnTo>
                      <a:pt x="2542" y="3689"/>
                    </a:lnTo>
                    <a:lnTo>
                      <a:pt x="2539" y="3677"/>
                    </a:lnTo>
                    <a:lnTo>
                      <a:pt x="2537" y="3672"/>
                    </a:lnTo>
                    <a:lnTo>
                      <a:pt x="2536" y="3670"/>
                    </a:lnTo>
                    <a:lnTo>
                      <a:pt x="2534" y="3669"/>
                    </a:lnTo>
                    <a:lnTo>
                      <a:pt x="2532" y="3669"/>
                    </a:lnTo>
                    <a:lnTo>
                      <a:pt x="2529" y="3670"/>
                    </a:lnTo>
                    <a:lnTo>
                      <a:pt x="2516" y="3678"/>
                    </a:lnTo>
                    <a:lnTo>
                      <a:pt x="2498" y="3686"/>
                    </a:lnTo>
                    <a:lnTo>
                      <a:pt x="2490" y="3690"/>
                    </a:lnTo>
                    <a:lnTo>
                      <a:pt x="2482" y="3694"/>
                    </a:lnTo>
                    <a:lnTo>
                      <a:pt x="2476" y="3695"/>
                    </a:lnTo>
                    <a:lnTo>
                      <a:pt x="2468" y="3696"/>
                    </a:lnTo>
                    <a:lnTo>
                      <a:pt x="2460" y="3696"/>
                    </a:lnTo>
                    <a:lnTo>
                      <a:pt x="2453" y="3696"/>
                    </a:lnTo>
                    <a:lnTo>
                      <a:pt x="2445" y="3694"/>
                    </a:lnTo>
                    <a:lnTo>
                      <a:pt x="2436" y="3691"/>
                    </a:lnTo>
                    <a:lnTo>
                      <a:pt x="2428" y="3687"/>
                    </a:lnTo>
                    <a:lnTo>
                      <a:pt x="2423" y="3683"/>
                    </a:lnTo>
                    <a:lnTo>
                      <a:pt x="2422" y="3678"/>
                    </a:lnTo>
                    <a:lnTo>
                      <a:pt x="2422" y="3673"/>
                    </a:lnTo>
                    <a:lnTo>
                      <a:pt x="2423" y="3668"/>
                    </a:lnTo>
                    <a:lnTo>
                      <a:pt x="2423" y="3661"/>
                    </a:lnTo>
                    <a:lnTo>
                      <a:pt x="2423" y="3656"/>
                    </a:lnTo>
                    <a:lnTo>
                      <a:pt x="2420" y="3650"/>
                    </a:lnTo>
                    <a:lnTo>
                      <a:pt x="2416" y="3646"/>
                    </a:lnTo>
                    <a:lnTo>
                      <a:pt x="2411" y="3642"/>
                    </a:lnTo>
                    <a:lnTo>
                      <a:pt x="2403" y="3638"/>
                    </a:lnTo>
                    <a:lnTo>
                      <a:pt x="2396" y="3634"/>
                    </a:lnTo>
                    <a:lnTo>
                      <a:pt x="2376" y="3628"/>
                    </a:lnTo>
                    <a:lnTo>
                      <a:pt x="2356" y="3621"/>
                    </a:lnTo>
                    <a:lnTo>
                      <a:pt x="2333" y="3615"/>
                    </a:lnTo>
                    <a:lnTo>
                      <a:pt x="2313" y="3610"/>
                    </a:lnTo>
                    <a:lnTo>
                      <a:pt x="2295" y="3603"/>
                    </a:lnTo>
                    <a:lnTo>
                      <a:pt x="2280" y="3597"/>
                    </a:lnTo>
                    <a:lnTo>
                      <a:pt x="2276" y="3594"/>
                    </a:lnTo>
                    <a:lnTo>
                      <a:pt x="2274" y="3590"/>
                    </a:lnTo>
                    <a:lnTo>
                      <a:pt x="2273" y="3585"/>
                    </a:lnTo>
                    <a:lnTo>
                      <a:pt x="2271" y="3580"/>
                    </a:lnTo>
                    <a:lnTo>
                      <a:pt x="2271" y="3569"/>
                    </a:lnTo>
                    <a:lnTo>
                      <a:pt x="2273" y="3558"/>
                    </a:lnTo>
                    <a:lnTo>
                      <a:pt x="2273" y="3546"/>
                    </a:lnTo>
                    <a:lnTo>
                      <a:pt x="2270" y="3537"/>
                    </a:lnTo>
                    <a:lnTo>
                      <a:pt x="2269" y="3533"/>
                    </a:lnTo>
                    <a:lnTo>
                      <a:pt x="2265" y="3531"/>
                    </a:lnTo>
                    <a:lnTo>
                      <a:pt x="2260" y="3529"/>
                    </a:lnTo>
                    <a:lnTo>
                      <a:pt x="2253" y="3528"/>
                    </a:lnTo>
                    <a:lnTo>
                      <a:pt x="2244" y="3529"/>
                    </a:lnTo>
                    <a:lnTo>
                      <a:pt x="2234" y="3531"/>
                    </a:lnTo>
                    <a:lnTo>
                      <a:pt x="2223" y="3533"/>
                    </a:lnTo>
                    <a:lnTo>
                      <a:pt x="2213" y="3537"/>
                    </a:lnTo>
                    <a:lnTo>
                      <a:pt x="2191" y="3545"/>
                    </a:lnTo>
                    <a:lnTo>
                      <a:pt x="2169" y="3556"/>
                    </a:lnTo>
                    <a:lnTo>
                      <a:pt x="2126" y="3581"/>
                    </a:lnTo>
                    <a:lnTo>
                      <a:pt x="2089" y="3602"/>
                    </a:lnTo>
                    <a:lnTo>
                      <a:pt x="2077" y="3607"/>
                    </a:lnTo>
                    <a:lnTo>
                      <a:pt x="2064" y="3612"/>
                    </a:lnTo>
                    <a:lnTo>
                      <a:pt x="2051" y="3616"/>
                    </a:lnTo>
                    <a:lnTo>
                      <a:pt x="2037" y="3620"/>
                    </a:lnTo>
                    <a:lnTo>
                      <a:pt x="2024" y="3622"/>
                    </a:lnTo>
                    <a:lnTo>
                      <a:pt x="2011" y="3626"/>
                    </a:lnTo>
                    <a:lnTo>
                      <a:pt x="1998" y="3632"/>
                    </a:lnTo>
                    <a:lnTo>
                      <a:pt x="1985" y="3638"/>
                    </a:lnTo>
                    <a:lnTo>
                      <a:pt x="1968" y="3647"/>
                    </a:lnTo>
                    <a:lnTo>
                      <a:pt x="1957" y="3657"/>
                    </a:lnTo>
                    <a:lnTo>
                      <a:pt x="1946" y="3668"/>
                    </a:lnTo>
                    <a:lnTo>
                      <a:pt x="1938" y="3678"/>
                    </a:lnTo>
                    <a:lnTo>
                      <a:pt x="1931" y="3690"/>
                    </a:lnTo>
                    <a:lnTo>
                      <a:pt x="1923" y="3701"/>
                    </a:lnTo>
                    <a:lnTo>
                      <a:pt x="1914" y="3713"/>
                    </a:lnTo>
                    <a:lnTo>
                      <a:pt x="1902" y="3725"/>
                    </a:lnTo>
                    <a:lnTo>
                      <a:pt x="1898" y="3726"/>
                    </a:lnTo>
                    <a:lnTo>
                      <a:pt x="1889" y="3725"/>
                    </a:lnTo>
                    <a:lnTo>
                      <a:pt x="1880" y="3722"/>
                    </a:lnTo>
                    <a:lnTo>
                      <a:pt x="1870" y="3721"/>
                    </a:lnTo>
                    <a:lnTo>
                      <a:pt x="1866" y="3721"/>
                    </a:lnTo>
                    <a:lnTo>
                      <a:pt x="1861" y="3721"/>
                    </a:lnTo>
                    <a:lnTo>
                      <a:pt x="1857" y="3724"/>
                    </a:lnTo>
                    <a:lnTo>
                      <a:pt x="1854" y="3726"/>
                    </a:lnTo>
                    <a:lnTo>
                      <a:pt x="1853" y="3730"/>
                    </a:lnTo>
                    <a:lnTo>
                      <a:pt x="1852" y="3735"/>
                    </a:lnTo>
                    <a:lnTo>
                      <a:pt x="1852" y="3743"/>
                    </a:lnTo>
                    <a:lnTo>
                      <a:pt x="1854" y="3752"/>
                    </a:lnTo>
                    <a:lnTo>
                      <a:pt x="1858" y="3765"/>
                    </a:lnTo>
                    <a:lnTo>
                      <a:pt x="1863" y="3775"/>
                    </a:lnTo>
                    <a:lnTo>
                      <a:pt x="1867" y="3783"/>
                    </a:lnTo>
                    <a:lnTo>
                      <a:pt x="1872" y="3791"/>
                    </a:lnTo>
                    <a:lnTo>
                      <a:pt x="1875" y="3799"/>
                    </a:lnTo>
                    <a:lnTo>
                      <a:pt x="1876" y="3808"/>
                    </a:lnTo>
                    <a:lnTo>
                      <a:pt x="1876" y="3821"/>
                    </a:lnTo>
                    <a:lnTo>
                      <a:pt x="1874" y="3839"/>
                    </a:lnTo>
                    <a:lnTo>
                      <a:pt x="1871" y="3856"/>
                    </a:lnTo>
                    <a:lnTo>
                      <a:pt x="1870" y="3872"/>
                    </a:lnTo>
                    <a:lnTo>
                      <a:pt x="1868" y="3889"/>
                    </a:lnTo>
                    <a:lnTo>
                      <a:pt x="1868" y="3906"/>
                    </a:lnTo>
                    <a:lnTo>
                      <a:pt x="1870" y="3941"/>
                    </a:lnTo>
                    <a:lnTo>
                      <a:pt x="1872" y="3975"/>
                    </a:lnTo>
                    <a:lnTo>
                      <a:pt x="1872" y="3975"/>
                    </a:lnTo>
                    <a:lnTo>
                      <a:pt x="1845" y="3964"/>
                    </a:lnTo>
                    <a:lnTo>
                      <a:pt x="1815" y="3952"/>
                    </a:lnTo>
                    <a:lnTo>
                      <a:pt x="1800" y="3946"/>
                    </a:lnTo>
                    <a:lnTo>
                      <a:pt x="1785" y="3941"/>
                    </a:lnTo>
                    <a:lnTo>
                      <a:pt x="1770" y="3937"/>
                    </a:lnTo>
                    <a:lnTo>
                      <a:pt x="1756" y="3935"/>
                    </a:lnTo>
                    <a:lnTo>
                      <a:pt x="1743" y="3933"/>
                    </a:lnTo>
                    <a:lnTo>
                      <a:pt x="1730" y="3935"/>
                    </a:lnTo>
                    <a:lnTo>
                      <a:pt x="1716" y="3936"/>
                    </a:lnTo>
                    <a:lnTo>
                      <a:pt x="1703" y="3939"/>
                    </a:lnTo>
                    <a:lnTo>
                      <a:pt x="1690" y="3941"/>
                    </a:lnTo>
                    <a:lnTo>
                      <a:pt x="1675" y="3942"/>
                    </a:lnTo>
                    <a:lnTo>
                      <a:pt x="1664" y="3944"/>
                    </a:lnTo>
                    <a:lnTo>
                      <a:pt x="1651" y="3942"/>
                    </a:lnTo>
                    <a:lnTo>
                      <a:pt x="1642" y="3940"/>
                    </a:lnTo>
                    <a:lnTo>
                      <a:pt x="1635" y="3937"/>
                    </a:lnTo>
                    <a:lnTo>
                      <a:pt x="1629" y="3933"/>
                    </a:lnTo>
                    <a:lnTo>
                      <a:pt x="1624" y="3928"/>
                    </a:lnTo>
                    <a:lnTo>
                      <a:pt x="1613" y="3918"/>
                    </a:lnTo>
                    <a:lnTo>
                      <a:pt x="1600" y="3909"/>
                    </a:lnTo>
                    <a:lnTo>
                      <a:pt x="1589" y="3902"/>
                    </a:lnTo>
                    <a:lnTo>
                      <a:pt x="1576" y="3898"/>
                    </a:lnTo>
                    <a:lnTo>
                      <a:pt x="1565" y="3897"/>
                    </a:lnTo>
                    <a:lnTo>
                      <a:pt x="1554" y="3896"/>
                    </a:lnTo>
                    <a:lnTo>
                      <a:pt x="1529" y="3897"/>
                    </a:lnTo>
                    <a:lnTo>
                      <a:pt x="1503" y="3900"/>
                    </a:lnTo>
                    <a:lnTo>
                      <a:pt x="1494" y="3901"/>
                    </a:lnTo>
                    <a:lnTo>
                      <a:pt x="1485" y="3900"/>
                    </a:lnTo>
                    <a:lnTo>
                      <a:pt x="1476" y="3897"/>
                    </a:lnTo>
                    <a:lnTo>
                      <a:pt x="1469" y="3895"/>
                    </a:lnTo>
                    <a:lnTo>
                      <a:pt x="1462" y="3891"/>
                    </a:lnTo>
                    <a:lnTo>
                      <a:pt x="1456" y="3887"/>
                    </a:lnTo>
                    <a:lnTo>
                      <a:pt x="1450" y="3880"/>
                    </a:lnTo>
                    <a:lnTo>
                      <a:pt x="1445" y="3875"/>
                    </a:lnTo>
                    <a:lnTo>
                      <a:pt x="1427" y="3848"/>
                    </a:lnTo>
                    <a:lnTo>
                      <a:pt x="1407" y="3819"/>
                    </a:lnTo>
                    <a:lnTo>
                      <a:pt x="1407" y="3819"/>
                    </a:lnTo>
                    <a:lnTo>
                      <a:pt x="1411" y="3800"/>
                    </a:lnTo>
                    <a:lnTo>
                      <a:pt x="1405" y="3781"/>
                    </a:lnTo>
                    <a:lnTo>
                      <a:pt x="1397" y="3762"/>
                    </a:lnTo>
                    <a:lnTo>
                      <a:pt x="1393" y="3753"/>
                    </a:lnTo>
                    <a:lnTo>
                      <a:pt x="1386" y="3746"/>
                    </a:lnTo>
                    <a:lnTo>
                      <a:pt x="1380" y="3739"/>
                    </a:lnTo>
                    <a:lnTo>
                      <a:pt x="1372" y="3733"/>
                    </a:lnTo>
                    <a:lnTo>
                      <a:pt x="1362" y="3727"/>
                    </a:lnTo>
                    <a:lnTo>
                      <a:pt x="1352" y="3724"/>
                    </a:lnTo>
                    <a:lnTo>
                      <a:pt x="1341" y="3721"/>
                    </a:lnTo>
                    <a:lnTo>
                      <a:pt x="1331" y="3720"/>
                    </a:lnTo>
                    <a:lnTo>
                      <a:pt x="1311" y="3718"/>
                    </a:lnTo>
                    <a:lnTo>
                      <a:pt x="1289" y="3718"/>
                    </a:lnTo>
                    <a:lnTo>
                      <a:pt x="1289" y="3720"/>
                    </a:lnTo>
                    <a:lnTo>
                      <a:pt x="1289" y="3721"/>
                    </a:lnTo>
                    <a:lnTo>
                      <a:pt x="1289" y="3721"/>
                    </a:lnTo>
                    <a:lnTo>
                      <a:pt x="1283" y="3699"/>
                    </a:lnTo>
                    <a:lnTo>
                      <a:pt x="1276" y="3678"/>
                    </a:lnTo>
                    <a:lnTo>
                      <a:pt x="1272" y="3669"/>
                    </a:lnTo>
                    <a:lnTo>
                      <a:pt x="1266" y="3661"/>
                    </a:lnTo>
                    <a:lnTo>
                      <a:pt x="1262" y="3657"/>
                    </a:lnTo>
                    <a:lnTo>
                      <a:pt x="1258" y="3655"/>
                    </a:lnTo>
                    <a:lnTo>
                      <a:pt x="1253" y="3652"/>
                    </a:lnTo>
                    <a:lnTo>
                      <a:pt x="1247" y="3651"/>
                    </a:lnTo>
                    <a:lnTo>
                      <a:pt x="1234" y="3647"/>
                    </a:lnTo>
                    <a:lnTo>
                      <a:pt x="1222" y="3642"/>
                    </a:lnTo>
                    <a:lnTo>
                      <a:pt x="1212" y="3637"/>
                    </a:lnTo>
                    <a:lnTo>
                      <a:pt x="1201" y="3629"/>
                    </a:lnTo>
                    <a:lnTo>
                      <a:pt x="1180" y="3615"/>
                    </a:lnTo>
                    <a:lnTo>
                      <a:pt x="1158" y="3600"/>
                    </a:lnTo>
                    <a:lnTo>
                      <a:pt x="1138" y="3591"/>
                    </a:lnTo>
                    <a:lnTo>
                      <a:pt x="1116" y="3581"/>
                    </a:lnTo>
                    <a:lnTo>
                      <a:pt x="1105" y="3576"/>
                    </a:lnTo>
                    <a:lnTo>
                      <a:pt x="1095" y="3571"/>
                    </a:lnTo>
                    <a:lnTo>
                      <a:pt x="1086" y="3564"/>
                    </a:lnTo>
                    <a:lnTo>
                      <a:pt x="1077" y="3558"/>
                    </a:lnTo>
                    <a:lnTo>
                      <a:pt x="1070" y="3553"/>
                    </a:lnTo>
                    <a:lnTo>
                      <a:pt x="1065" y="3550"/>
                    </a:lnTo>
                    <a:lnTo>
                      <a:pt x="1060" y="3549"/>
                    </a:lnTo>
                    <a:lnTo>
                      <a:pt x="1056" y="3549"/>
                    </a:lnTo>
                    <a:lnTo>
                      <a:pt x="1054" y="3551"/>
                    </a:lnTo>
                    <a:lnTo>
                      <a:pt x="1051" y="3554"/>
                    </a:lnTo>
                    <a:lnTo>
                      <a:pt x="1050" y="3558"/>
                    </a:lnTo>
                    <a:lnTo>
                      <a:pt x="1048" y="3563"/>
                    </a:lnTo>
                    <a:lnTo>
                      <a:pt x="1048" y="3575"/>
                    </a:lnTo>
                    <a:lnTo>
                      <a:pt x="1048" y="3588"/>
                    </a:lnTo>
                    <a:lnTo>
                      <a:pt x="1050" y="3599"/>
                    </a:lnTo>
                    <a:lnTo>
                      <a:pt x="1051" y="3608"/>
                    </a:lnTo>
                    <a:lnTo>
                      <a:pt x="1051" y="3615"/>
                    </a:lnTo>
                    <a:lnTo>
                      <a:pt x="1048" y="3620"/>
                    </a:lnTo>
                    <a:lnTo>
                      <a:pt x="1044" y="3622"/>
                    </a:lnTo>
                    <a:lnTo>
                      <a:pt x="1039" y="3624"/>
                    </a:lnTo>
                    <a:lnTo>
                      <a:pt x="1032" y="3624"/>
                    </a:lnTo>
                    <a:lnTo>
                      <a:pt x="1024" y="3622"/>
                    </a:lnTo>
                    <a:lnTo>
                      <a:pt x="1015" y="3620"/>
                    </a:lnTo>
                    <a:lnTo>
                      <a:pt x="1006" y="3617"/>
                    </a:lnTo>
                    <a:lnTo>
                      <a:pt x="968" y="3600"/>
                    </a:lnTo>
                    <a:lnTo>
                      <a:pt x="942" y="3589"/>
                    </a:lnTo>
                    <a:lnTo>
                      <a:pt x="929" y="3586"/>
                    </a:lnTo>
                    <a:lnTo>
                      <a:pt x="916" y="3584"/>
                    </a:lnTo>
                    <a:lnTo>
                      <a:pt x="902" y="3584"/>
                    </a:lnTo>
                    <a:lnTo>
                      <a:pt x="889" y="3584"/>
                    </a:lnTo>
                    <a:lnTo>
                      <a:pt x="864" y="3585"/>
                    </a:lnTo>
                    <a:lnTo>
                      <a:pt x="840" y="3586"/>
                    </a:lnTo>
                    <a:lnTo>
                      <a:pt x="829" y="3586"/>
                    </a:lnTo>
                    <a:lnTo>
                      <a:pt x="818" y="3585"/>
                    </a:lnTo>
                    <a:lnTo>
                      <a:pt x="807" y="3581"/>
                    </a:lnTo>
                    <a:lnTo>
                      <a:pt x="797" y="3576"/>
                    </a:lnTo>
                    <a:lnTo>
                      <a:pt x="788" y="3569"/>
                    </a:lnTo>
                    <a:lnTo>
                      <a:pt x="779" y="3559"/>
                    </a:lnTo>
                    <a:lnTo>
                      <a:pt x="770" y="3546"/>
                    </a:lnTo>
                    <a:lnTo>
                      <a:pt x="762" y="3531"/>
                    </a:lnTo>
                    <a:lnTo>
                      <a:pt x="756" y="3515"/>
                    </a:lnTo>
                    <a:lnTo>
                      <a:pt x="750" y="3503"/>
                    </a:lnTo>
                    <a:lnTo>
                      <a:pt x="745" y="3496"/>
                    </a:lnTo>
                    <a:lnTo>
                      <a:pt x="740" y="3490"/>
                    </a:lnTo>
                    <a:lnTo>
                      <a:pt x="734" y="3485"/>
                    </a:lnTo>
                    <a:lnTo>
                      <a:pt x="724" y="3483"/>
                    </a:lnTo>
                    <a:lnTo>
                      <a:pt x="713" y="3479"/>
                    </a:lnTo>
                    <a:lnTo>
                      <a:pt x="697" y="3475"/>
                    </a:lnTo>
                    <a:lnTo>
                      <a:pt x="675" y="3471"/>
                    </a:lnTo>
                    <a:lnTo>
                      <a:pt x="653" y="3468"/>
                    </a:lnTo>
                    <a:lnTo>
                      <a:pt x="648" y="3467"/>
                    </a:lnTo>
                    <a:lnTo>
                      <a:pt x="643" y="3464"/>
                    </a:lnTo>
                    <a:lnTo>
                      <a:pt x="639" y="3462"/>
                    </a:lnTo>
                    <a:lnTo>
                      <a:pt x="635" y="3459"/>
                    </a:lnTo>
                    <a:lnTo>
                      <a:pt x="633" y="3454"/>
                    </a:lnTo>
                    <a:lnTo>
                      <a:pt x="629" y="3450"/>
                    </a:lnTo>
                    <a:lnTo>
                      <a:pt x="627" y="3444"/>
                    </a:lnTo>
                    <a:lnTo>
                      <a:pt x="625" y="3437"/>
                    </a:lnTo>
                    <a:lnTo>
                      <a:pt x="622" y="3420"/>
                    </a:lnTo>
                    <a:lnTo>
                      <a:pt x="618" y="3404"/>
                    </a:lnTo>
                    <a:lnTo>
                      <a:pt x="614" y="3396"/>
                    </a:lnTo>
                    <a:lnTo>
                      <a:pt x="610" y="3389"/>
                    </a:lnTo>
                    <a:lnTo>
                      <a:pt x="608" y="3387"/>
                    </a:lnTo>
                    <a:lnTo>
                      <a:pt x="604" y="3384"/>
                    </a:lnTo>
                    <a:lnTo>
                      <a:pt x="600" y="3383"/>
                    </a:lnTo>
                    <a:lnTo>
                      <a:pt x="596" y="3382"/>
                    </a:lnTo>
                    <a:lnTo>
                      <a:pt x="585" y="3379"/>
                    </a:lnTo>
                    <a:lnTo>
                      <a:pt x="576" y="3375"/>
                    </a:lnTo>
                    <a:lnTo>
                      <a:pt x="566" y="3370"/>
                    </a:lnTo>
                    <a:lnTo>
                      <a:pt x="557" y="3363"/>
                    </a:lnTo>
                    <a:lnTo>
                      <a:pt x="550" y="3357"/>
                    </a:lnTo>
                    <a:lnTo>
                      <a:pt x="542" y="3349"/>
                    </a:lnTo>
                    <a:lnTo>
                      <a:pt x="535" y="3341"/>
                    </a:lnTo>
                    <a:lnTo>
                      <a:pt x="530" y="3332"/>
                    </a:lnTo>
                    <a:lnTo>
                      <a:pt x="520" y="3312"/>
                    </a:lnTo>
                    <a:lnTo>
                      <a:pt x="511" y="3292"/>
                    </a:lnTo>
                    <a:lnTo>
                      <a:pt x="504" y="3270"/>
                    </a:lnTo>
                    <a:lnTo>
                      <a:pt x="498" y="3251"/>
                    </a:lnTo>
                    <a:lnTo>
                      <a:pt x="496" y="3246"/>
                    </a:lnTo>
                    <a:lnTo>
                      <a:pt x="493" y="3243"/>
                    </a:lnTo>
                    <a:lnTo>
                      <a:pt x="487" y="3242"/>
                    </a:lnTo>
                    <a:lnTo>
                      <a:pt x="482" y="3240"/>
                    </a:lnTo>
                    <a:lnTo>
                      <a:pt x="468" y="3242"/>
                    </a:lnTo>
                    <a:lnTo>
                      <a:pt x="454" y="3243"/>
                    </a:lnTo>
                    <a:lnTo>
                      <a:pt x="439" y="3246"/>
                    </a:lnTo>
                    <a:lnTo>
                      <a:pt x="429" y="3246"/>
                    </a:lnTo>
                    <a:lnTo>
                      <a:pt x="425" y="3244"/>
                    </a:lnTo>
                    <a:lnTo>
                      <a:pt x="423" y="3242"/>
                    </a:lnTo>
                    <a:lnTo>
                      <a:pt x="423" y="3238"/>
                    </a:lnTo>
                    <a:lnTo>
                      <a:pt x="424" y="3233"/>
                    </a:lnTo>
                    <a:lnTo>
                      <a:pt x="430" y="3221"/>
                    </a:lnTo>
                    <a:lnTo>
                      <a:pt x="437" y="3208"/>
                    </a:lnTo>
                    <a:lnTo>
                      <a:pt x="439" y="3200"/>
                    </a:lnTo>
                    <a:lnTo>
                      <a:pt x="441" y="3194"/>
                    </a:lnTo>
                    <a:lnTo>
                      <a:pt x="441" y="3186"/>
                    </a:lnTo>
                    <a:lnTo>
                      <a:pt x="438" y="3179"/>
                    </a:lnTo>
                    <a:lnTo>
                      <a:pt x="434" y="3176"/>
                    </a:lnTo>
                    <a:lnTo>
                      <a:pt x="427" y="3170"/>
                    </a:lnTo>
                    <a:lnTo>
                      <a:pt x="417" y="3166"/>
                    </a:lnTo>
                    <a:lnTo>
                      <a:pt x="407" y="3161"/>
                    </a:lnTo>
                    <a:lnTo>
                      <a:pt x="386" y="3154"/>
                    </a:lnTo>
                    <a:lnTo>
                      <a:pt x="371" y="3148"/>
                    </a:lnTo>
                    <a:lnTo>
                      <a:pt x="324" y="3097"/>
                    </a:lnTo>
                    <a:lnTo>
                      <a:pt x="324" y="309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" name="Freeform 234"/>
              <p:cNvSpPr>
                <a:spLocks noEditPoints="1"/>
              </p:cNvSpPr>
              <p:nvPr/>
            </p:nvSpPr>
            <p:spPr bwMode="auto">
              <a:xfrm>
                <a:off x="4001589" y="4606208"/>
                <a:ext cx="2027542" cy="1717796"/>
              </a:xfrm>
              <a:custGeom>
                <a:avLst/>
                <a:gdLst/>
                <a:ahLst/>
                <a:cxnLst>
                  <a:cxn ang="0">
                    <a:pos x="3360" y="3329"/>
                  </a:cxn>
                  <a:cxn ang="0">
                    <a:pos x="3291" y="3088"/>
                  </a:cxn>
                  <a:cxn ang="0">
                    <a:pos x="3349" y="3150"/>
                  </a:cxn>
                  <a:cxn ang="0">
                    <a:pos x="3787" y="2982"/>
                  </a:cxn>
                  <a:cxn ang="0">
                    <a:pos x="3724" y="2898"/>
                  </a:cxn>
                  <a:cxn ang="0">
                    <a:pos x="4027" y="2905"/>
                  </a:cxn>
                  <a:cxn ang="0">
                    <a:pos x="4044" y="3009"/>
                  </a:cxn>
                  <a:cxn ang="0">
                    <a:pos x="3845" y="3066"/>
                  </a:cxn>
                  <a:cxn ang="0">
                    <a:pos x="4273" y="2826"/>
                  </a:cxn>
                  <a:cxn ang="0">
                    <a:pos x="4439" y="2993"/>
                  </a:cxn>
                  <a:cxn ang="0">
                    <a:pos x="2786" y="969"/>
                  </a:cxn>
                  <a:cxn ang="0">
                    <a:pos x="2971" y="1118"/>
                  </a:cxn>
                  <a:cxn ang="0">
                    <a:pos x="3151" y="1300"/>
                  </a:cxn>
                  <a:cxn ang="0">
                    <a:pos x="3413" y="1289"/>
                  </a:cxn>
                  <a:cxn ang="0">
                    <a:pos x="3646" y="1430"/>
                  </a:cxn>
                  <a:cxn ang="0">
                    <a:pos x="3733" y="1556"/>
                  </a:cxn>
                  <a:cxn ang="0">
                    <a:pos x="4027" y="1675"/>
                  </a:cxn>
                  <a:cxn ang="0">
                    <a:pos x="4215" y="1782"/>
                  </a:cxn>
                  <a:cxn ang="0">
                    <a:pos x="4161" y="1965"/>
                  </a:cxn>
                  <a:cxn ang="0">
                    <a:pos x="3765" y="2137"/>
                  </a:cxn>
                  <a:cxn ang="0">
                    <a:pos x="3217" y="2259"/>
                  </a:cxn>
                  <a:cxn ang="0">
                    <a:pos x="3143" y="2337"/>
                  </a:cxn>
                  <a:cxn ang="0">
                    <a:pos x="2779" y="3001"/>
                  </a:cxn>
                  <a:cxn ang="0">
                    <a:pos x="2758" y="3189"/>
                  </a:cxn>
                  <a:cxn ang="0">
                    <a:pos x="2440" y="3381"/>
                  </a:cxn>
                  <a:cxn ang="0">
                    <a:pos x="2438" y="3519"/>
                  </a:cxn>
                  <a:cxn ang="0">
                    <a:pos x="1932" y="3654"/>
                  </a:cxn>
                  <a:cxn ang="0">
                    <a:pos x="1749" y="3737"/>
                  </a:cxn>
                  <a:cxn ang="0">
                    <a:pos x="1573" y="3763"/>
                  </a:cxn>
                  <a:cxn ang="0">
                    <a:pos x="1423" y="3671"/>
                  </a:cxn>
                  <a:cxn ang="0">
                    <a:pos x="1166" y="3597"/>
                  </a:cxn>
                  <a:cxn ang="0">
                    <a:pos x="859" y="3591"/>
                  </a:cxn>
                  <a:cxn ang="0">
                    <a:pos x="603" y="3668"/>
                  </a:cxn>
                  <a:cxn ang="0">
                    <a:pos x="368" y="3575"/>
                  </a:cxn>
                  <a:cxn ang="0">
                    <a:pos x="350" y="3369"/>
                  </a:cxn>
                  <a:cxn ang="0">
                    <a:pos x="377" y="3228"/>
                  </a:cxn>
                  <a:cxn ang="0">
                    <a:pos x="35" y="2924"/>
                  </a:cxn>
                  <a:cxn ang="0">
                    <a:pos x="132" y="2628"/>
                  </a:cxn>
                  <a:cxn ang="0">
                    <a:pos x="258" y="2528"/>
                  </a:cxn>
                  <a:cxn ang="0">
                    <a:pos x="373" y="2142"/>
                  </a:cxn>
                  <a:cxn ang="0">
                    <a:pos x="338" y="1854"/>
                  </a:cxn>
                  <a:cxn ang="0">
                    <a:pos x="612" y="1587"/>
                  </a:cxn>
                  <a:cxn ang="0">
                    <a:pos x="745" y="1303"/>
                  </a:cxn>
                  <a:cxn ang="0">
                    <a:pos x="907" y="1113"/>
                  </a:cxn>
                  <a:cxn ang="0">
                    <a:pos x="766" y="896"/>
                  </a:cxn>
                  <a:cxn ang="0">
                    <a:pos x="460" y="833"/>
                  </a:cxn>
                  <a:cxn ang="0">
                    <a:pos x="390" y="689"/>
                  </a:cxn>
                  <a:cxn ang="0">
                    <a:pos x="283" y="606"/>
                  </a:cxn>
                  <a:cxn ang="0">
                    <a:pos x="293" y="522"/>
                  </a:cxn>
                  <a:cxn ang="0">
                    <a:pos x="285" y="438"/>
                  </a:cxn>
                  <a:cxn ang="0">
                    <a:pos x="248" y="421"/>
                  </a:cxn>
                  <a:cxn ang="0">
                    <a:pos x="302" y="283"/>
                  </a:cxn>
                  <a:cxn ang="0">
                    <a:pos x="245" y="186"/>
                  </a:cxn>
                  <a:cxn ang="0">
                    <a:pos x="305" y="98"/>
                  </a:cxn>
                  <a:cxn ang="0">
                    <a:pos x="511" y="122"/>
                  </a:cxn>
                  <a:cxn ang="0">
                    <a:pos x="631" y="105"/>
                  </a:cxn>
                  <a:cxn ang="0">
                    <a:pos x="776" y="0"/>
                  </a:cxn>
                  <a:cxn ang="0">
                    <a:pos x="908" y="102"/>
                  </a:cxn>
                  <a:cxn ang="0">
                    <a:pos x="1305" y="296"/>
                  </a:cxn>
                  <a:cxn ang="0">
                    <a:pos x="1427" y="342"/>
                  </a:cxn>
                  <a:cxn ang="0">
                    <a:pos x="2048" y="597"/>
                  </a:cxn>
                  <a:cxn ang="0">
                    <a:pos x="2209" y="689"/>
                  </a:cxn>
                  <a:cxn ang="0">
                    <a:pos x="2429" y="752"/>
                  </a:cxn>
                </a:cxnLst>
                <a:rect l="0" t="0" r="r" b="b"/>
                <a:pathLst>
                  <a:path w="4453" h="3803">
                    <a:moveTo>
                      <a:pt x="3350" y="3291"/>
                    </a:moveTo>
                    <a:lnTo>
                      <a:pt x="3344" y="3285"/>
                    </a:lnTo>
                    <a:lnTo>
                      <a:pt x="3338" y="3278"/>
                    </a:lnTo>
                    <a:lnTo>
                      <a:pt x="3335" y="3277"/>
                    </a:lnTo>
                    <a:lnTo>
                      <a:pt x="3331" y="3275"/>
                    </a:lnTo>
                    <a:lnTo>
                      <a:pt x="3327" y="3273"/>
                    </a:lnTo>
                    <a:lnTo>
                      <a:pt x="3322" y="3272"/>
                    </a:lnTo>
                    <a:lnTo>
                      <a:pt x="3315" y="3272"/>
                    </a:lnTo>
                    <a:lnTo>
                      <a:pt x="3308" y="3275"/>
                    </a:lnTo>
                    <a:lnTo>
                      <a:pt x="3304" y="3276"/>
                    </a:lnTo>
                    <a:lnTo>
                      <a:pt x="3301" y="3277"/>
                    </a:lnTo>
                    <a:lnTo>
                      <a:pt x="3300" y="3280"/>
                    </a:lnTo>
                    <a:lnTo>
                      <a:pt x="3299" y="3284"/>
                    </a:lnTo>
                    <a:lnTo>
                      <a:pt x="3301" y="3288"/>
                    </a:lnTo>
                    <a:lnTo>
                      <a:pt x="3308" y="3291"/>
                    </a:lnTo>
                    <a:lnTo>
                      <a:pt x="3314" y="3294"/>
                    </a:lnTo>
                    <a:lnTo>
                      <a:pt x="3318" y="3295"/>
                    </a:lnTo>
                    <a:lnTo>
                      <a:pt x="3327" y="3299"/>
                    </a:lnTo>
                    <a:lnTo>
                      <a:pt x="3335" y="3303"/>
                    </a:lnTo>
                    <a:lnTo>
                      <a:pt x="3340" y="3310"/>
                    </a:lnTo>
                    <a:lnTo>
                      <a:pt x="3345" y="3317"/>
                    </a:lnTo>
                    <a:lnTo>
                      <a:pt x="3347" y="3321"/>
                    </a:lnTo>
                    <a:lnTo>
                      <a:pt x="3349" y="3324"/>
                    </a:lnTo>
                    <a:lnTo>
                      <a:pt x="3352" y="3326"/>
                    </a:lnTo>
                    <a:lnTo>
                      <a:pt x="3356" y="3329"/>
                    </a:lnTo>
                    <a:lnTo>
                      <a:pt x="3360" y="3329"/>
                    </a:lnTo>
                    <a:lnTo>
                      <a:pt x="3362" y="3329"/>
                    </a:lnTo>
                    <a:lnTo>
                      <a:pt x="3365" y="3326"/>
                    </a:lnTo>
                    <a:lnTo>
                      <a:pt x="3367" y="3323"/>
                    </a:lnTo>
                    <a:lnTo>
                      <a:pt x="3350" y="3291"/>
                    </a:lnTo>
                    <a:close/>
                    <a:moveTo>
                      <a:pt x="3283" y="3199"/>
                    </a:moveTo>
                    <a:lnTo>
                      <a:pt x="3279" y="3198"/>
                    </a:lnTo>
                    <a:lnTo>
                      <a:pt x="3274" y="3194"/>
                    </a:lnTo>
                    <a:lnTo>
                      <a:pt x="3269" y="3190"/>
                    </a:lnTo>
                    <a:lnTo>
                      <a:pt x="3262" y="3184"/>
                    </a:lnTo>
                    <a:lnTo>
                      <a:pt x="3253" y="3172"/>
                    </a:lnTo>
                    <a:lnTo>
                      <a:pt x="3247" y="3163"/>
                    </a:lnTo>
                    <a:lnTo>
                      <a:pt x="3240" y="3152"/>
                    </a:lnTo>
                    <a:lnTo>
                      <a:pt x="3233" y="3135"/>
                    </a:lnTo>
                    <a:lnTo>
                      <a:pt x="3230" y="3127"/>
                    </a:lnTo>
                    <a:lnTo>
                      <a:pt x="3230" y="3119"/>
                    </a:lnTo>
                    <a:lnTo>
                      <a:pt x="3230" y="3117"/>
                    </a:lnTo>
                    <a:lnTo>
                      <a:pt x="3231" y="3115"/>
                    </a:lnTo>
                    <a:lnTo>
                      <a:pt x="3234" y="3114"/>
                    </a:lnTo>
                    <a:lnTo>
                      <a:pt x="3236" y="3113"/>
                    </a:lnTo>
                    <a:lnTo>
                      <a:pt x="3252" y="3115"/>
                    </a:lnTo>
                    <a:lnTo>
                      <a:pt x="3265" y="3118"/>
                    </a:lnTo>
                    <a:lnTo>
                      <a:pt x="3271" y="3117"/>
                    </a:lnTo>
                    <a:lnTo>
                      <a:pt x="3278" y="3114"/>
                    </a:lnTo>
                    <a:lnTo>
                      <a:pt x="3283" y="3110"/>
                    </a:lnTo>
                    <a:lnTo>
                      <a:pt x="3287" y="3101"/>
                    </a:lnTo>
                    <a:lnTo>
                      <a:pt x="3291" y="3088"/>
                    </a:lnTo>
                    <a:lnTo>
                      <a:pt x="3295" y="3076"/>
                    </a:lnTo>
                    <a:lnTo>
                      <a:pt x="3297" y="3071"/>
                    </a:lnTo>
                    <a:lnTo>
                      <a:pt x="3300" y="3067"/>
                    </a:lnTo>
                    <a:lnTo>
                      <a:pt x="3305" y="3062"/>
                    </a:lnTo>
                    <a:lnTo>
                      <a:pt x="3312" y="3058"/>
                    </a:lnTo>
                    <a:lnTo>
                      <a:pt x="3323" y="3054"/>
                    </a:lnTo>
                    <a:lnTo>
                      <a:pt x="3332" y="3052"/>
                    </a:lnTo>
                    <a:lnTo>
                      <a:pt x="3341" y="3052"/>
                    </a:lnTo>
                    <a:lnTo>
                      <a:pt x="3350" y="3053"/>
                    </a:lnTo>
                    <a:lnTo>
                      <a:pt x="3369" y="3056"/>
                    </a:lnTo>
                    <a:lnTo>
                      <a:pt x="3391" y="3056"/>
                    </a:lnTo>
                    <a:lnTo>
                      <a:pt x="3400" y="3057"/>
                    </a:lnTo>
                    <a:lnTo>
                      <a:pt x="3405" y="3058"/>
                    </a:lnTo>
                    <a:lnTo>
                      <a:pt x="3410" y="3062"/>
                    </a:lnTo>
                    <a:lnTo>
                      <a:pt x="3411" y="3067"/>
                    </a:lnTo>
                    <a:lnTo>
                      <a:pt x="3413" y="3074"/>
                    </a:lnTo>
                    <a:lnTo>
                      <a:pt x="3411" y="3080"/>
                    </a:lnTo>
                    <a:lnTo>
                      <a:pt x="3410" y="3087"/>
                    </a:lnTo>
                    <a:lnTo>
                      <a:pt x="3407" y="3095"/>
                    </a:lnTo>
                    <a:lnTo>
                      <a:pt x="3401" y="3106"/>
                    </a:lnTo>
                    <a:lnTo>
                      <a:pt x="3395" y="3117"/>
                    </a:lnTo>
                    <a:lnTo>
                      <a:pt x="3387" y="3124"/>
                    </a:lnTo>
                    <a:lnTo>
                      <a:pt x="3378" y="3131"/>
                    </a:lnTo>
                    <a:lnTo>
                      <a:pt x="3369" y="3137"/>
                    </a:lnTo>
                    <a:lnTo>
                      <a:pt x="3360" y="3144"/>
                    </a:lnTo>
                    <a:lnTo>
                      <a:pt x="3349" y="3150"/>
                    </a:lnTo>
                    <a:lnTo>
                      <a:pt x="3340" y="3159"/>
                    </a:lnTo>
                    <a:lnTo>
                      <a:pt x="3335" y="3167"/>
                    </a:lnTo>
                    <a:lnTo>
                      <a:pt x="3332" y="3175"/>
                    </a:lnTo>
                    <a:lnTo>
                      <a:pt x="3328" y="3183"/>
                    </a:lnTo>
                    <a:lnTo>
                      <a:pt x="3326" y="3190"/>
                    </a:lnTo>
                    <a:lnTo>
                      <a:pt x="3322" y="3198"/>
                    </a:lnTo>
                    <a:lnTo>
                      <a:pt x="3317" y="3202"/>
                    </a:lnTo>
                    <a:lnTo>
                      <a:pt x="3314" y="3203"/>
                    </a:lnTo>
                    <a:lnTo>
                      <a:pt x="3309" y="3205"/>
                    </a:lnTo>
                    <a:lnTo>
                      <a:pt x="3305" y="3205"/>
                    </a:lnTo>
                    <a:lnTo>
                      <a:pt x="3299" y="3203"/>
                    </a:lnTo>
                    <a:lnTo>
                      <a:pt x="3283" y="3199"/>
                    </a:lnTo>
                    <a:close/>
                    <a:moveTo>
                      <a:pt x="3845" y="3066"/>
                    </a:moveTo>
                    <a:lnTo>
                      <a:pt x="3843" y="3035"/>
                    </a:lnTo>
                    <a:lnTo>
                      <a:pt x="3841" y="3001"/>
                    </a:lnTo>
                    <a:lnTo>
                      <a:pt x="3840" y="2995"/>
                    </a:lnTo>
                    <a:lnTo>
                      <a:pt x="3838" y="2988"/>
                    </a:lnTo>
                    <a:lnTo>
                      <a:pt x="3835" y="2982"/>
                    </a:lnTo>
                    <a:lnTo>
                      <a:pt x="3831" y="2978"/>
                    </a:lnTo>
                    <a:lnTo>
                      <a:pt x="3826" y="2974"/>
                    </a:lnTo>
                    <a:lnTo>
                      <a:pt x="3819" y="2973"/>
                    </a:lnTo>
                    <a:lnTo>
                      <a:pt x="3812" y="2971"/>
                    </a:lnTo>
                    <a:lnTo>
                      <a:pt x="3803" y="2973"/>
                    </a:lnTo>
                    <a:lnTo>
                      <a:pt x="3797" y="2975"/>
                    </a:lnTo>
                    <a:lnTo>
                      <a:pt x="3792" y="2978"/>
                    </a:lnTo>
                    <a:lnTo>
                      <a:pt x="3787" y="2982"/>
                    </a:lnTo>
                    <a:lnTo>
                      <a:pt x="3783" y="2986"/>
                    </a:lnTo>
                    <a:lnTo>
                      <a:pt x="3774" y="2995"/>
                    </a:lnTo>
                    <a:lnTo>
                      <a:pt x="3764" y="3003"/>
                    </a:lnTo>
                    <a:lnTo>
                      <a:pt x="3760" y="3004"/>
                    </a:lnTo>
                    <a:lnTo>
                      <a:pt x="3757" y="3005"/>
                    </a:lnTo>
                    <a:lnTo>
                      <a:pt x="3755" y="3005"/>
                    </a:lnTo>
                    <a:lnTo>
                      <a:pt x="3752" y="3004"/>
                    </a:lnTo>
                    <a:lnTo>
                      <a:pt x="3748" y="3001"/>
                    </a:lnTo>
                    <a:lnTo>
                      <a:pt x="3746" y="2996"/>
                    </a:lnTo>
                    <a:lnTo>
                      <a:pt x="3744" y="2983"/>
                    </a:lnTo>
                    <a:lnTo>
                      <a:pt x="3744" y="2971"/>
                    </a:lnTo>
                    <a:lnTo>
                      <a:pt x="3737" y="2966"/>
                    </a:lnTo>
                    <a:lnTo>
                      <a:pt x="3727" y="2958"/>
                    </a:lnTo>
                    <a:lnTo>
                      <a:pt x="3718" y="2949"/>
                    </a:lnTo>
                    <a:lnTo>
                      <a:pt x="3709" y="2939"/>
                    </a:lnTo>
                    <a:lnTo>
                      <a:pt x="3705" y="2934"/>
                    </a:lnTo>
                    <a:lnTo>
                      <a:pt x="3702" y="2929"/>
                    </a:lnTo>
                    <a:lnTo>
                      <a:pt x="3699" y="2924"/>
                    </a:lnTo>
                    <a:lnTo>
                      <a:pt x="3698" y="2918"/>
                    </a:lnTo>
                    <a:lnTo>
                      <a:pt x="3698" y="2913"/>
                    </a:lnTo>
                    <a:lnTo>
                      <a:pt x="3699" y="2908"/>
                    </a:lnTo>
                    <a:lnTo>
                      <a:pt x="3703" y="2904"/>
                    </a:lnTo>
                    <a:lnTo>
                      <a:pt x="3707" y="2900"/>
                    </a:lnTo>
                    <a:lnTo>
                      <a:pt x="3711" y="2899"/>
                    </a:lnTo>
                    <a:lnTo>
                      <a:pt x="3717" y="2898"/>
                    </a:lnTo>
                    <a:lnTo>
                      <a:pt x="3724" y="2898"/>
                    </a:lnTo>
                    <a:lnTo>
                      <a:pt x="3731" y="2899"/>
                    </a:lnTo>
                    <a:lnTo>
                      <a:pt x="3747" y="2899"/>
                    </a:lnTo>
                    <a:lnTo>
                      <a:pt x="3757" y="2900"/>
                    </a:lnTo>
                    <a:lnTo>
                      <a:pt x="3773" y="2898"/>
                    </a:lnTo>
                    <a:lnTo>
                      <a:pt x="3787" y="2894"/>
                    </a:lnTo>
                    <a:lnTo>
                      <a:pt x="3800" y="2889"/>
                    </a:lnTo>
                    <a:lnTo>
                      <a:pt x="3814" y="2883"/>
                    </a:lnTo>
                    <a:lnTo>
                      <a:pt x="3841" y="2870"/>
                    </a:lnTo>
                    <a:lnTo>
                      <a:pt x="3869" y="2860"/>
                    </a:lnTo>
                    <a:lnTo>
                      <a:pt x="3883" y="2856"/>
                    </a:lnTo>
                    <a:lnTo>
                      <a:pt x="3904" y="2852"/>
                    </a:lnTo>
                    <a:lnTo>
                      <a:pt x="3930" y="2851"/>
                    </a:lnTo>
                    <a:lnTo>
                      <a:pt x="3955" y="2850"/>
                    </a:lnTo>
                    <a:lnTo>
                      <a:pt x="3970" y="2850"/>
                    </a:lnTo>
                    <a:lnTo>
                      <a:pt x="3981" y="2850"/>
                    </a:lnTo>
                    <a:lnTo>
                      <a:pt x="3993" y="2851"/>
                    </a:lnTo>
                    <a:lnTo>
                      <a:pt x="4003" y="2854"/>
                    </a:lnTo>
                    <a:lnTo>
                      <a:pt x="4012" y="2856"/>
                    </a:lnTo>
                    <a:lnTo>
                      <a:pt x="4019" y="2860"/>
                    </a:lnTo>
                    <a:lnTo>
                      <a:pt x="4020" y="2863"/>
                    </a:lnTo>
                    <a:lnTo>
                      <a:pt x="4023" y="2865"/>
                    </a:lnTo>
                    <a:lnTo>
                      <a:pt x="4024" y="2868"/>
                    </a:lnTo>
                    <a:lnTo>
                      <a:pt x="4024" y="2870"/>
                    </a:lnTo>
                    <a:lnTo>
                      <a:pt x="4024" y="2881"/>
                    </a:lnTo>
                    <a:lnTo>
                      <a:pt x="4025" y="2892"/>
                    </a:lnTo>
                    <a:lnTo>
                      <a:pt x="4027" y="2905"/>
                    </a:lnTo>
                    <a:lnTo>
                      <a:pt x="4031" y="2918"/>
                    </a:lnTo>
                    <a:lnTo>
                      <a:pt x="4032" y="2924"/>
                    </a:lnTo>
                    <a:lnTo>
                      <a:pt x="4034" y="2930"/>
                    </a:lnTo>
                    <a:lnTo>
                      <a:pt x="4037" y="2934"/>
                    </a:lnTo>
                    <a:lnTo>
                      <a:pt x="4041" y="2939"/>
                    </a:lnTo>
                    <a:lnTo>
                      <a:pt x="4045" y="2942"/>
                    </a:lnTo>
                    <a:lnTo>
                      <a:pt x="4049" y="2944"/>
                    </a:lnTo>
                    <a:lnTo>
                      <a:pt x="4054" y="2944"/>
                    </a:lnTo>
                    <a:lnTo>
                      <a:pt x="4060" y="2944"/>
                    </a:lnTo>
                    <a:lnTo>
                      <a:pt x="4073" y="2942"/>
                    </a:lnTo>
                    <a:lnTo>
                      <a:pt x="4082" y="2940"/>
                    </a:lnTo>
                    <a:lnTo>
                      <a:pt x="4089" y="2939"/>
                    </a:lnTo>
                    <a:lnTo>
                      <a:pt x="4093" y="2940"/>
                    </a:lnTo>
                    <a:lnTo>
                      <a:pt x="4094" y="2943"/>
                    </a:lnTo>
                    <a:lnTo>
                      <a:pt x="4094" y="2949"/>
                    </a:lnTo>
                    <a:lnTo>
                      <a:pt x="4094" y="2957"/>
                    </a:lnTo>
                    <a:lnTo>
                      <a:pt x="4094" y="2969"/>
                    </a:lnTo>
                    <a:lnTo>
                      <a:pt x="4094" y="2974"/>
                    </a:lnTo>
                    <a:lnTo>
                      <a:pt x="4093" y="2978"/>
                    </a:lnTo>
                    <a:lnTo>
                      <a:pt x="4091" y="2982"/>
                    </a:lnTo>
                    <a:lnTo>
                      <a:pt x="4090" y="2984"/>
                    </a:lnTo>
                    <a:lnTo>
                      <a:pt x="4085" y="2990"/>
                    </a:lnTo>
                    <a:lnTo>
                      <a:pt x="4079" y="2992"/>
                    </a:lnTo>
                    <a:lnTo>
                      <a:pt x="4064" y="2997"/>
                    </a:lnTo>
                    <a:lnTo>
                      <a:pt x="4050" y="3004"/>
                    </a:lnTo>
                    <a:lnTo>
                      <a:pt x="4044" y="3009"/>
                    </a:lnTo>
                    <a:lnTo>
                      <a:pt x="4038" y="3015"/>
                    </a:lnTo>
                    <a:lnTo>
                      <a:pt x="4032" y="3023"/>
                    </a:lnTo>
                    <a:lnTo>
                      <a:pt x="4027" y="3031"/>
                    </a:lnTo>
                    <a:lnTo>
                      <a:pt x="4014" y="3050"/>
                    </a:lnTo>
                    <a:lnTo>
                      <a:pt x="4002" y="3071"/>
                    </a:lnTo>
                    <a:lnTo>
                      <a:pt x="3989" y="3089"/>
                    </a:lnTo>
                    <a:lnTo>
                      <a:pt x="3976" y="3106"/>
                    </a:lnTo>
                    <a:lnTo>
                      <a:pt x="3968" y="3113"/>
                    </a:lnTo>
                    <a:lnTo>
                      <a:pt x="3962" y="3119"/>
                    </a:lnTo>
                    <a:lnTo>
                      <a:pt x="3954" y="3122"/>
                    </a:lnTo>
                    <a:lnTo>
                      <a:pt x="3946" y="3124"/>
                    </a:lnTo>
                    <a:lnTo>
                      <a:pt x="3941" y="3119"/>
                    </a:lnTo>
                    <a:lnTo>
                      <a:pt x="3937" y="3114"/>
                    </a:lnTo>
                    <a:lnTo>
                      <a:pt x="3935" y="3109"/>
                    </a:lnTo>
                    <a:lnTo>
                      <a:pt x="3932" y="3104"/>
                    </a:lnTo>
                    <a:lnTo>
                      <a:pt x="3928" y="3100"/>
                    </a:lnTo>
                    <a:lnTo>
                      <a:pt x="3924" y="3097"/>
                    </a:lnTo>
                    <a:lnTo>
                      <a:pt x="3918" y="3095"/>
                    </a:lnTo>
                    <a:lnTo>
                      <a:pt x="3908" y="3096"/>
                    </a:lnTo>
                    <a:lnTo>
                      <a:pt x="3897" y="3097"/>
                    </a:lnTo>
                    <a:lnTo>
                      <a:pt x="3884" y="3100"/>
                    </a:lnTo>
                    <a:lnTo>
                      <a:pt x="3878" y="3101"/>
                    </a:lnTo>
                    <a:lnTo>
                      <a:pt x="3873" y="3101"/>
                    </a:lnTo>
                    <a:lnTo>
                      <a:pt x="3866" y="3101"/>
                    </a:lnTo>
                    <a:lnTo>
                      <a:pt x="3862" y="3100"/>
                    </a:lnTo>
                    <a:lnTo>
                      <a:pt x="3845" y="3066"/>
                    </a:lnTo>
                    <a:close/>
                    <a:moveTo>
                      <a:pt x="4375" y="2944"/>
                    </a:moveTo>
                    <a:lnTo>
                      <a:pt x="4366" y="2943"/>
                    </a:lnTo>
                    <a:lnTo>
                      <a:pt x="4358" y="2939"/>
                    </a:lnTo>
                    <a:lnTo>
                      <a:pt x="4351" y="2934"/>
                    </a:lnTo>
                    <a:lnTo>
                      <a:pt x="4342" y="2930"/>
                    </a:lnTo>
                    <a:lnTo>
                      <a:pt x="4334" y="2925"/>
                    </a:lnTo>
                    <a:lnTo>
                      <a:pt x="4325" y="2920"/>
                    </a:lnTo>
                    <a:lnTo>
                      <a:pt x="4317" y="2916"/>
                    </a:lnTo>
                    <a:lnTo>
                      <a:pt x="4308" y="2913"/>
                    </a:lnTo>
                    <a:lnTo>
                      <a:pt x="4294" y="2911"/>
                    </a:lnTo>
                    <a:lnTo>
                      <a:pt x="4281" y="2909"/>
                    </a:lnTo>
                    <a:lnTo>
                      <a:pt x="4266" y="2909"/>
                    </a:lnTo>
                    <a:lnTo>
                      <a:pt x="4252" y="2908"/>
                    </a:lnTo>
                    <a:lnTo>
                      <a:pt x="4244" y="2905"/>
                    </a:lnTo>
                    <a:lnTo>
                      <a:pt x="4240" y="2903"/>
                    </a:lnTo>
                    <a:lnTo>
                      <a:pt x="4239" y="2899"/>
                    </a:lnTo>
                    <a:lnTo>
                      <a:pt x="4240" y="2895"/>
                    </a:lnTo>
                    <a:lnTo>
                      <a:pt x="4247" y="2885"/>
                    </a:lnTo>
                    <a:lnTo>
                      <a:pt x="4253" y="2874"/>
                    </a:lnTo>
                    <a:lnTo>
                      <a:pt x="4259" y="2861"/>
                    </a:lnTo>
                    <a:lnTo>
                      <a:pt x="4260" y="2846"/>
                    </a:lnTo>
                    <a:lnTo>
                      <a:pt x="4263" y="2839"/>
                    </a:lnTo>
                    <a:lnTo>
                      <a:pt x="4265" y="2833"/>
                    </a:lnTo>
                    <a:lnTo>
                      <a:pt x="4268" y="2830"/>
                    </a:lnTo>
                    <a:lnTo>
                      <a:pt x="4270" y="2829"/>
                    </a:lnTo>
                    <a:lnTo>
                      <a:pt x="4273" y="2826"/>
                    </a:lnTo>
                    <a:lnTo>
                      <a:pt x="4277" y="2826"/>
                    </a:lnTo>
                    <a:lnTo>
                      <a:pt x="4288" y="2825"/>
                    </a:lnTo>
                    <a:lnTo>
                      <a:pt x="4303" y="2825"/>
                    </a:lnTo>
                    <a:lnTo>
                      <a:pt x="4317" y="2826"/>
                    </a:lnTo>
                    <a:lnTo>
                      <a:pt x="4332" y="2829"/>
                    </a:lnTo>
                    <a:lnTo>
                      <a:pt x="4362" y="2835"/>
                    </a:lnTo>
                    <a:lnTo>
                      <a:pt x="4388" y="2841"/>
                    </a:lnTo>
                    <a:lnTo>
                      <a:pt x="4408" y="2842"/>
                    </a:lnTo>
                    <a:lnTo>
                      <a:pt x="4427" y="2845"/>
                    </a:lnTo>
                    <a:lnTo>
                      <a:pt x="4435" y="2847"/>
                    </a:lnTo>
                    <a:lnTo>
                      <a:pt x="4441" y="2852"/>
                    </a:lnTo>
                    <a:lnTo>
                      <a:pt x="4443" y="2855"/>
                    </a:lnTo>
                    <a:lnTo>
                      <a:pt x="4445" y="2859"/>
                    </a:lnTo>
                    <a:lnTo>
                      <a:pt x="4446" y="2864"/>
                    </a:lnTo>
                    <a:lnTo>
                      <a:pt x="4448" y="2869"/>
                    </a:lnTo>
                    <a:lnTo>
                      <a:pt x="4449" y="2894"/>
                    </a:lnTo>
                    <a:lnTo>
                      <a:pt x="4452" y="2917"/>
                    </a:lnTo>
                    <a:lnTo>
                      <a:pt x="4453" y="2940"/>
                    </a:lnTo>
                    <a:lnTo>
                      <a:pt x="4452" y="2965"/>
                    </a:lnTo>
                    <a:lnTo>
                      <a:pt x="4452" y="2971"/>
                    </a:lnTo>
                    <a:lnTo>
                      <a:pt x="4450" y="2981"/>
                    </a:lnTo>
                    <a:lnTo>
                      <a:pt x="4450" y="2984"/>
                    </a:lnTo>
                    <a:lnTo>
                      <a:pt x="4449" y="2988"/>
                    </a:lnTo>
                    <a:lnTo>
                      <a:pt x="4446" y="2991"/>
                    </a:lnTo>
                    <a:lnTo>
                      <a:pt x="4444" y="2993"/>
                    </a:lnTo>
                    <a:lnTo>
                      <a:pt x="4439" y="2993"/>
                    </a:lnTo>
                    <a:lnTo>
                      <a:pt x="4432" y="2992"/>
                    </a:lnTo>
                    <a:lnTo>
                      <a:pt x="4424" y="2990"/>
                    </a:lnTo>
                    <a:lnTo>
                      <a:pt x="4417" y="2984"/>
                    </a:lnTo>
                    <a:lnTo>
                      <a:pt x="4402" y="2975"/>
                    </a:lnTo>
                    <a:lnTo>
                      <a:pt x="4392" y="2966"/>
                    </a:lnTo>
                    <a:lnTo>
                      <a:pt x="4388" y="2960"/>
                    </a:lnTo>
                    <a:lnTo>
                      <a:pt x="4383" y="2952"/>
                    </a:lnTo>
                    <a:lnTo>
                      <a:pt x="4380" y="2948"/>
                    </a:lnTo>
                    <a:lnTo>
                      <a:pt x="4379" y="2946"/>
                    </a:lnTo>
                    <a:lnTo>
                      <a:pt x="4377" y="2944"/>
                    </a:lnTo>
                    <a:lnTo>
                      <a:pt x="4375" y="2944"/>
                    </a:lnTo>
                    <a:close/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Freeform 235"/>
              <p:cNvSpPr>
                <a:spLocks/>
              </p:cNvSpPr>
              <p:nvPr/>
            </p:nvSpPr>
            <p:spPr bwMode="auto">
              <a:xfrm>
                <a:off x="5504483" y="6083765"/>
                <a:ext cx="30969" cy="25288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376092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Freeform 236"/>
              <p:cNvSpPr>
                <a:spLocks/>
              </p:cNvSpPr>
              <p:nvPr/>
            </p:nvSpPr>
            <p:spPr bwMode="auto">
              <a:xfrm>
                <a:off x="5471693" y="5984419"/>
                <a:ext cx="83798" cy="68640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Freeform 237"/>
              <p:cNvSpPr>
                <a:spLocks/>
              </p:cNvSpPr>
              <p:nvPr/>
            </p:nvSpPr>
            <p:spPr bwMode="auto">
              <a:xfrm>
                <a:off x="5684831" y="5892297"/>
                <a:ext cx="182169" cy="124636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Freeform 238"/>
              <p:cNvSpPr>
                <a:spLocks/>
              </p:cNvSpPr>
              <p:nvPr/>
            </p:nvSpPr>
            <p:spPr bwMode="auto">
              <a:xfrm>
                <a:off x="5932581" y="5881459"/>
                <a:ext cx="96550" cy="75865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Freeform 239"/>
              <p:cNvSpPr>
                <a:spLocks/>
              </p:cNvSpPr>
              <p:nvPr/>
            </p:nvSpPr>
            <p:spPr bwMode="auto">
              <a:xfrm>
                <a:off x="4001589" y="4606208"/>
                <a:ext cx="1941922" cy="1717796"/>
              </a:xfrm>
              <a:custGeom>
                <a:avLst/>
                <a:gdLst/>
                <a:ahLst/>
                <a:cxnLst>
                  <a:cxn ang="0">
                    <a:pos x="2845" y="971"/>
                  </a:cxn>
                  <a:cxn ang="0">
                    <a:pos x="2981" y="1135"/>
                  </a:cxn>
                  <a:cxn ang="0">
                    <a:pos x="3142" y="1290"/>
                  </a:cxn>
                  <a:cxn ang="0">
                    <a:pos x="3414" y="1339"/>
                  </a:cxn>
                  <a:cxn ang="0">
                    <a:pos x="3585" y="1373"/>
                  </a:cxn>
                  <a:cxn ang="0">
                    <a:pos x="3633" y="1546"/>
                  </a:cxn>
                  <a:cxn ang="0">
                    <a:pos x="3819" y="1618"/>
                  </a:cxn>
                  <a:cxn ang="0">
                    <a:pos x="4066" y="1670"/>
                  </a:cxn>
                  <a:cxn ang="0">
                    <a:pos x="4231" y="1782"/>
                  </a:cxn>
                  <a:cxn ang="0">
                    <a:pos x="4211" y="1948"/>
                  </a:cxn>
                  <a:cxn ang="0">
                    <a:pos x="3869" y="2057"/>
                  </a:cxn>
                  <a:cxn ang="0">
                    <a:pos x="3374" y="2154"/>
                  </a:cxn>
                  <a:cxn ang="0">
                    <a:pos x="3266" y="2295"/>
                  </a:cxn>
                  <a:cxn ang="0">
                    <a:pos x="2881" y="2588"/>
                  </a:cxn>
                  <a:cxn ang="0">
                    <a:pos x="2779" y="3001"/>
                  </a:cxn>
                  <a:cxn ang="0">
                    <a:pos x="2796" y="3168"/>
                  </a:cxn>
                  <a:cxn ang="0">
                    <a:pos x="2505" y="3317"/>
                  </a:cxn>
                  <a:cxn ang="0">
                    <a:pos x="2384" y="3464"/>
                  </a:cxn>
                  <a:cxn ang="0">
                    <a:pos x="2197" y="3512"/>
                  </a:cxn>
                  <a:cxn ang="0">
                    <a:pos x="1903" y="3721"/>
                  </a:cxn>
                  <a:cxn ang="0">
                    <a:pos x="1739" y="3725"/>
                  </a:cxn>
                  <a:cxn ang="0">
                    <a:pos x="1587" y="3763"/>
                  </a:cxn>
                  <a:cxn ang="0">
                    <a:pos x="1449" y="3672"/>
                  </a:cxn>
                  <a:cxn ang="0">
                    <a:pos x="1270" y="3632"/>
                  </a:cxn>
                  <a:cxn ang="0">
                    <a:pos x="1006" y="3545"/>
                  </a:cxn>
                  <a:cxn ang="0">
                    <a:pos x="783" y="3575"/>
                  </a:cxn>
                  <a:cxn ang="0">
                    <a:pos x="577" y="3679"/>
                  </a:cxn>
                  <a:cxn ang="0">
                    <a:pos x="368" y="3575"/>
                  </a:cxn>
                  <a:cxn ang="0">
                    <a:pos x="363" y="3422"/>
                  </a:cxn>
                  <a:cxn ang="0">
                    <a:pos x="349" y="3264"/>
                  </a:cxn>
                  <a:cxn ang="0">
                    <a:pos x="288" y="3152"/>
                  </a:cxn>
                  <a:cxn ang="0">
                    <a:pos x="12" y="2815"/>
                  </a:cxn>
                  <a:cxn ang="0">
                    <a:pos x="164" y="2601"/>
                  </a:cxn>
                  <a:cxn ang="0">
                    <a:pos x="250" y="2525"/>
                  </a:cxn>
                  <a:cxn ang="0">
                    <a:pos x="379" y="2162"/>
                  </a:cxn>
                  <a:cxn ang="0">
                    <a:pos x="332" y="1907"/>
                  </a:cxn>
                  <a:cxn ang="0">
                    <a:pos x="538" y="1624"/>
                  </a:cxn>
                  <a:cxn ang="0">
                    <a:pos x="680" y="1443"/>
                  </a:cxn>
                  <a:cxn ang="0">
                    <a:pos x="888" y="1263"/>
                  </a:cxn>
                  <a:cxn ang="0">
                    <a:pos x="890" y="1085"/>
                  </a:cxn>
                  <a:cxn ang="0">
                    <a:pos x="775" y="900"/>
                  </a:cxn>
                  <a:cxn ang="0">
                    <a:pos x="509" y="825"/>
                  </a:cxn>
                  <a:cxn ang="0">
                    <a:pos x="438" y="698"/>
                  </a:cxn>
                  <a:cxn ang="0">
                    <a:pos x="197" y="712"/>
                  </a:cxn>
                  <a:cxn ang="0">
                    <a:pos x="345" y="558"/>
                  </a:cxn>
                  <a:cxn ang="0">
                    <a:pos x="349" y="502"/>
                  </a:cxn>
                  <a:cxn ang="0">
                    <a:pos x="285" y="438"/>
                  </a:cxn>
                  <a:cxn ang="0">
                    <a:pos x="267" y="400"/>
                  </a:cxn>
                  <a:cxn ang="0">
                    <a:pos x="315" y="302"/>
                  </a:cxn>
                  <a:cxn ang="0">
                    <a:pos x="248" y="248"/>
                  </a:cxn>
                  <a:cxn ang="0">
                    <a:pos x="249" y="145"/>
                  </a:cxn>
                  <a:cxn ang="0">
                    <a:pos x="368" y="115"/>
                  </a:cxn>
                  <a:cxn ang="0">
                    <a:pos x="541" y="129"/>
                  </a:cxn>
                  <a:cxn ang="0">
                    <a:pos x="636" y="112"/>
                  </a:cxn>
                  <a:cxn ang="0">
                    <a:pos x="712" y="27"/>
                  </a:cxn>
                  <a:cxn ang="0">
                    <a:pos x="848" y="65"/>
                  </a:cxn>
                  <a:cxn ang="0">
                    <a:pos x="1070" y="226"/>
                  </a:cxn>
                  <a:cxn ang="0">
                    <a:pos x="1375" y="295"/>
                  </a:cxn>
                  <a:cxn ang="0">
                    <a:pos x="1608" y="435"/>
                  </a:cxn>
                  <a:cxn ang="0">
                    <a:pos x="2048" y="597"/>
                  </a:cxn>
                  <a:cxn ang="0">
                    <a:pos x="2156" y="675"/>
                  </a:cxn>
                  <a:cxn ang="0">
                    <a:pos x="2328" y="702"/>
                  </a:cxn>
                  <a:cxn ang="0">
                    <a:pos x="2568" y="846"/>
                  </a:cxn>
                </a:cxnLst>
                <a:rect l="0" t="0" r="r" b="b"/>
                <a:pathLst>
                  <a:path w="4263" h="3803">
                    <a:moveTo>
                      <a:pt x="2687" y="828"/>
                    </a:moveTo>
                    <a:lnTo>
                      <a:pt x="2734" y="879"/>
                    </a:lnTo>
                    <a:lnTo>
                      <a:pt x="2749" y="885"/>
                    </a:lnTo>
                    <a:lnTo>
                      <a:pt x="2770" y="892"/>
                    </a:lnTo>
                    <a:lnTo>
                      <a:pt x="2780" y="897"/>
                    </a:lnTo>
                    <a:lnTo>
                      <a:pt x="2790" y="901"/>
                    </a:lnTo>
                    <a:lnTo>
                      <a:pt x="2797" y="907"/>
                    </a:lnTo>
                    <a:lnTo>
                      <a:pt x="2801" y="910"/>
                    </a:lnTo>
                    <a:lnTo>
                      <a:pt x="2804" y="917"/>
                    </a:lnTo>
                    <a:lnTo>
                      <a:pt x="2804" y="925"/>
                    </a:lnTo>
                    <a:lnTo>
                      <a:pt x="2802" y="931"/>
                    </a:lnTo>
                    <a:lnTo>
                      <a:pt x="2800" y="939"/>
                    </a:lnTo>
                    <a:lnTo>
                      <a:pt x="2793" y="952"/>
                    </a:lnTo>
                    <a:lnTo>
                      <a:pt x="2787" y="964"/>
                    </a:lnTo>
                    <a:lnTo>
                      <a:pt x="2786" y="969"/>
                    </a:lnTo>
                    <a:lnTo>
                      <a:pt x="2786" y="973"/>
                    </a:lnTo>
                    <a:lnTo>
                      <a:pt x="2788" y="975"/>
                    </a:lnTo>
                    <a:lnTo>
                      <a:pt x="2792" y="977"/>
                    </a:lnTo>
                    <a:lnTo>
                      <a:pt x="2802" y="977"/>
                    </a:lnTo>
                    <a:lnTo>
                      <a:pt x="2817" y="974"/>
                    </a:lnTo>
                    <a:lnTo>
                      <a:pt x="2831" y="973"/>
                    </a:lnTo>
                    <a:lnTo>
                      <a:pt x="2845" y="971"/>
                    </a:lnTo>
                    <a:lnTo>
                      <a:pt x="2850" y="973"/>
                    </a:lnTo>
                    <a:lnTo>
                      <a:pt x="2856" y="974"/>
                    </a:lnTo>
                    <a:lnTo>
                      <a:pt x="2859" y="977"/>
                    </a:lnTo>
                    <a:lnTo>
                      <a:pt x="2861" y="982"/>
                    </a:lnTo>
                    <a:lnTo>
                      <a:pt x="2867" y="1001"/>
                    </a:lnTo>
                    <a:lnTo>
                      <a:pt x="2874" y="1023"/>
                    </a:lnTo>
                    <a:lnTo>
                      <a:pt x="2883" y="1043"/>
                    </a:lnTo>
                    <a:lnTo>
                      <a:pt x="2893" y="1063"/>
                    </a:lnTo>
                    <a:lnTo>
                      <a:pt x="2898" y="1072"/>
                    </a:lnTo>
                    <a:lnTo>
                      <a:pt x="2905" y="1080"/>
                    </a:lnTo>
                    <a:lnTo>
                      <a:pt x="2913" y="1088"/>
                    </a:lnTo>
                    <a:lnTo>
                      <a:pt x="2920" y="1094"/>
                    </a:lnTo>
                    <a:lnTo>
                      <a:pt x="2929" y="1101"/>
                    </a:lnTo>
                    <a:lnTo>
                      <a:pt x="2939" y="1106"/>
                    </a:lnTo>
                    <a:lnTo>
                      <a:pt x="2948" y="1110"/>
                    </a:lnTo>
                    <a:lnTo>
                      <a:pt x="2959" y="1113"/>
                    </a:lnTo>
                    <a:lnTo>
                      <a:pt x="2963" y="1114"/>
                    </a:lnTo>
                    <a:lnTo>
                      <a:pt x="2967" y="1115"/>
                    </a:lnTo>
                    <a:lnTo>
                      <a:pt x="2971" y="1118"/>
                    </a:lnTo>
                    <a:lnTo>
                      <a:pt x="2973" y="1120"/>
                    </a:lnTo>
                    <a:lnTo>
                      <a:pt x="2977" y="1127"/>
                    </a:lnTo>
                    <a:lnTo>
                      <a:pt x="2981" y="1135"/>
                    </a:lnTo>
                    <a:lnTo>
                      <a:pt x="2985" y="1151"/>
                    </a:lnTo>
                    <a:lnTo>
                      <a:pt x="2988" y="1168"/>
                    </a:lnTo>
                    <a:lnTo>
                      <a:pt x="2990" y="1175"/>
                    </a:lnTo>
                    <a:lnTo>
                      <a:pt x="2992" y="1181"/>
                    </a:lnTo>
                    <a:lnTo>
                      <a:pt x="2996" y="1185"/>
                    </a:lnTo>
                    <a:lnTo>
                      <a:pt x="2998" y="1190"/>
                    </a:lnTo>
                    <a:lnTo>
                      <a:pt x="3002" y="1193"/>
                    </a:lnTo>
                    <a:lnTo>
                      <a:pt x="3006" y="1195"/>
                    </a:lnTo>
                    <a:lnTo>
                      <a:pt x="3011" y="1198"/>
                    </a:lnTo>
                    <a:lnTo>
                      <a:pt x="3016" y="1199"/>
                    </a:lnTo>
                    <a:lnTo>
                      <a:pt x="3038" y="1202"/>
                    </a:lnTo>
                    <a:lnTo>
                      <a:pt x="3060" y="1206"/>
                    </a:lnTo>
                    <a:lnTo>
                      <a:pt x="3076" y="1210"/>
                    </a:lnTo>
                    <a:lnTo>
                      <a:pt x="3087" y="1214"/>
                    </a:lnTo>
                    <a:lnTo>
                      <a:pt x="3097" y="1216"/>
                    </a:lnTo>
                    <a:lnTo>
                      <a:pt x="3103" y="1221"/>
                    </a:lnTo>
                    <a:lnTo>
                      <a:pt x="3108" y="1227"/>
                    </a:lnTo>
                    <a:lnTo>
                      <a:pt x="3113" y="1234"/>
                    </a:lnTo>
                    <a:lnTo>
                      <a:pt x="3119" y="1246"/>
                    </a:lnTo>
                    <a:lnTo>
                      <a:pt x="3125" y="1262"/>
                    </a:lnTo>
                    <a:lnTo>
                      <a:pt x="3133" y="1277"/>
                    </a:lnTo>
                    <a:lnTo>
                      <a:pt x="3142" y="1290"/>
                    </a:lnTo>
                    <a:lnTo>
                      <a:pt x="3151" y="1300"/>
                    </a:lnTo>
                    <a:lnTo>
                      <a:pt x="3160" y="1307"/>
                    </a:lnTo>
                    <a:lnTo>
                      <a:pt x="3170" y="1312"/>
                    </a:lnTo>
                    <a:lnTo>
                      <a:pt x="3181" y="1316"/>
                    </a:lnTo>
                    <a:lnTo>
                      <a:pt x="3192" y="1317"/>
                    </a:lnTo>
                    <a:lnTo>
                      <a:pt x="3203" y="1317"/>
                    </a:lnTo>
                    <a:lnTo>
                      <a:pt x="3227" y="1316"/>
                    </a:lnTo>
                    <a:lnTo>
                      <a:pt x="3252" y="1315"/>
                    </a:lnTo>
                    <a:lnTo>
                      <a:pt x="3265" y="1315"/>
                    </a:lnTo>
                    <a:lnTo>
                      <a:pt x="3279" y="1315"/>
                    </a:lnTo>
                    <a:lnTo>
                      <a:pt x="3292" y="1317"/>
                    </a:lnTo>
                    <a:lnTo>
                      <a:pt x="3305" y="1320"/>
                    </a:lnTo>
                    <a:lnTo>
                      <a:pt x="3331" y="1331"/>
                    </a:lnTo>
                    <a:lnTo>
                      <a:pt x="3369" y="1348"/>
                    </a:lnTo>
                    <a:lnTo>
                      <a:pt x="3378" y="1351"/>
                    </a:lnTo>
                    <a:lnTo>
                      <a:pt x="3387" y="1353"/>
                    </a:lnTo>
                    <a:lnTo>
                      <a:pt x="3395" y="1355"/>
                    </a:lnTo>
                    <a:lnTo>
                      <a:pt x="3402" y="1355"/>
                    </a:lnTo>
                    <a:lnTo>
                      <a:pt x="3407" y="1353"/>
                    </a:lnTo>
                    <a:lnTo>
                      <a:pt x="3411" y="1351"/>
                    </a:lnTo>
                    <a:lnTo>
                      <a:pt x="3414" y="1346"/>
                    </a:lnTo>
                    <a:lnTo>
                      <a:pt x="3414" y="1339"/>
                    </a:lnTo>
                    <a:lnTo>
                      <a:pt x="3413" y="1330"/>
                    </a:lnTo>
                    <a:lnTo>
                      <a:pt x="3411" y="1319"/>
                    </a:lnTo>
                    <a:lnTo>
                      <a:pt x="3411" y="1306"/>
                    </a:lnTo>
                    <a:lnTo>
                      <a:pt x="3411" y="1294"/>
                    </a:lnTo>
                    <a:lnTo>
                      <a:pt x="3413" y="1289"/>
                    </a:lnTo>
                    <a:lnTo>
                      <a:pt x="3414" y="1285"/>
                    </a:lnTo>
                    <a:lnTo>
                      <a:pt x="3417" y="1282"/>
                    </a:lnTo>
                    <a:lnTo>
                      <a:pt x="3419" y="1280"/>
                    </a:lnTo>
                    <a:lnTo>
                      <a:pt x="3423" y="1280"/>
                    </a:lnTo>
                    <a:lnTo>
                      <a:pt x="3428" y="1281"/>
                    </a:lnTo>
                    <a:lnTo>
                      <a:pt x="3433" y="1284"/>
                    </a:lnTo>
                    <a:lnTo>
                      <a:pt x="3440" y="1289"/>
                    </a:lnTo>
                    <a:lnTo>
                      <a:pt x="3449" y="1295"/>
                    </a:lnTo>
                    <a:lnTo>
                      <a:pt x="3458" y="1302"/>
                    </a:lnTo>
                    <a:lnTo>
                      <a:pt x="3468" y="1307"/>
                    </a:lnTo>
                    <a:lnTo>
                      <a:pt x="3479" y="1312"/>
                    </a:lnTo>
                    <a:lnTo>
                      <a:pt x="3501" y="1322"/>
                    </a:lnTo>
                    <a:lnTo>
                      <a:pt x="3521" y="1331"/>
                    </a:lnTo>
                    <a:lnTo>
                      <a:pt x="3543" y="1346"/>
                    </a:lnTo>
                    <a:lnTo>
                      <a:pt x="3564" y="1360"/>
                    </a:lnTo>
                    <a:lnTo>
                      <a:pt x="3575" y="1368"/>
                    </a:lnTo>
                    <a:lnTo>
                      <a:pt x="3585" y="1373"/>
                    </a:lnTo>
                    <a:lnTo>
                      <a:pt x="3597" y="1378"/>
                    </a:lnTo>
                    <a:lnTo>
                      <a:pt x="3610" y="1382"/>
                    </a:lnTo>
                    <a:lnTo>
                      <a:pt x="3616" y="1383"/>
                    </a:lnTo>
                    <a:lnTo>
                      <a:pt x="3621" y="1386"/>
                    </a:lnTo>
                    <a:lnTo>
                      <a:pt x="3625" y="1388"/>
                    </a:lnTo>
                    <a:lnTo>
                      <a:pt x="3629" y="1392"/>
                    </a:lnTo>
                    <a:lnTo>
                      <a:pt x="3635" y="1400"/>
                    </a:lnTo>
                    <a:lnTo>
                      <a:pt x="3639" y="1409"/>
                    </a:lnTo>
                    <a:lnTo>
                      <a:pt x="3646" y="1430"/>
                    </a:lnTo>
                    <a:lnTo>
                      <a:pt x="3652" y="1452"/>
                    </a:lnTo>
                    <a:lnTo>
                      <a:pt x="3652" y="1452"/>
                    </a:lnTo>
                    <a:lnTo>
                      <a:pt x="3645" y="1461"/>
                    </a:lnTo>
                    <a:lnTo>
                      <a:pt x="3637" y="1470"/>
                    </a:lnTo>
                    <a:lnTo>
                      <a:pt x="3633" y="1475"/>
                    </a:lnTo>
                    <a:lnTo>
                      <a:pt x="3630" y="1480"/>
                    </a:lnTo>
                    <a:lnTo>
                      <a:pt x="3629" y="1486"/>
                    </a:lnTo>
                    <a:lnTo>
                      <a:pt x="3628" y="1492"/>
                    </a:lnTo>
                    <a:lnTo>
                      <a:pt x="3628" y="1504"/>
                    </a:lnTo>
                    <a:lnTo>
                      <a:pt x="3628" y="1517"/>
                    </a:lnTo>
                    <a:lnTo>
                      <a:pt x="3629" y="1530"/>
                    </a:lnTo>
                    <a:lnTo>
                      <a:pt x="3632" y="1541"/>
                    </a:lnTo>
                    <a:lnTo>
                      <a:pt x="3633" y="1546"/>
                    </a:lnTo>
                    <a:lnTo>
                      <a:pt x="3635" y="1553"/>
                    </a:lnTo>
                    <a:lnTo>
                      <a:pt x="3638" y="1557"/>
                    </a:lnTo>
                    <a:lnTo>
                      <a:pt x="3642" y="1562"/>
                    </a:lnTo>
                    <a:lnTo>
                      <a:pt x="3646" y="1566"/>
                    </a:lnTo>
                    <a:lnTo>
                      <a:pt x="3651" y="1570"/>
                    </a:lnTo>
                    <a:lnTo>
                      <a:pt x="3658" y="1572"/>
                    </a:lnTo>
                    <a:lnTo>
                      <a:pt x="3664" y="1575"/>
                    </a:lnTo>
                    <a:lnTo>
                      <a:pt x="3670" y="1576"/>
                    </a:lnTo>
                    <a:lnTo>
                      <a:pt x="3677" y="1576"/>
                    </a:lnTo>
                    <a:lnTo>
                      <a:pt x="3685" y="1575"/>
                    </a:lnTo>
                    <a:lnTo>
                      <a:pt x="3692" y="1572"/>
                    </a:lnTo>
                    <a:lnTo>
                      <a:pt x="3708" y="1566"/>
                    </a:lnTo>
                    <a:lnTo>
                      <a:pt x="3721" y="1561"/>
                    </a:lnTo>
                    <a:lnTo>
                      <a:pt x="3733" y="1556"/>
                    </a:lnTo>
                    <a:lnTo>
                      <a:pt x="3744" y="1552"/>
                    </a:lnTo>
                    <a:lnTo>
                      <a:pt x="3757" y="1550"/>
                    </a:lnTo>
                    <a:lnTo>
                      <a:pt x="3770" y="1550"/>
                    </a:lnTo>
                    <a:lnTo>
                      <a:pt x="3770" y="1550"/>
                    </a:lnTo>
                    <a:lnTo>
                      <a:pt x="3790" y="1579"/>
                    </a:lnTo>
                    <a:lnTo>
                      <a:pt x="3808" y="1606"/>
                    </a:lnTo>
                    <a:lnTo>
                      <a:pt x="3813" y="1611"/>
                    </a:lnTo>
                    <a:lnTo>
                      <a:pt x="3819" y="1618"/>
                    </a:lnTo>
                    <a:lnTo>
                      <a:pt x="3825" y="1622"/>
                    </a:lnTo>
                    <a:lnTo>
                      <a:pt x="3832" y="1626"/>
                    </a:lnTo>
                    <a:lnTo>
                      <a:pt x="3839" y="1628"/>
                    </a:lnTo>
                    <a:lnTo>
                      <a:pt x="3848" y="1631"/>
                    </a:lnTo>
                    <a:lnTo>
                      <a:pt x="3857" y="1632"/>
                    </a:lnTo>
                    <a:lnTo>
                      <a:pt x="3866" y="1631"/>
                    </a:lnTo>
                    <a:lnTo>
                      <a:pt x="3892" y="1628"/>
                    </a:lnTo>
                    <a:lnTo>
                      <a:pt x="3917" y="1627"/>
                    </a:lnTo>
                    <a:lnTo>
                      <a:pt x="3928" y="1628"/>
                    </a:lnTo>
                    <a:lnTo>
                      <a:pt x="3939" y="1629"/>
                    </a:lnTo>
                    <a:lnTo>
                      <a:pt x="3952" y="1633"/>
                    </a:lnTo>
                    <a:lnTo>
                      <a:pt x="3963" y="1640"/>
                    </a:lnTo>
                    <a:lnTo>
                      <a:pt x="3976" y="1649"/>
                    </a:lnTo>
                    <a:lnTo>
                      <a:pt x="3987" y="1659"/>
                    </a:lnTo>
                    <a:lnTo>
                      <a:pt x="3992" y="1664"/>
                    </a:lnTo>
                    <a:lnTo>
                      <a:pt x="3998" y="1668"/>
                    </a:lnTo>
                    <a:lnTo>
                      <a:pt x="4005" y="1671"/>
                    </a:lnTo>
                    <a:lnTo>
                      <a:pt x="4014" y="1673"/>
                    </a:lnTo>
                    <a:lnTo>
                      <a:pt x="4027" y="1675"/>
                    </a:lnTo>
                    <a:lnTo>
                      <a:pt x="4038" y="1673"/>
                    </a:lnTo>
                    <a:lnTo>
                      <a:pt x="4053" y="1672"/>
                    </a:lnTo>
                    <a:lnTo>
                      <a:pt x="4066" y="1670"/>
                    </a:lnTo>
                    <a:lnTo>
                      <a:pt x="4079" y="1667"/>
                    </a:lnTo>
                    <a:lnTo>
                      <a:pt x="4093" y="1666"/>
                    </a:lnTo>
                    <a:lnTo>
                      <a:pt x="4106" y="1664"/>
                    </a:lnTo>
                    <a:lnTo>
                      <a:pt x="4119" y="1666"/>
                    </a:lnTo>
                    <a:lnTo>
                      <a:pt x="4133" y="1668"/>
                    </a:lnTo>
                    <a:lnTo>
                      <a:pt x="4148" y="1672"/>
                    </a:lnTo>
                    <a:lnTo>
                      <a:pt x="4163" y="1677"/>
                    </a:lnTo>
                    <a:lnTo>
                      <a:pt x="4178" y="1683"/>
                    </a:lnTo>
                    <a:lnTo>
                      <a:pt x="4208" y="1695"/>
                    </a:lnTo>
                    <a:lnTo>
                      <a:pt x="4235" y="1706"/>
                    </a:lnTo>
                    <a:lnTo>
                      <a:pt x="4235" y="1706"/>
                    </a:lnTo>
                    <a:lnTo>
                      <a:pt x="4237" y="1717"/>
                    </a:lnTo>
                    <a:lnTo>
                      <a:pt x="4238" y="1728"/>
                    </a:lnTo>
                    <a:lnTo>
                      <a:pt x="4243" y="1742"/>
                    </a:lnTo>
                    <a:lnTo>
                      <a:pt x="4252" y="1758"/>
                    </a:lnTo>
                    <a:lnTo>
                      <a:pt x="4256" y="1765"/>
                    </a:lnTo>
                    <a:lnTo>
                      <a:pt x="4259" y="1774"/>
                    </a:lnTo>
                    <a:lnTo>
                      <a:pt x="4261" y="1782"/>
                    </a:lnTo>
                    <a:lnTo>
                      <a:pt x="4263" y="1790"/>
                    </a:lnTo>
                    <a:lnTo>
                      <a:pt x="4261" y="1790"/>
                    </a:lnTo>
                    <a:lnTo>
                      <a:pt x="4250" y="1787"/>
                    </a:lnTo>
                    <a:lnTo>
                      <a:pt x="4231" y="1782"/>
                    </a:lnTo>
                    <a:lnTo>
                      <a:pt x="4222" y="1781"/>
                    </a:lnTo>
                    <a:lnTo>
                      <a:pt x="4215" y="1782"/>
                    </a:lnTo>
                    <a:lnTo>
                      <a:pt x="4212" y="1784"/>
                    </a:lnTo>
                    <a:lnTo>
                      <a:pt x="4209" y="1785"/>
                    </a:lnTo>
                    <a:lnTo>
                      <a:pt x="4208" y="1787"/>
                    </a:lnTo>
                    <a:lnTo>
                      <a:pt x="4208" y="1791"/>
                    </a:lnTo>
                    <a:lnTo>
                      <a:pt x="4208" y="1808"/>
                    </a:lnTo>
                    <a:lnTo>
                      <a:pt x="4209" y="1825"/>
                    </a:lnTo>
                    <a:lnTo>
                      <a:pt x="4213" y="1842"/>
                    </a:lnTo>
                    <a:lnTo>
                      <a:pt x="4218" y="1856"/>
                    </a:lnTo>
                    <a:lnTo>
                      <a:pt x="4222" y="1865"/>
                    </a:lnTo>
                    <a:lnTo>
                      <a:pt x="4225" y="1874"/>
                    </a:lnTo>
                    <a:lnTo>
                      <a:pt x="4228" y="1883"/>
                    </a:lnTo>
                    <a:lnTo>
                      <a:pt x="4229" y="1891"/>
                    </a:lnTo>
                    <a:lnTo>
                      <a:pt x="4230" y="1900"/>
                    </a:lnTo>
                    <a:lnTo>
                      <a:pt x="4230" y="1908"/>
                    </a:lnTo>
                    <a:lnTo>
                      <a:pt x="4229" y="1916"/>
                    </a:lnTo>
                    <a:lnTo>
                      <a:pt x="4228" y="1923"/>
                    </a:lnTo>
                    <a:lnTo>
                      <a:pt x="4225" y="1931"/>
                    </a:lnTo>
                    <a:lnTo>
                      <a:pt x="4221" y="1938"/>
                    </a:lnTo>
                    <a:lnTo>
                      <a:pt x="4216" y="1943"/>
                    </a:lnTo>
                    <a:lnTo>
                      <a:pt x="4211" y="1948"/>
                    </a:lnTo>
                    <a:lnTo>
                      <a:pt x="4204" y="1953"/>
                    </a:lnTo>
                    <a:lnTo>
                      <a:pt x="4196" y="1957"/>
                    </a:lnTo>
                    <a:lnTo>
                      <a:pt x="4187" y="1960"/>
                    </a:lnTo>
                    <a:lnTo>
                      <a:pt x="4177" y="1961"/>
                    </a:lnTo>
                    <a:lnTo>
                      <a:pt x="4169" y="1962"/>
                    </a:lnTo>
                    <a:lnTo>
                      <a:pt x="4161" y="1965"/>
                    </a:lnTo>
                    <a:lnTo>
                      <a:pt x="4154" y="1968"/>
                    </a:lnTo>
                    <a:lnTo>
                      <a:pt x="4146" y="1971"/>
                    </a:lnTo>
                    <a:lnTo>
                      <a:pt x="4130" y="1980"/>
                    </a:lnTo>
                    <a:lnTo>
                      <a:pt x="4115" y="1991"/>
                    </a:lnTo>
                    <a:lnTo>
                      <a:pt x="4098" y="2002"/>
                    </a:lnTo>
                    <a:lnTo>
                      <a:pt x="4082" y="2012"/>
                    </a:lnTo>
                    <a:lnTo>
                      <a:pt x="4064" y="2021"/>
                    </a:lnTo>
                    <a:lnTo>
                      <a:pt x="4047" y="2027"/>
                    </a:lnTo>
                    <a:lnTo>
                      <a:pt x="4023" y="2031"/>
                    </a:lnTo>
                    <a:lnTo>
                      <a:pt x="3994" y="2035"/>
                    </a:lnTo>
                    <a:lnTo>
                      <a:pt x="3962" y="2039"/>
                    </a:lnTo>
                    <a:lnTo>
                      <a:pt x="3930" y="2043"/>
                    </a:lnTo>
                    <a:lnTo>
                      <a:pt x="3913" y="2045"/>
                    </a:lnTo>
                    <a:lnTo>
                      <a:pt x="3897" y="2048"/>
                    </a:lnTo>
                    <a:lnTo>
                      <a:pt x="3883" y="2052"/>
                    </a:lnTo>
                    <a:lnTo>
                      <a:pt x="3869" y="2057"/>
                    </a:lnTo>
                    <a:lnTo>
                      <a:pt x="3856" y="2061"/>
                    </a:lnTo>
                    <a:lnTo>
                      <a:pt x="3844" y="2067"/>
                    </a:lnTo>
                    <a:lnTo>
                      <a:pt x="3835" y="2074"/>
                    </a:lnTo>
                    <a:lnTo>
                      <a:pt x="3827" y="2082"/>
                    </a:lnTo>
                    <a:lnTo>
                      <a:pt x="3819" y="2091"/>
                    </a:lnTo>
                    <a:lnTo>
                      <a:pt x="3810" y="2101"/>
                    </a:lnTo>
                    <a:lnTo>
                      <a:pt x="3800" y="2111"/>
                    </a:lnTo>
                    <a:lnTo>
                      <a:pt x="3788" y="2120"/>
                    </a:lnTo>
                    <a:lnTo>
                      <a:pt x="3778" y="2129"/>
                    </a:lnTo>
                    <a:lnTo>
                      <a:pt x="3765" y="2137"/>
                    </a:lnTo>
                    <a:lnTo>
                      <a:pt x="3753" y="2142"/>
                    </a:lnTo>
                    <a:lnTo>
                      <a:pt x="3742" y="2145"/>
                    </a:lnTo>
                    <a:lnTo>
                      <a:pt x="3707" y="2149"/>
                    </a:lnTo>
                    <a:lnTo>
                      <a:pt x="3670" y="2153"/>
                    </a:lnTo>
                    <a:lnTo>
                      <a:pt x="3634" y="2154"/>
                    </a:lnTo>
                    <a:lnTo>
                      <a:pt x="3598" y="2153"/>
                    </a:lnTo>
                    <a:lnTo>
                      <a:pt x="3573" y="2153"/>
                    </a:lnTo>
                    <a:lnTo>
                      <a:pt x="3538" y="2151"/>
                    </a:lnTo>
                    <a:lnTo>
                      <a:pt x="3498" y="2150"/>
                    </a:lnTo>
                    <a:lnTo>
                      <a:pt x="3454" y="2150"/>
                    </a:lnTo>
                    <a:lnTo>
                      <a:pt x="3411" y="2150"/>
                    </a:lnTo>
                    <a:lnTo>
                      <a:pt x="3374" y="2154"/>
                    </a:lnTo>
                    <a:lnTo>
                      <a:pt x="3357" y="2157"/>
                    </a:lnTo>
                    <a:lnTo>
                      <a:pt x="3343" y="2159"/>
                    </a:lnTo>
                    <a:lnTo>
                      <a:pt x="3331" y="2164"/>
                    </a:lnTo>
                    <a:lnTo>
                      <a:pt x="3323" y="2170"/>
                    </a:lnTo>
                    <a:lnTo>
                      <a:pt x="3312" y="2177"/>
                    </a:lnTo>
                    <a:lnTo>
                      <a:pt x="3292" y="2190"/>
                    </a:lnTo>
                    <a:lnTo>
                      <a:pt x="3270" y="2205"/>
                    </a:lnTo>
                    <a:lnTo>
                      <a:pt x="3248" y="2220"/>
                    </a:lnTo>
                    <a:lnTo>
                      <a:pt x="3239" y="2228"/>
                    </a:lnTo>
                    <a:lnTo>
                      <a:pt x="3230" y="2236"/>
                    </a:lnTo>
                    <a:lnTo>
                      <a:pt x="3224" y="2245"/>
                    </a:lnTo>
                    <a:lnTo>
                      <a:pt x="3220" y="2252"/>
                    </a:lnTo>
                    <a:lnTo>
                      <a:pt x="3218" y="2256"/>
                    </a:lnTo>
                    <a:lnTo>
                      <a:pt x="3217" y="2259"/>
                    </a:lnTo>
                    <a:lnTo>
                      <a:pt x="3218" y="2263"/>
                    </a:lnTo>
                    <a:lnTo>
                      <a:pt x="3218" y="2267"/>
                    </a:lnTo>
                    <a:lnTo>
                      <a:pt x="3221" y="2269"/>
                    </a:lnTo>
                    <a:lnTo>
                      <a:pt x="3224" y="2273"/>
                    </a:lnTo>
                    <a:lnTo>
                      <a:pt x="3227" y="2276"/>
                    </a:lnTo>
                    <a:lnTo>
                      <a:pt x="3233" y="2278"/>
                    </a:lnTo>
                    <a:lnTo>
                      <a:pt x="3258" y="2290"/>
                    </a:lnTo>
                    <a:lnTo>
                      <a:pt x="3266" y="2295"/>
                    </a:lnTo>
                    <a:lnTo>
                      <a:pt x="3258" y="2303"/>
                    </a:lnTo>
                    <a:lnTo>
                      <a:pt x="3234" y="2324"/>
                    </a:lnTo>
                    <a:lnTo>
                      <a:pt x="3225" y="2333"/>
                    </a:lnTo>
                    <a:lnTo>
                      <a:pt x="3213" y="2343"/>
                    </a:lnTo>
                    <a:lnTo>
                      <a:pt x="3208" y="2348"/>
                    </a:lnTo>
                    <a:lnTo>
                      <a:pt x="3201" y="2351"/>
                    </a:lnTo>
                    <a:lnTo>
                      <a:pt x="3195" y="2352"/>
                    </a:lnTo>
                    <a:lnTo>
                      <a:pt x="3187" y="2351"/>
                    </a:lnTo>
                    <a:lnTo>
                      <a:pt x="3187" y="2335"/>
                    </a:lnTo>
                    <a:lnTo>
                      <a:pt x="3186" y="2324"/>
                    </a:lnTo>
                    <a:lnTo>
                      <a:pt x="3185" y="2315"/>
                    </a:lnTo>
                    <a:lnTo>
                      <a:pt x="3182" y="2308"/>
                    </a:lnTo>
                    <a:lnTo>
                      <a:pt x="3179" y="2306"/>
                    </a:lnTo>
                    <a:lnTo>
                      <a:pt x="3176" y="2304"/>
                    </a:lnTo>
                    <a:lnTo>
                      <a:pt x="3172" y="2306"/>
                    </a:lnTo>
                    <a:lnTo>
                      <a:pt x="3167" y="2309"/>
                    </a:lnTo>
                    <a:lnTo>
                      <a:pt x="3156" y="2321"/>
                    </a:lnTo>
                    <a:lnTo>
                      <a:pt x="3143" y="2337"/>
                    </a:lnTo>
                    <a:lnTo>
                      <a:pt x="3128" y="2355"/>
                    </a:lnTo>
                    <a:lnTo>
                      <a:pt x="3111" y="2373"/>
                    </a:lnTo>
                    <a:lnTo>
                      <a:pt x="2896" y="2574"/>
                    </a:lnTo>
                    <a:lnTo>
                      <a:pt x="2881" y="2588"/>
                    </a:lnTo>
                    <a:lnTo>
                      <a:pt x="2866" y="2606"/>
                    </a:lnTo>
                    <a:lnTo>
                      <a:pt x="2850" y="2626"/>
                    </a:lnTo>
                    <a:lnTo>
                      <a:pt x="2834" y="2646"/>
                    </a:lnTo>
                    <a:lnTo>
                      <a:pt x="2818" y="2666"/>
                    </a:lnTo>
                    <a:lnTo>
                      <a:pt x="2801" y="2684"/>
                    </a:lnTo>
                    <a:lnTo>
                      <a:pt x="2786" y="2699"/>
                    </a:lnTo>
                    <a:lnTo>
                      <a:pt x="2771" y="2710"/>
                    </a:lnTo>
                    <a:lnTo>
                      <a:pt x="2761" y="2720"/>
                    </a:lnTo>
                    <a:lnTo>
                      <a:pt x="2753" y="2732"/>
                    </a:lnTo>
                    <a:lnTo>
                      <a:pt x="2747" y="2743"/>
                    </a:lnTo>
                    <a:lnTo>
                      <a:pt x="2742" y="2756"/>
                    </a:lnTo>
                    <a:lnTo>
                      <a:pt x="2739" y="2771"/>
                    </a:lnTo>
                    <a:lnTo>
                      <a:pt x="2738" y="2785"/>
                    </a:lnTo>
                    <a:lnTo>
                      <a:pt x="2736" y="2799"/>
                    </a:lnTo>
                    <a:lnTo>
                      <a:pt x="2738" y="2815"/>
                    </a:lnTo>
                    <a:lnTo>
                      <a:pt x="2742" y="2846"/>
                    </a:lnTo>
                    <a:lnTo>
                      <a:pt x="2748" y="2876"/>
                    </a:lnTo>
                    <a:lnTo>
                      <a:pt x="2756" y="2904"/>
                    </a:lnTo>
                    <a:lnTo>
                      <a:pt x="2761" y="2930"/>
                    </a:lnTo>
                    <a:lnTo>
                      <a:pt x="2766" y="2952"/>
                    </a:lnTo>
                    <a:lnTo>
                      <a:pt x="2771" y="2977"/>
                    </a:lnTo>
                    <a:lnTo>
                      <a:pt x="2779" y="3001"/>
                    </a:lnTo>
                    <a:lnTo>
                      <a:pt x="2788" y="3025"/>
                    </a:lnTo>
                    <a:lnTo>
                      <a:pt x="2793" y="3036"/>
                    </a:lnTo>
                    <a:lnTo>
                      <a:pt x="2800" y="3047"/>
                    </a:lnTo>
                    <a:lnTo>
                      <a:pt x="2808" y="3057"/>
                    </a:lnTo>
                    <a:lnTo>
                      <a:pt x="2815" y="3066"/>
                    </a:lnTo>
                    <a:lnTo>
                      <a:pt x="2824" y="3074"/>
                    </a:lnTo>
                    <a:lnTo>
                      <a:pt x="2834" y="3080"/>
                    </a:lnTo>
                    <a:lnTo>
                      <a:pt x="2844" y="3087"/>
                    </a:lnTo>
                    <a:lnTo>
                      <a:pt x="2857" y="3089"/>
                    </a:lnTo>
                    <a:lnTo>
                      <a:pt x="2857" y="3107"/>
                    </a:lnTo>
                    <a:lnTo>
                      <a:pt x="2856" y="3123"/>
                    </a:lnTo>
                    <a:lnTo>
                      <a:pt x="2854" y="3136"/>
                    </a:lnTo>
                    <a:lnTo>
                      <a:pt x="2852" y="3146"/>
                    </a:lnTo>
                    <a:lnTo>
                      <a:pt x="2849" y="3152"/>
                    </a:lnTo>
                    <a:lnTo>
                      <a:pt x="2847" y="3155"/>
                    </a:lnTo>
                    <a:lnTo>
                      <a:pt x="2841" y="3159"/>
                    </a:lnTo>
                    <a:lnTo>
                      <a:pt x="2837" y="3162"/>
                    </a:lnTo>
                    <a:lnTo>
                      <a:pt x="2831" y="3164"/>
                    </a:lnTo>
                    <a:lnTo>
                      <a:pt x="2823" y="3166"/>
                    </a:lnTo>
                    <a:lnTo>
                      <a:pt x="2815" y="3167"/>
                    </a:lnTo>
                    <a:lnTo>
                      <a:pt x="2806" y="3167"/>
                    </a:lnTo>
                    <a:lnTo>
                      <a:pt x="2796" y="3168"/>
                    </a:lnTo>
                    <a:lnTo>
                      <a:pt x="2787" y="3170"/>
                    </a:lnTo>
                    <a:lnTo>
                      <a:pt x="2779" y="3174"/>
                    </a:lnTo>
                    <a:lnTo>
                      <a:pt x="2771" y="3179"/>
                    </a:lnTo>
                    <a:lnTo>
                      <a:pt x="2758" y="3189"/>
                    </a:lnTo>
                    <a:lnTo>
                      <a:pt x="2745" y="3202"/>
                    </a:lnTo>
                    <a:lnTo>
                      <a:pt x="2733" y="3215"/>
                    </a:lnTo>
                    <a:lnTo>
                      <a:pt x="2718" y="3227"/>
                    </a:lnTo>
                    <a:lnTo>
                      <a:pt x="2710" y="3231"/>
                    </a:lnTo>
                    <a:lnTo>
                      <a:pt x="2701" y="3233"/>
                    </a:lnTo>
                    <a:lnTo>
                      <a:pt x="2691" y="3234"/>
                    </a:lnTo>
                    <a:lnTo>
                      <a:pt x="2679" y="3234"/>
                    </a:lnTo>
                    <a:lnTo>
                      <a:pt x="2668" y="3236"/>
                    </a:lnTo>
                    <a:lnTo>
                      <a:pt x="2655" y="3236"/>
                    </a:lnTo>
                    <a:lnTo>
                      <a:pt x="2644" y="3238"/>
                    </a:lnTo>
                    <a:lnTo>
                      <a:pt x="2633" y="3241"/>
                    </a:lnTo>
                    <a:lnTo>
                      <a:pt x="2611" y="3246"/>
                    </a:lnTo>
                    <a:lnTo>
                      <a:pt x="2590" y="3255"/>
                    </a:lnTo>
                    <a:lnTo>
                      <a:pt x="2571" y="3266"/>
                    </a:lnTo>
                    <a:lnTo>
                      <a:pt x="2551" y="3277"/>
                    </a:lnTo>
                    <a:lnTo>
                      <a:pt x="2533" y="3291"/>
                    </a:lnTo>
                    <a:lnTo>
                      <a:pt x="2515" y="3306"/>
                    </a:lnTo>
                    <a:lnTo>
                      <a:pt x="2505" y="3317"/>
                    </a:lnTo>
                    <a:lnTo>
                      <a:pt x="2495" y="3329"/>
                    </a:lnTo>
                    <a:lnTo>
                      <a:pt x="2486" y="3342"/>
                    </a:lnTo>
                    <a:lnTo>
                      <a:pt x="2477" y="3355"/>
                    </a:lnTo>
                    <a:lnTo>
                      <a:pt x="2468" y="3367"/>
                    </a:lnTo>
                    <a:lnTo>
                      <a:pt x="2458" y="3374"/>
                    </a:lnTo>
                    <a:lnTo>
                      <a:pt x="2451" y="3378"/>
                    </a:lnTo>
                    <a:lnTo>
                      <a:pt x="2446" y="3380"/>
                    </a:lnTo>
                    <a:lnTo>
                      <a:pt x="2440" y="3381"/>
                    </a:lnTo>
                    <a:lnTo>
                      <a:pt x="2432" y="3380"/>
                    </a:lnTo>
                    <a:lnTo>
                      <a:pt x="2428" y="3380"/>
                    </a:lnTo>
                    <a:lnTo>
                      <a:pt x="2423" y="3381"/>
                    </a:lnTo>
                    <a:lnTo>
                      <a:pt x="2419" y="3382"/>
                    </a:lnTo>
                    <a:lnTo>
                      <a:pt x="2414" y="3385"/>
                    </a:lnTo>
                    <a:lnTo>
                      <a:pt x="2406" y="3392"/>
                    </a:lnTo>
                    <a:lnTo>
                      <a:pt x="2400" y="3403"/>
                    </a:lnTo>
                    <a:lnTo>
                      <a:pt x="2393" y="3413"/>
                    </a:lnTo>
                    <a:lnTo>
                      <a:pt x="2388" y="3424"/>
                    </a:lnTo>
                    <a:lnTo>
                      <a:pt x="2385" y="3434"/>
                    </a:lnTo>
                    <a:lnTo>
                      <a:pt x="2383" y="3443"/>
                    </a:lnTo>
                    <a:lnTo>
                      <a:pt x="2383" y="3451"/>
                    </a:lnTo>
                    <a:lnTo>
                      <a:pt x="2383" y="3457"/>
                    </a:lnTo>
                    <a:lnTo>
                      <a:pt x="2384" y="3464"/>
                    </a:lnTo>
                    <a:lnTo>
                      <a:pt x="2385" y="3469"/>
                    </a:lnTo>
                    <a:lnTo>
                      <a:pt x="2388" y="3475"/>
                    </a:lnTo>
                    <a:lnTo>
                      <a:pt x="2392" y="3481"/>
                    </a:lnTo>
                    <a:lnTo>
                      <a:pt x="2396" y="3484"/>
                    </a:lnTo>
                    <a:lnTo>
                      <a:pt x="2400" y="3490"/>
                    </a:lnTo>
                    <a:lnTo>
                      <a:pt x="2410" y="3497"/>
                    </a:lnTo>
                    <a:lnTo>
                      <a:pt x="2422" y="3504"/>
                    </a:lnTo>
                    <a:lnTo>
                      <a:pt x="2433" y="3509"/>
                    </a:lnTo>
                    <a:lnTo>
                      <a:pt x="2445" y="3513"/>
                    </a:lnTo>
                    <a:lnTo>
                      <a:pt x="2444" y="3516"/>
                    </a:lnTo>
                    <a:lnTo>
                      <a:pt x="2442" y="3517"/>
                    </a:lnTo>
                    <a:lnTo>
                      <a:pt x="2438" y="3519"/>
                    </a:lnTo>
                    <a:lnTo>
                      <a:pt x="2435" y="3521"/>
                    </a:lnTo>
                    <a:lnTo>
                      <a:pt x="2423" y="3523"/>
                    </a:lnTo>
                    <a:lnTo>
                      <a:pt x="2410" y="3525"/>
                    </a:lnTo>
                    <a:lnTo>
                      <a:pt x="2383" y="3525"/>
                    </a:lnTo>
                    <a:lnTo>
                      <a:pt x="2366" y="3525"/>
                    </a:lnTo>
                    <a:lnTo>
                      <a:pt x="2253" y="3512"/>
                    </a:lnTo>
                    <a:lnTo>
                      <a:pt x="2238" y="3509"/>
                    </a:lnTo>
                    <a:lnTo>
                      <a:pt x="2222" y="3509"/>
                    </a:lnTo>
                    <a:lnTo>
                      <a:pt x="2209" y="3510"/>
                    </a:lnTo>
                    <a:lnTo>
                      <a:pt x="2197" y="3512"/>
                    </a:lnTo>
                    <a:lnTo>
                      <a:pt x="2175" y="3517"/>
                    </a:lnTo>
                    <a:lnTo>
                      <a:pt x="2155" y="3523"/>
                    </a:lnTo>
                    <a:lnTo>
                      <a:pt x="2135" y="3531"/>
                    </a:lnTo>
                    <a:lnTo>
                      <a:pt x="2116" y="3540"/>
                    </a:lnTo>
                    <a:lnTo>
                      <a:pt x="2093" y="3549"/>
                    </a:lnTo>
                    <a:lnTo>
                      <a:pt x="2065" y="3556"/>
                    </a:lnTo>
                    <a:lnTo>
                      <a:pt x="2055" y="3560"/>
                    </a:lnTo>
                    <a:lnTo>
                      <a:pt x="2042" y="3566"/>
                    </a:lnTo>
                    <a:lnTo>
                      <a:pt x="2028" y="3574"/>
                    </a:lnTo>
                    <a:lnTo>
                      <a:pt x="2012" y="3584"/>
                    </a:lnTo>
                    <a:lnTo>
                      <a:pt x="1984" y="3604"/>
                    </a:lnTo>
                    <a:lnTo>
                      <a:pt x="1962" y="3619"/>
                    </a:lnTo>
                    <a:lnTo>
                      <a:pt x="1951" y="3627"/>
                    </a:lnTo>
                    <a:lnTo>
                      <a:pt x="1944" y="3636"/>
                    </a:lnTo>
                    <a:lnTo>
                      <a:pt x="1937" y="3645"/>
                    </a:lnTo>
                    <a:lnTo>
                      <a:pt x="1932" y="3654"/>
                    </a:lnTo>
                    <a:lnTo>
                      <a:pt x="1925" y="3672"/>
                    </a:lnTo>
                    <a:lnTo>
                      <a:pt x="1919" y="3690"/>
                    </a:lnTo>
                    <a:lnTo>
                      <a:pt x="1916" y="3698"/>
                    </a:lnTo>
                    <a:lnTo>
                      <a:pt x="1912" y="3707"/>
                    </a:lnTo>
                    <a:lnTo>
                      <a:pt x="1909" y="3714"/>
                    </a:lnTo>
                    <a:lnTo>
                      <a:pt x="1903" y="3721"/>
                    </a:lnTo>
                    <a:lnTo>
                      <a:pt x="1897" y="3728"/>
                    </a:lnTo>
                    <a:lnTo>
                      <a:pt x="1889" y="3733"/>
                    </a:lnTo>
                    <a:lnTo>
                      <a:pt x="1880" y="3738"/>
                    </a:lnTo>
                    <a:lnTo>
                      <a:pt x="1868" y="3741"/>
                    </a:lnTo>
                    <a:lnTo>
                      <a:pt x="1858" y="3747"/>
                    </a:lnTo>
                    <a:lnTo>
                      <a:pt x="1849" y="3754"/>
                    </a:lnTo>
                    <a:lnTo>
                      <a:pt x="1840" y="3760"/>
                    </a:lnTo>
                    <a:lnTo>
                      <a:pt x="1832" y="3768"/>
                    </a:lnTo>
                    <a:lnTo>
                      <a:pt x="1817" y="3784"/>
                    </a:lnTo>
                    <a:lnTo>
                      <a:pt x="1804" y="3797"/>
                    </a:lnTo>
                    <a:lnTo>
                      <a:pt x="1798" y="3801"/>
                    </a:lnTo>
                    <a:lnTo>
                      <a:pt x="1792" y="3803"/>
                    </a:lnTo>
                    <a:lnTo>
                      <a:pt x="1787" y="3803"/>
                    </a:lnTo>
                    <a:lnTo>
                      <a:pt x="1782" y="3802"/>
                    </a:lnTo>
                    <a:lnTo>
                      <a:pt x="1775" y="3797"/>
                    </a:lnTo>
                    <a:lnTo>
                      <a:pt x="1770" y="3789"/>
                    </a:lnTo>
                    <a:lnTo>
                      <a:pt x="1765" y="3776"/>
                    </a:lnTo>
                    <a:lnTo>
                      <a:pt x="1760" y="3760"/>
                    </a:lnTo>
                    <a:lnTo>
                      <a:pt x="1754" y="3746"/>
                    </a:lnTo>
                    <a:lnTo>
                      <a:pt x="1749" y="3737"/>
                    </a:lnTo>
                    <a:lnTo>
                      <a:pt x="1744" y="3729"/>
                    </a:lnTo>
                    <a:lnTo>
                      <a:pt x="1739" y="3725"/>
                    </a:lnTo>
                    <a:lnTo>
                      <a:pt x="1734" y="3723"/>
                    </a:lnTo>
                    <a:lnTo>
                      <a:pt x="1727" y="3723"/>
                    </a:lnTo>
                    <a:lnTo>
                      <a:pt x="1722" y="3724"/>
                    </a:lnTo>
                    <a:lnTo>
                      <a:pt x="1716" y="3725"/>
                    </a:lnTo>
                    <a:lnTo>
                      <a:pt x="1705" y="3731"/>
                    </a:lnTo>
                    <a:lnTo>
                      <a:pt x="1694" y="3734"/>
                    </a:lnTo>
                    <a:lnTo>
                      <a:pt x="1688" y="3734"/>
                    </a:lnTo>
                    <a:lnTo>
                      <a:pt x="1683" y="3733"/>
                    </a:lnTo>
                    <a:lnTo>
                      <a:pt x="1678" y="3729"/>
                    </a:lnTo>
                    <a:lnTo>
                      <a:pt x="1673" y="3723"/>
                    </a:lnTo>
                    <a:lnTo>
                      <a:pt x="1669" y="3719"/>
                    </a:lnTo>
                    <a:lnTo>
                      <a:pt x="1665" y="3715"/>
                    </a:lnTo>
                    <a:lnTo>
                      <a:pt x="1661" y="3714"/>
                    </a:lnTo>
                    <a:lnTo>
                      <a:pt x="1656" y="3714"/>
                    </a:lnTo>
                    <a:lnTo>
                      <a:pt x="1652" y="3715"/>
                    </a:lnTo>
                    <a:lnTo>
                      <a:pt x="1647" y="3718"/>
                    </a:lnTo>
                    <a:lnTo>
                      <a:pt x="1642" y="3720"/>
                    </a:lnTo>
                    <a:lnTo>
                      <a:pt x="1638" y="3724"/>
                    </a:lnTo>
                    <a:lnTo>
                      <a:pt x="1620" y="3741"/>
                    </a:lnTo>
                    <a:lnTo>
                      <a:pt x="1605" y="3754"/>
                    </a:lnTo>
                    <a:lnTo>
                      <a:pt x="1596" y="3759"/>
                    </a:lnTo>
                    <a:lnTo>
                      <a:pt x="1587" y="3763"/>
                    </a:lnTo>
                    <a:lnTo>
                      <a:pt x="1580" y="3764"/>
                    </a:lnTo>
                    <a:lnTo>
                      <a:pt x="1573" y="3763"/>
                    </a:lnTo>
                    <a:lnTo>
                      <a:pt x="1568" y="3760"/>
                    </a:lnTo>
                    <a:lnTo>
                      <a:pt x="1563" y="3756"/>
                    </a:lnTo>
                    <a:lnTo>
                      <a:pt x="1557" y="3751"/>
                    </a:lnTo>
                    <a:lnTo>
                      <a:pt x="1554" y="3745"/>
                    </a:lnTo>
                    <a:lnTo>
                      <a:pt x="1547" y="3732"/>
                    </a:lnTo>
                    <a:lnTo>
                      <a:pt x="1541" y="3718"/>
                    </a:lnTo>
                    <a:lnTo>
                      <a:pt x="1537" y="3711"/>
                    </a:lnTo>
                    <a:lnTo>
                      <a:pt x="1534" y="3706"/>
                    </a:lnTo>
                    <a:lnTo>
                      <a:pt x="1530" y="3702"/>
                    </a:lnTo>
                    <a:lnTo>
                      <a:pt x="1528" y="3699"/>
                    </a:lnTo>
                    <a:lnTo>
                      <a:pt x="1520" y="3696"/>
                    </a:lnTo>
                    <a:lnTo>
                      <a:pt x="1512" y="3693"/>
                    </a:lnTo>
                    <a:lnTo>
                      <a:pt x="1503" y="3692"/>
                    </a:lnTo>
                    <a:lnTo>
                      <a:pt x="1495" y="3690"/>
                    </a:lnTo>
                    <a:lnTo>
                      <a:pt x="1486" y="3689"/>
                    </a:lnTo>
                    <a:lnTo>
                      <a:pt x="1478" y="3688"/>
                    </a:lnTo>
                    <a:lnTo>
                      <a:pt x="1471" y="3684"/>
                    </a:lnTo>
                    <a:lnTo>
                      <a:pt x="1463" y="3680"/>
                    </a:lnTo>
                    <a:lnTo>
                      <a:pt x="1455" y="3675"/>
                    </a:lnTo>
                    <a:lnTo>
                      <a:pt x="1449" y="3672"/>
                    </a:lnTo>
                    <a:lnTo>
                      <a:pt x="1442" y="3670"/>
                    </a:lnTo>
                    <a:lnTo>
                      <a:pt x="1438" y="3668"/>
                    </a:lnTo>
                    <a:lnTo>
                      <a:pt x="1433" y="3668"/>
                    </a:lnTo>
                    <a:lnTo>
                      <a:pt x="1429" y="3668"/>
                    </a:lnTo>
                    <a:lnTo>
                      <a:pt x="1427" y="3670"/>
                    </a:lnTo>
                    <a:lnTo>
                      <a:pt x="1423" y="3671"/>
                    </a:lnTo>
                    <a:lnTo>
                      <a:pt x="1416" y="3675"/>
                    </a:lnTo>
                    <a:lnTo>
                      <a:pt x="1410" y="3679"/>
                    </a:lnTo>
                    <a:lnTo>
                      <a:pt x="1402" y="3683"/>
                    </a:lnTo>
                    <a:lnTo>
                      <a:pt x="1390" y="3684"/>
                    </a:lnTo>
                    <a:lnTo>
                      <a:pt x="1377" y="3683"/>
                    </a:lnTo>
                    <a:lnTo>
                      <a:pt x="1364" y="3683"/>
                    </a:lnTo>
                    <a:lnTo>
                      <a:pt x="1353" y="3680"/>
                    </a:lnTo>
                    <a:lnTo>
                      <a:pt x="1340" y="3677"/>
                    </a:lnTo>
                    <a:lnTo>
                      <a:pt x="1328" y="3674"/>
                    </a:lnTo>
                    <a:lnTo>
                      <a:pt x="1318" y="3667"/>
                    </a:lnTo>
                    <a:lnTo>
                      <a:pt x="1307" y="3659"/>
                    </a:lnTo>
                    <a:lnTo>
                      <a:pt x="1298" y="3650"/>
                    </a:lnTo>
                    <a:lnTo>
                      <a:pt x="1292" y="3644"/>
                    </a:lnTo>
                    <a:lnTo>
                      <a:pt x="1285" y="3639"/>
                    </a:lnTo>
                    <a:lnTo>
                      <a:pt x="1278" y="3635"/>
                    </a:lnTo>
                    <a:lnTo>
                      <a:pt x="1270" y="3632"/>
                    </a:lnTo>
                    <a:lnTo>
                      <a:pt x="1254" y="3628"/>
                    </a:lnTo>
                    <a:lnTo>
                      <a:pt x="1236" y="3626"/>
                    </a:lnTo>
                    <a:lnTo>
                      <a:pt x="1219" y="3624"/>
                    </a:lnTo>
                    <a:lnTo>
                      <a:pt x="1204" y="3620"/>
                    </a:lnTo>
                    <a:lnTo>
                      <a:pt x="1196" y="3618"/>
                    </a:lnTo>
                    <a:lnTo>
                      <a:pt x="1188" y="3614"/>
                    </a:lnTo>
                    <a:lnTo>
                      <a:pt x="1181" y="3609"/>
                    </a:lnTo>
                    <a:lnTo>
                      <a:pt x="1174" y="3604"/>
                    </a:lnTo>
                    <a:lnTo>
                      <a:pt x="1170" y="3600"/>
                    </a:lnTo>
                    <a:lnTo>
                      <a:pt x="1166" y="3597"/>
                    </a:lnTo>
                    <a:lnTo>
                      <a:pt x="1162" y="3595"/>
                    </a:lnTo>
                    <a:lnTo>
                      <a:pt x="1157" y="3592"/>
                    </a:lnTo>
                    <a:lnTo>
                      <a:pt x="1147" y="3589"/>
                    </a:lnTo>
                    <a:lnTo>
                      <a:pt x="1135" y="3588"/>
                    </a:lnTo>
                    <a:lnTo>
                      <a:pt x="1125" y="3587"/>
                    </a:lnTo>
                    <a:lnTo>
                      <a:pt x="1113" y="3584"/>
                    </a:lnTo>
                    <a:lnTo>
                      <a:pt x="1103" y="3582"/>
                    </a:lnTo>
                    <a:lnTo>
                      <a:pt x="1094" y="3576"/>
                    </a:lnTo>
                    <a:lnTo>
                      <a:pt x="1076" y="3567"/>
                    </a:lnTo>
                    <a:lnTo>
                      <a:pt x="1054" y="3558"/>
                    </a:lnTo>
                    <a:lnTo>
                      <a:pt x="1030" y="3551"/>
                    </a:lnTo>
                    <a:lnTo>
                      <a:pt x="1006" y="3545"/>
                    </a:lnTo>
                    <a:lnTo>
                      <a:pt x="994" y="3544"/>
                    </a:lnTo>
                    <a:lnTo>
                      <a:pt x="981" y="3543"/>
                    </a:lnTo>
                    <a:lnTo>
                      <a:pt x="969" y="3544"/>
                    </a:lnTo>
                    <a:lnTo>
                      <a:pt x="958" y="3545"/>
                    </a:lnTo>
                    <a:lnTo>
                      <a:pt x="947" y="3547"/>
                    </a:lnTo>
                    <a:lnTo>
                      <a:pt x="936" y="3551"/>
                    </a:lnTo>
                    <a:lnTo>
                      <a:pt x="925" y="3556"/>
                    </a:lnTo>
                    <a:lnTo>
                      <a:pt x="916" y="3562"/>
                    </a:lnTo>
                    <a:lnTo>
                      <a:pt x="903" y="3571"/>
                    </a:lnTo>
                    <a:lnTo>
                      <a:pt x="892" y="3578"/>
                    </a:lnTo>
                    <a:lnTo>
                      <a:pt x="883" y="3584"/>
                    </a:lnTo>
                    <a:lnTo>
                      <a:pt x="873" y="3587"/>
                    </a:lnTo>
                    <a:lnTo>
                      <a:pt x="866" y="3589"/>
                    </a:lnTo>
                    <a:lnTo>
                      <a:pt x="859" y="3591"/>
                    </a:lnTo>
                    <a:lnTo>
                      <a:pt x="853" y="3589"/>
                    </a:lnTo>
                    <a:lnTo>
                      <a:pt x="846" y="3589"/>
                    </a:lnTo>
                    <a:lnTo>
                      <a:pt x="835" y="3585"/>
                    </a:lnTo>
                    <a:lnTo>
                      <a:pt x="822" y="3580"/>
                    </a:lnTo>
                    <a:lnTo>
                      <a:pt x="814" y="3579"/>
                    </a:lnTo>
                    <a:lnTo>
                      <a:pt x="805" y="3576"/>
                    </a:lnTo>
                    <a:lnTo>
                      <a:pt x="794" y="3576"/>
                    </a:lnTo>
                    <a:lnTo>
                      <a:pt x="783" y="3575"/>
                    </a:lnTo>
                    <a:lnTo>
                      <a:pt x="775" y="3576"/>
                    </a:lnTo>
                    <a:lnTo>
                      <a:pt x="769" y="3578"/>
                    </a:lnTo>
                    <a:lnTo>
                      <a:pt x="761" y="3579"/>
                    </a:lnTo>
                    <a:lnTo>
                      <a:pt x="753" y="3582"/>
                    </a:lnTo>
                    <a:lnTo>
                      <a:pt x="739" y="3589"/>
                    </a:lnTo>
                    <a:lnTo>
                      <a:pt x="726" y="3597"/>
                    </a:lnTo>
                    <a:lnTo>
                      <a:pt x="713" y="3608"/>
                    </a:lnTo>
                    <a:lnTo>
                      <a:pt x="700" y="3618"/>
                    </a:lnTo>
                    <a:lnTo>
                      <a:pt x="690" y="3628"/>
                    </a:lnTo>
                    <a:lnTo>
                      <a:pt x="679" y="3640"/>
                    </a:lnTo>
                    <a:lnTo>
                      <a:pt x="671" y="3648"/>
                    </a:lnTo>
                    <a:lnTo>
                      <a:pt x="664" y="3653"/>
                    </a:lnTo>
                    <a:lnTo>
                      <a:pt x="657" y="3658"/>
                    </a:lnTo>
                    <a:lnTo>
                      <a:pt x="651" y="3662"/>
                    </a:lnTo>
                    <a:lnTo>
                      <a:pt x="638" y="3666"/>
                    </a:lnTo>
                    <a:lnTo>
                      <a:pt x="626" y="3667"/>
                    </a:lnTo>
                    <a:lnTo>
                      <a:pt x="614" y="3667"/>
                    </a:lnTo>
                    <a:lnTo>
                      <a:pt x="603" y="3668"/>
                    </a:lnTo>
                    <a:lnTo>
                      <a:pt x="596" y="3670"/>
                    </a:lnTo>
                    <a:lnTo>
                      <a:pt x="590" y="3672"/>
                    </a:lnTo>
                    <a:lnTo>
                      <a:pt x="583" y="3675"/>
                    </a:lnTo>
                    <a:lnTo>
                      <a:pt x="577" y="3679"/>
                    </a:lnTo>
                    <a:lnTo>
                      <a:pt x="565" y="3685"/>
                    </a:lnTo>
                    <a:lnTo>
                      <a:pt x="555" y="3690"/>
                    </a:lnTo>
                    <a:lnTo>
                      <a:pt x="544" y="3693"/>
                    </a:lnTo>
                    <a:lnTo>
                      <a:pt x="534" y="3693"/>
                    </a:lnTo>
                    <a:lnTo>
                      <a:pt x="525" y="3692"/>
                    </a:lnTo>
                    <a:lnTo>
                      <a:pt x="516" y="3689"/>
                    </a:lnTo>
                    <a:lnTo>
                      <a:pt x="508" y="3685"/>
                    </a:lnTo>
                    <a:lnTo>
                      <a:pt x="500" y="3681"/>
                    </a:lnTo>
                    <a:lnTo>
                      <a:pt x="493" y="3675"/>
                    </a:lnTo>
                    <a:lnTo>
                      <a:pt x="485" y="3668"/>
                    </a:lnTo>
                    <a:lnTo>
                      <a:pt x="478" y="3661"/>
                    </a:lnTo>
                    <a:lnTo>
                      <a:pt x="472" y="3653"/>
                    </a:lnTo>
                    <a:lnTo>
                      <a:pt x="462" y="3636"/>
                    </a:lnTo>
                    <a:lnTo>
                      <a:pt x="451" y="3619"/>
                    </a:lnTo>
                    <a:lnTo>
                      <a:pt x="443" y="3606"/>
                    </a:lnTo>
                    <a:lnTo>
                      <a:pt x="436" y="3597"/>
                    </a:lnTo>
                    <a:lnTo>
                      <a:pt x="428" y="3592"/>
                    </a:lnTo>
                    <a:lnTo>
                      <a:pt x="420" y="3588"/>
                    </a:lnTo>
                    <a:lnTo>
                      <a:pt x="402" y="3585"/>
                    </a:lnTo>
                    <a:lnTo>
                      <a:pt x="377" y="3580"/>
                    </a:lnTo>
                    <a:lnTo>
                      <a:pt x="372" y="3579"/>
                    </a:lnTo>
                    <a:lnTo>
                      <a:pt x="368" y="3575"/>
                    </a:lnTo>
                    <a:lnTo>
                      <a:pt x="364" y="3571"/>
                    </a:lnTo>
                    <a:lnTo>
                      <a:pt x="360" y="3566"/>
                    </a:lnTo>
                    <a:lnTo>
                      <a:pt x="357" y="3553"/>
                    </a:lnTo>
                    <a:lnTo>
                      <a:pt x="353" y="3538"/>
                    </a:lnTo>
                    <a:lnTo>
                      <a:pt x="348" y="3506"/>
                    </a:lnTo>
                    <a:lnTo>
                      <a:pt x="342" y="3482"/>
                    </a:lnTo>
                    <a:lnTo>
                      <a:pt x="331" y="3459"/>
                    </a:lnTo>
                    <a:lnTo>
                      <a:pt x="313" y="3426"/>
                    </a:lnTo>
                    <a:lnTo>
                      <a:pt x="303" y="3409"/>
                    </a:lnTo>
                    <a:lnTo>
                      <a:pt x="296" y="3395"/>
                    </a:lnTo>
                    <a:lnTo>
                      <a:pt x="290" y="3383"/>
                    </a:lnTo>
                    <a:lnTo>
                      <a:pt x="289" y="3376"/>
                    </a:lnTo>
                    <a:lnTo>
                      <a:pt x="289" y="3373"/>
                    </a:lnTo>
                    <a:lnTo>
                      <a:pt x="290" y="3372"/>
                    </a:lnTo>
                    <a:lnTo>
                      <a:pt x="293" y="3372"/>
                    </a:lnTo>
                    <a:lnTo>
                      <a:pt x="294" y="3372"/>
                    </a:lnTo>
                    <a:lnTo>
                      <a:pt x="300" y="3373"/>
                    </a:lnTo>
                    <a:lnTo>
                      <a:pt x="306" y="3376"/>
                    </a:lnTo>
                    <a:lnTo>
                      <a:pt x="318" y="3382"/>
                    </a:lnTo>
                    <a:lnTo>
                      <a:pt x="324" y="3389"/>
                    </a:lnTo>
                    <a:lnTo>
                      <a:pt x="362" y="3424"/>
                    </a:lnTo>
                    <a:lnTo>
                      <a:pt x="363" y="3422"/>
                    </a:lnTo>
                    <a:lnTo>
                      <a:pt x="362" y="3408"/>
                    </a:lnTo>
                    <a:lnTo>
                      <a:pt x="359" y="3394"/>
                    </a:lnTo>
                    <a:lnTo>
                      <a:pt x="355" y="3381"/>
                    </a:lnTo>
                    <a:lnTo>
                      <a:pt x="350" y="3369"/>
                    </a:lnTo>
                    <a:lnTo>
                      <a:pt x="342" y="3359"/>
                    </a:lnTo>
                    <a:lnTo>
                      <a:pt x="332" y="3348"/>
                    </a:lnTo>
                    <a:lnTo>
                      <a:pt x="322" y="3341"/>
                    </a:lnTo>
                    <a:lnTo>
                      <a:pt x="309" y="3334"/>
                    </a:lnTo>
                    <a:lnTo>
                      <a:pt x="301" y="3329"/>
                    </a:lnTo>
                    <a:lnTo>
                      <a:pt x="294" y="3325"/>
                    </a:lnTo>
                    <a:lnTo>
                      <a:pt x="290" y="3321"/>
                    </a:lnTo>
                    <a:lnTo>
                      <a:pt x="288" y="3316"/>
                    </a:lnTo>
                    <a:lnTo>
                      <a:pt x="288" y="3311"/>
                    </a:lnTo>
                    <a:lnTo>
                      <a:pt x="288" y="3307"/>
                    </a:lnTo>
                    <a:lnTo>
                      <a:pt x="289" y="3302"/>
                    </a:lnTo>
                    <a:lnTo>
                      <a:pt x="292" y="3297"/>
                    </a:lnTo>
                    <a:lnTo>
                      <a:pt x="300" y="3288"/>
                    </a:lnTo>
                    <a:lnTo>
                      <a:pt x="310" y="3280"/>
                    </a:lnTo>
                    <a:lnTo>
                      <a:pt x="323" y="3273"/>
                    </a:lnTo>
                    <a:lnTo>
                      <a:pt x="335" y="3269"/>
                    </a:lnTo>
                    <a:lnTo>
                      <a:pt x="341" y="3268"/>
                    </a:lnTo>
                    <a:lnTo>
                      <a:pt x="349" y="3264"/>
                    </a:lnTo>
                    <a:lnTo>
                      <a:pt x="357" y="3259"/>
                    </a:lnTo>
                    <a:lnTo>
                      <a:pt x="363" y="3254"/>
                    </a:lnTo>
                    <a:lnTo>
                      <a:pt x="371" y="3247"/>
                    </a:lnTo>
                    <a:lnTo>
                      <a:pt x="375" y="3241"/>
                    </a:lnTo>
                    <a:lnTo>
                      <a:pt x="377" y="3238"/>
                    </a:lnTo>
                    <a:lnTo>
                      <a:pt x="377" y="3234"/>
                    </a:lnTo>
                    <a:lnTo>
                      <a:pt x="379" y="3232"/>
                    </a:lnTo>
                    <a:lnTo>
                      <a:pt x="377" y="3228"/>
                    </a:lnTo>
                    <a:lnTo>
                      <a:pt x="366" y="3232"/>
                    </a:lnTo>
                    <a:lnTo>
                      <a:pt x="351" y="3240"/>
                    </a:lnTo>
                    <a:lnTo>
                      <a:pt x="344" y="3242"/>
                    </a:lnTo>
                    <a:lnTo>
                      <a:pt x="337" y="3243"/>
                    </a:lnTo>
                    <a:lnTo>
                      <a:pt x="333" y="3243"/>
                    </a:lnTo>
                    <a:lnTo>
                      <a:pt x="331" y="3243"/>
                    </a:lnTo>
                    <a:lnTo>
                      <a:pt x="328" y="3242"/>
                    </a:lnTo>
                    <a:lnTo>
                      <a:pt x="325" y="3240"/>
                    </a:lnTo>
                    <a:lnTo>
                      <a:pt x="319" y="3232"/>
                    </a:lnTo>
                    <a:lnTo>
                      <a:pt x="313" y="3221"/>
                    </a:lnTo>
                    <a:lnTo>
                      <a:pt x="307" y="3210"/>
                    </a:lnTo>
                    <a:lnTo>
                      <a:pt x="302" y="3198"/>
                    </a:lnTo>
                    <a:lnTo>
                      <a:pt x="294" y="3174"/>
                    </a:lnTo>
                    <a:lnTo>
                      <a:pt x="288" y="3152"/>
                    </a:lnTo>
                    <a:lnTo>
                      <a:pt x="272" y="3126"/>
                    </a:lnTo>
                    <a:lnTo>
                      <a:pt x="256" y="3104"/>
                    </a:lnTo>
                    <a:lnTo>
                      <a:pt x="240" y="3083"/>
                    </a:lnTo>
                    <a:lnTo>
                      <a:pt x="223" y="3063"/>
                    </a:lnTo>
                    <a:lnTo>
                      <a:pt x="189" y="3026"/>
                    </a:lnTo>
                    <a:lnTo>
                      <a:pt x="152" y="2984"/>
                    </a:lnTo>
                    <a:lnTo>
                      <a:pt x="140" y="2973"/>
                    </a:lnTo>
                    <a:lnTo>
                      <a:pt x="123" y="2961"/>
                    </a:lnTo>
                    <a:lnTo>
                      <a:pt x="103" y="2949"/>
                    </a:lnTo>
                    <a:lnTo>
                      <a:pt x="81" y="2939"/>
                    </a:lnTo>
                    <a:lnTo>
                      <a:pt x="57" y="2930"/>
                    </a:lnTo>
                    <a:lnTo>
                      <a:pt x="35" y="2924"/>
                    </a:lnTo>
                    <a:lnTo>
                      <a:pt x="25" y="2921"/>
                    </a:lnTo>
                    <a:lnTo>
                      <a:pt x="16" y="2921"/>
                    </a:lnTo>
                    <a:lnTo>
                      <a:pt x="8" y="2921"/>
                    </a:lnTo>
                    <a:lnTo>
                      <a:pt x="0" y="2922"/>
                    </a:lnTo>
                    <a:lnTo>
                      <a:pt x="0" y="2922"/>
                    </a:lnTo>
                    <a:lnTo>
                      <a:pt x="0" y="2903"/>
                    </a:lnTo>
                    <a:lnTo>
                      <a:pt x="3" y="2882"/>
                    </a:lnTo>
                    <a:lnTo>
                      <a:pt x="4" y="2860"/>
                    </a:lnTo>
                    <a:lnTo>
                      <a:pt x="8" y="2837"/>
                    </a:lnTo>
                    <a:lnTo>
                      <a:pt x="12" y="2815"/>
                    </a:lnTo>
                    <a:lnTo>
                      <a:pt x="17" y="2793"/>
                    </a:lnTo>
                    <a:lnTo>
                      <a:pt x="24" y="2773"/>
                    </a:lnTo>
                    <a:lnTo>
                      <a:pt x="30" y="2755"/>
                    </a:lnTo>
                    <a:lnTo>
                      <a:pt x="34" y="2747"/>
                    </a:lnTo>
                    <a:lnTo>
                      <a:pt x="38" y="2740"/>
                    </a:lnTo>
                    <a:lnTo>
                      <a:pt x="43" y="2733"/>
                    </a:lnTo>
                    <a:lnTo>
                      <a:pt x="50" y="2727"/>
                    </a:lnTo>
                    <a:lnTo>
                      <a:pt x="61" y="2715"/>
                    </a:lnTo>
                    <a:lnTo>
                      <a:pt x="74" y="2703"/>
                    </a:lnTo>
                    <a:lnTo>
                      <a:pt x="87" y="2692"/>
                    </a:lnTo>
                    <a:lnTo>
                      <a:pt x="99" y="2680"/>
                    </a:lnTo>
                    <a:lnTo>
                      <a:pt x="104" y="2674"/>
                    </a:lnTo>
                    <a:lnTo>
                      <a:pt x="109" y="2666"/>
                    </a:lnTo>
                    <a:lnTo>
                      <a:pt x="113" y="2659"/>
                    </a:lnTo>
                    <a:lnTo>
                      <a:pt x="117" y="2650"/>
                    </a:lnTo>
                    <a:lnTo>
                      <a:pt x="125" y="2639"/>
                    </a:lnTo>
                    <a:lnTo>
                      <a:pt x="132" y="2628"/>
                    </a:lnTo>
                    <a:lnTo>
                      <a:pt x="140" y="2619"/>
                    </a:lnTo>
                    <a:lnTo>
                      <a:pt x="149" y="2610"/>
                    </a:lnTo>
                    <a:lnTo>
                      <a:pt x="153" y="2607"/>
                    </a:lnTo>
                    <a:lnTo>
                      <a:pt x="158" y="2604"/>
                    </a:lnTo>
                    <a:lnTo>
                      <a:pt x="164" y="2601"/>
                    </a:lnTo>
                    <a:lnTo>
                      <a:pt x="170" y="2600"/>
                    </a:lnTo>
                    <a:lnTo>
                      <a:pt x="176" y="2598"/>
                    </a:lnTo>
                    <a:lnTo>
                      <a:pt x="183" y="2597"/>
                    </a:lnTo>
                    <a:lnTo>
                      <a:pt x="191" y="2597"/>
                    </a:lnTo>
                    <a:lnTo>
                      <a:pt x="199" y="2598"/>
                    </a:lnTo>
                    <a:lnTo>
                      <a:pt x="213" y="2600"/>
                    </a:lnTo>
                    <a:lnTo>
                      <a:pt x="226" y="2601"/>
                    </a:lnTo>
                    <a:lnTo>
                      <a:pt x="237" y="2601"/>
                    </a:lnTo>
                    <a:lnTo>
                      <a:pt x="246" y="2598"/>
                    </a:lnTo>
                    <a:lnTo>
                      <a:pt x="256" y="2594"/>
                    </a:lnTo>
                    <a:lnTo>
                      <a:pt x="265" y="2588"/>
                    </a:lnTo>
                    <a:lnTo>
                      <a:pt x="272" y="2579"/>
                    </a:lnTo>
                    <a:lnTo>
                      <a:pt x="281" y="2567"/>
                    </a:lnTo>
                    <a:lnTo>
                      <a:pt x="287" y="2560"/>
                    </a:lnTo>
                    <a:lnTo>
                      <a:pt x="288" y="2553"/>
                    </a:lnTo>
                    <a:lnTo>
                      <a:pt x="287" y="2548"/>
                    </a:lnTo>
                    <a:lnTo>
                      <a:pt x="284" y="2544"/>
                    </a:lnTo>
                    <a:lnTo>
                      <a:pt x="279" y="2539"/>
                    </a:lnTo>
                    <a:lnTo>
                      <a:pt x="274" y="2536"/>
                    </a:lnTo>
                    <a:lnTo>
                      <a:pt x="266" y="2532"/>
                    </a:lnTo>
                    <a:lnTo>
                      <a:pt x="258" y="2528"/>
                    </a:lnTo>
                    <a:lnTo>
                      <a:pt x="250" y="2525"/>
                    </a:lnTo>
                    <a:lnTo>
                      <a:pt x="243" y="2521"/>
                    </a:lnTo>
                    <a:lnTo>
                      <a:pt x="233" y="2515"/>
                    </a:lnTo>
                    <a:lnTo>
                      <a:pt x="227" y="2509"/>
                    </a:lnTo>
                    <a:lnTo>
                      <a:pt x="221" y="2501"/>
                    </a:lnTo>
                    <a:lnTo>
                      <a:pt x="215" y="2493"/>
                    </a:lnTo>
                    <a:lnTo>
                      <a:pt x="213" y="2483"/>
                    </a:lnTo>
                    <a:lnTo>
                      <a:pt x="211" y="2471"/>
                    </a:lnTo>
                    <a:lnTo>
                      <a:pt x="213" y="2442"/>
                    </a:lnTo>
                    <a:lnTo>
                      <a:pt x="217" y="2411"/>
                    </a:lnTo>
                    <a:lnTo>
                      <a:pt x="222" y="2381"/>
                    </a:lnTo>
                    <a:lnTo>
                      <a:pt x="228" y="2351"/>
                    </a:lnTo>
                    <a:lnTo>
                      <a:pt x="233" y="2333"/>
                    </a:lnTo>
                    <a:lnTo>
                      <a:pt x="239" y="2316"/>
                    </a:lnTo>
                    <a:lnTo>
                      <a:pt x="246" y="2299"/>
                    </a:lnTo>
                    <a:lnTo>
                      <a:pt x="254" y="2285"/>
                    </a:lnTo>
                    <a:lnTo>
                      <a:pt x="263" y="2271"/>
                    </a:lnTo>
                    <a:lnTo>
                      <a:pt x="275" y="2258"/>
                    </a:lnTo>
                    <a:lnTo>
                      <a:pt x="287" y="2245"/>
                    </a:lnTo>
                    <a:lnTo>
                      <a:pt x="301" y="2232"/>
                    </a:lnTo>
                    <a:lnTo>
                      <a:pt x="372" y="2171"/>
                    </a:lnTo>
                    <a:lnTo>
                      <a:pt x="376" y="2167"/>
                    </a:lnTo>
                    <a:lnTo>
                      <a:pt x="379" y="2162"/>
                    </a:lnTo>
                    <a:lnTo>
                      <a:pt x="379" y="2158"/>
                    </a:lnTo>
                    <a:lnTo>
                      <a:pt x="377" y="2153"/>
                    </a:lnTo>
                    <a:lnTo>
                      <a:pt x="373" y="2142"/>
                    </a:lnTo>
                    <a:lnTo>
                      <a:pt x="366" y="2129"/>
                    </a:lnTo>
                    <a:lnTo>
                      <a:pt x="357" y="2118"/>
                    </a:lnTo>
                    <a:lnTo>
                      <a:pt x="348" y="2105"/>
                    </a:lnTo>
                    <a:lnTo>
                      <a:pt x="344" y="2098"/>
                    </a:lnTo>
                    <a:lnTo>
                      <a:pt x="341" y="2091"/>
                    </a:lnTo>
                    <a:lnTo>
                      <a:pt x="338" y="2084"/>
                    </a:lnTo>
                    <a:lnTo>
                      <a:pt x="338" y="2078"/>
                    </a:lnTo>
                    <a:lnTo>
                      <a:pt x="340" y="2049"/>
                    </a:lnTo>
                    <a:lnTo>
                      <a:pt x="340" y="2023"/>
                    </a:lnTo>
                    <a:lnTo>
                      <a:pt x="340" y="2010"/>
                    </a:lnTo>
                    <a:lnTo>
                      <a:pt x="338" y="1997"/>
                    </a:lnTo>
                    <a:lnTo>
                      <a:pt x="336" y="1983"/>
                    </a:lnTo>
                    <a:lnTo>
                      <a:pt x="331" y="1969"/>
                    </a:lnTo>
                    <a:lnTo>
                      <a:pt x="328" y="1958"/>
                    </a:lnTo>
                    <a:lnTo>
                      <a:pt x="328" y="1948"/>
                    </a:lnTo>
                    <a:lnTo>
                      <a:pt x="328" y="1938"/>
                    </a:lnTo>
                    <a:lnTo>
                      <a:pt x="329" y="1927"/>
                    </a:lnTo>
                    <a:lnTo>
                      <a:pt x="331" y="1917"/>
                    </a:lnTo>
                    <a:lnTo>
                      <a:pt x="332" y="1907"/>
                    </a:lnTo>
                    <a:lnTo>
                      <a:pt x="332" y="1896"/>
                    </a:lnTo>
                    <a:lnTo>
                      <a:pt x="331" y="1886"/>
                    </a:lnTo>
                    <a:lnTo>
                      <a:pt x="331" y="1879"/>
                    </a:lnTo>
                    <a:lnTo>
                      <a:pt x="331" y="1873"/>
                    </a:lnTo>
                    <a:lnTo>
                      <a:pt x="332" y="1868"/>
                    </a:lnTo>
                    <a:lnTo>
                      <a:pt x="335" y="1863"/>
                    </a:lnTo>
                    <a:lnTo>
                      <a:pt x="338" y="1854"/>
                    </a:lnTo>
                    <a:lnTo>
                      <a:pt x="342" y="1843"/>
                    </a:lnTo>
                    <a:lnTo>
                      <a:pt x="445" y="1868"/>
                    </a:lnTo>
                    <a:lnTo>
                      <a:pt x="471" y="1837"/>
                    </a:lnTo>
                    <a:lnTo>
                      <a:pt x="490" y="1813"/>
                    </a:lnTo>
                    <a:lnTo>
                      <a:pt x="513" y="1784"/>
                    </a:lnTo>
                    <a:lnTo>
                      <a:pt x="524" y="1768"/>
                    </a:lnTo>
                    <a:lnTo>
                      <a:pt x="533" y="1754"/>
                    </a:lnTo>
                    <a:lnTo>
                      <a:pt x="539" y="1738"/>
                    </a:lnTo>
                    <a:lnTo>
                      <a:pt x="543" y="1725"/>
                    </a:lnTo>
                    <a:lnTo>
                      <a:pt x="544" y="1712"/>
                    </a:lnTo>
                    <a:lnTo>
                      <a:pt x="543" y="1695"/>
                    </a:lnTo>
                    <a:lnTo>
                      <a:pt x="542" y="1677"/>
                    </a:lnTo>
                    <a:lnTo>
                      <a:pt x="539" y="1659"/>
                    </a:lnTo>
                    <a:lnTo>
                      <a:pt x="538" y="1641"/>
                    </a:lnTo>
                    <a:lnTo>
                      <a:pt x="538" y="1624"/>
                    </a:lnTo>
                    <a:lnTo>
                      <a:pt x="539" y="1618"/>
                    </a:lnTo>
                    <a:lnTo>
                      <a:pt x="542" y="1611"/>
                    </a:lnTo>
                    <a:lnTo>
                      <a:pt x="544" y="1606"/>
                    </a:lnTo>
                    <a:lnTo>
                      <a:pt x="548" y="1601"/>
                    </a:lnTo>
                    <a:lnTo>
                      <a:pt x="556" y="1597"/>
                    </a:lnTo>
                    <a:lnTo>
                      <a:pt x="564" y="1594"/>
                    </a:lnTo>
                    <a:lnTo>
                      <a:pt x="573" y="1594"/>
                    </a:lnTo>
                    <a:lnTo>
                      <a:pt x="582" y="1593"/>
                    </a:lnTo>
                    <a:lnTo>
                      <a:pt x="592" y="1592"/>
                    </a:lnTo>
                    <a:lnTo>
                      <a:pt x="603" y="1591"/>
                    </a:lnTo>
                    <a:lnTo>
                      <a:pt x="612" y="1587"/>
                    </a:lnTo>
                    <a:lnTo>
                      <a:pt x="622" y="1581"/>
                    </a:lnTo>
                    <a:lnTo>
                      <a:pt x="631" y="1572"/>
                    </a:lnTo>
                    <a:lnTo>
                      <a:pt x="639" y="1562"/>
                    </a:lnTo>
                    <a:lnTo>
                      <a:pt x="647" y="1549"/>
                    </a:lnTo>
                    <a:lnTo>
                      <a:pt x="655" y="1535"/>
                    </a:lnTo>
                    <a:lnTo>
                      <a:pt x="660" y="1521"/>
                    </a:lnTo>
                    <a:lnTo>
                      <a:pt x="665" y="1506"/>
                    </a:lnTo>
                    <a:lnTo>
                      <a:pt x="669" y="1493"/>
                    </a:lnTo>
                    <a:lnTo>
                      <a:pt x="673" y="1480"/>
                    </a:lnTo>
                    <a:lnTo>
                      <a:pt x="677" y="1461"/>
                    </a:lnTo>
                    <a:lnTo>
                      <a:pt x="680" y="1443"/>
                    </a:lnTo>
                    <a:lnTo>
                      <a:pt x="684" y="1423"/>
                    </a:lnTo>
                    <a:lnTo>
                      <a:pt x="687" y="1404"/>
                    </a:lnTo>
                    <a:lnTo>
                      <a:pt x="687" y="1390"/>
                    </a:lnTo>
                    <a:lnTo>
                      <a:pt x="686" y="1375"/>
                    </a:lnTo>
                    <a:lnTo>
                      <a:pt x="684" y="1369"/>
                    </a:lnTo>
                    <a:lnTo>
                      <a:pt x="684" y="1361"/>
                    </a:lnTo>
                    <a:lnTo>
                      <a:pt x="686" y="1355"/>
                    </a:lnTo>
                    <a:lnTo>
                      <a:pt x="687" y="1348"/>
                    </a:lnTo>
                    <a:lnTo>
                      <a:pt x="690" y="1342"/>
                    </a:lnTo>
                    <a:lnTo>
                      <a:pt x="693" y="1335"/>
                    </a:lnTo>
                    <a:lnTo>
                      <a:pt x="699" y="1330"/>
                    </a:lnTo>
                    <a:lnTo>
                      <a:pt x="704" y="1325"/>
                    </a:lnTo>
                    <a:lnTo>
                      <a:pt x="717" y="1316"/>
                    </a:lnTo>
                    <a:lnTo>
                      <a:pt x="730" y="1309"/>
                    </a:lnTo>
                    <a:lnTo>
                      <a:pt x="745" y="1303"/>
                    </a:lnTo>
                    <a:lnTo>
                      <a:pt x="761" y="1299"/>
                    </a:lnTo>
                    <a:lnTo>
                      <a:pt x="776" y="1295"/>
                    </a:lnTo>
                    <a:lnTo>
                      <a:pt x="789" y="1293"/>
                    </a:lnTo>
                    <a:lnTo>
                      <a:pt x="816" y="1287"/>
                    </a:lnTo>
                    <a:lnTo>
                      <a:pt x="840" y="1281"/>
                    </a:lnTo>
                    <a:lnTo>
                      <a:pt x="863" y="1272"/>
                    </a:lnTo>
                    <a:lnTo>
                      <a:pt x="888" y="1263"/>
                    </a:lnTo>
                    <a:lnTo>
                      <a:pt x="895" y="1259"/>
                    </a:lnTo>
                    <a:lnTo>
                      <a:pt x="902" y="1256"/>
                    </a:lnTo>
                    <a:lnTo>
                      <a:pt x="907" y="1251"/>
                    </a:lnTo>
                    <a:lnTo>
                      <a:pt x="914" y="1247"/>
                    </a:lnTo>
                    <a:lnTo>
                      <a:pt x="924" y="1236"/>
                    </a:lnTo>
                    <a:lnTo>
                      <a:pt x="934" y="1224"/>
                    </a:lnTo>
                    <a:lnTo>
                      <a:pt x="942" y="1211"/>
                    </a:lnTo>
                    <a:lnTo>
                      <a:pt x="950" y="1197"/>
                    </a:lnTo>
                    <a:lnTo>
                      <a:pt x="955" y="1184"/>
                    </a:lnTo>
                    <a:lnTo>
                      <a:pt x="962" y="1171"/>
                    </a:lnTo>
                    <a:lnTo>
                      <a:pt x="960" y="1164"/>
                    </a:lnTo>
                    <a:lnTo>
                      <a:pt x="959" y="1159"/>
                    </a:lnTo>
                    <a:lnTo>
                      <a:pt x="956" y="1154"/>
                    </a:lnTo>
                    <a:lnTo>
                      <a:pt x="954" y="1149"/>
                    </a:lnTo>
                    <a:lnTo>
                      <a:pt x="946" y="1141"/>
                    </a:lnTo>
                    <a:lnTo>
                      <a:pt x="937" y="1133"/>
                    </a:lnTo>
                    <a:lnTo>
                      <a:pt x="927" y="1127"/>
                    </a:lnTo>
                    <a:lnTo>
                      <a:pt x="916" y="1120"/>
                    </a:lnTo>
                    <a:lnTo>
                      <a:pt x="907" y="1113"/>
                    </a:lnTo>
                    <a:lnTo>
                      <a:pt x="899" y="1103"/>
                    </a:lnTo>
                    <a:lnTo>
                      <a:pt x="894" y="1096"/>
                    </a:lnTo>
                    <a:lnTo>
                      <a:pt x="890" y="1085"/>
                    </a:lnTo>
                    <a:lnTo>
                      <a:pt x="889" y="1072"/>
                    </a:lnTo>
                    <a:lnTo>
                      <a:pt x="888" y="1059"/>
                    </a:lnTo>
                    <a:lnTo>
                      <a:pt x="888" y="1046"/>
                    </a:lnTo>
                    <a:lnTo>
                      <a:pt x="889" y="1034"/>
                    </a:lnTo>
                    <a:lnTo>
                      <a:pt x="890" y="1022"/>
                    </a:lnTo>
                    <a:lnTo>
                      <a:pt x="892" y="1011"/>
                    </a:lnTo>
                    <a:lnTo>
                      <a:pt x="895" y="997"/>
                    </a:lnTo>
                    <a:lnTo>
                      <a:pt x="899" y="986"/>
                    </a:lnTo>
                    <a:lnTo>
                      <a:pt x="901" y="979"/>
                    </a:lnTo>
                    <a:lnTo>
                      <a:pt x="902" y="974"/>
                    </a:lnTo>
                    <a:lnTo>
                      <a:pt x="902" y="966"/>
                    </a:lnTo>
                    <a:lnTo>
                      <a:pt x="899" y="960"/>
                    </a:lnTo>
                    <a:lnTo>
                      <a:pt x="885" y="954"/>
                    </a:lnTo>
                    <a:lnTo>
                      <a:pt x="871" y="949"/>
                    </a:lnTo>
                    <a:lnTo>
                      <a:pt x="857" y="943"/>
                    </a:lnTo>
                    <a:lnTo>
                      <a:pt x="844" y="935"/>
                    </a:lnTo>
                    <a:lnTo>
                      <a:pt x="831" y="929"/>
                    </a:lnTo>
                    <a:lnTo>
                      <a:pt x="818" y="921"/>
                    </a:lnTo>
                    <a:lnTo>
                      <a:pt x="805" y="916"/>
                    </a:lnTo>
                    <a:lnTo>
                      <a:pt x="789" y="912"/>
                    </a:lnTo>
                    <a:lnTo>
                      <a:pt x="783" y="904"/>
                    </a:lnTo>
                    <a:lnTo>
                      <a:pt x="775" y="900"/>
                    </a:lnTo>
                    <a:lnTo>
                      <a:pt x="766" y="896"/>
                    </a:lnTo>
                    <a:lnTo>
                      <a:pt x="757" y="896"/>
                    </a:lnTo>
                    <a:lnTo>
                      <a:pt x="748" y="896"/>
                    </a:lnTo>
                    <a:lnTo>
                      <a:pt x="737" y="897"/>
                    </a:lnTo>
                    <a:lnTo>
                      <a:pt x="727" y="900"/>
                    </a:lnTo>
                    <a:lnTo>
                      <a:pt x="718" y="903"/>
                    </a:lnTo>
                    <a:lnTo>
                      <a:pt x="697" y="908"/>
                    </a:lnTo>
                    <a:lnTo>
                      <a:pt x="677" y="910"/>
                    </a:lnTo>
                    <a:lnTo>
                      <a:pt x="667" y="910"/>
                    </a:lnTo>
                    <a:lnTo>
                      <a:pt x="658" y="908"/>
                    </a:lnTo>
                    <a:lnTo>
                      <a:pt x="649" y="904"/>
                    </a:lnTo>
                    <a:lnTo>
                      <a:pt x="642" y="899"/>
                    </a:lnTo>
                    <a:lnTo>
                      <a:pt x="620" y="879"/>
                    </a:lnTo>
                    <a:lnTo>
                      <a:pt x="591" y="853"/>
                    </a:lnTo>
                    <a:lnTo>
                      <a:pt x="576" y="842"/>
                    </a:lnTo>
                    <a:lnTo>
                      <a:pt x="560" y="831"/>
                    </a:lnTo>
                    <a:lnTo>
                      <a:pt x="553" y="828"/>
                    </a:lnTo>
                    <a:lnTo>
                      <a:pt x="546" y="825"/>
                    </a:lnTo>
                    <a:lnTo>
                      <a:pt x="541" y="822"/>
                    </a:lnTo>
                    <a:lnTo>
                      <a:pt x="535" y="821"/>
                    </a:lnTo>
                    <a:lnTo>
                      <a:pt x="521" y="822"/>
                    </a:lnTo>
                    <a:lnTo>
                      <a:pt x="509" y="825"/>
                    </a:lnTo>
                    <a:lnTo>
                      <a:pt x="498" y="829"/>
                    </a:lnTo>
                    <a:lnTo>
                      <a:pt x="487" y="831"/>
                    </a:lnTo>
                    <a:lnTo>
                      <a:pt x="477" y="834"/>
                    </a:lnTo>
                    <a:lnTo>
                      <a:pt x="467" y="834"/>
                    </a:lnTo>
                    <a:lnTo>
                      <a:pt x="460" y="833"/>
                    </a:lnTo>
                    <a:lnTo>
                      <a:pt x="455" y="830"/>
                    </a:lnTo>
                    <a:lnTo>
                      <a:pt x="449" y="828"/>
                    </a:lnTo>
                    <a:lnTo>
                      <a:pt x="441" y="822"/>
                    </a:lnTo>
                    <a:lnTo>
                      <a:pt x="437" y="818"/>
                    </a:lnTo>
                    <a:lnTo>
                      <a:pt x="432" y="813"/>
                    </a:lnTo>
                    <a:lnTo>
                      <a:pt x="428" y="808"/>
                    </a:lnTo>
                    <a:lnTo>
                      <a:pt x="424" y="802"/>
                    </a:lnTo>
                    <a:lnTo>
                      <a:pt x="417" y="789"/>
                    </a:lnTo>
                    <a:lnTo>
                      <a:pt x="414" y="774"/>
                    </a:lnTo>
                    <a:lnTo>
                      <a:pt x="411" y="759"/>
                    </a:lnTo>
                    <a:lnTo>
                      <a:pt x="411" y="745"/>
                    </a:lnTo>
                    <a:lnTo>
                      <a:pt x="412" y="737"/>
                    </a:lnTo>
                    <a:lnTo>
                      <a:pt x="415" y="730"/>
                    </a:lnTo>
                    <a:lnTo>
                      <a:pt x="417" y="724"/>
                    </a:lnTo>
                    <a:lnTo>
                      <a:pt x="420" y="719"/>
                    </a:lnTo>
                    <a:lnTo>
                      <a:pt x="428" y="710"/>
                    </a:lnTo>
                    <a:lnTo>
                      <a:pt x="438" y="698"/>
                    </a:lnTo>
                    <a:lnTo>
                      <a:pt x="442" y="692"/>
                    </a:lnTo>
                    <a:lnTo>
                      <a:pt x="446" y="686"/>
                    </a:lnTo>
                    <a:lnTo>
                      <a:pt x="449" y="681"/>
                    </a:lnTo>
                    <a:lnTo>
                      <a:pt x="449" y="677"/>
                    </a:lnTo>
                    <a:lnTo>
                      <a:pt x="436" y="679"/>
                    </a:lnTo>
                    <a:lnTo>
                      <a:pt x="424" y="680"/>
                    </a:lnTo>
                    <a:lnTo>
                      <a:pt x="412" y="684"/>
                    </a:lnTo>
                    <a:lnTo>
                      <a:pt x="401" y="686"/>
                    </a:lnTo>
                    <a:lnTo>
                      <a:pt x="390" y="689"/>
                    </a:lnTo>
                    <a:lnTo>
                      <a:pt x="379" y="690"/>
                    </a:lnTo>
                    <a:lnTo>
                      <a:pt x="366" y="690"/>
                    </a:lnTo>
                    <a:lnTo>
                      <a:pt x="351" y="688"/>
                    </a:lnTo>
                    <a:lnTo>
                      <a:pt x="333" y="682"/>
                    </a:lnTo>
                    <a:lnTo>
                      <a:pt x="320" y="680"/>
                    </a:lnTo>
                    <a:lnTo>
                      <a:pt x="310" y="681"/>
                    </a:lnTo>
                    <a:lnTo>
                      <a:pt x="302" y="682"/>
                    </a:lnTo>
                    <a:lnTo>
                      <a:pt x="288" y="693"/>
                    </a:lnTo>
                    <a:lnTo>
                      <a:pt x="262" y="704"/>
                    </a:lnTo>
                    <a:lnTo>
                      <a:pt x="211" y="724"/>
                    </a:lnTo>
                    <a:lnTo>
                      <a:pt x="211" y="724"/>
                    </a:lnTo>
                    <a:lnTo>
                      <a:pt x="205" y="719"/>
                    </a:lnTo>
                    <a:lnTo>
                      <a:pt x="197" y="712"/>
                    </a:lnTo>
                    <a:lnTo>
                      <a:pt x="193" y="710"/>
                    </a:lnTo>
                    <a:lnTo>
                      <a:pt x="189" y="706"/>
                    </a:lnTo>
                    <a:lnTo>
                      <a:pt x="187" y="701"/>
                    </a:lnTo>
                    <a:lnTo>
                      <a:pt x="187" y="697"/>
                    </a:lnTo>
                    <a:lnTo>
                      <a:pt x="189" y="675"/>
                    </a:lnTo>
                    <a:lnTo>
                      <a:pt x="193" y="654"/>
                    </a:lnTo>
                    <a:lnTo>
                      <a:pt x="199" y="645"/>
                    </a:lnTo>
                    <a:lnTo>
                      <a:pt x="204" y="637"/>
                    </a:lnTo>
                    <a:lnTo>
                      <a:pt x="208" y="633"/>
                    </a:lnTo>
                    <a:lnTo>
                      <a:pt x="213" y="631"/>
                    </a:lnTo>
                    <a:lnTo>
                      <a:pt x="218" y="627"/>
                    </a:lnTo>
                    <a:lnTo>
                      <a:pt x="223" y="625"/>
                    </a:lnTo>
                    <a:lnTo>
                      <a:pt x="250" y="618"/>
                    </a:lnTo>
                    <a:lnTo>
                      <a:pt x="283" y="606"/>
                    </a:lnTo>
                    <a:lnTo>
                      <a:pt x="300" y="601"/>
                    </a:lnTo>
                    <a:lnTo>
                      <a:pt x="314" y="593"/>
                    </a:lnTo>
                    <a:lnTo>
                      <a:pt x="325" y="585"/>
                    </a:lnTo>
                    <a:lnTo>
                      <a:pt x="335" y="578"/>
                    </a:lnTo>
                    <a:lnTo>
                      <a:pt x="341" y="568"/>
                    </a:lnTo>
                    <a:lnTo>
                      <a:pt x="345" y="562"/>
                    </a:lnTo>
                    <a:lnTo>
                      <a:pt x="345" y="559"/>
                    </a:lnTo>
                    <a:lnTo>
                      <a:pt x="345" y="558"/>
                    </a:lnTo>
                    <a:lnTo>
                      <a:pt x="344" y="557"/>
                    </a:lnTo>
                    <a:lnTo>
                      <a:pt x="341" y="557"/>
                    </a:lnTo>
                    <a:lnTo>
                      <a:pt x="328" y="559"/>
                    </a:lnTo>
                    <a:lnTo>
                      <a:pt x="309" y="566"/>
                    </a:lnTo>
                    <a:lnTo>
                      <a:pt x="288" y="574"/>
                    </a:lnTo>
                    <a:lnTo>
                      <a:pt x="268" y="578"/>
                    </a:lnTo>
                    <a:lnTo>
                      <a:pt x="259" y="579"/>
                    </a:lnTo>
                    <a:lnTo>
                      <a:pt x="253" y="578"/>
                    </a:lnTo>
                    <a:lnTo>
                      <a:pt x="250" y="576"/>
                    </a:lnTo>
                    <a:lnTo>
                      <a:pt x="249" y="574"/>
                    </a:lnTo>
                    <a:lnTo>
                      <a:pt x="248" y="571"/>
                    </a:lnTo>
                    <a:lnTo>
                      <a:pt x="248" y="567"/>
                    </a:lnTo>
                    <a:lnTo>
                      <a:pt x="249" y="558"/>
                    </a:lnTo>
                    <a:lnTo>
                      <a:pt x="253" y="550"/>
                    </a:lnTo>
                    <a:lnTo>
                      <a:pt x="258" y="544"/>
                    </a:lnTo>
                    <a:lnTo>
                      <a:pt x="265" y="539"/>
                    </a:lnTo>
                    <a:lnTo>
                      <a:pt x="279" y="530"/>
                    </a:lnTo>
                    <a:lnTo>
                      <a:pt x="293" y="522"/>
                    </a:lnTo>
                    <a:lnTo>
                      <a:pt x="313" y="515"/>
                    </a:lnTo>
                    <a:lnTo>
                      <a:pt x="332" y="510"/>
                    </a:lnTo>
                    <a:lnTo>
                      <a:pt x="341" y="508"/>
                    </a:lnTo>
                    <a:lnTo>
                      <a:pt x="349" y="502"/>
                    </a:lnTo>
                    <a:lnTo>
                      <a:pt x="351" y="500"/>
                    </a:lnTo>
                    <a:lnTo>
                      <a:pt x="354" y="496"/>
                    </a:lnTo>
                    <a:lnTo>
                      <a:pt x="357" y="491"/>
                    </a:lnTo>
                    <a:lnTo>
                      <a:pt x="359" y="486"/>
                    </a:lnTo>
                    <a:lnTo>
                      <a:pt x="360" y="480"/>
                    </a:lnTo>
                    <a:lnTo>
                      <a:pt x="359" y="476"/>
                    </a:lnTo>
                    <a:lnTo>
                      <a:pt x="357" y="474"/>
                    </a:lnTo>
                    <a:lnTo>
                      <a:pt x="351" y="473"/>
                    </a:lnTo>
                    <a:lnTo>
                      <a:pt x="338" y="471"/>
                    </a:lnTo>
                    <a:lnTo>
                      <a:pt x="323" y="473"/>
                    </a:lnTo>
                    <a:lnTo>
                      <a:pt x="305" y="475"/>
                    </a:lnTo>
                    <a:lnTo>
                      <a:pt x="288" y="476"/>
                    </a:lnTo>
                    <a:lnTo>
                      <a:pt x="280" y="476"/>
                    </a:lnTo>
                    <a:lnTo>
                      <a:pt x="272" y="475"/>
                    </a:lnTo>
                    <a:lnTo>
                      <a:pt x="266" y="473"/>
                    </a:lnTo>
                    <a:lnTo>
                      <a:pt x="262" y="470"/>
                    </a:lnTo>
                    <a:lnTo>
                      <a:pt x="259" y="467"/>
                    </a:lnTo>
                    <a:lnTo>
                      <a:pt x="259" y="464"/>
                    </a:lnTo>
                    <a:lnTo>
                      <a:pt x="262" y="461"/>
                    </a:lnTo>
                    <a:lnTo>
                      <a:pt x="265" y="457"/>
                    </a:lnTo>
                    <a:lnTo>
                      <a:pt x="274" y="448"/>
                    </a:lnTo>
                    <a:lnTo>
                      <a:pt x="285" y="438"/>
                    </a:lnTo>
                    <a:lnTo>
                      <a:pt x="298" y="427"/>
                    </a:lnTo>
                    <a:lnTo>
                      <a:pt x="311" y="417"/>
                    </a:lnTo>
                    <a:lnTo>
                      <a:pt x="322" y="407"/>
                    </a:lnTo>
                    <a:lnTo>
                      <a:pt x="329" y="397"/>
                    </a:lnTo>
                    <a:lnTo>
                      <a:pt x="340" y="385"/>
                    </a:lnTo>
                    <a:lnTo>
                      <a:pt x="351" y="373"/>
                    </a:lnTo>
                    <a:lnTo>
                      <a:pt x="354" y="370"/>
                    </a:lnTo>
                    <a:lnTo>
                      <a:pt x="355" y="368"/>
                    </a:lnTo>
                    <a:lnTo>
                      <a:pt x="355" y="365"/>
                    </a:lnTo>
                    <a:lnTo>
                      <a:pt x="354" y="364"/>
                    </a:lnTo>
                    <a:lnTo>
                      <a:pt x="353" y="362"/>
                    </a:lnTo>
                    <a:lnTo>
                      <a:pt x="350" y="361"/>
                    </a:lnTo>
                    <a:lnTo>
                      <a:pt x="345" y="361"/>
                    </a:lnTo>
                    <a:lnTo>
                      <a:pt x="338" y="361"/>
                    </a:lnTo>
                    <a:lnTo>
                      <a:pt x="328" y="361"/>
                    </a:lnTo>
                    <a:lnTo>
                      <a:pt x="318" y="364"/>
                    </a:lnTo>
                    <a:lnTo>
                      <a:pt x="309" y="366"/>
                    </a:lnTo>
                    <a:lnTo>
                      <a:pt x="300" y="370"/>
                    </a:lnTo>
                    <a:lnTo>
                      <a:pt x="290" y="377"/>
                    </a:lnTo>
                    <a:lnTo>
                      <a:pt x="281" y="383"/>
                    </a:lnTo>
                    <a:lnTo>
                      <a:pt x="275" y="391"/>
                    </a:lnTo>
                    <a:lnTo>
                      <a:pt x="267" y="400"/>
                    </a:lnTo>
                    <a:lnTo>
                      <a:pt x="262" y="407"/>
                    </a:lnTo>
                    <a:lnTo>
                      <a:pt x="257" y="413"/>
                    </a:lnTo>
                    <a:lnTo>
                      <a:pt x="252" y="417"/>
                    </a:lnTo>
                    <a:lnTo>
                      <a:pt x="248" y="421"/>
                    </a:lnTo>
                    <a:lnTo>
                      <a:pt x="244" y="422"/>
                    </a:lnTo>
                    <a:lnTo>
                      <a:pt x="240" y="423"/>
                    </a:lnTo>
                    <a:lnTo>
                      <a:pt x="236" y="422"/>
                    </a:lnTo>
                    <a:lnTo>
                      <a:pt x="233" y="421"/>
                    </a:lnTo>
                    <a:lnTo>
                      <a:pt x="232" y="418"/>
                    </a:lnTo>
                    <a:lnTo>
                      <a:pt x="230" y="416"/>
                    </a:lnTo>
                    <a:lnTo>
                      <a:pt x="228" y="410"/>
                    </a:lnTo>
                    <a:lnTo>
                      <a:pt x="228" y="405"/>
                    </a:lnTo>
                    <a:lnTo>
                      <a:pt x="228" y="392"/>
                    </a:lnTo>
                    <a:lnTo>
                      <a:pt x="230" y="377"/>
                    </a:lnTo>
                    <a:lnTo>
                      <a:pt x="245" y="361"/>
                    </a:lnTo>
                    <a:lnTo>
                      <a:pt x="261" y="346"/>
                    </a:lnTo>
                    <a:lnTo>
                      <a:pt x="276" y="330"/>
                    </a:lnTo>
                    <a:lnTo>
                      <a:pt x="290" y="315"/>
                    </a:lnTo>
                    <a:lnTo>
                      <a:pt x="296" y="311"/>
                    </a:lnTo>
                    <a:lnTo>
                      <a:pt x="302" y="307"/>
                    </a:lnTo>
                    <a:lnTo>
                      <a:pt x="309" y="304"/>
                    </a:lnTo>
                    <a:lnTo>
                      <a:pt x="315" y="302"/>
                    </a:lnTo>
                    <a:lnTo>
                      <a:pt x="320" y="299"/>
                    </a:lnTo>
                    <a:lnTo>
                      <a:pt x="323" y="294"/>
                    </a:lnTo>
                    <a:lnTo>
                      <a:pt x="324" y="291"/>
                    </a:lnTo>
                    <a:lnTo>
                      <a:pt x="324" y="287"/>
                    </a:lnTo>
                    <a:lnTo>
                      <a:pt x="324" y="283"/>
                    </a:lnTo>
                    <a:lnTo>
                      <a:pt x="323" y="278"/>
                    </a:lnTo>
                    <a:lnTo>
                      <a:pt x="322" y="277"/>
                    </a:lnTo>
                    <a:lnTo>
                      <a:pt x="302" y="283"/>
                    </a:lnTo>
                    <a:lnTo>
                      <a:pt x="274" y="296"/>
                    </a:lnTo>
                    <a:lnTo>
                      <a:pt x="267" y="299"/>
                    </a:lnTo>
                    <a:lnTo>
                      <a:pt x="261" y="300"/>
                    </a:lnTo>
                    <a:lnTo>
                      <a:pt x="256" y="300"/>
                    </a:lnTo>
                    <a:lnTo>
                      <a:pt x="252" y="300"/>
                    </a:lnTo>
                    <a:lnTo>
                      <a:pt x="249" y="298"/>
                    </a:lnTo>
                    <a:lnTo>
                      <a:pt x="246" y="295"/>
                    </a:lnTo>
                    <a:lnTo>
                      <a:pt x="248" y="290"/>
                    </a:lnTo>
                    <a:lnTo>
                      <a:pt x="249" y="282"/>
                    </a:lnTo>
                    <a:lnTo>
                      <a:pt x="252" y="273"/>
                    </a:lnTo>
                    <a:lnTo>
                      <a:pt x="253" y="264"/>
                    </a:lnTo>
                    <a:lnTo>
                      <a:pt x="253" y="258"/>
                    </a:lnTo>
                    <a:lnTo>
                      <a:pt x="250" y="252"/>
                    </a:lnTo>
                    <a:lnTo>
                      <a:pt x="248" y="248"/>
                    </a:lnTo>
                    <a:lnTo>
                      <a:pt x="244" y="245"/>
                    </a:lnTo>
                    <a:lnTo>
                      <a:pt x="240" y="241"/>
                    </a:lnTo>
                    <a:lnTo>
                      <a:pt x="235" y="238"/>
                    </a:lnTo>
                    <a:lnTo>
                      <a:pt x="226" y="234"/>
                    </a:lnTo>
                    <a:lnTo>
                      <a:pt x="218" y="230"/>
                    </a:lnTo>
                    <a:lnTo>
                      <a:pt x="215" y="228"/>
                    </a:lnTo>
                    <a:lnTo>
                      <a:pt x="215" y="225"/>
                    </a:lnTo>
                    <a:lnTo>
                      <a:pt x="215" y="221"/>
                    </a:lnTo>
                    <a:lnTo>
                      <a:pt x="218" y="216"/>
                    </a:lnTo>
                    <a:lnTo>
                      <a:pt x="228" y="204"/>
                    </a:lnTo>
                    <a:lnTo>
                      <a:pt x="241" y="193"/>
                    </a:lnTo>
                    <a:lnTo>
                      <a:pt x="245" y="186"/>
                    </a:lnTo>
                    <a:lnTo>
                      <a:pt x="248" y="180"/>
                    </a:lnTo>
                    <a:lnTo>
                      <a:pt x="249" y="176"/>
                    </a:lnTo>
                    <a:lnTo>
                      <a:pt x="248" y="172"/>
                    </a:lnTo>
                    <a:lnTo>
                      <a:pt x="248" y="168"/>
                    </a:lnTo>
                    <a:lnTo>
                      <a:pt x="245" y="164"/>
                    </a:lnTo>
                    <a:lnTo>
                      <a:pt x="243" y="158"/>
                    </a:lnTo>
                    <a:lnTo>
                      <a:pt x="241" y="154"/>
                    </a:lnTo>
                    <a:lnTo>
                      <a:pt x="243" y="150"/>
                    </a:lnTo>
                    <a:lnTo>
                      <a:pt x="245" y="147"/>
                    </a:lnTo>
                    <a:lnTo>
                      <a:pt x="249" y="145"/>
                    </a:lnTo>
                    <a:lnTo>
                      <a:pt x="253" y="145"/>
                    </a:lnTo>
                    <a:lnTo>
                      <a:pt x="259" y="144"/>
                    </a:lnTo>
                    <a:lnTo>
                      <a:pt x="265" y="144"/>
                    </a:lnTo>
                    <a:lnTo>
                      <a:pt x="279" y="144"/>
                    </a:lnTo>
                    <a:lnTo>
                      <a:pt x="292" y="145"/>
                    </a:lnTo>
                    <a:lnTo>
                      <a:pt x="302" y="145"/>
                    </a:lnTo>
                    <a:lnTo>
                      <a:pt x="309" y="142"/>
                    </a:lnTo>
                    <a:lnTo>
                      <a:pt x="303" y="133"/>
                    </a:lnTo>
                    <a:lnTo>
                      <a:pt x="294" y="120"/>
                    </a:lnTo>
                    <a:lnTo>
                      <a:pt x="290" y="112"/>
                    </a:lnTo>
                    <a:lnTo>
                      <a:pt x="289" y="106"/>
                    </a:lnTo>
                    <a:lnTo>
                      <a:pt x="289" y="103"/>
                    </a:lnTo>
                    <a:lnTo>
                      <a:pt x="289" y="102"/>
                    </a:lnTo>
                    <a:lnTo>
                      <a:pt x="292" y="100"/>
                    </a:lnTo>
                    <a:lnTo>
                      <a:pt x="294" y="98"/>
                    </a:lnTo>
                    <a:lnTo>
                      <a:pt x="305" y="98"/>
                    </a:lnTo>
                    <a:lnTo>
                      <a:pt x="319" y="100"/>
                    </a:lnTo>
                    <a:lnTo>
                      <a:pt x="335" y="101"/>
                    </a:lnTo>
                    <a:lnTo>
                      <a:pt x="345" y="105"/>
                    </a:lnTo>
                    <a:lnTo>
                      <a:pt x="354" y="110"/>
                    </a:lnTo>
                    <a:lnTo>
                      <a:pt x="362" y="112"/>
                    </a:lnTo>
                    <a:lnTo>
                      <a:pt x="368" y="115"/>
                    </a:lnTo>
                    <a:lnTo>
                      <a:pt x="373" y="115"/>
                    </a:lnTo>
                    <a:lnTo>
                      <a:pt x="377" y="114"/>
                    </a:lnTo>
                    <a:lnTo>
                      <a:pt x="381" y="112"/>
                    </a:lnTo>
                    <a:lnTo>
                      <a:pt x="385" y="109"/>
                    </a:lnTo>
                    <a:lnTo>
                      <a:pt x="388" y="106"/>
                    </a:lnTo>
                    <a:lnTo>
                      <a:pt x="393" y="98"/>
                    </a:lnTo>
                    <a:lnTo>
                      <a:pt x="398" y="90"/>
                    </a:lnTo>
                    <a:lnTo>
                      <a:pt x="402" y="87"/>
                    </a:lnTo>
                    <a:lnTo>
                      <a:pt x="406" y="84"/>
                    </a:lnTo>
                    <a:lnTo>
                      <a:pt x="411" y="81"/>
                    </a:lnTo>
                    <a:lnTo>
                      <a:pt x="416" y="80"/>
                    </a:lnTo>
                    <a:lnTo>
                      <a:pt x="424" y="81"/>
                    </a:lnTo>
                    <a:lnTo>
                      <a:pt x="430" y="83"/>
                    </a:lnTo>
                    <a:lnTo>
                      <a:pt x="438" y="87"/>
                    </a:lnTo>
                    <a:lnTo>
                      <a:pt x="445" y="92"/>
                    </a:lnTo>
                    <a:lnTo>
                      <a:pt x="459" y="101"/>
                    </a:lnTo>
                    <a:lnTo>
                      <a:pt x="471" y="110"/>
                    </a:lnTo>
                    <a:lnTo>
                      <a:pt x="482" y="114"/>
                    </a:lnTo>
                    <a:lnTo>
                      <a:pt x="495" y="118"/>
                    </a:lnTo>
                    <a:lnTo>
                      <a:pt x="511" y="122"/>
                    </a:lnTo>
                    <a:lnTo>
                      <a:pt x="525" y="125"/>
                    </a:lnTo>
                    <a:lnTo>
                      <a:pt x="541" y="129"/>
                    </a:lnTo>
                    <a:lnTo>
                      <a:pt x="553" y="133"/>
                    </a:lnTo>
                    <a:lnTo>
                      <a:pt x="559" y="137"/>
                    </a:lnTo>
                    <a:lnTo>
                      <a:pt x="564" y="140"/>
                    </a:lnTo>
                    <a:lnTo>
                      <a:pt x="568" y="144"/>
                    </a:lnTo>
                    <a:lnTo>
                      <a:pt x="572" y="147"/>
                    </a:lnTo>
                    <a:lnTo>
                      <a:pt x="579" y="159"/>
                    </a:lnTo>
                    <a:lnTo>
                      <a:pt x="586" y="169"/>
                    </a:lnTo>
                    <a:lnTo>
                      <a:pt x="592" y="176"/>
                    </a:lnTo>
                    <a:lnTo>
                      <a:pt x="599" y="181"/>
                    </a:lnTo>
                    <a:lnTo>
                      <a:pt x="605" y="184"/>
                    </a:lnTo>
                    <a:lnTo>
                      <a:pt x="610" y="185"/>
                    </a:lnTo>
                    <a:lnTo>
                      <a:pt x="614" y="185"/>
                    </a:lnTo>
                    <a:lnTo>
                      <a:pt x="620" y="182"/>
                    </a:lnTo>
                    <a:lnTo>
                      <a:pt x="622" y="179"/>
                    </a:lnTo>
                    <a:lnTo>
                      <a:pt x="626" y="173"/>
                    </a:lnTo>
                    <a:lnTo>
                      <a:pt x="629" y="167"/>
                    </a:lnTo>
                    <a:lnTo>
                      <a:pt x="631" y="159"/>
                    </a:lnTo>
                    <a:lnTo>
                      <a:pt x="634" y="141"/>
                    </a:lnTo>
                    <a:lnTo>
                      <a:pt x="635" y="120"/>
                    </a:lnTo>
                    <a:lnTo>
                      <a:pt x="636" y="118"/>
                    </a:lnTo>
                    <a:lnTo>
                      <a:pt x="636" y="115"/>
                    </a:lnTo>
                    <a:lnTo>
                      <a:pt x="636" y="112"/>
                    </a:lnTo>
                    <a:lnTo>
                      <a:pt x="635" y="110"/>
                    </a:lnTo>
                    <a:lnTo>
                      <a:pt x="631" y="105"/>
                    </a:lnTo>
                    <a:lnTo>
                      <a:pt x="629" y="101"/>
                    </a:lnTo>
                    <a:lnTo>
                      <a:pt x="626" y="96"/>
                    </a:lnTo>
                    <a:lnTo>
                      <a:pt x="626" y="92"/>
                    </a:lnTo>
                    <a:lnTo>
                      <a:pt x="627" y="88"/>
                    </a:lnTo>
                    <a:lnTo>
                      <a:pt x="630" y="83"/>
                    </a:lnTo>
                    <a:lnTo>
                      <a:pt x="631" y="77"/>
                    </a:lnTo>
                    <a:lnTo>
                      <a:pt x="631" y="72"/>
                    </a:lnTo>
                    <a:lnTo>
                      <a:pt x="630" y="67"/>
                    </a:lnTo>
                    <a:lnTo>
                      <a:pt x="629" y="62"/>
                    </a:lnTo>
                    <a:lnTo>
                      <a:pt x="626" y="57"/>
                    </a:lnTo>
                    <a:lnTo>
                      <a:pt x="626" y="52"/>
                    </a:lnTo>
                    <a:lnTo>
                      <a:pt x="626" y="46"/>
                    </a:lnTo>
                    <a:lnTo>
                      <a:pt x="629" y="41"/>
                    </a:lnTo>
                    <a:lnTo>
                      <a:pt x="634" y="39"/>
                    </a:lnTo>
                    <a:lnTo>
                      <a:pt x="640" y="37"/>
                    </a:lnTo>
                    <a:lnTo>
                      <a:pt x="647" y="36"/>
                    </a:lnTo>
                    <a:lnTo>
                      <a:pt x="652" y="36"/>
                    </a:lnTo>
                    <a:lnTo>
                      <a:pt x="666" y="35"/>
                    </a:lnTo>
                    <a:lnTo>
                      <a:pt x="680" y="32"/>
                    </a:lnTo>
                    <a:lnTo>
                      <a:pt x="712" y="27"/>
                    </a:lnTo>
                    <a:lnTo>
                      <a:pt x="731" y="22"/>
                    </a:lnTo>
                    <a:lnTo>
                      <a:pt x="740" y="19"/>
                    </a:lnTo>
                    <a:lnTo>
                      <a:pt x="749" y="15"/>
                    </a:lnTo>
                    <a:lnTo>
                      <a:pt x="759" y="10"/>
                    </a:lnTo>
                    <a:lnTo>
                      <a:pt x="772" y="2"/>
                    </a:lnTo>
                    <a:lnTo>
                      <a:pt x="776" y="0"/>
                    </a:lnTo>
                    <a:lnTo>
                      <a:pt x="780" y="0"/>
                    </a:lnTo>
                    <a:lnTo>
                      <a:pt x="784" y="0"/>
                    </a:lnTo>
                    <a:lnTo>
                      <a:pt x="787" y="1"/>
                    </a:lnTo>
                    <a:lnTo>
                      <a:pt x="792" y="5"/>
                    </a:lnTo>
                    <a:lnTo>
                      <a:pt x="796" y="11"/>
                    </a:lnTo>
                    <a:lnTo>
                      <a:pt x="798" y="19"/>
                    </a:lnTo>
                    <a:lnTo>
                      <a:pt x="801" y="27"/>
                    </a:lnTo>
                    <a:lnTo>
                      <a:pt x="804" y="33"/>
                    </a:lnTo>
                    <a:lnTo>
                      <a:pt x="807" y="37"/>
                    </a:lnTo>
                    <a:lnTo>
                      <a:pt x="826" y="39"/>
                    </a:lnTo>
                    <a:lnTo>
                      <a:pt x="844" y="41"/>
                    </a:lnTo>
                    <a:lnTo>
                      <a:pt x="846" y="44"/>
                    </a:lnTo>
                    <a:lnTo>
                      <a:pt x="846" y="48"/>
                    </a:lnTo>
                    <a:lnTo>
                      <a:pt x="848" y="53"/>
                    </a:lnTo>
                    <a:lnTo>
                      <a:pt x="848" y="59"/>
                    </a:lnTo>
                    <a:lnTo>
                      <a:pt x="848" y="65"/>
                    </a:lnTo>
                    <a:lnTo>
                      <a:pt x="849" y="70"/>
                    </a:lnTo>
                    <a:lnTo>
                      <a:pt x="851" y="75"/>
                    </a:lnTo>
                    <a:lnTo>
                      <a:pt x="855" y="80"/>
                    </a:lnTo>
                    <a:lnTo>
                      <a:pt x="864" y="84"/>
                    </a:lnTo>
                    <a:lnTo>
                      <a:pt x="871" y="87"/>
                    </a:lnTo>
                    <a:lnTo>
                      <a:pt x="879" y="89"/>
                    </a:lnTo>
                    <a:lnTo>
                      <a:pt x="886" y="90"/>
                    </a:lnTo>
                    <a:lnTo>
                      <a:pt x="893" y="92"/>
                    </a:lnTo>
                    <a:lnTo>
                      <a:pt x="901" y="96"/>
                    </a:lnTo>
                    <a:lnTo>
                      <a:pt x="908" y="102"/>
                    </a:lnTo>
                    <a:lnTo>
                      <a:pt x="918" y="112"/>
                    </a:lnTo>
                    <a:lnTo>
                      <a:pt x="933" y="137"/>
                    </a:lnTo>
                    <a:lnTo>
                      <a:pt x="954" y="168"/>
                    </a:lnTo>
                    <a:lnTo>
                      <a:pt x="964" y="184"/>
                    </a:lnTo>
                    <a:lnTo>
                      <a:pt x="975" y="197"/>
                    </a:lnTo>
                    <a:lnTo>
                      <a:pt x="980" y="202"/>
                    </a:lnTo>
                    <a:lnTo>
                      <a:pt x="985" y="207"/>
                    </a:lnTo>
                    <a:lnTo>
                      <a:pt x="990" y="210"/>
                    </a:lnTo>
                    <a:lnTo>
                      <a:pt x="995" y="212"/>
                    </a:lnTo>
                    <a:lnTo>
                      <a:pt x="1020" y="219"/>
                    </a:lnTo>
                    <a:lnTo>
                      <a:pt x="1044" y="223"/>
                    </a:lnTo>
                    <a:lnTo>
                      <a:pt x="1070" y="226"/>
                    </a:lnTo>
                    <a:lnTo>
                      <a:pt x="1096" y="230"/>
                    </a:lnTo>
                    <a:lnTo>
                      <a:pt x="1122" y="234"/>
                    </a:lnTo>
                    <a:lnTo>
                      <a:pt x="1148" y="239"/>
                    </a:lnTo>
                    <a:lnTo>
                      <a:pt x="1174" y="246"/>
                    </a:lnTo>
                    <a:lnTo>
                      <a:pt x="1200" y="254"/>
                    </a:lnTo>
                    <a:lnTo>
                      <a:pt x="1222" y="265"/>
                    </a:lnTo>
                    <a:lnTo>
                      <a:pt x="1248" y="281"/>
                    </a:lnTo>
                    <a:lnTo>
                      <a:pt x="1261" y="287"/>
                    </a:lnTo>
                    <a:lnTo>
                      <a:pt x="1272" y="293"/>
                    </a:lnTo>
                    <a:lnTo>
                      <a:pt x="1279" y="295"/>
                    </a:lnTo>
                    <a:lnTo>
                      <a:pt x="1284" y="296"/>
                    </a:lnTo>
                    <a:lnTo>
                      <a:pt x="1289" y="296"/>
                    </a:lnTo>
                    <a:lnTo>
                      <a:pt x="1295" y="296"/>
                    </a:lnTo>
                    <a:lnTo>
                      <a:pt x="1305" y="296"/>
                    </a:lnTo>
                    <a:lnTo>
                      <a:pt x="1318" y="298"/>
                    </a:lnTo>
                    <a:lnTo>
                      <a:pt x="1331" y="300"/>
                    </a:lnTo>
                    <a:lnTo>
                      <a:pt x="1344" y="303"/>
                    </a:lnTo>
                    <a:lnTo>
                      <a:pt x="1355" y="305"/>
                    </a:lnTo>
                    <a:lnTo>
                      <a:pt x="1366" y="308"/>
                    </a:lnTo>
                    <a:lnTo>
                      <a:pt x="1372" y="308"/>
                    </a:lnTo>
                    <a:lnTo>
                      <a:pt x="1376" y="308"/>
                    </a:lnTo>
                    <a:lnTo>
                      <a:pt x="1375" y="295"/>
                    </a:lnTo>
                    <a:lnTo>
                      <a:pt x="1372" y="285"/>
                    </a:lnTo>
                    <a:lnTo>
                      <a:pt x="1372" y="281"/>
                    </a:lnTo>
                    <a:lnTo>
                      <a:pt x="1375" y="277"/>
                    </a:lnTo>
                    <a:lnTo>
                      <a:pt x="1380" y="276"/>
                    </a:lnTo>
                    <a:lnTo>
                      <a:pt x="1388" y="274"/>
                    </a:lnTo>
                    <a:lnTo>
                      <a:pt x="1399" y="274"/>
                    </a:lnTo>
                    <a:lnTo>
                      <a:pt x="1407" y="277"/>
                    </a:lnTo>
                    <a:lnTo>
                      <a:pt x="1414" y="280"/>
                    </a:lnTo>
                    <a:lnTo>
                      <a:pt x="1418" y="283"/>
                    </a:lnTo>
                    <a:lnTo>
                      <a:pt x="1420" y="287"/>
                    </a:lnTo>
                    <a:lnTo>
                      <a:pt x="1421" y="293"/>
                    </a:lnTo>
                    <a:lnTo>
                      <a:pt x="1423" y="298"/>
                    </a:lnTo>
                    <a:lnTo>
                      <a:pt x="1421" y="303"/>
                    </a:lnTo>
                    <a:lnTo>
                      <a:pt x="1420" y="315"/>
                    </a:lnTo>
                    <a:lnTo>
                      <a:pt x="1420" y="326"/>
                    </a:lnTo>
                    <a:lnTo>
                      <a:pt x="1421" y="331"/>
                    </a:lnTo>
                    <a:lnTo>
                      <a:pt x="1424" y="337"/>
                    </a:lnTo>
                    <a:lnTo>
                      <a:pt x="1427" y="342"/>
                    </a:lnTo>
                    <a:lnTo>
                      <a:pt x="1433" y="344"/>
                    </a:lnTo>
                    <a:lnTo>
                      <a:pt x="1554" y="407"/>
                    </a:lnTo>
                    <a:lnTo>
                      <a:pt x="1582" y="421"/>
                    </a:lnTo>
                    <a:lnTo>
                      <a:pt x="1608" y="435"/>
                    </a:lnTo>
                    <a:lnTo>
                      <a:pt x="1634" y="449"/>
                    </a:lnTo>
                    <a:lnTo>
                      <a:pt x="1659" y="465"/>
                    </a:lnTo>
                    <a:lnTo>
                      <a:pt x="1706" y="495"/>
                    </a:lnTo>
                    <a:lnTo>
                      <a:pt x="1753" y="522"/>
                    </a:lnTo>
                    <a:lnTo>
                      <a:pt x="1776" y="533"/>
                    </a:lnTo>
                    <a:lnTo>
                      <a:pt x="1801" y="545"/>
                    </a:lnTo>
                    <a:lnTo>
                      <a:pt x="1827" y="556"/>
                    </a:lnTo>
                    <a:lnTo>
                      <a:pt x="1853" y="563"/>
                    </a:lnTo>
                    <a:lnTo>
                      <a:pt x="1880" y="570"/>
                    </a:lnTo>
                    <a:lnTo>
                      <a:pt x="1910" y="575"/>
                    </a:lnTo>
                    <a:lnTo>
                      <a:pt x="1941" y="578"/>
                    </a:lnTo>
                    <a:lnTo>
                      <a:pt x="1975" y="578"/>
                    </a:lnTo>
                    <a:lnTo>
                      <a:pt x="1986" y="578"/>
                    </a:lnTo>
                    <a:lnTo>
                      <a:pt x="1997" y="581"/>
                    </a:lnTo>
                    <a:lnTo>
                      <a:pt x="2008" y="585"/>
                    </a:lnTo>
                    <a:lnTo>
                      <a:pt x="2017" y="590"/>
                    </a:lnTo>
                    <a:lnTo>
                      <a:pt x="2026" y="594"/>
                    </a:lnTo>
                    <a:lnTo>
                      <a:pt x="2036" y="598"/>
                    </a:lnTo>
                    <a:lnTo>
                      <a:pt x="2038" y="598"/>
                    </a:lnTo>
                    <a:lnTo>
                      <a:pt x="2042" y="600"/>
                    </a:lnTo>
                    <a:lnTo>
                      <a:pt x="2046" y="598"/>
                    </a:lnTo>
                    <a:lnTo>
                      <a:pt x="2048" y="597"/>
                    </a:lnTo>
                    <a:lnTo>
                      <a:pt x="2055" y="593"/>
                    </a:lnTo>
                    <a:lnTo>
                      <a:pt x="2061" y="592"/>
                    </a:lnTo>
                    <a:lnTo>
                      <a:pt x="2069" y="590"/>
                    </a:lnTo>
                    <a:lnTo>
                      <a:pt x="2077" y="590"/>
                    </a:lnTo>
                    <a:lnTo>
                      <a:pt x="2093" y="594"/>
                    </a:lnTo>
                    <a:lnTo>
                      <a:pt x="2108" y="600"/>
                    </a:lnTo>
                    <a:lnTo>
                      <a:pt x="2121" y="606"/>
                    </a:lnTo>
                    <a:lnTo>
                      <a:pt x="2131" y="614"/>
                    </a:lnTo>
                    <a:lnTo>
                      <a:pt x="2134" y="616"/>
                    </a:lnTo>
                    <a:lnTo>
                      <a:pt x="2137" y="620"/>
                    </a:lnTo>
                    <a:lnTo>
                      <a:pt x="2137" y="623"/>
                    </a:lnTo>
                    <a:lnTo>
                      <a:pt x="2137" y="625"/>
                    </a:lnTo>
                    <a:lnTo>
                      <a:pt x="2125" y="637"/>
                    </a:lnTo>
                    <a:lnTo>
                      <a:pt x="2116" y="647"/>
                    </a:lnTo>
                    <a:lnTo>
                      <a:pt x="2111" y="657"/>
                    </a:lnTo>
                    <a:lnTo>
                      <a:pt x="2108" y="663"/>
                    </a:lnTo>
                    <a:lnTo>
                      <a:pt x="2109" y="668"/>
                    </a:lnTo>
                    <a:lnTo>
                      <a:pt x="2111" y="671"/>
                    </a:lnTo>
                    <a:lnTo>
                      <a:pt x="2116" y="673"/>
                    </a:lnTo>
                    <a:lnTo>
                      <a:pt x="2122" y="675"/>
                    </a:lnTo>
                    <a:lnTo>
                      <a:pt x="2138" y="676"/>
                    </a:lnTo>
                    <a:lnTo>
                      <a:pt x="2156" y="675"/>
                    </a:lnTo>
                    <a:lnTo>
                      <a:pt x="2174" y="675"/>
                    </a:lnTo>
                    <a:lnTo>
                      <a:pt x="2190" y="676"/>
                    </a:lnTo>
                    <a:lnTo>
                      <a:pt x="2199" y="681"/>
                    </a:lnTo>
                    <a:lnTo>
                      <a:pt x="2209" y="689"/>
                    </a:lnTo>
                    <a:lnTo>
                      <a:pt x="2221" y="699"/>
                    </a:lnTo>
                    <a:lnTo>
                      <a:pt x="2232" y="711"/>
                    </a:lnTo>
                    <a:lnTo>
                      <a:pt x="2244" y="720"/>
                    </a:lnTo>
                    <a:lnTo>
                      <a:pt x="2253" y="728"/>
                    </a:lnTo>
                    <a:lnTo>
                      <a:pt x="2258" y="729"/>
                    </a:lnTo>
                    <a:lnTo>
                      <a:pt x="2262" y="729"/>
                    </a:lnTo>
                    <a:lnTo>
                      <a:pt x="2266" y="728"/>
                    </a:lnTo>
                    <a:lnTo>
                      <a:pt x="2269" y="724"/>
                    </a:lnTo>
                    <a:lnTo>
                      <a:pt x="2275" y="715"/>
                    </a:lnTo>
                    <a:lnTo>
                      <a:pt x="2280" y="707"/>
                    </a:lnTo>
                    <a:lnTo>
                      <a:pt x="2286" y="701"/>
                    </a:lnTo>
                    <a:lnTo>
                      <a:pt x="2291" y="697"/>
                    </a:lnTo>
                    <a:lnTo>
                      <a:pt x="2296" y="694"/>
                    </a:lnTo>
                    <a:lnTo>
                      <a:pt x="2300" y="692"/>
                    </a:lnTo>
                    <a:lnTo>
                      <a:pt x="2304" y="692"/>
                    </a:lnTo>
                    <a:lnTo>
                      <a:pt x="2309" y="693"/>
                    </a:lnTo>
                    <a:lnTo>
                      <a:pt x="2318" y="697"/>
                    </a:lnTo>
                    <a:lnTo>
                      <a:pt x="2328" y="702"/>
                    </a:lnTo>
                    <a:lnTo>
                      <a:pt x="2341" y="707"/>
                    </a:lnTo>
                    <a:lnTo>
                      <a:pt x="2357" y="711"/>
                    </a:lnTo>
                    <a:lnTo>
                      <a:pt x="2371" y="721"/>
                    </a:lnTo>
                    <a:lnTo>
                      <a:pt x="2384" y="729"/>
                    </a:lnTo>
                    <a:lnTo>
                      <a:pt x="2396" y="734"/>
                    </a:lnTo>
                    <a:lnTo>
                      <a:pt x="2407" y="739"/>
                    </a:lnTo>
                    <a:lnTo>
                      <a:pt x="2419" y="746"/>
                    </a:lnTo>
                    <a:lnTo>
                      <a:pt x="2429" y="752"/>
                    </a:lnTo>
                    <a:lnTo>
                      <a:pt x="2435" y="758"/>
                    </a:lnTo>
                    <a:lnTo>
                      <a:pt x="2440" y="764"/>
                    </a:lnTo>
                    <a:lnTo>
                      <a:pt x="2445" y="771"/>
                    </a:lnTo>
                    <a:lnTo>
                      <a:pt x="2449" y="778"/>
                    </a:lnTo>
                    <a:lnTo>
                      <a:pt x="2455" y="787"/>
                    </a:lnTo>
                    <a:lnTo>
                      <a:pt x="2463" y="795"/>
                    </a:lnTo>
                    <a:lnTo>
                      <a:pt x="2473" y="803"/>
                    </a:lnTo>
                    <a:lnTo>
                      <a:pt x="2484" y="811"/>
                    </a:lnTo>
                    <a:lnTo>
                      <a:pt x="2506" y="825"/>
                    </a:lnTo>
                    <a:lnTo>
                      <a:pt x="2527" y="837"/>
                    </a:lnTo>
                    <a:lnTo>
                      <a:pt x="2537" y="842"/>
                    </a:lnTo>
                    <a:lnTo>
                      <a:pt x="2547" y="844"/>
                    </a:lnTo>
                    <a:lnTo>
                      <a:pt x="2558" y="846"/>
                    </a:lnTo>
                    <a:lnTo>
                      <a:pt x="2568" y="846"/>
                    </a:lnTo>
                    <a:lnTo>
                      <a:pt x="2578" y="843"/>
                    </a:lnTo>
                    <a:lnTo>
                      <a:pt x="2589" y="840"/>
                    </a:lnTo>
                    <a:lnTo>
                      <a:pt x="2599" y="838"/>
                    </a:lnTo>
                    <a:lnTo>
                      <a:pt x="2609" y="834"/>
                    </a:lnTo>
                    <a:lnTo>
                      <a:pt x="2630" y="826"/>
                    </a:lnTo>
                    <a:lnTo>
                      <a:pt x="2650" y="821"/>
                    </a:lnTo>
                    <a:lnTo>
                      <a:pt x="2659" y="821"/>
                    </a:lnTo>
                    <a:lnTo>
                      <a:pt x="2669" y="821"/>
                    </a:lnTo>
                    <a:lnTo>
                      <a:pt x="2678" y="824"/>
                    </a:lnTo>
                    <a:lnTo>
                      <a:pt x="2687" y="828"/>
                    </a:lnTo>
                    <a:lnTo>
                      <a:pt x="2687" y="828"/>
                    </a:lnTo>
                    <a:close/>
                  </a:path>
                </a:pathLst>
              </a:custGeom>
              <a:solidFill>
                <a:srgbClr val="0094CA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240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Freeform 241"/>
              <p:cNvSpPr>
                <a:spLocks/>
              </p:cNvSpPr>
              <p:nvPr/>
            </p:nvSpPr>
            <p:spPr bwMode="auto">
              <a:xfrm>
                <a:off x="3733800" y="4911474"/>
                <a:ext cx="704995" cy="1038626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Freeform 242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Freeform 243"/>
              <p:cNvSpPr>
                <a:spLocks/>
              </p:cNvSpPr>
              <p:nvPr/>
            </p:nvSpPr>
            <p:spPr bwMode="auto">
              <a:xfrm>
                <a:off x="5653862" y="5260090"/>
                <a:ext cx="67403" cy="57802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9"/>
            <p:cNvSpPr>
              <a:spLocks noChangeAspect="1"/>
            </p:cNvSpPr>
            <p:nvPr/>
          </p:nvSpPr>
          <p:spPr>
            <a:xfrm rot="2197702">
              <a:off x="4969656" y="965013"/>
              <a:ext cx="708839" cy="503991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A6A6A6"/>
            </a:solidFill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Donut 2"/>
          <p:cNvSpPr/>
          <p:nvPr/>
        </p:nvSpPr>
        <p:spPr>
          <a:xfrm>
            <a:off x="3984821" y="4740742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84" name="Donut 183"/>
          <p:cNvSpPr/>
          <p:nvPr/>
        </p:nvSpPr>
        <p:spPr>
          <a:xfrm>
            <a:off x="2051720" y="4509120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0" name="Donut 359"/>
          <p:cNvSpPr/>
          <p:nvPr/>
        </p:nvSpPr>
        <p:spPr>
          <a:xfrm>
            <a:off x="3123409" y="3110851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1" name="Donut 360"/>
          <p:cNvSpPr/>
          <p:nvPr/>
        </p:nvSpPr>
        <p:spPr>
          <a:xfrm>
            <a:off x="2859300" y="5021984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69" name="Donut 368"/>
          <p:cNvSpPr/>
          <p:nvPr/>
        </p:nvSpPr>
        <p:spPr>
          <a:xfrm>
            <a:off x="3659279" y="3067395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76" name="Donut 375"/>
          <p:cNvSpPr/>
          <p:nvPr/>
        </p:nvSpPr>
        <p:spPr>
          <a:xfrm>
            <a:off x="5508104" y="1940054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77" name="Donut 376"/>
          <p:cNvSpPr/>
          <p:nvPr/>
        </p:nvSpPr>
        <p:spPr>
          <a:xfrm>
            <a:off x="5508104" y="5305909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79" name="Donut 378"/>
          <p:cNvSpPr/>
          <p:nvPr/>
        </p:nvSpPr>
        <p:spPr>
          <a:xfrm>
            <a:off x="5508104" y="2554792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3" name="Donut 382"/>
          <p:cNvSpPr/>
          <p:nvPr/>
        </p:nvSpPr>
        <p:spPr>
          <a:xfrm>
            <a:off x="5508104" y="4077072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87" name="Donut 386"/>
          <p:cNvSpPr/>
          <p:nvPr/>
        </p:nvSpPr>
        <p:spPr>
          <a:xfrm>
            <a:off x="3345270" y="4412729"/>
            <a:ext cx="187075" cy="187075"/>
          </a:xfrm>
          <a:prstGeom prst="donu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91" name="Donut 390"/>
          <p:cNvSpPr/>
          <p:nvPr/>
        </p:nvSpPr>
        <p:spPr>
          <a:xfrm>
            <a:off x="5508104" y="5906500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92" name="Donut 391"/>
          <p:cNvSpPr/>
          <p:nvPr/>
        </p:nvSpPr>
        <p:spPr>
          <a:xfrm>
            <a:off x="5508104" y="3459070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4" name="Donut 213"/>
          <p:cNvSpPr/>
          <p:nvPr/>
        </p:nvSpPr>
        <p:spPr>
          <a:xfrm>
            <a:off x="4253914" y="320943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5" name="Donut 214"/>
          <p:cNvSpPr/>
          <p:nvPr/>
        </p:nvSpPr>
        <p:spPr>
          <a:xfrm>
            <a:off x="5508104" y="6194253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2" name="Donut 211"/>
          <p:cNvSpPr/>
          <p:nvPr/>
        </p:nvSpPr>
        <p:spPr>
          <a:xfrm>
            <a:off x="2541326" y="4718064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3" name="Donut 212"/>
          <p:cNvSpPr/>
          <p:nvPr/>
        </p:nvSpPr>
        <p:spPr>
          <a:xfrm>
            <a:off x="2613174" y="4777629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7" name="Donut 216"/>
          <p:cNvSpPr/>
          <p:nvPr/>
        </p:nvSpPr>
        <p:spPr>
          <a:xfrm>
            <a:off x="5508104" y="4365104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8" name="Donut 217"/>
          <p:cNvSpPr/>
          <p:nvPr/>
        </p:nvSpPr>
        <p:spPr>
          <a:xfrm>
            <a:off x="5508104" y="2241961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9" name="Donut 218"/>
          <p:cNvSpPr/>
          <p:nvPr/>
        </p:nvSpPr>
        <p:spPr>
          <a:xfrm>
            <a:off x="1978302" y="448761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0" name="Donut 219"/>
          <p:cNvSpPr/>
          <p:nvPr/>
        </p:nvSpPr>
        <p:spPr>
          <a:xfrm>
            <a:off x="1046209" y="4957980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1" name="Donut 220"/>
          <p:cNvSpPr/>
          <p:nvPr/>
        </p:nvSpPr>
        <p:spPr>
          <a:xfrm>
            <a:off x="5508104" y="3150021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2" name="Donut 221"/>
          <p:cNvSpPr/>
          <p:nvPr/>
        </p:nvSpPr>
        <p:spPr>
          <a:xfrm>
            <a:off x="5508104" y="4695827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3" name="Donut 222"/>
          <p:cNvSpPr/>
          <p:nvPr/>
        </p:nvSpPr>
        <p:spPr>
          <a:xfrm>
            <a:off x="1685332" y="3726100"/>
            <a:ext cx="187075" cy="187075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4" name="Donut 223"/>
          <p:cNvSpPr/>
          <p:nvPr/>
        </p:nvSpPr>
        <p:spPr>
          <a:xfrm>
            <a:off x="3222899" y="6035744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5" name="Donut 224"/>
          <p:cNvSpPr/>
          <p:nvPr/>
        </p:nvSpPr>
        <p:spPr>
          <a:xfrm>
            <a:off x="5508104" y="3752639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6" name="Donut 225"/>
          <p:cNvSpPr/>
          <p:nvPr/>
        </p:nvSpPr>
        <p:spPr>
          <a:xfrm>
            <a:off x="5508104" y="5004212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6" name="Donut 215"/>
          <p:cNvSpPr/>
          <p:nvPr/>
        </p:nvSpPr>
        <p:spPr>
          <a:xfrm>
            <a:off x="3051296" y="4927817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9" name="Donut 228"/>
          <p:cNvSpPr/>
          <p:nvPr/>
        </p:nvSpPr>
        <p:spPr>
          <a:xfrm>
            <a:off x="5508104" y="2851388"/>
            <a:ext cx="187075" cy="187075"/>
          </a:xfrm>
          <a:prstGeom prst="donu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7" name="Donut 226"/>
          <p:cNvSpPr/>
          <p:nvPr/>
        </p:nvSpPr>
        <p:spPr>
          <a:xfrm>
            <a:off x="3781851" y="417478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8" name="Donut 227"/>
          <p:cNvSpPr/>
          <p:nvPr/>
        </p:nvSpPr>
        <p:spPr>
          <a:xfrm>
            <a:off x="5508104" y="5617815"/>
            <a:ext cx="187075" cy="187075"/>
          </a:xfrm>
          <a:prstGeom prst="donut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893EE588-2F83-419E-8334-61CF1820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ICS in-kind </a:t>
            </a:r>
            <a:r>
              <a:rPr lang="sv-SE" dirty="0" smtClean="0"/>
              <a:t>status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="" xmlns:a16="http://schemas.microsoft.com/office/drawing/2014/main" id="{5433A57E-2DCD-47D0-89ED-E03B77F0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56</a:t>
            </a:fld>
            <a:endParaRPr lang="sv-SE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="" xmlns:a16="http://schemas.microsoft.com/office/drawing/2014/main" id="{1F529B9B-9797-4F47-BB4E-3C897FC30687}"/>
              </a:ext>
            </a:extLst>
          </p:cNvPr>
          <p:cNvSpPr txBox="1">
            <a:spLocks/>
          </p:cNvSpPr>
          <p:nvPr/>
        </p:nvSpPr>
        <p:spPr>
          <a:xfrm>
            <a:off x="179512" y="1411608"/>
            <a:ext cx="8964488" cy="5329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PSI</a:t>
            </a:r>
            <a:r>
              <a:rPr lang="sv-SE" sz="1500" dirty="0">
                <a:solidFill>
                  <a:schemeClr val="tx1"/>
                </a:solidFill>
              </a:rPr>
              <a:t>:  </a:t>
            </a:r>
            <a:r>
              <a:rPr lang="sv-SE" sz="1500" dirty="0" smtClean="0">
                <a:solidFill>
                  <a:schemeClr val="tx1"/>
                </a:solidFill>
              </a:rPr>
              <a:t>Good progress - software and firmware deliveries made - volume deliveries expected 2018-03</a:t>
            </a: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TUT:</a:t>
            </a:r>
            <a:r>
              <a:rPr lang="sv-SE" sz="1500" dirty="0">
                <a:solidFill>
                  <a:schemeClr val="tx1"/>
                </a:solidFill>
              </a:rPr>
              <a:t> Ethercat: </a:t>
            </a:r>
            <a:r>
              <a:rPr lang="sv-SE" sz="1500" dirty="0" smtClean="0">
                <a:solidFill>
                  <a:schemeClr val="tx1"/>
                </a:solidFill>
              </a:rPr>
              <a:t>HW-prototype - </a:t>
            </a:r>
            <a:r>
              <a:rPr lang="sv-SE" sz="1500" dirty="0" smtClean="0">
                <a:solidFill>
                  <a:srgbClr val="FF0000"/>
                </a:solidFill>
              </a:rPr>
              <a:t>delayed</a:t>
            </a:r>
            <a:r>
              <a:rPr lang="sv-SE" sz="1500" dirty="0" smtClean="0">
                <a:solidFill>
                  <a:schemeClr val="tx1"/>
                </a:solidFill>
              </a:rPr>
              <a:t>. </a:t>
            </a:r>
            <a:r>
              <a:rPr lang="sv-SE" sz="1500" dirty="0">
                <a:solidFill>
                  <a:schemeClr val="tx1"/>
                </a:solidFill>
              </a:rPr>
              <a:t>FPGA-IOC: </a:t>
            </a:r>
            <a:r>
              <a:rPr lang="sv-SE" sz="1500" dirty="0" smtClean="0">
                <a:solidFill>
                  <a:srgbClr val="FF0000"/>
                </a:solidFill>
              </a:rPr>
              <a:t>delayed</a:t>
            </a:r>
            <a:r>
              <a:rPr lang="sv-SE" sz="1500" dirty="0" smtClean="0">
                <a:solidFill>
                  <a:schemeClr val="tx1"/>
                </a:solidFill>
              </a:rPr>
              <a:t>. Cyber </a:t>
            </a:r>
            <a:r>
              <a:rPr lang="sv-SE" sz="1500" dirty="0">
                <a:solidFill>
                  <a:schemeClr val="tx1"/>
                </a:solidFill>
              </a:rPr>
              <a:t>security: On track</a:t>
            </a: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IPNO</a:t>
            </a:r>
            <a:r>
              <a:rPr lang="sv-SE" sz="1500" dirty="0">
                <a:solidFill>
                  <a:schemeClr val="tx1"/>
                </a:solidFill>
              </a:rPr>
              <a:t>: </a:t>
            </a:r>
            <a:r>
              <a:rPr lang="sv-SE" sz="1500" b="1" dirty="0">
                <a:solidFill>
                  <a:srgbClr val="FF0000"/>
                </a:solidFill>
              </a:rPr>
              <a:t>Discussions </a:t>
            </a:r>
            <a:r>
              <a:rPr lang="sv-SE" sz="1500" b="1" dirty="0" smtClean="0">
                <a:solidFill>
                  <a:srgbClr val="FF0000"/>
                </a:solidFill>
              </a:rPr>
              <a:t>ongoing</a:t>
            </a:r>
            <a:r>
              <a:rPr lang="sv-SE" sz="1500" b="1" dirty="0">
                <a:solidFill>
                  <a:srgbClr val="FF0000"/>
                </a:solidFill>
              </a:rPr>
              <a:t>. Signed TA slated </a:t>
            </a:r>
            <a:r>
              <a:rPr lang="sv-SE" sz="1500" b="1" dirty="0" smtClean="0">
                <a:solidFill>
                  <a:srgbClr val="FF0000"/>
                </a:solidFill>
              </a:rPr>
              <a:t>for IKRC 14</a:t>
            </a:r>
            <a:endParaRPr lang="sv-SE" sz="1500"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endParaRPr lang="sv-SE" sz="1500" b="1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CEA</a:t>
            </a:r>
            <a:r>
              <a:rPr lang="sv-SE" sz="1500" dirty="0">
                <a:solidFill>
                  <a:schemeClr val="tx1"/>
                </a:solidFill>
              </a:rPr>
              <a:t>: </a:t>
            </a:r>
            <a:r>
              <a:rPr lang="sv-SE" sz="1500" dirty="0" smtClean="0">
                <a:solidFill>
                  <a:schemeClr val="tx1"/>
                </a:solidFill>
              </a:rPr>
              <a:t>Starting work on </a:t>
            </a:r>
            <a:r>
              <a:rPr lang="sv-SE" sz="1500" dirty="0">
                <a:solidFill>
                  <a:schemeClr val="tx1"/>
                </a:solidFill>
              </a:rPr>
              <a:t>the </a:t>
            </a:r>
            <a:r>
              <a:rPr lang="sv-SE" sz="1500" dirty="0" smtClean="0">
                <a:solidFill>
                  <a:schemeClr val="tx1"/>
                </a:solidFill>
              </a:rPr>
              <a:t>RFQ controls. Discussing how to handle nBLM</a:t>
            </a: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ESS Bilbao</a:t>
            </a:r>
            <a:r>
              <a:rPr lang="sv-SE" sz="1500" dirty="0">
                <a:solidFill>
                  <a:schemeClr val="tx1"/>
                </a:solidFill>
              </a:rPr>
              <a:t>: MEBT controls project </a:t>
            </a:r>
            <a:r>
              <a:rPr lang="sv-SE" sz="1500" dirty="0" smtClean="0">
                <a:solidFill>
                  <a:schemeClr val="tx1"/>
                </a:solidFill>
              </a:rPr>
              <a:t>progressing</a:t>
            </a: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sv-SE" sz="1500" b="1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 smtClean="0">
                <a:solidFill>
                  <a:schemeClr val="tx1"/>
                </a:solidFill>
              </a:rPr>
              <a:t>ZHAW</a:t>
            </a:r>
            <a:r>
              <a:rPr lang="sv-SE" sz="1500" dirty="0">
                <a:solidFill>
                  <a:schemeClr val="tx1"/>
                </a:solidFill>
              </a:rPr>
              <a:t>: On track - good progress. </a:t>
            </a:r>
          </a:p>
          <a:p>
            <a:pPr lvl="1">
              <a:spcBef>
                <a:spcPts val="0"/>
              </a:spcBef>
            </a:pPr>
            <a:endParaRPr lang="sv-SE" sz="1500" b="1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INFN Legnaro</a:t>
            </a:r>
            <a:r>
              <a:rPr lang="sv-SE" sz="1500" dirty="0">
                <a:solidFill>
                  <a:schemeClr val="tx1"/>
                </a:solidFill>
              </a:rPr>
              <a:t>: </a:t>
            </a:r>
            <a:r>
              <a:rPr lang="sv-SE" sz="1500" b="1" dirty="0">
                <a:solidFill>
                  <a:srgbClr val="FF0000"/>
                </a:solidFill>
              </a:rPr>
              <a:t>No contract yet. </a:t>
            </a:r>
            <a:r>
              <a:rPr lang="sv-SE" sz="1500" dirty="0">
                <a:solidFill>
                  <a:schemeClr val="tx1"/>
                </a:solidFill>
              </a:rPr>
              <a:t>Work has </a:t>
            </a:r>
            <a:r>
              <a:rPr lang="sv-SE" sz="1500" dirty="0" smtClean="0">
                <a:solidFill>
                  <a:schemeClr val="tx1"/>
                </a:solidFill>
              </a:rPr>
              <a:t>started nevertheless</a:t>
            </a: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IFE:  </a:t>
            </a:r>
            <a:r>
              <a:rPr lang="sv-SE" sz="1500" dirty="0">
                <a:solidFill>
                  <a:schemeClr val="tx1"/>
                </a:solidFill>
              </a:rPr>
              <a:t>MCR: On </a:t>
            </a:r>
            <a:r>
              <a:rPr lang="sv-SE" sz="1500" dirty="0" smtClean="0">
                <a:solidFill>
                  <a:schemeClr val="tx1"/>
                </a:solidFill>
              </a:rPr>
              <a:t>track, Software (Logbook/Alarms): </a:t>
            </a:r>
            <a:r>
              <a:rPr lang="sv-SE" sz="1500" dirty="0">
                <a:solidFill>
                  <a:schemeClr val="tx1"/>
                </a:solidFill>
              </a:rPr>
              <a:t>On </a:t>
            </a:r>
            <a:r>
              <a:rPr lang="sv-SE" sz="1500" dirty="0" smtClean="0">
                <a:solidFill>
                  <a:schemeClr val="tx1"/>
                </a:solidFill>
              </a:rPr>
              <a:t>track, Procurment (Network/Compute): On track</a:t>
            </a:r>
            <a:endParaRPr lang="sv-SE" sz="1500"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Rez</a:t>
            </a:r>
            <a:r>
              <a:rPr lang="sv-SE" sz="1500" dirty="0">
                <a:solidFill>
                  <a:schemeClr val="tx1"/>
                </a:solidFill>
              </a:rPr>
              <a:t>: No </a:t>
            </a:r>
            <a:r>
              <a:rPr lang="sv-SE" sz="1500" dirty="0" smtClean="0">
                <a:solidFill>
                  <a:schemeClr val="tx1"/>
                </a:solidFill>
              </a:rPr>
              <a:t>activities &lt;- Closed</a:t>
            </a: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Atomki: </a:t>
            </a:r>
            <a:r>
              <a:rPr lang="sv-SE" sz="1500" dirty="0">
                <a:solidFill>
                  <a:schemeClr val="tx1"/>
                </a:solidFill>
              </a:rPr>
              <a:t>No activities</a:t>
            </a: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STFC</a:t>
            </a:r>
            <a:r>
              <a:rPr lang="sv-SE" sz="1500" dirty="0">
                <a:solidFill>
                  <a:schemeClr val="tx1"/>
                </a:solidFill>
              </a:rPr>
              <a:t>: </a:t>
            </a:r>
            <a:r>
              <a:rPr lang="sv-SE" sz="1500" dirty="0" smtClean="0">
                <a:solidFill>
                  <a:schemeClr val="tx1"/>
                </a:solidFill>
              </a:rPr>
              <a:t>Several (smaller) TA:s defined but </a:t>
            </a:r>
            <a:r>
              <a:rPr lang="sv-SE" sz="1500" dirty="0">
                <a:solidFill>
                  <a:srgbClr val="FF0000"/>
                </a:solidFill>
              </a:rPr>
              <a:t>high</a:t>
            </a:r>
            <a:r>
              <a:rPr lang="sv-SE" sz="1500" dirty="0" smtClean="0">
                <a:solidFill>
                  <a:srgbClr val="FF0000"/>
                </a:solidFill>
              </a:rPr>
              <a:t>-level </a:t>
            </a:r>
            <a:r>
              <a:rPr lang="sv-SE" sz="1500" dirty="0">
                <a:solidFill>
                  <a:srgbClr val="FF0000"/>
                </a:solidFill>
              </a:rPr>
              <a:t>agreement missing </a:t>
            </a:r>
          </a:p>
          <a:p>
            <a:pPr lvl="1">
              <a:spcBef>
                <a:spcPts val="0"/>
              </a:spcBef>
            </a:pPr>
            <a:endParaRPr lang="sv-SE" sz="15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sv-SE" sz="1500" b="1" dirty="0">
                <a:solidFill>
                  <a:schemeClr val="tx1"/>
                </a:solidFill>
              </a:rPr>
              <a:t>Łódź</a:t>
            </a:r>
            <a:r>
              <a:rPr lang="sv-SE" sz="1500" dirty="0">
                <a:solidFill>
                  <a:schemeClr val="tx1"/>
                </a:solidFill>
              </a:rPr>
              <a:t>: </a:t>
            </a:r>
            <a:r>
              <a:rPr lang="sv-SE" sz="1500" dirty="0" smtClean="0">
                <a:solidFill>
                  <a:schemeClr val="tx1"/>
                </a:solidFill>
              </a:rPr>
              <a:t>Agreement signed. Work to start 2018-01. Preparations (nBLM have already begun)</a:t>
            </a:r>
            <a:endParaRPr lang="sv-SE" sz="1500" dirty="0">
              <a:solidFill>
                <a:schemeClr val="tx1"/>
              </a:solidFill>
            </a:endParaRPr>
          </a:p>
        </p:txBody>
      </p:sp>
      <p:pic>
        <p:nvPicPr>
          <p:cNvPr id="35" name="Bildobjekt 2">
            <a:extLst>
              <a:ext uri="{FF2B5EF4-FFF2-40B4-BE49-F238E27FC236}">
                <a16:creationId xmlns="" xmlns:a16="http://schemas.microsoft.com/office/drawing/2014/main" id="{BD09CE64-0920-4324-B744-2C614C6A0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3" y="3239234"/>
            <a:ext cx="53723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ildobjekt 5">
            <a:extLst>
              <a:ext uri="{FF2B5EF4-FFF2-40B4-BE49-F238E27FC236}">
                <a16:creationId xmlns="" xmlns:a16="http://schemas.microsoft.com/office/drawing/2014/main" id="{4BFD847F-88B1-4A9E-9CF4-87B177684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1" y="5941926"/>
            <a:ext cx="60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">
            <a:extLst>
              <a:ext uri="{FF2B5EF4-FFF2-40B4-BE49-F238E27FC236}">
                <a16:creationId xmlns="" xmlns:a16="http://schemas.microsoft.com/office/drawing/2014/main" id="{0B74352A-3DF4-4D28-AC65-411253A8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3" y="2752322"/>
            <a:ext cx="54021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="" xmlns:a16="http://schemas.microsoft.com/office/drawing/2014/main" id="{645FEE0C-F1E9-4EE8-B41D-BC3D8688B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3" y="2279920"/>
            <a:ext cx="54021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>
            <a:extLst>
              <a:ext uri="{FF2B5EF4-FFF2-40B4-BE49-F238E27FC236}">
                <a16:creationId xmlns="" xmlns:a16="http://schemas.microsoft.com/office/drawing/2014/main" id="{D3590526-8BD2-4B97-B826-3EBC326C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6" y="4580506"/>
            <a:ext cx="495707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CF57587D-3801-414D-8306-E8D7E991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8" y="3680706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drodd.com/images15/italy-flag11.gif">
            <a:extLst>
              <a:ext uri="{FF2B5EF4-FFF2-40B4-BE49-F238E27FC236}">
                <a16:creationId xmlns="" xmlns:a16="http://schemas.microsoft.com/office/drawing/2014/main" id="{4645C7F1-E6F9-4383-A57E-91B8D47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9" y="4139906"/>
            <a:ext cx="538759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czech flag">
            <a:extLst>
              <a:ext uri="{FF2B5EF4-FFF2-40B4-BE49-F238E27FC236}">
                <a16:creationId xmlns="" xmlns:a16="http://schemas.microsoft.com/office/drawing/2014/main" id="{D1B68B95-28ED-40E2-B3DC-42165B52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2" y="5035671"/>
            <a:ext cx="537231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Image result for hungary flag">
            <a:extLst>
              <a:ext uri="{FF2B5EF4-FFF2-40B4-BE49-F238E27FC236}">
                <a16:creationId xmlns="" xmlns:a16="http://schemas.microsoft.com/office/drawing/2014/main" id="{4C47A6BC-E90B-46E2-B954-9E5ED58B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2" y="5500134"/>
            <a:ext cx="529811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flags.net/images/largeflags/POLA0001.GIF">
            <a:extLst>
              <a:ext uri="{FF2B5EF4-FFF2-40B4-BE49-F238E27FC236}">
                <a16:creationId xmlns="" xmlns:a16="http://schemas.microsoft.com/office/drawing/2014/main" id="{781B6732-A793-491E-B3F8-269EF01A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3" y="6412608"/>
            <a:ext cx="522223" cy="328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Bildobjekt 44">
            <a:extLst>
              <a:ext uri="{FF2B5EF4-FFF2-40B4-BE49-F238E27FC236}">
                <a16:creationId xmlns="" xmlns:a16="http://schemas.microsoft.com/office/drawing/2014/main" id="{2EAC5303-0729-4139-BF68-5C720DC566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3" y="1841410"/>
            <a:ext cx="565815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C7DF8C1E-241D-4581-89FE-F633DADA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7" y="1395614"/>
            <a:ext cx="360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29" y="3112322"/>
            <a:ext cx="2175935" cy="13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Weekly report</a:t>
            </a:r>
            <a:br>
              <a:rPr lang="en-GB" sz="4000" noProof="0" dirty="0" smtClean="0"/>
            </a:br>
            <a:r>
              <a:rPr lang="en-GB" sz="2000" noProof="0" dirty="0" smtClean="0"/>
              <a:t>Integrated Control Systems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400" noProof="0" dirty="0" smtClean="0">
                <a:solidFill>
                  <a:schemeClr val="bg1"/>
                </a:solidFill>
              </a:rPr>
              <a:t>Henrik Carling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ESS/ICS</a:t>
            </a: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Date: 2017-11-28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4480" y="1388284"/>
            <a:ext cx="7392784" cy="5400600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Achievements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First prototype EtherCAT slave FMC cards received as in-kind contribution from Technical University of Tallinn, Estonia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reviews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controls for ion source and LEBT and RF local protection system fast interlock prototype made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Thirteen ICS employees participated in the new/improved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edition of the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centralized ESS electrical safety training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ICS Participation in the fourth beam instrumentation forum and at specific coordination meetings at CEA in Paris [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link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Recruitment of new hardware and integration group leader ongoing. Mandatory negotiation with unions passed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ICS installations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progress with continuous coordination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stakeholders in the front-end building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Rotating lights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the personnel safety system installed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factory acceptance tests of ODH monitor racks performed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Software installation onto workstations in the local control room continues. Some issues detected and resolved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Slow but steady progress on documents for licensing application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link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] to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Swedish radiation safety authority (SSM)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Progress on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 of concept of operations for the fast beam interlock system; more robust,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less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dependencies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New version of the ESS cable database deployed in production environment [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link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</a:p>
          <a:p>
            <a:pPr marL="358775" lvl="1" indent="-203200">
              <a:spcBef>
                <a:spcPts val="0"/>
              </a:spcBef>
            </a:pPr>
            <a:endParaRPr lang="en-US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Issues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Slow in-kind negotiations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delay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signatures for contracts beyond in-kind review committee deadlines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 allocation and organization in the hardware and integration group needs to be revisited and improved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Inadequate coverage for control system integration of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cryo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-related systems  needs urgent attention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Issues with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lightning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protection and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its possible relation to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personnel safety systems needs further attention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Requirements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related to data logging and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post-mortem for oxygen deficiency hazard monitoring systems  (ODH) missing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Some ESS risk values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individual risk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clear, making progress on documents needed for SSM slow and difficult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 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Missing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access system procedures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the handbook for dosimetry complicates work with the personnel safety systems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Setup of the Maven [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6"/>
              </a:rPr>
              <a:t>link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 build configuration tool used for ICS Java software is more complicated than expected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Issues with the Tosca framework/driver and ADC3117 FMC modules delay progress on some systems. Supplier involved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ICS staffing for receiving and implementing systems with the IFC1420 digital platform is too low (see following slides)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Redefinition of “industrial PCs” to be used for controls is needed but takes longer than expected. Suppliers are invited</a:t>
            </a:r>
            <a:endParaRPr lang="en-GB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lvl="1" indent="-203200">
              <a:spcBef>
                <a:spcPts val="0"/>
              </a:spcBef>
            </a:pP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Next steps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Proceed with aligning and re-baselining planning for ICS together with accelerator division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Proceed with aligning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processes and documentation towards the target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Continue progress on work for warm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linac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trial operations licensing permit application with deadlines in 2017-12</a:t>
            </a:r>
          </a:p>
          <a:p>
            <a:pPr marL="358775" lvl="1" indent="-203200">
              <a:spcBef>
                <a:spcPts val="0"/>
              </a:spcBef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Continue with an installation plan for equipment as well as an installation and validation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plan [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7"/>
              </a:rPr>
              <a:t>link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Weekly report </a:t>
            </a:r>
            <a:br>
              <a:rPr lang="en-GB" noProof="0" dirty="0" smtClean="0"/>
            </a:br>
            <a:r>
              <a:rPr lang="en-GB" sz="2400" noProof="0" dirty="0" smtClean="0"/>
              <a:t>Integrated Control </a:t>
            </a:r>
            <a:r>
              <a:rPr lang="en-GB" sz="2400" noProof="0" smtClean="0"/>
              <a:t>Systems w1748</a:t>
            </a:r>
            <a:endParaRPr lang="en-GB" noProof="0" dirty="0"/>
          </a:p>
        </p:txBody>
      </p:sp>
      <p:sp>
        <p:nvSpPr>
          <p:cNvPr id="7" name="TextBox 6"/>
          <p:cNvSpPr txBox="1"/>
          <p:nvPr/>
        </p:nvSpPr>
        <p:spPr>
          <a:xfrm>
            <a:off x="7143506" y="6464369"/>
            <a:ext cx="2000494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sv-SE" sz="900" b="1" dirty="0"/>
              <a:t>MPS rack (violet) installation </a:t>
            </a:r>
            <a:r>
              <a:rPr lang="sv-SE" sz="900" b="1" dirty="0" smtClean="0"/>
              <a:t>In the Klystron gallery</a:t>
            </a:r>
            <a:endParaRPr lang="sv-SE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61130" y="4692450"/>
            <a:ext cx="2000494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sv-SE" sz="900" b="1" dirty="0" smtClean="0"/>
              <a:t>Software being installed onto operator stations in the local control room</a:t>
            </a:r>
            <a:endParaRPr lang="sv-SE" sz="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64288" y="2881260"/>
            <a:ext cx="2000494" cy="276999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sv-SE" sz="900" b="1" dirty="0" smtClean="0"/>
              <a:t>First prototype EtherCAT slave FMC module delivered from Estonia</a:t>
            </a:r>
            <a:endParaRPr lang="sv-SE" sz="9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3264580"/>
            <a:ext cx="1903825" cy="1427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012" y="1483735"/>
            <a:ext cx="1627903" cy="136082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5090423"/>
            <a:ext cx="1883860" cy="137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5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GB" noProof="0" dirty="0" smtClean="0"/>
              <a:t>ICS Project Status by work package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59</a:t>
            </a:fld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86" y="5403957"/>
            <a:ext cx="471488" cy="3095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74" y="3184515"/>
            <a:ext cx="471488" cy="3095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4" y="4664143"/>
            <a:ext cx="471488" cy="3095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4" y="6143773"/>
            <a:ext cx="471488" cy="3095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4" y="3924329"/>
            <a:ext cx="471488" cy="3095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148" y="2420888"/>
            <a:ext cx="461964" cy="3333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488841"/>
            <a:ext cx="918051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WP-03 	      Software core 		- Making </a:t>
            </a:r>
            <a:r>
              <a:rPr lang="en-US" sz="1600" dirty="0" smtClean="0"/>
              <a:t>progress</a:t>
            </a:r>
            <a:r>
              <a:rPr lang="en-US" sz="1600" dirty="0"/>
              <a:t>, but much is yet to do</a:t>
            </a:r>
            <a:endParaRPr lang="sv-SE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WP-04 	      Hardware core		- </a:t>
            </a:r>
            <a:r>
              <a:rPr lang="en-US" sz="1600" dirty="0" smtClean="0"/>
              <a:t>Improvement with in-kind deliverables from Switzerland</a:t>
            </a:r>
            <a:endParaRPr lang="en-US" sz="16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WP-05 	      Machine protection 	- </a:t>
            </a:r>
            <a:r>
              <a:rPr lang="en-US" sz="1600" dirty="0" smtClean="0"/>
              <a:t>Difficult to get information from stakeholders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/>
              <a:t>WP-07 </a:t>
            </a:r>
            <a:r>
              <a:rPr lang="sv-SE" sz="1600" dirty="0" smtClean="0"/>
              <a:t>	      Controls infrastructure	- Many deadlines still to be met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WP-08 	      Physics 			- </a:t>
            </a:r>
            <a:r>
              <a:rPr lang="en-US" sz="1600" dirty="0"/>
              <a:t>Good progress for the cavity </a:t>
            </a:r>
            <a:r>
              <a:rPr lang="en-US" sz="1600" dirty="0" smtClean="0"/>
              <a:t>model</a:t>
            </a:r>
            <a:endParaRPr lang="sv-SE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WP-09 	      Personnel </a:t>
            </a:r>
            <a:r>
              <a:rPr lang="sv-SE" sz="1600" dirty="0"/>
              <a:t>safety </a:t>
            </a:r>
            <a:r>
              <a:rPr lang="sv-SE" sz="1600" dirty="0" smtClean="0"/>
              <a:t>systems	- </a:t>
            </a:r>
            <a:r>
              <a:rPr lang="en-US" sz="1600" dirty="0"/>
              <a:t>Requirements for the stubs have to be </a:t>
            </a:r>
            <a:r>
              <a:rPr lang="en-US" sz="1600" dirty="0" smtClean="0"/>
              <a:t>retransmitted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/>
              <a:t>WP-10</a:t>
            </a:r>
            <a:r>
              <a:rPr lang="sv-SE" sz="1600" dirty="0" smtClean="0"/>
              <a:t> 	      Integration </a:t>
            </a:r>
            <a:r>
              <a:rPr lang="sv-SE" sz="1600" dirty="0"/>
              <a:t>- </a:t>
            </a:r>
            <a:r>
              <a:rPr lang="sv-SE" sz="1600" dirty="0" smtClean="0"/>
              <a:t>Accelerator	- </a:t>
            </a:r>
            <a:r>
              <a:rPr lang="en-US" sz="1600" dirty="0" smtClean="0"/>
              <a:t>Issues with overloaded work package leadership 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b="1" dirty="0" smtClean="0">
                <a:solidFill>
                  <a:srgbClr val="FF0000"/>
                </a:solidFill>
              </a:rPr>
              <a:t>WP-11</a:t>
            </a:r>
            <a:r>
              <a:rPr lang="sv-SE" sz="1600" dirty="0" smtClean="0"/>
              <a:t> 	      Integration </a:t>
            </a:r>
            <a:r>
              <a:rPr lang="sv-SE" sz="1600" dirty="0"/>
              <a:t>- Target </a:t>
            </a:r>
            <a:r>
              <a:rPr lang="sv-SE" sz="1600" dirty="0" smtClean="0"/>
              <a:t>	- </a:t>
            </a:r>
            <a:r>
              <a:rPr lang="en-US" sz="1600" dirty="0" smtClean="0"/>
              <a:t>Discussions on top level to resolve responsibility distribution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WP-12 	      Integration </a:t>
            </a:r>
            <a:r>
              <a:rPr lang="sv-SE" sz="1600" dirty="0"/>
              <a:t>- Instruments </a:t>
            </a:r>
            <a:r>
              <a:rPr lang="sv-SE" sz="1600" dirty="0" smtClean="0"/>
              <a:t>	- </a:t>
            </a:r>
            <a:r>
              <a:rPr lang="en-US" sz="1600" dirty="0" smtClean="0"/>
              <a:t>Good progress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WP-13 	      Integration - CF		- Support needed for OPC UA integration with EPICS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WP-14	      Test Stands		- P</a:t>
            </a:r>
            <a:r>
              <a:rPr lang="en-US" sz="1600" dirty="0" err="1" smtClean="0">
                <a:solidFill>
                  <a:prstClr val="black"/>
                </a:solidFill>
              </a:rPr>
              <a:t>rogress</a:t>
            </a:r>
            <a:r>
              <a:rPr lang="en-US" sz="1600" dirty="0" smtClean="0">
                <a:solidFill>
                  <a:prstClr val="black"/>
                </a:solidFill>
              </a:rPr>
              <a:t> - project defined to accelerate</a:t>
            </a:r>
            <a:endParaRPr lang="sv-S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1600" dirty="0" smtClean="0"/>
              <a:t>WP-20	      Installation		- </a:t>
            </a:r>
            <a:r>
              <a:rPr lang="en-US" sz="1600" dirty="0" smtClean="0"/>
              <a:t>Resuming installation activities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2282823"/>
            <a:ext cx="471488" cy="3095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7" y="4252731"/>
            <a:ext cx="471488" cy="3095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5043681"/>
            <a:ext cx="471488" cy="309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4653136"/>
            <a:ext cx="471488" cy="3095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1484784"/>
            <a:ext cx="471488" cy="3095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1895301"/>
            <a:ext cx="471488" cy="3095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2687389"/>
            <a:ext cx="471488" cy="3095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3068960"/>
            <a:ext cx="471488" cy="3095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3479477"/>
            <a:ext cx="471488" cy="3095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3861048"/>
            <a:ext cx="471488" cy="309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7" y="5432751"/>
            <a:ext cx="471488" cy="3095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6" y="5855741"/>
            <a:ext cx="471488" cy="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Updated schedule (2017-10)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1419228"/>
            <a:ext cx="9153144" cy="541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9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Opportunities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" y="1897913"/>
            <a:ext cx="9144000" cy="4843455"/>
          </a:xfrm>
          <a:noFill/>
        </p:spPr>
        <p:txBody>
          <a:bodyPr>
            <a:normAutofit/>
          </a:bodyPr>
          <a:lstStyle/>
          <a:p>
            <a:r>
              <a:rPr lang="sv-S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Commercial opportunities </a:t>
            </a:r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 also </a:t>
            </a:r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https://europeanspallationsource.se/partners-and-industry</a:t>
            </a:r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sv-SE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 lvl="1"/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Commercial </a:t>
            </a:r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framework for integration </a:t>
            </a:r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services: Kick-off meeting meeting 2017-12-04 at the ESS construction site [</a:t>
            </a:r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link</a:t>
            </a:r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</a:p>
          <a:p>
            <a:pPr marL="447675" lvl="1"/>
            <a:r>
              <a:rPr lang="sv-SE" sz="1100" strike="sngStrik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commercial opportunity for a ”technical writer” opened through the software framework lot 4. </a:t>
            </a:r>
            <a:r>
              <a:rPr lang="sv-SE" sz="1100" b="1" dirty="0" smtClean="0">
                <a:solidFill>
                  <a:schemeClr val="tx1"/>
                </a:solidFill>
              </a:rPr>
              <a:t>Done</a:t>
            </a: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commercial opportunity for an integration project manager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software framework lot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4); 12 - 24 month contract. </a:t>
            </a:r>
            <a:r>
              <a:rPr lang="en-US" sz="1100" b="1" dirty="0" smtClean="0">
                <a:solidFill>
                  <a:srgbClr val="FF0000"/>
                </a:solidFill>
              </a:rPr>
              <a:t>Ongoing</a:t>
            </a: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commercial opportunity for EPICS training services will soon be available through the software framework lot 4</a:t>
            </a:r>
            <a:endParaRPr lang="en-US" sz="1100" b="1" i="1" dirty="0" smtClean="0">
              <a:solidFill>
                <a:srgbClr val="FF0000"/>
              </a:solidFill>
            </a:endParaRPr>
          </a:p>
          <a:p>
            <a:pPr marL="447675" lvl="1"/>
            <a:r>
              <a:rPr lang="en-US" sz="1100" strike="sngStrik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commercial opportunity for </a:t>
            </a:r>
            <a:r>
              <a:rPr lang="en-US" sz="1100" strike="sngStrik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MicroTCA</a:t>
            </a:r>
            <a:r>
              <a:rPr lang="en-US" sz="1100" strike="sngStrik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infrastructure hardware will be made as a sole source procurement. </a:t>
            </a:r>
            <a:r>
              <a:rPr lang="sv-SE" sz="1100" b="1" dirty="0">
                <a:solidFill>
                  <a:schemeClr val="tx1"/>
                </a:solidFill>
              </a:rPr>
              <a:t>Done</a:t>
            </a:r>
            <a:endParaRPr lang="en-US" sz="1100" strike="sngStrik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“Public Procurement for Innovation” project [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link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 has been started for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MicroTCA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more information to follow next week</a:t>
            </a: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Commercial opportunities for integration project manager (integration services framework lot 7) to be opened soon</a:t>
            </a: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Commercial opportunities for Embedded systems engineering consultants (integration services framework lot 2) to be opened soon</a:t>
            </a: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Commercial opportunities for EPICS integrator consultants (integration services framework lot 1) to be opened soon</a:t>
            </a:r>
          </a:p>
          <a:p>
            <a:pPr marL="447675" lvl="1"/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ESS procurements for a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600kW server room 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for </a:t>
            </a:r>
            <a:r>
              <a:rPr lang="en-US" sz="11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ESS</a:t>
            </a:r>
            <a:endParaRPr lang="en-US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47725" lvl="2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Design and layout of the server room according to TIA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942. Will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 published by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procurement in Q1 2018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47725" lvl="2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server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room in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entral utilities building. Open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call for tender will be published in Q2 2018.</a:t>
            </a:r>
          </a:p>
          <a:p>
            <a:pPr marL="447675" lvl="1"/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sv-SE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In-kind </a:t>
            </a:r>
            <a:r>
              <a:rPr lang="sv-SE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opportunities</a:t>
            </a:r>
            <a:endParaRPr lang="sv-SE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There are currently no new in-kind opportunities within the ICS scope</a:t>
            </a:r>
          </a:p>
          <a:p>
            <a:pPr lvl="1"/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next in-kind review committee meeting is scheduled for 2017-12-14</a:t>
            </a:r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sv-SE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Employment opportunities</a:t>
            </a:r>
          </a:p>
          <a:p>
            <a:pPr lvl="1"/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Please visit the official ESS </a:t>
            </a:r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career </a:t>
            </a:r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page </a:t>
            </a:r>
            <a:r>
              <a:rPr lang="sv-SE" sz="1100" dirty="0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https://</a:t>
            </a:r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europeanspallationsource.se/vacancies</a:t>
            </a:r>
            <a:endParaRPr lang="sv-SE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sv-S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There are currently no open recruitments for ICS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16" y="1412776"/>
            <a:ext cx="9001000" cy="44627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dirty="0" smtClean="0">
                <a:solidFill>
                  <a:schemeClr val="bg1"/>
                </a:solidFill>
              </a:rPr>
              <a:t>This section of the weekly report is summarizing potential opportunities for external partners such as in-kind and commercial partners.</a:t>
            </a:r>
          </a:p>
          <a:p>
            <a:pPr algn="ctr"/>
            <a:r>
              <a:rPr lang="sv-SE" sz="1100" dirty="0" smtClean="0">
                <a:solidFill>
                  <a:schemeClr val="bg1"/>
                </a:solidFill>
              </a:rPr>
              <a:t>Please contact Henrik Carling for feedback or more information</a:t>
            </a:r>
            <a:endParaRPr lang="sv-SE" sz="11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3248" y="4221089"/>
            <a:ext cx="9144000" cy="18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sv-S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ICS vision and mission statements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600" dirty="0" smtClean="0"/>
              <a:t>ICS vision statement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ESS operated efficiently, reliably and safely, with a control system that everyone loves</a:t>
            </a:r>
          </a:p>
          <a:p>
            <a:endParaRPr lang="en-US" dirty="0" smtClean="0"/>
          </a:p>
          <a:p>
            <a:r>
              <a:rPr lang="en-US" sz="1600" dirty="0" smtClean="0"/>
              <a:t>ICS mission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chemeClr val="tx1"/>
                </a:solidFill>
              </a:rPr>
              <a:t>ICS division shall provide and maintain world-class and cost-efficient control, protection and safety systems and services for the ESS facility.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The division shall develop competence and innovative solutions that can be shared in the community through open processes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50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660232" y="1772816"/>
            <a:ext cx="2417884" cy="16770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Helium cooling of target material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Mass </a:t>
            </a:r>
            <a:r>
              <a:rPr lang="en-GB" sz="1400" dirty="0"/>
              <a:t>flow 3 </a:t>
            </a:r>
            <a:r>
              <a:rPr lang="en-GB" sz="1400" dirty="0" smtClean="0"/>
              <a:t>kg/s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Pressure 11 bar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Temperature inlet/outlet 40 </a:t>
            </a:r>
            <a:r>
              <a:rPr lang="en-GB" sz="1400" dirty="0"/>
              <a:t>°</a:t>
            </a:r>
            <a:r>
              <a:rPr lang="en-GB" sz="1400" dirty="0" smtClean="0"/>
              <a:t>C/240 </a:t>
            </a:r>
            <a:r>
              <a:rPr lang="en-GB" sz="1400" dirty="0"/>
              <a:t>°</a:t>
            </a:r>
            <a:r>
              <a:rPr lang="en-GB" sz="1400" dirty="0" smtClean="0"/>
              <a:t>C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73951" y="1491879"/>
            <a:ext cx="4113373" cy="4498557"/>
            <a:chOff x="3980464" y="1484783"/>
            <a:chExt cx="4865843" cy="5321491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980464" y="4814507"/>
              <a:ext cx="936104" cy="461665"/>
              <a:chOff x="3887239" y="4835673"/>
              <a:chExt cx="936104" cy="461665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 rot="20791870">
                <a:off x="3887239" y="4835673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roton</a:t>
                </a:r>
                <a:br>
                  <a:rPr lang="en-US" sz="1200" dirty="0" smtClean="0"/>
                </a:br>
                <a:r>
                  <a:rPr lang="en-US" sz="1200" dirty="0" smtClean="0"/>
                  <a:t>beam</a:t>
                </a:r>
                <a:endParaRPr lang="en-US" sz="12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029195" y="5053977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roton</a:t>
              </a:r>
              <a:br>
                <a:rPr lang="en-US" sz="1200" dirty="0" smtClean="0"/>
              </a:br>
              <a:r>
                <a:rPr lang="en-US" sz="1200" dirty="0" smtClean="0"/>
                <a:t>beam window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29610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</a:t>
              </a:r>
              <a:r>
                <a:rPr lang="en-US" sz="1200" dirty="0" smtClean="0">
                  <a:solidFill>
                    <a:schemeClr val="bg1"/>
                  </a:solidFill>
                </a:rPr>
                <a:t>roton beam instrumentation plug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18273" y="1526536"/>
              <a:ext cx="1228523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Moderator </a:t>
              </a:r>
              <a:r>
                <a:rPr lang="en-US" sz="1200" smtClean="0">
                  <a:solidFill>
                    <a:schemeClr val="bg1"/>
                  </a:solidFill>
                </a:rPr>
                <a:t>and reflector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4782" y="4934498"/>
              <a:ext cx="682014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</a:t>
              </a:r>
              <a:r>
                <a:rPr lang="en-US" sz="1200" dirty="0" smtClean="0"/>
                <a:t>arget wheel 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3266" y="3776267"/>
              <a:ext cx="1183041" cy="98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</a:t>
              </a:r>
              <a:r>
                <a:rPr lang="en-US" sz="1200" dirty="0" smtClean="0"/>
                <a:t>eutron beam extraction port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85614" y="2098693"/>
              <a:ext cx="1080121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</a:t>
              </a:r>
              <a:r>
                <a:rPr lang="en-US" sz="1200" dirty="0" smtClean="0">
                  <a:solidFill>
                    <a:schemeClr val="bg1"/>
                  </a:solidFill>
                </a:rPr>
                <a:t>onolith vessel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5162" y="4810734"/>
              <a:ext cx="116114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</a:t>
              </a:r>
              <a:r>
                <a:rPr lang="en-US" sz="1200" dirty="0" smtClean="0"/>
                <a:t>arget monitoring plug</a:t>
              </a:r>
              <a:endParaRPr lang="en-US" sz="12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5449852" y="2617412"/>
              <a:ext cx="557008" cy="170399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440066" y="2072655"/>
              <a:ext cx="102983" cy="248661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7" idx="0"/>
            </p:cNvCxnSpPr>
            <p:nvPr/>
          </p:nvCxnSpPr>
          <p:spPr>
            <a:xfrm flipH="1" flipV="1">
              <a:off x="6910506" y="4559265"/>
              <a:ext cx="95283" cy="37523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7320879" y="4149081"/>
              <a:ext cx="404795" cy="15330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7248873" y="4365106"/>
              <a:ext cx="476801" cy="49913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20879" y="2639767"/>
              <a:ext cx="245062" cy="50120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6" name="Rounded Rectangle 5"/>
          <p:cNvSpPr/>
          <p:nvPr/>
        </p:nvSpPr>
        <p:spPr>
          <a:xfrm>
            <a:off x="3915045" y="3724534"/>
            <a:ext cx="5157595" cy="11336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Rotating solid tungsten target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36 sectors</a:t>
            </a:r>
            <a:endParaRPr lang="en-GB" sz="1400" dirty="0"/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Mass, total 11 tonnes, whereof 3 tonnes of W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Rotates 23.3 rpm, synchronized with pulsed proton beam 14 Hz</a:t>
            </a:r>
            <a:endParaRPr lang="en-GB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145901" y="5122628"/>
            <a:ext cx="4402832" cy="16632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Moderators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Provisional locations of moderators above and beneath the target wheel, i.e. monolith centre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1</a:t>
            </a:r>
            <a:r>
              <a:rPr lang="en-GB" sz="1400" baseline="30000" dirty="0" smtClean="0"/>
              <a:t>st</a:t>
            </a:r>
            <a:r>
              <a:rPr lang="en-GB" sz="1400" dirty="0" smtClean="0"/>
              <a:t> MR plug exploits the upper space, offering:</a:t>
            </a:r>
            <a:endParaRPr lang="en-GB" sz="1400" dirty="0"/>
          </a:p>
          <a:p>
            <a:pPr marL="742950" lvl="1" indent="-285750" algn="ctr">
              <a:buFont typeface="Wingdings" charset="2"/>
              <a:buChar char="ü"/>
            </a:pPr>
            <a:r>
              <a:rPr lang="en-GB" sz="1400" dirty="0" smtClean="0"/>
              <a:t>Cold, 30 mm high, liquid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moderators, 17 K</a:t>
            </a:r>
          </a:p>
          <a:p>
            <a:pPr marL="742950" lvl="1" indent="-285750" algn="ctr">
              <a:buFont typeface="Wingdings" charset="2"/>
              <a:buChar char="ü"/>
            </a:pPr>
            <a:r>
              <a:rPr lang="en-GB" sz="1400" dirty="0" smtClean="0"/>
              <a:t>Thermal, 30 mm high,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 moderator, 300 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9374" y="4949824"/>
            <a:ext cx="4473168" cy="183210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Diagnostics and instrumentation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Controlled and </a:t>
            </a:r>
            <a:r>
              <a:rPr lang="en-US" sz="1400" dirty="0"/>
              <a:t>integrated commissioning </a:t>
            </a:r>
            <a:r>
              <a:rPr lang="en-US" sz="1400" dirty="0" smtClean="0"/>
              <a:t>and operation of </a:t>
            </a:r>
            <a:r>
              <a:rPr lang="en-US" sz="1400" dirty="0"/>
              <a:t>the accelerator and target </a:t>
            </a:r>
            <a:endParaRPr lang="en-US" sz="1400" dirty="0" smtClean="0"/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/>
              <a:t>F</a:t>
            </a:r>
            <a:r>
              <a:rPr lang="en-US" sz="1400" dirty="0" smtClean="0"/>
              <a:t>luorescent coating of PBW and target front face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Optical paths, grid profile monitor, aperture monitor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Wheel monitoring including position, temperature, vibration, as well as internal structure 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20" y="167958"/>
            <a:ext cx="7139136" cy="1143000"/>
          </a:xfrm>
        </p:spPr>
        <p:txBody>
          <a:bodyPr/>
          <a:lstStyle/>
          <a:p>
            <a:r>
              <a:rPr lang="en-US" dirty="0" smtClean="0"/>
              <a:t>Key features of the ESS Target Station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3604786" y="1573782"/>
            <a:ext cx="2999666" cy="20323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 smtClean="0"/>
              <a:t>Target Safety System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/>
              <a:t>Monitors </a:t>
            </a:r>
            <a:r>
              <a:rPr lang="en-GB" sz="1400" dirty="0" smtClean="0"/>
              <a:t>target </a:t>
            </a:r>
            <a:r>
              <a:rPr lang="en-GB" sz="1400" dirty="0"/>
              <a:t>coolant flow, </a:t>
            </a:r>
            <a:r>
              <a:rPr lang="en-GB" sz="1400" dirty="0" smtClean="0"/>
              <a:t>pressure and temperature</a:t>
            </a:r>
            <a:r>
              <a:rPr lang="en-GB" sz="1400" dirty="0"/>
              <a:t>, monolith pressure,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&amp; </a:t>
            </a:r>
            <a:r>
              <a:rPr lang="en-GB" sz="1400" dirty="0"/>
              <a:t>target wheel rotation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GB" sz="1400" dirty="0" smtClean="0"/>
              <a:t>Prohibit beam on target if parameters are outside specified limits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49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35496" y="3573016"/>
            <a:ext cx="8892480" cy="32595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39752" y="1218623"/>
            <a:ext cx="6709927" cy="167957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r>
              <a:rPr lang="en-GB" dirty="0" smtClean="0">
                <a:solidFill>
                  <a:prstClr val="white"/>
                </a:solidFill>
              </a:rPr>
              <a:t>Utilities and cooling plant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Helium cooling of target wheel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Water cooling of moderators, plugs and shielding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Intermediate water loops between primary circuits and conventional facility utilities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Helium </a:t>
            </a:r>
            <a:r>
              <a:rPr lang="en-GB" sz="1400" dirty="0" err="1" smtClean="0">
                <a:solidFill>
                  <a:prstClr val="white"/>
                </a:solidFill>
              </a:rPr>
              <a:t>cryoplant</a:t>
            </a:r>
            <a:r>
              <a:rPr lang="en-GB" sz="1400" dirty="0" smtClean="0">
                <a:solidFill>
                  <a:prstClr val="white"/>
                </a:solidFill>
              </a:rPr>
              <a:t> for refrigeration of cold moderator system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Nuclear grade HVAC system</a:t>
            </a:r>
          </a:p>
        </p:txBody>
      </p:sp>
      <p:sp>
        <p:nvSpPr>
          <p:cNvPr id="10" name="TextBox 9"/>
          <p:cNvSpPr txBox="1"/>
          <p:nvPr/>
        </p:nvSpPr>
        <p:spPr>
          <a:xfrm rot="21291795">
            <a:off x="4832876" y="3674320"/>
            <a:ext cx="706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130 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434085">
            <a:off x="8533391" y="3482381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22 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8680761" y="4024709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37 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0762" y="3362765"/>
            <a:ext cx="96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High bay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 flipH="1">
            <a:off x="5441241" y="3701319"/>
            <a:ext cx="863653" cy="101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4614" y="4153807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Transport hall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38540" y="4466408"/>
            <a:ext cx="417036" cy="15782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40" y="160338"/>
            <a:ext cx="7139136" cy="1143000"/>
          </a:xfrm>
        </p:spPr>
        <p:txBody>
          <a:bodyPr/>
          <a:lstStyle/>
          <a:p>
            <a:r>
              <a:rPr lang="en-US" dirty="0" smtClean="0"/>
              <a:t>Key features of the ESS Target Building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99990" y="2630753"/>
            <a:ext cx="4255985" cy="14463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/>
            <a:r>
              <a:rPr lang="en-GB" dirty="0" smtClean="0">
                <a:solidFill>
                  <a:prstClr val="white"/>
                </a:solidFill>
              </a:rPr>
              <a:t>Remote handling systems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Large active cells for safe storage and processing of spent radioactive target components</a:t>
            </a:r>
          </a:p>
          <a:p>
            <a:pPr marL="285750" indent="-285750" algn="ctr" defTabSz="914400">
              <a:buFont typeface="Wingdings" charset="2"/>
              <a:buChar char="Ø"/>
            </a:pPr>
            <a:r>
              <a:rPr lang="en-GB" sz="1400" dirty="0" smtClean="0">
                <a:solidFill>
                  <a:prstClr val="white"/>
                </a:solidFill>
              </a:rPr>
              <a:t>Shielded casks for transfer of spent components from monolith to active cells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5529" y="651308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Beam expander hall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834766" y="5699122"/>
            <a:ext cx="45230" cy="7566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54495" y="6273224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600" dirty="0" smtClean="0">
                <a:solidFill>
                  <a:prstClr val="black"/>
                </a:solidFill>
              </a:rPr>
              <a:t>Target 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monolith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819131" y="6044620"/>
            <a:ext cx="356415" cy="468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1239" y="6519446"/>
            <a:ext cx="140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600" smtClean="0">
                <a:solidFill>
                  <a:prstClr val="black"/>
                </a:solidFill>
              </a:rPr>
              <a:t>Utilities block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4389470" y="6253480"/>
            <a:ext cx="111769" cy="4352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5841" y="6519446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dirty="0" smtClean="0">
                <a:solidFill>
                  <a:prstClr val="black"/>
                </a:solidFill>
              </a:rPr>
              <a:t>Active cells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2341745" y="6441681"/>
            <a:ext cx="864096" cy="2470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7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8261" y="1470758"/>
            <a:ext cx="5508103" cy="3011159"/>
            <a:chOff x="539440" y="2060848"/>
            <a:chExt cx="8604560" cy="4703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74673"/>
              <a:ext cx="7740352" cy="469010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771230" y="3069297"/>
              <a:ext cx="1549820" cy="1340266"/>
              <a:chOff x="1771230" y="2987709"/>
              <a:chExt cx="1549820" cy="1340266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H="1" flipV="1">
                <a:off x="1825684" y="3254251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1955937" y="3151478"/>
                <a:ext cx="1285223" cy="83683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2096869" y="3055279"/>
                <a:ext cx="1182906" cy="865846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2221135" y="2987709"/>
                <a:ext cx="1099915" cy="892141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1771230" y="3535887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1761530" y="3419530"/>
              <a:ext cx="1427413" cy="907529"/>
              <a:chOff x="1761530" y="3337942"/>
              <a:chExt cx="1427413" cy="90752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820791" y="3453383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761530" y="3337942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1625397" y="3333935"/>
              <a:ext cx="290205" cy="269785"/>
              <a:chOff x="1625397" y="3252347"/>
              <a:chExt cx="290205" cy="269785"/>
            </a:xfrm>
          </p:grpSpPr>
          <p:sp>
            <p:nvSpPr>
              <p:cNvPr id="15" name="Arc 14"/>
              <p:cNvSpPr/>
              <p:nvPr/>
            </p:nvSpPr>
            <p:spPr>
              <a:xfrm rot="18420000">
                <a:off x="1724413" y="3333116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rc 15"/>
              <p:cNvSpPr/>
              <p:nvPr/>
            </p:nvSpPr>
            <p:spPr>
              <a:xfrm rot="7620000" flipH="1" flipV="1">
                <a:off x="1726586" y="3153331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39440" y="2598104"/>
              <a:ext cx="2346348" cy="1932008"/>
              <a:chOff x="539440" y="2598104"/>
              <a:chExt cx="2346348" cy="193200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742698" y="3645024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885788" y="431408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747813" y="3816077"/>
                <a:ext cx="1131912" cy="677168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 rot="1811177">
                <a:off x="2014606" y="3981832"/>
                <a:ext cx="62658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400" dirty="0" smtClean="0">
                    <a:solidFill>
                      <a:prstClr val="black"/>
                    </a:solidFill>
                  </a:rPr>
                  <a:t>48 cm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811177">
                <a:off x="539440" y="2598104"/>
                <a:ext cx="1161282" cy="8735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4400">
                  <a:lnSpc>
                    <a:spcPts val="2000"/>
                  </a:lnSpc>
                </a:pPr>
                <a:r>
                  <a:rPr lang="en-US" sz="1400" dirty="0">
                    <a:solidFill>
                      <a:prstClr val="black"/>
                    </a:solidFill>
                  </a:rPr>
                  <a:t>p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roton</a:t>
                </a:r>
                <a:br>
                  <a:rPr lang="en-US" sz="1400" dirty="0" smtClean="0">
                    <a:solidFill>
                      <a:prstClr val="black"/>
                    </a:solidFill>
                  </a:rPr>
                </a:br>
                <a:r>
                  <a:rPr lang="en-US" sz="1400" dirty="0" smtClean="0">
                    <a:solidFill>
                      <a:prstClr val="black"/>
                    </a:solidFill>
                  </a:rPr>
                  <a:t>beam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87376" y="2788268"/>
                <a:ext cx="940074" cy="561355"/>
              </a:xfrm>
              <a:prstGeom prst="line">
                <a:avLst/>
              </a:prstGeom>
              <a:ln w="50800">
                <a:solidFill>
                  <a:srgbClr val="3366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6256" y="2060848"/>
              <a:ext cx="2068699" cy="793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10° sector is loaded with a tungsten-filled cassette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221088"/>
            <a:ext cx="6004373" cy="2491289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Tungsten depth in </a:t>
            </a:r>
            <a:br>
              <a:rPr lang="en-US" sz="2400" dirty="0" smtClean="0"/>
            </a:br>
            <a:r>
              <a:rPr lang="en-US" sz="2400" dirty="0" smtClean="0"/>
              <a:t>the proton beam direction is 45 cm</a:t>
            </a:r>
          </a:p>
          <a:p>
            <a:r>
              <a:rPr lang="en-US" sz="2400" dirty="0" smtClean="0"/>
              <a:t>The range of a 2-GeV proton in tungsten is 74 cm</a:t>
            </a:r>
          </a:p>
          <a:p>
            <a:r>
              <a:rPr lang="en-US" sz="2400" dirty="0"/>
              <a:t>Brick dimensions: 10 W x 30 D x 80 H mm</a:t>
            </a:r>
            <a:r>
              <a:rPr lang="en-US" sz="2400" baseline="30000" dirty="0"/>
              <a:t>3</a:t>
            </a:r>
          </a:p>
          <a:p>
            <a:r>
              <a:rPr lang="en-US" sz="2400" dirty="0"/>
              <a:t>190 bricks per sector, 6840 bricks in total</a:t>
            </a:r>
          </a:p>
          <a:p>
            <a:r>
              <a:rPr lang="en-US" sz="2400" dirty="0" smtClean="0"/>
              <a:t>Helium flows </a:t>
            </a:r>
            <a:endParaRPr lang="en-US" sz="2400" dirty="0"/>
          </a:p>
          <a:p>
            <a:pPr lvl="1"/>
            <a:r>
              <a:rPr lang="en-US" sz="2000" dirty="0" smtClean="0"/>
              <a:t>radially outward above and below the cassette,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everses direction at the wheel rim,</a:t>
            </a:r>
          </a:p>
          <a:p>
            <a:pPr lvl="1"/>
            <a:r>
              <a:rPr lang="en-US" sz="2000" dirty="0" smtClean="0"/>
              <a:t>and returns through the tungsten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301" y="1442604"/>
            <a:ext cx="2433698" cy="224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7171389" y="3582946"/>
            <a:ext cx="152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dirty="0" smtClean="0">
                <a:solidFill>
                  <a:prstClr val="black"/>
                </a:solidFill>
              </a:rPr>
              <a:t>Tungsten bricks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020" y="4077072"/>
            <a:ext cx="2939737" cy="235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7285554" y="6382921"/>
            <a:ext cx="886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smtClean="0">
                <a:solidFill>
                  <a:prstClr val="black"/>
                </a:solidFill>
              </a:rPr>
              <a:t>Cassette</a:t>
            </a:r>
            <a:endParaRPr lang="en-US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4449</Words>
  <Application>Microsoft Office PowerPoint</Application>
  <PresentationFormat>On-screen Show (4:3)</PresentationFormat>
  <Paragraphs>986</Paragraphs>
  <Slides>61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Integration services framework Integrated Control Systems</vt:lpstr>
      <vt:lpstr>Agenda Integration services framework</vt:lpstr>
      <vt:lpstr>ESS Mission: be the world brightest neutron source</vt:lpstr>
      <vt:lpstr>ESS long pulse compared to other sources</vt:lpstr>
      <vt:lpstr>ESS in the European context (cf. ESFRI)</vt:lpstr>
      <vt:lpstr>Updated schedule (2017-10)</vt:lpstr>
      <vt:lpstr>Key features of the ESS Target Station</vt:lpstr>
      <vt:lpstr>Key features of the ESS Target Building</vt:lpstr>
      <vt:lpstr>Each 10° sector is loaded with a tungsten-filled cassette</vt:lpstr>
      <vt:lpstr>Main functions and design of the ESS Moderator and Reflector Systems</vt:lpstr>
      <vt:lpstr>The Accelerator</vt:lpstr>
      <vt:lpstr>Equipment construction is progressing at in-kind partners (1/6)</vt:lpstr>
      <vt:lpstr>Equipment construction is progressing at in-kind partners (2/6)</vt:lpstr>
      <vt:lpstr>Equipment construction is progressing at in-kind partners (3/6)</vt:lpstr>
      <vt:lpstr>Equipment construction is progressing at in-kind partners (4/6)</vt:lpstr>
      <vt:lpstr>Equipment construction is progressing at in-kind partners (5/6)</vt:lpstr>
      <vt:lpstr>Equipment construction is progressing at in-kind partners (6/6)</vt:lpstr>
      <vt:lpstr>ESS Integrated Control System</vt:lpstr>
      <vt:lpstr>ICS hardware strategy</vt:lpstr>
      <vt:lpstr>First 15 Neutron Science Instruments</vt:lpstr>
      <vt:lpstr>Civil construction status</vt:lpstr>
      <vt:lpstr>Monolith (August 2017)</vt:lpstr>
      <vt:lpstr>Active Cells</vt:lpstr>
      <vt:lpstr>E Buildings (August 2017)</vt:lpstr>
      <vt:lpstr>E01 Superstructure (September 2017)</vt:lpstr>
      <vt:lpstr>Cryo and Sprinkler Buildings</vt:lpstr>
      <vt:lpstr>Accelerator &amp; Klystron Gallery</vt:lpstr>
      <vt:lpstr>Picture of the construction site 2017-11-29</vt:lpstr>
      <vt:lpstr>Organisation and People </vt:lpstr>
      <vt:lpstr>Integrated Control Systems  </vt:lpstr>
      <vt:lpstr>The ESS integrated control system</vt:lpstr>
      <vt:lpstr>ESS/ICS high level description</vt:lpstr>
      <vt:lpstr>ICS Project scope</vt:lpstr>
      <vt:lpstr>Technology scope for ICS</vt:lpstr>
      <vt:lpstr>Technology scope for ICS (end of 2017)</vt:lpstr>
      <vt:lpstr>PowerPoint Presentation</vt:lpstr>
      <vt:lpstr>ICS Organization 2017-11</vt:lpstr>
      <vt:lpstr>Machine Protection and  Personnel Safety Systems Group   Annika Nordt, PhD Group Leader,  Work-Package Manager for work package 05 ESS Coordinator for Machine Protection /Chair of the ESS Machine Protection Committee </vt:lpstr>
      <vt:lpstr>Group Structure</vt:lpstr>
      <vt:lpstr>Scope of Machine Protection</vt:lpstr>
      <vt:lpstr>Resources Needed Across ESS for MP</vt:lpstr>
      <vt:lpstr>Scope of Personnel Safety Systems</vt:lpstr>
      <vt:lpstr>Control System Infrastructure</vt:lpstr>
      <vt:lpstr>Control System Infrastructure Scope</vt:lpstr>
      <vt:lpstr>Group Structure</vt:lpstr>
      <vt:lpstr>Hardware and Integration Group   Henrik Carling,  Acting group leader</vt:lpstr>
      <vt:lpstr>Group Structure</vt:lpstr>
      <vt:lpstr>HW &amp; I Group Mission Statement, Values Soft Skills and Organization</vt:lpstr>
      <vt:lpstr>Controls System Integration</vt:lpstr>
      <vt:lpstr>Hardware and Integration Responsibilities</vt:lpstr>
      <vt:lpstr> Control System  Software Group  Susanne Regnell,  Group Leader  Work-Package Manager for Work package 03 </vt:lpstr>
      <vt:lpstr>Group Structure  ICS/Control System Software</vt:lpstr>
      <vt:lpstr>Scope  ICS/Control System Software</vt:lpstr>
      <vt:lpstr>ICS in-kind portfolio development</vt:lpstr>
      <vt:lpstr>ICS In-kind partners</vt:lpstr>
      <vt:lpstr>ICS in-kind status</vt:lpstr>
      <vt:lpstr>Weekly report Integrated Control Systems</vt:lpstr>
      <vt:lpstr>Weekly report  Integrated Control Systems w1748</vt:lpstr>
      <vt:lpstr>ICS Project Status by work package</vt:lpstr>
      <vt:lpstr>Opportunities</vt:lpstr>
      <vt:lpstr>ICS vision and mission statements</vt:lpstr>
    </vt:vector>
  </TitlesOfParts>
  <Manager>Henrik.Carling@esss.se</Manager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Henrik.Carling@esss.se</dc:creator>
  <cp:lastModifiedBy>Henrik Carling</cp:lastModifiedBy>
  <cp:revision>63</cp:revision>
  <dcterms:created xsi:type="dcterms:W3CDTF">2013-10-29T16:05:10Z</dcterms:created>
  <dcterms:modified xsi:type="dcterms:W3CDTF">2017-12-04T22:34:37Z</dcterms:modified>
</cp:coreProperties>
</file>