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69" r:id="rId3"/>
    <p:sldId id="270" r:id="rId4"/>
    <p:sldId id="271" r:id="rId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5" autoAdjust="0"/>
    <p:restoredTop sz="93003" autoAdjust="0"/>
  </p:normalViewPr>
  <p:slideViewPr>
    <p:cSldViewPr>
      <p:cViewPr>
        <p:scale>
          <a:sx n="112" d="100"/>
          <a:sy n="112" d="100"/>
        </p:scale>
        <p:origin x="80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2017-11-20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2017-11-20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2017-11-20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Dilatation joints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50912"/>
          </a:xfrm>
        </p:spPr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Günter Muhrer</a:t>
            </a:r>
          </a:p>
          <a:p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368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7139136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Questions from the PDR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449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8569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Dilatation </a:t>
            </a:r>
            <a:r>
              <a:rPr lang="en-US" sz="2000" b="1" dirty="0"/>
              <a:t>joints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Monolith – bunker roof (</a:t>
            </a:r>
            <a:r>
              <a:rPr lang="en-US" dirty="0" err="1"/>
              <a:t>Esben</a:t>
            </a:r>
            <a:r>
              <a:rPr lang="en-US" dirty="0"/>
              <a:t>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Underneath the bunker wall </a:t>
            </a:r>
            <a:r>
              <a:rPr lang="en-US" dirty="0" smtClean="0"/>
              <a:t>(COWI proposed a chicane)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Underneath the bunker </a:t>
            </a:r>
            <a:r>
              <a:rPr lang="en-US" dirty="0" smtClean="0"/>
              <a:t>wall 1(2)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111" y="1600200"/>
            <a:ext cx="6377778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665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Underneath the bunker wall </a:t>
            </a:r>
            <a:r>
              <a:rPr lang="en-US" dirty="0" smtClean="0"/>
              <a:t>2(2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2" y="1817340"/>
            <a:ext cx="3956050" cy="377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80" y="1811880"/>
            <a:ext cx="3975608" cy="37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69584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35236</TotalTime>
  <Words>43</Words>
  <Application>Microsoft Macintosh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ESS Core Powerpoint</vt:lpstr>
      <vt:lpstr>Dilatation joints</vt:lpstr>
      <vt:lpstr>Questions from the PDR</vt:lpstr>
      <vt:lpstr>Underneath the bunker wall 1(2)</vt:lpstr>
      <vt:lpstr>Underneath the bunker wall 2(2)</vt:lpstr>
    </vt:vector>
  </TitlesOfParts>
  <Company>ESS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349</cp:revision>
  <cp:lastPrinted>2013-12-19T13:00:42Z</cp:lastPrinted>
  <dcterms:created xsi:type="dcterms:W3CDTF">2013-10-29T16:05:10Z</dcterms:created>
  <dcterms:modified xsi:type="dcterms:W3CDTF">2017-11-20T10:02:58Z</dcterms:modified>
</cp:coreProperties>
</file>