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344" r:id="rId4"/>
    <p:sldId id="258" r:id="rId5"/>
    <p:sldId id="329" r:id="rId6"/>
    <p:sldId id="330" r:id="rId7"/>
    <p:sldId id="343" r:id="rId8"/>
    <p:sldId id="301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7" autoAdjust="0"/>
    <p:restoredTop sz="94676" autoAdjust="0"/>
  </p:normalViewPr>
  <p:slideViewPr>
    <p:cSldViewPr>
      <p:cViewPr>
        <p:scale>
          <a:sx n="70" d="100"/>
          <a:sy n="70" d="100"/>
        </p:scale>
        <p:origin x="-1819" y="-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4210F-5EB8-4490-A6BA-346F79F231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379586A-6716-408A-8B0E-94C7E601518E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nBLM</a:t>
          </a:r>
          <a:r>
            <a:rPr lang="en-US" dirty="0" smtClean="0">
              <a:solidFill>
                <a:schemeClr val="tx1"/>
              </a:solidFill>
            </a:rPr>
            <a:t> CS Design Document (including the FPGA simulation)</a:t>
          </a:r>
          <a:endParaRPr lang="sv-SE" dirty="0">
            <a:solidFill>
              <a:schemeClr val="tx1"/>
            </a:solidFill>
          </a:endParaRPr>
        </a:p>
      </dgm:t>
    </dgm:pt>
    <dgm:pt modelId="{2E46C25D-C4A8-4138-9941-83D5DD9A6424}" type="parTrans" cxnId="{4D9A0C93-8B9F-43DA-80A2-9E46BB108798}">
      <dgm:prSet/>
      <dgm:spPr/>
      <dgm:t>
        <a:bodyPr/>
        <a:lstStyle/>
        <a:p>
          <a:endParaRPr lang="sv-SE"/>
        </a:p>
      </dgm:t>
    </dgm:pt>
    <dgm:pt modelId="{86C913B6-2B90-4AF8-BE5C-17ABD023CC24}" type="sibTrans" cxnId="{4D9A0C93-8B9F-43DA-80A2-9E46BB108798}">
      <dgm:prSet/>
      <dgm:spPr/>
      <dgm:t>
        <a:bodyPr/>
        <a:lstStyle/>
        <a:p>
          <a:endParaRPr lang="sv-SE"/>
        </a:p>
      </dgm:t>
    </dgm:pt>
    <dgm:pt modelId="{1AA8F8C0-EDC9-42A1-A36F-CA1FB95463CE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 smtClean="0">
              <a:solidFill>
                <a:schemeClr val="tx1"/>
              </a:solidFill>
            </a:rPr>
            <a:t>nBLM FPGA firmware</a:t>
          </a:r>
          <a:endParaRPr lang="sv-SE" dirty="0">
            <a:solidFill>
              <a:schemeClr val="tx1"/>
            </a:solidFill>
          </a:endParaRPr>
        </a:p>
      </dgm:t>
    </dgm:pt>
    <dgm:pt modelId="{E189F6B0-D4B1-40F3-9476-0D92803C289B}" type="parTrans" cxnId="{349DA711-3583-466F-A4E8-F2EA5C61E926}">
      <dgm:prSet/>
      <dgm:spPr/>
      <dgm:t>
        <a:bodyPr/>
        <a:lstStyle/>
        <a:p>
          <a:endParaRPr lang="sv-SE"/>
        </a:p>
      </dgm:t>
    </dgm:pt>
    <dgm:pt modelId="{AB3FEE1A-012C-46D6-B173-DA0796C68912}" type="sibTrans" cxnId="{349DA711-3583-466F-A4E8-F2EA5C61E926}">
      <dgm:prSet/>
      <dgm:spPr/>
      <dgm:t>
        <a:bodyPr/>
        <a:lstStyle/>
        <a:p>
          <a:endParaRPr lang="sv-SE"/>
        </a:p>
      </dgm:t>
    </dgm:pt>
    <dgm:pt modelId="{03346E94-BCAD-470F-972C-834F2838BFAA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mtClean="0">
              <a:solidFill>
                <a:schemeClr val="tx1"/>
              </a:solidFill>
            </a:rPr>
            <a:t>Validation of FPGA</a:t>
          </a:r>
          <a:endParaRPr lang="sv-SE">
            <a:solidFill>
              <a:schemeClr val="tx1"/>
            </a:solidFill>
          </a:endParaRPr>
        </a:p>
      </dgm:t>
    </dgm:pt>
    <dgm:pt modelId="{33623AFE-851C-4B9D-9FB0-6BFC6A571887}" type="parTrans" cxnId="{F871B704-4277-4A4F-8160-3446D8DA97AD}">
      <dgm:prSet/>
      <dgm:spPr/>
      <dgm:t>
        <a:bodyPr/>
        <a:lstStyle/>
        <a:p>
          <a:endParaRPr lang="sv-SE"/>
        </a:p>
      </dgm:t>
    </dgm:pt>
    <dgm:pt modelId="{0BAC3211-1F6D-42AD-B87E-F067CFFAC164}" type="sibTrans" cxnId="{F871B704-4277-4A4F-8160-3446D8DA97AD}">
      <dgm:prSet/>
      <dgm:spPr/>
      <dgm:t>
        <a:bodyPr/>
        <a:lstStyle/>
        <a:p>
          <a:endParaRPr lang="sv-SE"/>
        </a:p>
      </dgm:t>
    </dgm:pt>
    <dgm:pt modelId="{B79AAF31-C7A2-40FD-8238-6B6DD1EE41E6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nBLM prototype detector control and acquisition</a:t>
          </a:r>
          <a:endParaRPr lang="sv-SE">
            <a:solidFill>
              <a:schemeClr val="tx1"/>
            </a:solidFill>
          </a:endParaRPr>
        </a:p>
      </dgm:t>
    </dgm:pt>
    <dgm:pt modelId="{99372CA7-553F-4A50-AA36-FA1316E0AFF0}" type="parTrans" cxnId="{CD3E7DAA-B378-4CF3-9EEF-FE2ADABFE0DB}">
      <dgm:prSet/>
      <dgm:spPr/>
      <dgm:t>
        <a:bodyPr/>
        <a:lstStyle/>
        <a:p>
          <a:endParaRPr lang="sv-SE"/>
        </a:p>
      </dgm:t>
    </dgm:pt>
    <dgm:pt modelId="{395E6855-4E93-4A2E-9481-EFD9AF82C604}" type="sibTrans" cxnId="{CD3E7DAA-B378-4CF3-9EEF-FE2ADABFE0DB}">
      <dgm:prSet/>
      <dgm:spPr/>
      <dgm:t>
        <a:bodyPr/>
        <a:lstStyle/>
        <a:p>
          <a:endParaRPr lang="sv-SE"/>
        </a:p>
      </dgm:t>
    </dgm:pt>
    <dgm:pt modelId="{C49A0527-C33B-486B-B280-F25D0A19D9D6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Acceptance Test Report of nBLM prototype control</a:t>
          </a:r>
          <a:endParaRPr lang="sv-SE">
            <a:solidFill>
              <a:schemeClr val="tx1"/>
            </a:solidFill>
          </a:endParaRPr>
        </a:p>
      </dgm:t>
    </dgm:pt>
    <dgm:pt modelId="{953E5D65-6C8A-4972-A537-E92EF69CFB66}" type="parTrans" cxnId="{EEDEE117-FF5B-4115-BCDD-356313C043F6}">
      <dgm:prSet/>
      <dgm:spPr/>
      <dgm:t>
        <a:bodyPr/>
        <a:lstStyle/>
        <a:p>
          <a:endParaRPr lang="sv-SE"/>
        </a:p>
      </dgm:t>
    </dgm:pt>
    <dgm:pt modelId="{85E23387-600E-4DB1-A405-9F8B2975C025}" type="sibTrans" cxnId="{EEDEE117-FF5B-4115-BCDD-356313C043F6}">
      <dgm:prSet/>
      <dgm:spPr/>
      <dgm:t>
        <a:bodyPr/>
        <a:lstStyle/>
        <a:p>
          <a:endParaRPr lang="sv-SE"/>
        </a:p>
      </dgm:t>
    </dgm:pt>
    <dgm:pt modelId="{C698FFB2-4CEC-470D-8EC2-0BB3B4548A4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mtClean="0">
              <a:solidFill>
                <a:schemeClr val="tx1"/>
              </a:solidFill>
            </a:rPr>
            <a:t>Support</a:t>
          </a:r>
          <a:endParaRPr lang="sv-SE">
            <a:solidFill>
              <a:schemeClr val="tx1"/>
            </a:solidFill>
          </a:endParaRPr>
        </a:p>
      </dgm:t>
    </dgm:pt>
    <dgm:pt modelId="{D36992EE-D97C-4E29-B0BF-C7A8D8CEF7B6}" type="parTrans" cxnId="{FFDDCFA8-2157-4F34-A883-316A4D0C02EE}">
      <dgm:prSet/>
      <dgm:spPr/>
      <dgm:t>
        <a:bodyPr/>
        <a:lstStyle/>
        <a:p>
          <a:endParaRPr lang="sv-SE"/>
        </a:p>
      </dgm:t>
    </dgm:pt>
    <dgm:pt modelId="{99EAAC42-7548-4BBB-A9FD-C85748B4D5B5}" type="sibTrans" cxnId="{FFDDCFA8-2157-4F34-A883-316A4D0C02EE}">
      <dgm:prSet/>
      <dgm:spPr/>
      <dgm:t>
        <a:bodyPr/>
        <a:lstStyle/>
        <a:p>
          <a:endParaRPr lang="sv-SE"/>
        </a:p>
      </dgm:t>
    </dgm:pt>
    <dgm:pt modelId="{D01CB410-CBF6-4C7C-9A99-5E68BCB8A61C}" type="pres">
      <dgm:prSet presAssocID="{CD24210F-5EB8-4490-A6BA-346F79F2310E}" presName="Name0" presStyleCnt="0">
        <dgm:presLayoutVars>
          <dgm:dir/>
          <dgm:animLvl val="lvl"/>
          <dgm:resizeHandles val="exact"/>
        </dgm:presLayoutVars>
      </dgm:prSet>
      <dgm:spPr/>
    </dgm:pt>
    <dgm:pt modelId="{8514446F-3643-4A25-8A49-26397E4E1DD5}" type="pres">
      <dgm:prSet presAssocID="{6379586A-6716-408A-8B0E-94C7E601518E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965E92-F7C5-4CC7-897F-41E3E5F10758}" type="pres">
      <dgm:prSet presAssocID="{86C913B6-2B90-4AF8-BE5C-17ABD023CC24}" presName="parTxOnlySpace" presStyleCnt="0"/>
      <dgm:spPr/>
    </dgm:pt>
    <dgm:pt modelId="{771886F8-9040-424C-9CFE-66B3D6CDE534}" type="pres">
      <dgm:prSet presAssocID="{1AA8F8C0-EDC9-42A1-A36F-CA1FB95463C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B7973D9-7F82-4FE1-BFC3-772F0141CD6C}" type="pres">
      <dgm:prSet presAssocID="{AB3FEE1A-012C-46D6-B173-DA0796C68912}" presName="parTxOnlySpace" presStyleCnt="0"/>
      <dgm:spPr/>
    </dgm:pt>
    <dgm:pt modelId="{36C5A2EA-1449-4497-ADB2-68A8F4498A37}" type="pres">
      <dgm:prSet presAssocID="{03346E94-BCAD-470F-972C-834F2838BFA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5B3E535-8860-4054-8109-18E278475BD8}" type="pres">
      <dgm:prSet presAssocID="{0BAC3211-1F6D-42AD-B87E-F067CFFAC164}" presName="parTxOnlySpace" presStyleCnt="0"/>
      <dgm:spPr/>
    </dgm:pt>
    <dgm:pt modelId="{CA64ED86-76B7-4335-AD13-8389CE65759A}" type="pres">
      <dgm:prSet presAssocID="{B79AAF31-C7A2-40FD-8238-6B6DD1EE41E6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1AA2E79-C2E2-4443-8631-1F5FD902E06B}" type="pres">
      <dgm:prSet presAssocID="{395E6855-4E93-4A2E-9481-EFD9AF82C604}" presName="parTxOnlySpace" presStyleCnt="0"/>
      <dgm:spPr/>
    </dgm:pt>
    <dgm:pt modelId="{81707519-D8B5-4734-8E50-E81066C1DB07}" type="pres">
      <dgm:prSet presAssocID="{C49A0527-C33B-486B-B280-F25D0A19D9D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D547360-868D-4A6F-B6DC-0B17AD2C0D50}" type="pres">
      <dgm:prSet presAssocID="{85E23387-600E-4DB1-A405-9F8B2975C025}" presName="parTxOnlySpace" presStyleCnt="0"/>
      <dgm:spPr/>
    </dgm:pt>
    <dgm:pt modelId="{DB66E4E6-26B3-487C-9E96-9494142C3729}" type="pres">
      <dgm:prSet presAssocID="{C698FFB2-4CEC-470D-8EC2-0BB3B4548A4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EDEE117-FF5B-4115-BCDD-356313C043F6}" srcId="{CD24210F-5EB8-4490-A6BA-346F79F2310E}" destId="{C49A0527-C33B-486B-B280-F25D0A19D9D6}" srcOrd="4" destOrd="0" parTransId="{953E5D65-6C8A-4972-A537-E92EF69CFB66}" sibTransId="{85E23387-600E-4DB1-A405-9F8B2975C025}"/>
    <dgm:cxn modelId="{BE758441-D517-4BED-9532-2D027EEA8BC1}" type="presOf" srcId="{C49A0527-C33B-486B-B280-F25D0A19D9D6}" destId="{81707519-D8B5-4734-8E50-E81066C1DB07}" srcOrd="0" destOrd="0" presId="urn:microsoft.com/office/officeart/2005/8/layout/chevron1"/>
    <dgm:cxn modelId="{ED9DDFD0-262E-48CE-A8E8-7D8351D3B8A9}" type="presOf" srcId="{B79AAF31-C7A2-40FD-8238-6B6DD1EE41E6}" destId="{CA64ED86-76B7-4335-AD13-8389CE65759A}" srcOrd="0" destOrd="0" presId="urn:microsoft.com/office/officeart/2005/8/layout/chevron1"/>
    <dgm:cxn modelId="{349DA711-3583-466F-A4E8-F2EA5C61E926}" srcId="{CD24210F-5EB8-4490-A6BA-346F79F2310E}" destId="{1AA8F8C0-EDC9-42A1-A36F-CA1FB95463CE}" srcOrd="1" destOrd="0" parTransId="{E189F6B0-D4B1-40F3-9476-0D92803C289B}" sibTransId="{AB3FEE1A-012C-46D6-B173-DA0796C68912}"/>
    <dgm:cxn modelId="{28749C49-A51E-434F-B927-AF46DE06AC9F}" type="presOf" srcId="{C698FFB2-4CEC-470D-8EC2-0BB3B4548A4B}" destId="{DB66E4E6-26B3-487C-9E96-9494142C3729}" srcOrd="0" destOrd="0" presId="urn:microsoft.com/office/officeart/2005/8/layout/chevron1"/>
    <dgm:cxn modelId="{6D1BDECC-BD22-4BC9-8A46-B548348194ED}" type="presOf" srcId="{1AA8F8C0-EDC9-42A1-A36F-CA1FB95463CE}" destId="{771886F8-9040-424C-9CFE-66B3D6CDE534}" srcOrd="0" destOrd="0" presId="urn:microsoft.com/office/officeart/2005/8/layout/chevron1"/>
    <dgm:cxn modelId="{FFDDCFA8-2157-4F34-A883-316A4D0C02EE}" srcId="{CD24210F-5EB8-4490-A6BA-346F79F2310E}" destId="{C698FFB2-4CEC-470D-8EC2-0BB3B4548A4B}" srcOrd="5" destOrd="0" parTransId="{D36992EE-D97C-4E29-B0BF-C7A8D8CEF7B6}" sibTransId="{99EAAC42-7548-4BBB-A9FD-C85748B4D5B5}"/>
    <dgm:cxn modelId="{6FE93704-8A19-48FC-AED3-1AAB8EA93240}" type="presOf" srcId="{CD24210F-5EB8-4490-A6BA-346F79F2310E}" destId="{D01CB410-CBF6-4C7C-9A99-5E68BCB8A61C}" srcOrd="0" destOrd="0" presId="urn:microsoft.com/office/officeart/2005/8/layout/chevron1"/>
    <dgm:cxn modelId="{F871B704-4277-4A4F-8160-3446D8DA97AD}" srcId="{CD24210F-5EB8-4490-A6BA-346F79F2310E}" destId="{03346E94-BCAD-470F-972C-834F2838BFAA}" srcOrd="2" destOrd="0" parTransId="{33623AFE-851C-4B9D-9FB0-6BFC6A571887}" sibTransId="{0BAC3211-1F6D-42AD-B87E-F067CFFAC164}"/>
    <dgm:cxn modelId="{1317CA57-2846-4672-A7A0-475ABC4CB017}" type="presOf" srcId="{03346E94-BCAD-470F-972C-834F2838BFAA}" destId="{36C5A2EA-1449-4497-ADB2-68A8F4498A37}" srcOrd="0" destOrd="0" presId="urn:microsoft.com/office/officeart/2005/8/layout/chevron1"/>
    <dgm:cxn modelId="{4D9A0C93-8B9F-43DA-80A2-9E46BB108798}" srcId="{CD24210F-5EB8-4490-A6BA-346F79F2310E}" destId="{6379586A-6716-408A-8B0E-94C7E601518E}" srcOrd="0" destOrd="0" parTransId="{2E46C25D-C4A8-4138-9941-83D5DD9A6424}" sibTransId="{86C913B6-2B90-4AF8-BE5C-17ABD023CC24}"/>
    <dgm:cxn modelId="{3F7AD8B6-8091-4D12-AC75-1003886BF325}" type="presOf" srcId="{6379586A-6716-408A-8B0E-94C7E601518E}" destId="{8514446F-3643-4A25-8A49-26397E4E1DD5}" srcOrd="0" destOrd="0" presId="urn:microsoft.com/office/officeart/2005/8/layout/chevron1"/>
    <dgm:cxn modelId="{CD3E7DAA-B378-4CF3-9EEF-FE2ADABFE0DB}" srcId="{CD24210F-5EB8-4490-A6BA-346F79F2310E}" destId="{B79AAF31-C7A2-40FD-8238-6B6DD1EE41E6}" srcOrd="3" destOrd="0" parTransId="{99372CA7-553F-4A50-AA36-FA1316E0AFF0}" sibTransId="{395E6855-4E93-4A2E-9481-EFD9AF82C604}"/>
    <dgm:cxn modelId="{C1032267-CB12-43B6-B2C5-CA382EEA263D}" type="presParOf" srcId="{D01CB410-CBF6-4C7C-9A99-5E68BCB8A61C}" destId="{8514446F-3643-4A25-8A49-26397E4E1DD5}" srcOrd="0" destOrd="0" presId="urn:microsoft.com/office/officeart/2005/8/layout/chevron1"/>
    <dgm:cxn modelId="{A41C4439-9994-48E5-A948-37AAC19CA56F}" type="presParOf" srcId="{D01CB410-CBF6-4C7C-9A99-5E68BCB8A61C}" destId="{54965E92-F7C5-4CC7-897F-41E3E5F10758}" srcOrd="1" destOrd="0" presId="urn:microsoft.com/office/officeart/2005/8/layout/chevron1"/>
    <dgm:cxn modelId="{663B5208-9D27-47A0-BE3D-59E80E0C57D2}" type="presParOf" srcId="{D01CB410-CBF6-4C7C-9A99-5E68BCB8A61C}" destId="{771886F8-9040-424C-9CFE-66B3D6CDE534}" srcOrd="2" destOrd="0" presId="urn:microsoft.com/office/officeart/2005/8/layout/chevron1"/>
    <dgm:cxn modelId="{EB3B1E1F-0265-4032-89DD-F2B212B87E9B}" type="presParOf" srcId="{D01CB410-CBF6-4C7C-9A99-5E68BCB8A61C}" destId="{7B7973D9-7F82-4FE1-BFC3-772F0141CD6C}" srcOrd="3" destOrd="0" presId="urn:microsoft.com/office/officeart/2005/8/layout/chevron1"/>
    <dgm:cxn modelId="{BA57E526-553E-4C77-9912-0F13A6EDC48A}" type="presParOf" srcId="{D01CB410-CBF6-4C7C-9A99-5E68BCB8A61C}" destId="{36C5A2EA-1449-4497-ADB2-68A8F4498A37}" srcOrd="4" destOrd="0" presId="urn:microsoft.com/office/officeart/2005/8/layout/chevron1"/>
    <dgm:cxn modelId="{8BC9D5F3-5ECF-42DB-BB2C-FE80CB6C1567}" type="presParOf" srcId="{D01CB410-CBF6-4C7C-9A99-5E68BCB8A61C}" destId="{75B3E535-8860-4054-8109-18E278475BD8}" srcOrd="5" destOrd="0" presId="urn:microsoft.com/office/officeart/2005/8/layout/chevron1"/>
    <dgm:cxn modelId="{C2ED1FD6-82BD-424B-BAF4-B53DFDF6B783}" type="presParOf" srcId="{D01CB410-CBF6-4C7C-9A99-5E68BCB8A61C}" destId="{CA64ED86-76B7-4335-AD13-8389CE65759A}" srcOrd="6" destOrd="0" presId="urn:microsoft.com/office/officeart/2005/8/layout/chevron1"/>
    <dgm:cxn modelId="{6C5BF431-F76B-45D2-9354-C72B07105E2C}" type="presParOf" srcId="{D01CB410-CBF6-4C7C-9A99-5E68BCB8A61C}" destId="{01AA2E79-C2E2-4443-8631-1F5FD902E06B}" srcOrd="7" destOrd="0" presId="urn:microsoft.com/office/officeart/2005/8/layout/chevron1"/>
    <dgm:cxn modelId="{CDADE9AE-D7DE-4B2C-87A4-8903EE07F493}" type="presParOf" srcId="{D01CB410-CBF6-4C7C-9A99-5E68BCB8A61C}" destId="{81707519-D8B5-4734-8E50-E81066C1DB07}" srcOrd="8" destOrd="0" presId="urn:microsoft.com/office/officeart/2005/8/layout/chevron1"/>
    <dgm:cxn modelId="{FDD3A13C-C9DA-4F64-9F58-50417C2E6AF1}" type="presParOf" srcId="{D01CB410-CBF6-4C7C-9A99-5E68BCB8A61C}" destId="{7D547360-868D-4A6F-B6DC-0B17AD2C0D50}" srcOrd="9" destOrd="0" presId="urn:microsoft.com/office/officeart/2005/8/layout/chevron1"/>
    <dgm:cxn modelId="{3D8791F7-11C0-4940-8448-6BDB0FACC3BB}" type="presParOf" srcId="{D01CB410-CBF6-4C7C-9A99-5E68BCB8A61C}" destId="{DB66E4E6-26B3-487C-9E96-9494142C3729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4210F-5EB8-4490-A6BA-346F79F231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379586A-6716-408A-8B0E-94C7E601518E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 smtClean="0">
              <a:solidFill>
                <a:schemeClr val="tx1"/>
              </a:solidFill>
            </a:rPr>
            <a:t>Kick-off meeting</a:t>
          </a:r>
          <a:endParaRPr lang="sv-SE" dirty="0">
            <a:solidFill>
              <a:schemeClr val="tx1"/>
            </a:solidFill>
          </a:endParaRPr>
        </a:p>
      </dgm:t>
    </dgm:pt>
    <dgm:pt modelId="{2E46C25D-C4A8-4138-9941-83D5DD9A6424}" type="parTrans" cxnId="{4D9A0C93-8B9F-43DA-80A2-9E46BB108798}">
      <dgm:prSet/>
      <dgm:spPr/>
      <dgm:t>
        <a:bodyPr/>
        <a:lstStyle/>
        <a:p>
          <a:endParaRPr lang="sv-SE"/>
        </a:p>
      </dgm:t>
    </dgm:pt>
    <dgm:pt modelId="{86C913B6-2B90-4AF8-BE5C-17ABD023CC24}" type="sibTrans" cxnId="{4D9A0C93-8B9F-43DA-80A2-9E46BB108798}">
      <dgm:prSet/>
      <dgm:spPr/>
      <dgm:t>
        <a:bodyPr/>
        <a:lstStyle/>
        <a:p>
          <a:endParaRPr lang="sv-SE"/>
        </a:p>
      </dgm:t>
    </dgm:pt>
    <dgm:pt modelId="{5C2EE2AC-985B-4512-94BB-6E7B9D10A704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sv-SE" dirty="0" err="1" smtClean="0">
              <a:solidFill>
                <a:schemeClr val="tx1"/>
              </a:solidFill>
            </a:rPr>
            <a:t>Specification and requirement analysis </a:t>
          </a:r>
        </a:p>
      </dgm:t>
    </dgm:pt>
    <dgm:pt modelId="{1477381F-E803-4F51-A150-08C478911F45}" type="parTrans" cxnId="{97ADC086-FAEB-4287-A07A-31B16ADB28B9}">
      <dgm:prSet/>
      <dgm:spPr/>
      <dgm:t>
        <a:bodyPr/>
        <a:lstStyle/>
        <a:p>
          <a:endParaRPr lang="sv-SE"/>
        </a:p>
      </dgm:t>
    </dgm:pt>
    <dgm:pt modelId="{5BC67F8C-F2F7-4989-86FB-66EFCA2E0C1F}" type="sibTrans" cxnId="{97ADC086-FAEB-4287-A07A-31B16ADB28B9}">
      <dgm:prSet/>
      <dgm:spPr/>
      <dgm:t>
        <a:bodyPr/>
        <a:lstStyle/>
        <a:p>
          <a:endParaRPr lang="sv-SE"/>
        </a:p>
      </dgm:t>
    </dgm:pt>
    <dgm:pt modelId="{E457C08C-FC04-434B-B1F2-06527D76E61F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Prototype version of the FW</a:t>
          </a:r>
          <a:endParaRPr lang="sv-SE" dirty="0" err="1" smtClean="0">
            <a:solidFill>
              <a:schemeClr val="tx1"/>
            </a:solidFill>
          </a:endParaRPr>
        </a:p>
      </dgm:t>
    </dgm:pt>
    <dgm:pt modelId="{215CEF30-92F5-4206-ACBA-F99D4E22EF84}" type="parTrans" cxnId="{074B6600-0F16-44E3-9F8E-9FF40AFDFE6D}">
      <dgm:prSet/>
      <dgm:spPr/>
      <dgm:t>
        <a:bodyPr/>
        <a:lstStyle/>
        <a:p>
          <a:endParaRPr lang="sv-SE"/>
        </a:p>
      </dgm:t>
    </dgm:pt>
    <dgm:pt modelId="{B8BD947F-42B1-4832-AC57-B422FB242F7D}" type="sibTrans" cxnId="{074B6600-0F16-44E3-9F8E-9FF40AFDFE6D}">
      <dgm:prSet/>
      <dgm:spPr/>
      <dgm:t>
        <a:bodyPr/>
        <a:lstStyle/>
        <a:p>
          <a:endParaRPr lang="sv-SE"/>
        </a:p>
      </dgm:t>
    </dgm:pt>
    <dgm:pt modelId="{484A566A-FC8E-437E-8F3D-5D489A85A9D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sv-SE" dirty="0" err="1" smtClean="0">
              <a:solidFill>
                <a:schemeClr val="tx1"/>
              </a:solidFill>
            </a:rPr>
            <a:t>Test report</a:t>
          </a:r>
        </a:p>
      </dgm:t>
    </dgm:pt>
    <dgm:pt modelId="{BD6C7695-8802-4438-BE44-BAC43551512D}" type="parTrans" cxnId="{CB6372E3-CC02-4704-93C8-253086D2529D}">
      <dgm:prSet/>
      <dgm:spPr/>
      <dgm:t>
        <a:bodyPr/>
        <a:lstStyle/>
        <a:p>
          <a:endParaRPr lang="sv-SE"/>
        </a:p>
      </dgm:t>
    </dgm:pt>
    <dgm:pt modelId="{BE04BCBA-4F37-4D96-A3BA-5615E9315063}" type="sibTrans" cxnId="{CB6372E3-CC02-4704-93C8-253086D2529D}">
      <dgm:prSet/>
      <dgm:spPr/>
      <dgm:t>
        <a:bodyPr/>
        <a:lstStyle/>
        <a:p>
          <a:endParaRPr lang="sv-SE"/>
        </a:p>
      </dgm:t>
    </dgm:pt>
    <dgm:pt modelId="{FD201311-99EA-4CCA-9193-87CDABD151C0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sv-SE" dirty="0" err="1" smtClean="0">
              <a:solidFill>
                <a:schemeClr val="tx1"/>
              </a:solidFill>
            </a:rPr>
            <a:t>Production FW</a:t>
          </a:r>
        </a:p>
      </dgm:t>
    </dgm:pt>
    <dgm:pt modelId="{2479353E-6D6B-4053-AD42-CDDE71D83626}" type="parTrans" cxnId="{93348EC4-3BF8-4D10-9124-7F0ED0752DF8}">
      <dgm:prSet/>
      <dgm:spPr/>
      <dgm:t>
        <a:bodyPr/>
        <a:lstStyle/>
        <a:p>
          <a:endParaRPr lang="sv-SE"/>
        </a:p>
      </dgm:t>
    </dgm:pt>
    <dgm:pt modelId="{876D97AB-ACC5-4E93-B949-FA357C24B076}" type="sibTrans" cxnId="{93348EC4-3BF8-4D10-9124-7F0ED0752DF8}">
      <dgm:prSet/>
      <dgm:spPr/>
      <dgm:t>
        <a:bodyPr/>
        <a:lstStyle/>
        <a:p>
          <a:endParaRPr lang="sv-SE"/>
        </a:p>
      </dgm:t>
    </dgm:pt>
    <dgm:pt modelId="{D01CB410-CBF6-4C7C-9A99-5E68BCB8A61C}" type="pres">
      <dgm:prSet presAssocID="{CD24210F-5EB8-4490-A6BA-346F79F2310E}" presName="Name0" presStyleCnt="0">
        <dgm:presLayoutVars>
          <dgm:dir/>
          <dgm:animLvl val="lvl"/>
          <dgm:resizeHandles val="exact"/>
        </dgm:presLayoutVars>
      </dgm:prSet>
      <dgm:spPr/>
    </dgm:pt>
    <dgm:pt modelId="{8514446F-3643-4A25-8A49-26397E4E1DD5}" type="pres">
      <dgm:prSet presAssocID="{6379586A-6716-408A-8B0E-94C7E60151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4965E92-F7C5-4CC7-897F-41E3E5F10758}" type="pres">
      <dgm:prSet presAssocID="{86C913B6-2B90-4AF8-BE5C-17ABD023CC24}" presName="parTxOnlySpace" presStyleCnt="0"/>
      <dgm:spPr/>
    </dgm:pt>
    <dgm:pt modelId="{37587E3B-95E4-448E-8EDA-BD5CB44D8311}" type="pres">
      <dgm:prSet presAssocID="{5C2EE2AC-985B-4512-94BB-6E7B9D10A70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69B2CC-771E-4DA8-BA0C-C38B0EE9E033}" type="pres">
      <dgm:prSet presAssocID="{5BC67F8C-F2F7-4989-86FB-66EFCA2E0C1F}" presName="parTxOnlySpace" presStyleCnt="0"/>
      <dgm:spPr/>
    </dgm:pt>
    <dgm:pt modelId="{C22CE105-16A6-423B-A8D1-49D57AED3CF6}" type="pres">
      <dgm:prSet presAssocID="{E457C08C-FC04-434B-B1F2-06527D76E61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E1E8A20-2BC4-4290-8068-1E6DC2F4701B}" type="pres">
      <dgm:prSet presAssocID="{B8BD947F-42B1-4832-AC57-B422FB242F7D}" presName="parTxOnlySpace" presStyleCnt="0"/>
      <dgm:spPr/>
    </dgm:pt>
    <dgm:pt modelId="{E07DE2CF-9EDE-4F07-859E-7E5AAFFED806}" type="pres">
      <dgm:prSet presAssocID="{484A566A-FC8E-437E-8F3D-5D489A85A9D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85198B9-D62C-4285-88B3-405CBCF27E99}" type="pres">
      <dgm:prSet presAssocID="{BE04BCBA-4F37-4D96-A3BA-5615E9315063}" presName="parTxOnlySpace" presStyleCnt="0"/>
      <dgm:spPr/>
    </dgm:pt>
    <dgm:pt modelId="{09AB27CC-36FD-4321-BB4E-08B67018412E}" type="pres">
      <dgm:prSet presAssocID="{FD201311-99EA-4CCA-9193-87CDABD151C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CF47F62-AE86-4173-8E5B-C65A3371F64F}" type="presOf" srcId="{484A566A-FC8E-437E-8F3D-5D489A85A9DB}" destId="{E07DE2CF-9EDE-4F07-859E-7E5AAFFED806}" srcOrd="0" destOrd="0" presId="urn:microsoft.com/office/officeart/2005/8/layout/chevron1"/>
    <dgm:cxn modelId="{7BD29133-625A-48ED-9A92-520E428E9CC4}" type="presOf" srcId="{FD201311-99EA-4CCA-9193-87CDABD151C0}" destId="{09AB27CC-36FD-4321-BB4E-08B67018412E}" srcOrd="0" destOrd="0" presId="urn:microsoft.com/office/officeart/2005/8/layout/chevron1"/>
    <dgm:cxn modelId="{97ADC086-FAEB-4287-A07A-31B16ADB28B9}" srcId="{CD24210F-5EB8-4490-A6BA-346F79F2310E}" destId="{5C2EE2AC-985B-4512-94BB-6E7B9D10A704}" srcOrd="1" destOrd="0" parTransId="{1477381F-E803-4F51-A150-08C478911F45}" sibTransId="{5BC67F8C-F2F7-4989-86FB-66EFCA2E0C1F}"/>
    <dgm:cxn modelId="{79B6EB79-E7E1-4496-999C-DA1CF1B09B9B}" type="presOf" srcId="{CD24210F-5EB8-4490-A6BA-346F79F2310E}" destId="{D01CB410-CBF6-4C7C-9A99-5E68BCB8A61C}" srcOrd="0" destOrd="0" presId="urn:microsoft.com/office/officeart/2005/8/layout/chevron1"/>
    <dgm:cxn modelId="{CB6372E3-CC02-4704-93C8-253086D2529D}" srcId="{CD24210F-5EB8-4490-A6BA-346F79F2310E}" destId="{484A566A-FC8E-437E-8F3D-5D489A85A9DB}" srcOrd="3" destOrd="0" parTransId="{BD6C7695-8802-4438-BE44-BAC43551512D}" sibTransId="{BE04BCBA-4F37-4D96-A3BA-5615E9315063}"/>
    <dgm:cxn modelId="{93348EC4-3BF8-4D10-9124-7F0ED0752DF8}" srcId="{CD24210F-5EB8-4490-A6BA-346F79F2310E}" destId="{FD201311-99EA-4CCA-9193-87CDABD151C0}" srcOrd="4" destOrd="0" parTransId="{2479353E-6D6B-4053-AD42-CDDE71D83626}" sibTransId="{876D97AB-ACC5-4E93-B949-FA357C24B076}"/>
    <dgm:cxn modelId="{F9672E0F-33CD-469D-9F3E-9ABEA1EE4EF7}" type="presOf" srcId="{5C2EE2AC-985B-4512-94BB-6E7B9D10A704}" destId="{37587E3B-95E4-448E-8EDA-BD5CB44D8311}" srcOrd="0" destOrd="0" presId="urn:microsoft.com/office/officeart/2005/8/layout/chevron1"/>
    <dgm:cxn modelId="{5E2B7EFD-9990-430B-9641-8FEE57F4AF3E}" type="presOf" srcId="{6379586A-6716-408A-8B0E-94C7E601518E}" destId="{8514446F-3643-4A25-8A49-26397E4E1DD5}" srcOrd="0" destOrd="0" presId="urn:microsoft.com/office/officeart/2005/8/layout/chevron1"/>
    <dgm:cxn modelId="{4D9A0C93-8B9F-43DA-80A2-9E46BB108798}" srcId="{CD24210F-5EB8-4490-A6BA-346F79F2310E}" destId="{6379586A-6716-408A-8B0E-94C7E601518E}" srcOrd="0" destOrd="0" parTransId="{2E46C25D-C4A8-4138-9941-83D5DD9A6424}" sibTransId="{86C913B6-2B90-4AF8-BE5C-17ABD023CC24}"/>
    <dgm:cxn modelId="{338AB177-BDF4-42C8-9AD4-C2A5DD015EC9}" type="presOf" srcId="{E457C08C-FC04-434B-B1F2-06527D76E61F}" destId="{C22CE105-16A6-423B-A8D1-49D57AED3CF6}" srcOrd="0" destOrd="0" presId="urn:microsoft.com/office/officeart/2005/8/layout/chevron1"/>
    <dgm:cxn modelId="{074B6600-0F16-44E3-9F8E-9FF40AFDFE6D}" srcId="{CD24210F-5EB8-4490-A6BA-346F79F2310E}" destId="{E457C08C-FC04-434B-B1F2-06527D76E61F}" srcOrd="2" destOrd="0" parTransId="{215CEF30-92F5-4206-ACBA-F99D4E22EF84}" sibTransId="{B8BD947F-42B1-4832-AC57-B422FB242F7D}"/>
    <dgm:cxn modelId="{4CB90203-C284-41D5-BD21-148386D23CC3}" type="presParOf" srcId="{D01CB410-CBF6-4C7C-9A99-5E68BCB8A61C}" destId="{8514446F-3643-4A25-8A49-26397E4E1DD5}" srcOrd="0" destOrd="0" presId="urn:microsoft.com/office/officeart/2005/8/layout/chevron1"/>
    <dgm:cxn modelId="{2A76B4C8-71C5-498E-85E1-AF3E332C0D1A}" type="presParOf" srcId="{D01CB410-CBF6-4C7C-9A99-5E68BCB8A61C}" destId="{54965E92-F7C5-4CC7-897F-41E3E5F10758}" srcOrd="1" destOrd="0" presId="urn:microsoft.com/office/officeart/2005/8/layout/chevron1"/>
    <dgm:cxn modelId="{D1FEA85E-B610-4A3B-AA29-86ECCF83C28B}" type="presParOf" srcId="{D01CB410-CBF6-4C7C-9A99-5E68BCB8A61C}" destId="{37587E3B-95E4-448E-8EDA-BD5CB44D8311}" srcOrd="2" destOrd="0" presId="urn:microsoft.com/office/officeart/2005/8/layout/chevron1"/>
    <dgm:cxn modelId="{614EF8C6-F103-44A2-AACC-72D521482535}" type="presParOf" srcId="{D01CB410-CBF6-4C7C-9A99-5E68BCB8A61C}" destId="{5A69B2CC-771E-4DA8-BA0C-C38B0EE9E033}" srcOrd="3" destOrd="0" presId="urn:microsoft.com/office/officeart/2005/8/layout/chevron1"/>
    <dgm:cxn modelId="{48D52868-E158-4671-92D4-121C8D3336B4}" type="presParOf" srcId="{D01CB410-CBF6-4C7C-9A99-5E68BCB8A61C}" destId="{C22CE105-16A6-423B-A8D1-49D57AED3CF6}" srcOrd="4" destOrd="0" presId="urn:microsoft.com/office/officeart/2005/8/layout/chevron1"/>
    <dgm:cxn modelId="{65C8DE37-3C33-446A-9185-29256D68A32A}" type="presParOf" srcId="{D01CB410-CBF6-4C7C-9A99-5E68BCB8A61C}" destId="{BE1E8A20-2BC4-4290-8068-1E6DC2F4701B}" srcOrd="5" destOrd="0" presId="urn:microsoft.com/office/officeart/2005/8/layout/chevron1"/>
    <dgm:cxn modelId="{DBDB62BE-7C6B-4B2E-8A07-02A5EF0257EA}" type="presParOf" srcId="{D01CB410-CBF6-4C7C-9A99-5E68BCB8A61C}" destId="{E07DE2CF-9EDE-4F07-859E-7E5AAFFED806}" srcOrd="6" destOrd="0" presId="urn:microsoft.com/office/officeart/2005/8/layout/chevron1"/>
    <dgm:cxn modelId="{E3C7AFC9-2F43-4AC9-A5D4-C3C0A9300CE0}" type="presParOf" srcId="{D01CB410-CBF6-4C7C-9A99-5E68BCB8A61C}" destId="{385198B9-D62C-4285-88B3-405CBCF27E99}" srcOrd="7" destOrd="0" presId="urn:microsoft.com/office/officeart/2005/8/layout/chevron1"/>
    <dgm:cxn modelId="{293EB666-0051-4388-8450-0D0B74CDECF5}" type="presParOf" srcId="{D01CB410-CBF6-4C7C-9A99-5E68BCB8A61C}" destId="{09AB27CC-36FD-4321-BB4E-08B67018412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827569-08D8-42E7-8492-DAF0855D24B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FB2A1D8-161F-47D9-A7E2-DD4A8F41E9D7}">
      <dgm:prSet phldrT="[Text]"/>
      <dgm:spPr/>
      <dgm:t>
        <a:bodyPr/>
        <a:lstStyle/>
        <a:p>
          <a:r>
            <a:rPr lang="sv-SE" dirty="0" smtClean="0"/>
            <a:t>2017-12</a:t>
          </a:r>
          <a:endParaRPr lang="sv-SE" dirty="0"/>
        </a:p>
      </dgm:t>
    </dgm:pt>
    <dgm:pt modelId="{23B4BEB9-9335-4ED8-888A-DDADF51C593F}" type="parTrans" cxnId="{8218B1C6-28E7-4893-B6C1-E9D8C4E5CF85}">
      <dgm:prSet/>
      <dgm:spPr/>
      <dgm:t>
        <a:bodyPr/>
        <a:lstStyle/>
        <a:p>
          <a:endParaRPr lang="sv-SE"/>
        </a:p>
      </dgm:t>
    </dgm:pt>
    <dgm:pt modelId="{CE1B4D29-FE07-4552-92D5-8A00EC4A86E8}" type="sibTrans" cxnId="{8218B1C6-28E7-4893-B6C1-E9D8C4E5CF85}">
      <dgm:prSet/>
      <dgm:spPr/>
      <dgm:t>
        <a:bodyPr/>
        <a:lstStyle/>
        <a:p>
          <a:endParaRPr lang="sv-SE"/>
        </a:p>
      </dgm:t>
    </dgm:pt>
    <dgm:pt modelId="{30B787C3-67A9-4BE4-B86C-B8BEC5D14BDC}">
      <dgm:prSet phldrT="[Text]"/>
      <dgm:spPr/>
      <dgm:t>
        <a:bodyPr/>
        <a:lstStyle/>
        <a:p>
          <a:r>
            <a:rPr lang="sv-SE" dirty="0" smtClean="0"/>
            <a:t>2018-01</a:t>
          </a:r>
          <a:endParaRPr lang="sv-SE" dirty="0"/>
        </a:p>
      </dgm:t>
    </dgm:pt>
    <dgm:pt modelId="{DE4B1605-F44F-4913-BF9A-62558DAE1313}" type="parTrans" cxnId="{32140083-F1D1-4735-995B-823ECCA35F49}">
      <dgm:prSet/>
      <dgm:spPr/>
      <dgm:t>
        <a:bodyPr/>
        <a:lstStyle/>
        <a:p>
          <a:endParaRPr lang="sv-SE"/>
        </a:p>
      </dgm:t>
    </dgm:pt>
    <dgm:pt modelId="{2348DE18-7AB5-4C4F-B61E-2090F8B3F5D5}" type="sibTrans" cxnId="{32140083-F1D1-4735-995B-823ECCA35F49}">
      <dgm:prSet/>
      <dgm:spPr/>
      <dgm:t>
        <a:bodyPr/>
        <a:lstStyle/>
        <a:p>
          <a:endParaRPr lang="sv-SE"/>
        </a:p>
      </dgm:t>
    </dgm:pt>
    <dgm:pt modelId="{7AF9B513-AB78-4423-8ECA-3F16B4609E49}">
      <dgm:prSet phldrT="[Text]"/>
      <dgm:spPr/>
      <dgm:t>
        <a:bodyPr/>
        <a:lstStyle/>
        <a:p>
          <a:r>
            <a:rPr lang="sv-SE" dirty="0" smtClean="0"/>
            <a:t>2018-02</a:t>
          </a:r>
          <a:endParaRPr lang="sv-SE" dirty="0"/>
        </a:p>
      </dgm:t>
    </dgm:pt>
    <dgm:pt modelId="{29395820-6E5A-46C3-868D-4F188CE9AD88}" type="parTrans" cxnId="{1C6A2B55-97F9-4212-88C0-13E0DA95AF8B}">
      <dgm:prSet/>
      <dgm:spPr/>
      <dgm:t>
        <a:bodyPr/>
        <a:lstStyle/>
        <a:p>
          <a:endParaRPr lang="sv-SE"/>
        </a:p>
      </dgm:t>
    </dgm:pt>
    <dgm:pt modelId="{5C7AFBA8-96EA-4706-BA21-485195A740FA}" type="sibTrans" cxnId="{1C6A2B55-97F9-4212-88C0-13E0DA95AF8B}">
      <dgm:prSet/>
      <dgm:spPr/>
      <dgm:t>
        <a:bodyPr/>
        <a:lstStyle/>
        <a:p>
          <a:endParaRPr lang="sv-SE"/>
        </a:p>
      </dgm:t>
    </dgm:pt>
    <dgm:pt modelId="{41768937-AD75-4A7B-BB57-A4A2AC71053D}">
      <dgm:prSet phldrT="[Text]"/>
      <dgm:spPr/>
      <dgm:t>
        <a:bodyPr/>
        <a:lstStyle/>
        <a:p>
          <a:r>
            <a:rPr lang="sv-SE" dirty="0" smtClean="0"/>
            <a:t>2018-03</a:t>
          </a:r>
          <a:endParaRPr lang="sv-SE" dirty="0"/>
        </a:p>
      </dgm:t>
    </dgm:pt>
    <dgm:pt modelId="{15EAE0D6-07ED-4C5D-BFDF-D115667DDDEE}" type="parTrans" cxnId="{E25A154E-EB37-47C5-93C1-C7EE6FAB182E}">
      <dgm:prSet/>
      <dgm:spPr/>
      <dgm:t>
        <a:bodyPr/>
        <a:lstStyle/>
        <a:p>
          <a:endParaRPr lang="sv-SE"/>
        </a:p>
      </dgm:t>
    </dgm:pt>
    <dgm:pt modelId="{FDEFA4EC-3E44-4B82-9AC8-038FD47865A7}" type="sibTrans" cxnId="{E25A154E-EB37-47C5-93C1-C7EE6FAB182E}">
      <dgm:prSet/>
      <dgm:spPr/>
      <dgm:t>
        <a:bodyPr/>
        <a:lstStyle/>
        <a:p>
          <a:endParaRPr lang="sv-SE"/>
        </a:p>
      </dgm:t>
    </dgm:pt>
    <dgm:pt modelId="{6BAD98F1-1A89-41C8-994D-A3136A337E9E}">
      <dgm:prSet phldrT="[Text]"/>
      <dgm:spPr/>
      <dgm:t>
        <a:bodyPr/>
        <a:lstStyle/>
        <a:p>
          <a:r>
            <a:rPr lang="sv-SE" dirty="0" smtClean="0"/>
            <a:t>2018-04</a:t>
          </a:r>
          <a:endParaRPr lang="sv-SE" dirty="0"/>
        </a:p>
      </dgm:t>
    </dgm:pt>
    <dgm:pt modelId="{BC21CA4D-866C-4BC5-AC48-0A1887A1F6C7}" type="parTrans" cxnId="{36F2DE33-7FAD-4F22-A8EE-D0E28760E718}">
      <dgm:prSet/>
      <dgm:spPr/>
      <dgm:t>
        <a:bodyPr/>
        <a:lstStyle/>
        <a:p>
          <a:endParaRPr lang="sv-SE"/>
        </a:p>
      </dgm:t>
    </dgm:pt>
    <dgm:pt modelId="{67D37058-3A42-481E-BB39-B8EB368E47F8}" type="sibTrans" cxnId="{36F2DE33-7FAD-4F22-A8EE-D0E28760E718}">
      <dgm:prSet/>
      <dgm:spPr/>
      <dgm:t>
        <a:bodyPr/>
        <a:lstStyle/>
        <a:p>
          <a:endParaRPr lang="sv-SE"/>
        </a:p>
      </dgm:t>
    </dgm:pt>
    <dgm:pt modelId="{B80FD94F-D8B5-4433-B0B0-A1640D3A560B}">
      <dgm:prSet phldrT="[Text]"/>
      <dgm:spPr/>
      <dgm:t>
        <a:bodyPr/>
        <a:lstStyle/>
        <a:p>
          <a:r>
            <a:rPr lang="sv-SE" dirty="0" smtClean="0"/>
            <a:t>2018-05</a:t>
          </a:r>
          <a:endParaRPr lang="sv-SE" dirty="0"/>
        </a:p>
      </dgm:t>
    </dgm:pt>
    <dgm:pt modelId="{C7B4F6DB-ED83-4A21-ACCC-2876B679AD58}" type="parTrans" cxnId="{9B654E58-04C9-4316-97D1-6B0D26984DF6}">
      <dgm:prSet/>
      <dgm:spPr/>
      <dgm:t>
        <a:bodyPr/>
        <a:lstStyle/>
        <a:p>
          <a:endParaRPr lang="sv-SE"/>
        </a:p>
      </dgm:t>
    </dgm:pt>
    <dgm:pt modelId="{4EAB1220-9E11-4FBF-88E5-78B546673F7A}" type="sibTrans" cxnId="{9B654E58-04C9-4316-97D1-6B0D26984DF6}">
      <dgm:prSet/>
      <dgm:spPr/>
      <dgm:t>
        <a:bodyPr/>
        <a:lstStyle/>
        <a:p>
          <a:endParaRPr lang="sv-SE"/>
        </a:p>
      </dgm:t>
    </dgm:pt>
    <dgm:pt modelId="{92D98BD5-540D-4C9A-807C-5288DC431A32}">
      <dgm:prSet phldrT="[Text]"/>
      <dgm:spPr/>
      <dgm:t>
        <a:bodyPr/>
        <a:lstStyle/>
        <a:p>
          <a:r>
            <a:rPr lang="sv-SE" dirty="0" smtClean="0"/>
            <a:t>2018-06</a:t>
          </a:r>
          <a:endParaRPr lang="sv-SE" dirty="0"/>
        </a:p>
      </dgm:t>
    </dgm:pt>
    <dgm:pt modelId="{4DE3DEF8-C264-439F-968B-F76B5FC7BBEB}" type="parTrans" cxnId="{00235FDF-322C-4AC1-8E59-FD3739C9969E}">
      <dgm:prSet/>
      <dgm:spPr/>
      <dgm:t>
        <a:bodyPr/>
        <a:lstStyle/>
        <a:p>
          <a:endParaRPr lang="sv-SE"/>
        </a:p>
      </dgm:t>
    </dgm:pt>
    <dgm:pt modelId="{C63F583C-CA26-4E21-9C2A-01A46C588926}" type="sibTrans" cxnId="{00235FDF-322C-4AC1-8E59-FD3739C9969E}">
      <dgm:prSet/>
      <dgm:spPr/>
      <dgm:t>
        <a:bodyPr/>
        <a:lstStyle/>
        <a:p>
          <a:endParaRPr lang="sv-SE"/>
        </a:p>
      </dgm:t>
    </dgm:pt>
    <dgm:pt modelId="{42D5C4D2-AB97-4D30-9709-00760CF61A12}">
      <dgm:prSet phldrT="[Text]"/>
      <dgm:spPr/>
      <dgm:t>
        <a:bodyPr/>
        <a:lstStyle/>
        <a:p>
          <a:r>
            <a:rPr lang="sv-SE" dirty="0" smtClean="0"/>
            <a:t>2018-07</a:t>
          </a:r>
          <a:endParaRPr lang="sv-SE" dirty="0"/>
        </a:p>
      </dgm:t>
    </dgm:pt>
    <dgm:pt modelId="{C5623EA6-686E-4C04-B630-5C08420CE63D}" type="parTrans" cxnId="{CFE5C542-FEF6-4DC5-A095-2DB0F5155528}">
      <dgm:prSet/>
      <dgm:spPr/>
      <dgm:t>
        <a:bodyPr/>
        <a:lstStyle/>
        <a:p>
          <a:endParaRPr lang="sv-SE"/>
        </a:p>
      </dgm:t>
    </dgm:pt>
    <dgm:pt modelId="{C625F07E-E705-4704-8A68-577A0D9CC28A}" type="sibTrans" cxnId="{CFE5C542-FEF6-4DC5-A095-2DB0F5155528}">
      <dgm:prSet/>
      <dgm:spPr/>
      <dgm:t>
        <a:bodyPr/>
        <a:lstStyle/>
        <a:p>
          <a:endParaRPr lang="sv-SE"/>
        </a:p>
      </dgm:t>
    </dgm:pt>
    <dgm:pt modelId="{542A645F-7646-453B-AB5C-E8A1CA57678C}">
      <dgm:prSet phldrT="[Text]"/>
      <dgm:spPr/>
      <dgm:t>
        <a:bodyPr/>
        <a:lstStyle/>
        <a:p>
          <a:r>
            <a:rPr lang="sv-SE" dirty="0" smtClean="0"/>
            <a:t>2018-08</a:t>
          </a:r>
          <a:endParaRPr lang="sv-SE" dirty="0"/>
        </a:p>
      </dgm:t>
    </dgm:pt>
    <dgm:pt modelId="{3E4AC665-C08B-4E37-94C2-453AB8FD9882}" type="parTrans" cxnId="{5D14268B-B3C9-4E4B-A36C-D071AA28D955}">
      <dgm:prSet/>
      <dgm:spPr/>
      <dgm:t>
        <a:bodyPr/>
        <a:lstStyle/>
        <a:p>
          <a:endParaRPr lang="sv-SE"/>
        </a:p>
      </dgm:t>
    </dgm:pt>
    <dgm:pt modelId="{99892FE8-24DC-4043-8222-ADF1524BF8ED}" type="sibTrans" cxnId="{5D14268B-B3C9-4E4B-A36C-D071AA28D955}">
      <dgm:prSet/>
      <dgm:spPr/>
      <dgm:t>
        <a:bodyPr/>
        <a:lstStyle/>
        <a:p>
          <a:endParaRPr lang="sv-SE"/>
        </a:p>
      </dgm:t>
    </dgm:pt>
    <dgm:pt modelId="{880B2B8E-2631-41D8-8B13-482EC03ADCED}">
      <dgm:prSet phldrT="[Text]"/>
      <dgm:spPr/>
      <dgm:t>
        <a:bodyPr/>
        <a:lstStyle/>
        <a:p>
          <a:r>
            <a:rPr lang="sv-SE" dirty="0" smtClean="0"/>
            <a:t>2018-09</a:t>
          </a:r>
          <a:endParaRPr lang="sv-SE" dirty="0"/>
        </a:p>
      </dgm:t>
    </dgm:pt>
    <dgm:pt modelId="{FB5E8C6A-A92B-4F27-BC38-8E668D6042CA}" type="parTrans" cxnId="{39A2D36E-4C93-4717-8FFB-000BD4279C5F}">
      <dgm:prSet/>
      <dgm:spPr/>
      <dgm:t>
        <a:bodyPr/>
        <a:lstStyle/>
        <a:p>
          <a:endParaRPr lang="sv-SE"/>
        </a:p>
      </dgm:t>
    </dgm:pt>
    <dgm:pt modelId="{C356E029-CF4D-4ABD-8DBC-DECD7E546BC9}" type="sibTrans" cxnId="{39A2D36E-4C93-4717-8FFB-000BD4279C5F}">
      <dgm:prSet/>
      <dgm:spPr/>
      <dgm:t>
        <a:bodyPr/>
        <a:lstStyle/>
        <a:p>
          <a:endParaRPr lang="sv-SE"/>
        </a:p>
      </dgm:t>
    </dgm:pt>
    <dgm:pt modelId="{9FF69EE8-CCBA-4A4F-8929-EB900A870C63}">
      <dgm:prSet phldrT="[Text]"/>
      <dgm:spPr/>
      <dgm:t>
        <a:bodyPr/>
        <a:lstStyle/>
        <a:p>
          <a:r>
            <a:rPr lang="sv-SE" dirty="0" smtClean="0"/>
            <a:t>2018-10</a:t>
          </a:r>
          <a:endParaRPr lang="sv-SE" dirty="0"/>
        </a:p>
      </dgm:t>
    </dgm:pt>
    <dgm:pt modelId="{FA74D9B7-8493-4967-9DBB-584DBD9F47A1}" type="parTrans" cxnId="{134251AC-5900-4FD3-AC6D-B7A23FA8D81B}">
      <dgm:prSet/>
      <dgm:spPr/>
      <dgm:t>
        <a:bodyPr/>
        <a:lstStyle/>
        <a:p>
          <a:endParaRPr lang="sv-SE"/>
        </a:p>
      </dgm:t>
    </dgm:pt>
    <dgm:pt modelId="{2A452454-7A28-4092-96DB-775423C4637F}" type="sibTrans" cxnId="{134251AC-5900-4FD3-AC6D-B7A23FA8D81B}">
      <dgm:prSet/>
      <dgm:spPr/>
      <dgm:t>
        <a:bodyPr/>
        <a:lstStyle/>
        <a:p>
          <a:endParaRPr lang="sv-SE"/>
        </a:p>
      </dgm:t>
    </dgm:pt>
    <dgm:pt modelId="{5458545A-AE5D-4BA9-8C5D-D89A589718B3}">
      <dgm:prSet phldrT="[Text]"/>
      <dgm:spPr/>
      <dgm:t>
        <a:bodyPr/>
        <a:lstStyle/>
        <a:p>
          <a:r>
            <a:rPr lang="sv-SE" dirty="0" smtClean="0"/>
            <a:t>2018-11</a:t>
          </a:r>
          <a:endParaRPr lang="sv-SE" dirty="0"/>
        </a:p>
      </dgm:t>
    </dgm:pt>
    <dgm:pt modelId="{46F6AB53-52C6-4B69-9970-620431ADEDF1}" type="parTrans" cxnId="{6C950C54-0888-4911-A822-1C823FD4BAFA}">
      <dgm:prSet/>
      <dgm:spPr/>
      <dgm:t>
        <a:bodyPr/>
        <a:lstStyle/>
        <a:p>
          <a:endParaRPr lang="sv-SE"/>
        </a:p>
      </dgm:t>
    </dgm:pt>
    <dgm:pt modelId="{775BBB36-14EC-4986-85FE-90B524C5F1B3}" type="sibTrans" cxnId="{6C950C54-0888-4911-A822-1C823FD4BAFA}">
      <dgm:prSet/>
      <dgm:spPr/>
      <dgm:t>
        <a:bodyPr/>
        <a:lstStyle/>
        <a:p>
          <a:endParaRPr lang="sv-SE"/>
        </a:p>
      </dgm:t>
    </dgm:pt>
    <dgm:pt modelId="{A9C1E98C-85A2-4831-B217-167472558F64}">
      <dgm:prSet phldrT="[Text]"/>
      <dgm:spPr/>
      <dgm:t>
        <a:bodyPr/>
        <a:lstStyle/>
        <a:p>
          <a:r>
            <a:rPr lang="sv-SE" dirty="0" smtClean="0"/>
            <a:t>2018-12</a:t>
          </a:r>
          <a:endParaRPr lang="sv-SE" dirty="0"/>
        </a:p>
      </dgm:t>
    </dgm:pt>
    <dgm:pt modelId="{C46EF207-D444-4BE5-9576-44199029B8CB}" type="parTrans" cxnId="{9A30FCEF-0D4A-4723-84B8-AB39CC781A16}">
      <dgm:prSet/>
      <dgm:spPr/>
      <dgm:t>
        <a:bodyPr/>
        <a:lstStyle/>
        <a:p>
          <a:endParaRPr lang="sv-SE"/>
        </a:p>
      </dgm:t>
    </dgm:pt>
    <dgm:pt modelId="{C4E996A1-FCB7-4993-B995-50009D5865FC}" type="sibTrans" cxnId="{9A30FCEF-0D4A-4723-84B8-AB39CC781A16}">
      <dgm:prSet/>
      <dgm:spPr/>
      <dgm:t>
        <a:bodyPr/>
        <a:lstStyle/>
        <a:p>
          <a:endParaRPr lang="sv-SE"/>
        </a:p>
      </dgm:t>
    </dgm:pt>
    <dgm:pt modelId="{59AAE45B-0275-4DDE-9541-CB76BF2F05A9}" type="pres">
      <dgm:prSet presAssocID="{FE827569-08D8-42E7-8492-DAF0855D24BE}" presName="Name0" presStyleCnt="0">
        <dgm:presLayoutVars>
          <dgm:dir/>
          <dgm:resizeHandles val="exact"/>
        </dgm:presLayoutVars>
      </dgm:prSet>
      <dgm:spPr/>
    </dgm:pt>
    <dgm:pt modelId="{F3DAB71E-B3E4-430A-A40F-34119DC505D6}" type="pres">
      <dgm:prSet presAssocID="{8FB2A1D8-161F-47D9-A7E2-DD4A8F41E9D7}" presName="parTxOnly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12E2100-BEEB-4586-829C-48F98700914A}" type="pres">
      <dgm:prSet presAssocID="{CE1B4D29-FE07-4552-92D5-8A00EC4A86E8}" presName="parSpace" presStyleCnt="0"/>
      <dgm:spPr/>
    </dgm:pt>
    <dgm:pt modelId="{F90F653F-BE0C-4D20-8A3E-768C0856E962}" type="pres">
      <dgm:prSet presAssocID="{30B787C3-67A9-4BE4-B86C-B8BEC5D14BDC}" presName="parTxOnly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2A30590-0934-43BF-B291-59B3F6BF03FB}" type="pres">
      <dgm:prSet presAssocID="{2348DE18-7AB5-4C4F-B61E-2090F8B3F5D5}" presName="parSpace" presStyleCnt="0"/>
      <dgm:spPr/>
    </dgm:pt>
    <dgm:pt modelId="{38214536-6508-4450-A056-32719E4A7080}" type="pres">
      <dgm:prSet presAssocID="{7AF9B513-AB78-4423-8ECA-3F16B4609E49}" presName="parTxOnly" presStyleLbl="node1" presStyleIdx="2" presStyleCnt="13">
        <dgm:presLayoutVars>
          <dgm:bulletEnabled val="1"/>
        </dgm:presLayoutVars>
      </dgm:prSet>
      <dgm:spPr/>
    </dgm:pt>
    <dgm:pt modelId="{9205F281-F69E-47B9-B489-E6873B47A8D8}" type="pres">
      <dgm:prSet presAssocID="{5C7AFBA8-96EA-4706-BA21-485195A740FA}" presName="parSpace" presStyleCnt="0"/>
      <dgm:spPr/>
    </dgm:pt>
    <dgm:pt modelId="{17DCED19-3214-41C0-AB06-76987D4BEEBA}" type="pres">
      <dgm:prSet presAssocID="{41768937-AD75-4A7B-BB57-A4A2AC71053D}" presName="parTxOnly" presStyleLbl="node1" presStyleIdx="3" presStyleCnt="13">
        <dgm:presLayoutVars>
          <dgm:bulletEnabled val="1"/>
        </dgm:presLayoutVars>
      </dgm:prSet>
      <dgm:spPr/>
    </dgm:pt>
    <dgm:pt modelId="{5B2E5CC0-C64E-4C40-BA99-DAA170C2A462}" type="pres">
      <dgm:prSet presAssocID="{FDEFA4EC-3E44-4B82-9AC8-038FD47865A7}" presName="parSpace" presStyleCnt="0"/>
      <dgm:spPr/>
    </dgm:pt>
    <dgm:pt modelId="{CEDDB6EF-E8CC-4F35-A33F-C9A1227B18FD}" type="pres">
      <dgm:prSet presAssocID="{6BAD98F1-1A89-41C8-994D-A3136A337E9E}" presName="parTxOnly" presStyleLbl="node1" presStyleIdx="4" presStyleCnt="13">
        <dgm:presLayoutVars>
          <dgm:bulletEnabled val="1"/>
        </dgm:presLayoutVars>
      </dgm:prSet>
      <dgm:spPr/>
    </dgm:pt>
    <dgm:pt modelId="{D42D1FFE-DA85-4D8D-A74B-DC1A9C6B69C7}" type="pres">
      <dgm:prSet presAssocID="{67D37058-3A42-481E-BB39-B8EB368E47F8}" presName="parSpace" presStyleCnt="0"/>
      <dgm:spPr/>
    </dgm:pt>
    <dgm:pt modelId="{6BFD2DB4-D86E-4A73-901A-881FE7C484FC}" type="pres">
      <dgm:prSet presAssocID="{B80FD94F-D8B5-4433-B0B0-A1640D3A560B}" presName="parTxOnly" presStyleLbl="node1" presStyleIdx="5" presStyleCnt="13">
        <dgm:presLayoutVars>
          <dgm:bulletEnabled val="1"/>
        </dgm:presLayoutVars>
      </dgm:prSet>
      <dgm:spPr/>
    </dgm:pt>
    <dgm:pt modelId="{2165BC78-E5BB-4E34-AC61-33748D35D811}" type="pres">
      <dgm:prSet presAssocID="{4EAB1220-9E11-4FBF-88E5-78B546673F7A}" presName="parSpace" presStyleCnt="0"/>
      <dgm:spPr/>
    </dgm:pt>
    <dgm:pt modelId="{D0AE45E3-984B-49A6-9981-F80E29467A3B}" type="pres">
      <dgm:prSet presAssocID="{92D98BD5-540D-4C9A-807C-5288DC431A32}" presName="parTxOnly" presStyleLbl="node1" presStyleIdx="6" presStyleCnt="13">
        <dgm:presLayoutVars>
          <dgm:bulletEnabled val="1"/>
        </dgm:presLayoutVars>
      </dgm:prSet>
      <dgm:spPr/>
    </dgm:pt>
    <dgm:pt modelId="{29D1907E-9588-40B6-986D-FF3DBC457844}" type="pres">
      <dgm:prSet presAssocID="{C63F583C-CA26-4E21-9C2A-01A46C588926}" presName="parSpace" presStyleCnt="0"/>
      <dgm:spPr/>
    </dgm:pt>
    <dgm:pt modelId="{833E3B84-ADB1-49CF-ABB9-088CD507FFBA}" type="pres">
      <dgm:prSet presAssocID="{42D5C4D2-AB97-4D30-9709-00760CF61A12}" presName="parTxOnly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870E2FF-6A52-49DB-8461-3EB717637A2B}" type="pres">
      <dgm:prSet presAssocID="{C625F07E-E705-4704-8A68-577A0D9CC28A}" presName="parSpace" presStyleCnt="0"/>
      <dgm:spPr/>
    </dgm:pt>
    <dgm:pt modelId="{04CD8E37-23D4-40D7-8F5C-4E53DBC018EF}" type="pres">
      <dgm:prSet presAssocID="{542A645F-7646-453B-AB5C-E8A1CA57678C}" presName="parTxOnly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931C6A-703C-4748-9EE7-6A3D76C3F5BC}" type="pres">
      <dgm:prSet presAssocID="{99892FE8-24DC-4043-8222-ADF1524BF8ED}" presName="parSpace" presStyleCnt="0"/>
      <dgm:spPr/>
    </dgm:pt>
    <dgm:pt modelId="{6A81352A-EF04-4555-8800-C7DAC4D71B13}" type="pres">
      <dgm:prSet presAssocID="{880B2B8E-2631-41D8-8B13-482EC03ADCED}" presName="parTxOnly" presStyleLbl="node1" presStyleIdx="9" presStyleCnt="13">
        <dgm:presLayoutVars>
          <dgm:bulletEnabled val="1"/>
        </dgm:presLayoutVars>
      </dgm:prSet>
      <dgm:spPr/>
    </dgm:pt>
    <dgm:pt modelId="{4F40609C-DE2F-403B-8E5C-620B30A064B9}" type="pres">
      <dgm:prSet presAssocID="{C356E029-CF4D-4ABD-8DBC-DECD7E546BC9}" presName="parSpace" presStyleCnt="0"/>
      <dgm:spPr/>
    </dgm:pt>
    <dgm:pt modelId="{88909F9A-810D-4603-A7B0-C1CC58BCF392}" type="pres">
      <dgm:prSet presAssocID="{9FF69EE8-CCBA-4A4F-8929-EB900A870C63}" presName="parTxOnly" presStyleLbl="node1" presStyleIdx="10" presStyleCnt="13">
        <dgm:presLayoutVars>
          <dgm:bulletEnabled val="1"/>
        </dgm:presLayoutVars>
      </dgm:prSet>
      <dgm:spPr/>
    </dgm:pt>
    <dgm:pt modelId="{B6ACBA14-0C9D-4643-968F-8F9FF476EFD5}" type="pres">
      <dgm:prSet presAssocID="{2A452454-7A28-4092-96DB-775423C4637F}" presName="parSpace" presStyleCnt="0"/>
      <dgm:spPr/>
    </dgm:pt>
    <dgm:pt modelId="{3628072D-5AA8-410C-9EED-3AA5E2BDE62C}" type="pres">
      <dgm:prSet presAssocID="{5458545A-AE5D-4BA9-8C5D-D89A589718B3}" presName="parTxOnly" presStyleLbl="node1" presStyleIdx="11" presStyleCnt="13">
        <dgm:presLayoutVars>
          <dgm:bulletEnabled val="1"/>
        </dgm:presLayoutVars>
      </dgm:prSet>
      <dgm:spPr/>
    </dgm:pt>
    <dgm:pt modelId="{E9A25AB6-D672-44D8-B38A-7ABDC6037E24}" type="pres">
      <dgm:prSet presAssocID="{775BBB36-14EC-4986-85FE-90B524C5F1B3}" presName="parSpace" presStyleCnt="0"/>
      <dgm:spPr/>
    </dgm:pt>
    <dgm:pt modelId="{0EB4E599-3729-4491-A4DD-9997CCB60E39}" type="pres">
      <dgm:prSet presAssocID="{A9C1E98C-85A2-4831-B217-167472558F64}" presName="parTxOnly" presStyleLbl="node1" presStyleIdx="12" presStyleCnt="13">
        <dgm:presLayoutVars>
          <dgm:bulletEnabled val="1"/>
        </dgm:presLayoutVars>
      </dgm:prSet>
      <dgm:spPr/>
    </dgm:pt>
  </dgm:ptLst>
  <dgm:cxnLst>
    <dgm:cxn modelId="{747D3D86-6A45-4612-B456-CBB84992E45C}" type="presOf" srcId="{5458545A-AE5D-4BA9-8C5D-D89A589718B3}" destId="{3628072D-5AA8-410C-9EED-3AA5E2BDE62C}" srcOrd="0" destOrd="0" presId="urn:microsoft.com/office/officeart/2005/8/layout/hChevron3"/>
    <dgm:cxn modelId="{220DD52C-2CA3-433C-8EDA-87ED897053F4}" type="presOf" srcId="{8FB2A1D8-161F-47D9-A7E2-DD4A8F41E9D7}" destId="{F3DAB71E-B3E4-430A-A40F-34119DC505D6}" srcOrd="0" destOrd="0" presId="urn:microsoft.com/office/officeart/2005/8/layout/hChevron3"/>
    <dgm:cxn modelId="{32140083-F1D1-4735-995B-823ECCA35F49}" srcId="{FE827569-08D8-42E7-8492-DAF0855D24BE}" destId="{30B787C3-67A9-4BE4-B86C-B8BEC5D14BDC}" srcOrd="1" destOrd="0" parTransId="{DE4B1605-F44F-4913-BF9A-62558DAE1313}" sibTransId="{2348DE18-7AB5-4C4F-B61E-2090F8B3F5D5}"/>
    <dgm:cxn modelId="{E25A154E-EB37-47C5-93C1-C7EE6FAB182E}" srcId="{FE827569-08D8-42E7-8492-DAF0855D24BE}" destId="{41768937-AD75-4A7B-BB57-A4A2AC71053D}" srcOrd="3" destOrd="0" parTransId="{15EAE0D6-07ED-4C5D-BFDF-D115667DDDEE}" sibTransId="{FDEFA4EC-3E44-4B82-9AC8-038FD47865A7}"/>
    <dgm:cxn modelId="{36F2DE33-7FAD-4F22-A8EE-D0E28760E718}" srcId="{FE827569-08D8-42E7-8492-DAF0855D24BE}" destId="{6BAD98F1-1A89-41C8-994D-A3136A337E9E}" srcOrd="4" destOrd="0" parTransId="{BC21CA4D-866C-4BC5-AC48-0A1887A1F6C7}" sibTransId="{67D37058-3A42-481E-BB39-B8EB368E47F8}"/>
    <dgm:cxn modelId="{39A2D36E-4C93-4717-8FFB-000BD4279C5F}" srcId="{FE827569-08D8-42E7-8492-DAF0855D24BE}" destId="{880B2B8E-2631-41D8-8B13-482EC03ADCED}" srcOrd="9" destOrd="0" parTransId="{FB5E8C6A-A92B-4F27-BC38-8E668D6042CA}" sibTransId="{C356E029-CF4D-4ABD-8DBC-DECD7E546BC9}"/>
    <dgm:cxn modelId="{2D1A6C79-6B97-41ED-A231-C0493931541C}" type="presOf" srcId="{6BAD98F1-1A89-41C8-994D-A3136A337E9E}" destId="{CEDDB6EF-E8CC-4F35-A33F-C9A1227B18FD}" srcOrd="0" destOrd="0" presId="urn:microsoft.com/office/officeart/2005/8/layout/hChevron3"/>
    <dgm:cxn modelId="{3795FD20-D99D-45A0-9E20-4EDD0D3721A3}" type="presOf" srcId="{880B2B8E-2631-41D8-8B13-482EC03ADCED}" destId="{6A81352A-EF04-4555-8800-C7DAC4D71B13}" srcOrd="0" destOrd="0" presId="urn:microsoft.com/office/officeart/2005/8/layout/hChevron3"/>
    <dgm:cxn modelId="{0B0E8B52-5CC2-4908-BC32-B78F4947F03C}" type="presOf" srcId="{9FF69EE8-CCBA-4A4F-8929-EB900A870C63}" destId="{88909F9A-810D-4603-A7B0-C1CC58BCF392}" srcOrd="0" destOrd="0" presId="urn:microsoft.com/office/officeart/2005/8/layout/hChevron3"/>
    <dgm:cxn modelId="{2892E797-D6AE-4BE7-80D0-660EB7B89DC7}" type="presOf" srcId="{FE827569-08D8-42E7-8492-DAF0855D24BE}" destId="{59AAE45B-0275-4DDE-9541-CB76BF2F05A9}" srcOrd="0" destOrd="0" presId="urn:microsoft.com/office/officeart/2005/8/layout/hChevron3"/>
    <dgm:cxn modelId="{65E8265B-A728-4F04-A9F7-E0D3C7866281}" type="presOf" srcId="{B80FD94F-D8B5-4433-B0B0-A1640D3A560B}" destId="{6BFD2DB4-D86E-4A73-901A-881FE7C484FC}" srcOrd="0" destOrd="0" presId="urn:microsoft.com/office/officeart/2005/8/layout/hChevron3"/>
    <dgm:cxn modelId="{4D09E868-4B83-4ED9-B24C-36FBDCABF088}" type="presOf" srcId="{42D5C4D2-AB97-4D30-9709-00760CF61A12}" destId="{833E3B84-ADB1-49CF-ABB9-088CD507FFBA}" srcOrd="0" destOrd="0" presId="urn:microsoft.com/office/officeart/2005/8/layout/hChevron3"/>
    <dgm:cxn modelId="{00235FDF-322C-4AC1-8E59-FD3739C9969E}" srcId="{FE827569-08D8-42E7-8492-DAF0855D24BE}" destId="{92D98BD5-540D-4C9A-807C-5288DC431A32}" srcOrd="6" destOrd="0" parTransId="{4DE3DEF8-C264-439F-968B-F76B5FC7BBEB}" sibTransId="{C63F583C-CA26-4E21-9C2A-01A46C588926}"/>
    <dgm:cxn modelId="{2EDCBF29-AC60-46B9-9CB5-B9FF42850B64}" type="presOf" srcId="{7AF9B513-AB78-4423-8ECA-3F16B4609E49}" destId="{38214536-6508-4450-A056-32719E4A7080}" srcOrd="0" destOrd="0" presId="urn:microsoft.com/office/officeart/2005/8/layout/hChevron3"/>
    <dgm:cxn modelId="{18CDE37B-0994-477E-B7AC-AA17C18FF9F0}" type="presOf" srcId="{30B787C3-67A9-4BE4-B86C-B8BEC5D14BDC}" destId="{F90F653F-BE0C-4D20-8A3E-768C0856E962}" srcOrd="0" destOrd="0" presId="urn:microsoft.com/office/officeart/2005/8/layout/hChevron3"/>
    <dgm:cxn modelId="{6C950C54-0888-4911-A822-1C823FD4BAFA}" srcId="{FE827569-08D8-42E7-8492-DAF0855D24BE}" destId="{5458545A-AE5D-4BA9-8C5D-D89A589718B3}" srcOrd="11" destOrd="0" parTransId="{46F6AB53-52C6-4B69-9970-620431ADEDF1}" sibTransId="{775BBB36-14EC-4986-85FE-90B524C5F1B3}"/>
    <dgm:cxn modelId="{9A30FCEF-0D4A-4723-84B8-AB39CC781A16}" srcId="{FE827569-08D8-42E7-8492-DAF0855D24BE}" destId="{A9C1E98C-85A2-4831-B217-167472558F64}" srcOrd="12" destOrd="0" parTransId="{C46EF207-D444-4BE5-9576-44199029B8CB}" sibTransId="{C4E996A1-FCB7-4993-B995-50009D5865FC}"/>
    <dgm:cxn modelId="{8218B1C6-28E7-4893-B6C1-E9D8C4E5CF85}" srcId="{FE827569-08D8-42E7-8492-DAF0855D24BE}" destId="{8FB2A1D8-161F-47D9-A7E2-DD4A8F41E9D7}" srcOrd="0" destOrd="0" parTransId="{23B4BEB9-9335-4ED8-888A-DDADF51C593F}" sibTransId="{CE1B4D29-FE07-4552-92D5-8A00EC4A86E8}"/>
    <dgm:cxn modelId="{9E1DD902-12C8-4FE6-9879-9D5839C6304C}" type="presOf" srcId="{92D98BD5-540D-4C9A-807C-5288DC431A32}" destId="{D0AE45E3-984B-49A6-9981-F80E29467A3B}" srcOrd="0" destOrd="0" presId="urn:microsoft.com/office/officeart/2005/8/layout/hChevron3"/>
    <dgm:cxn modelId="{5D14268B-B3C9-4E4B-A36C-D071AA28D955}" srcId="{FE827569-08D8-42E7-8492-DAF0855D24BE}" destId="{542A645F-7646-453B-AB5C-E8A1CA57678C}" srcOrd="8" destOrd="0" parTransId="{3E4AC665-C08B-4E37-94C2-453AB8FD9882}" sibTransId="{99892FE8-24DC-4043-8222-ADF1524BF8ED}"/>
    <dgm:cxn modelId="{1C6A2B55-97F9-4212-88C0-13E0DA95AF8B}" srcId="{FE827569-08D8-42E7-8492-DAF0855D24BE}" destId="{7AF9B513-AB78-4423-8ECA-3F16B4609E49}" srcOrd="2" destOrd="0" parTransId="{29395820-6E5A-46C3-868D-4F188CE9AD88}" sibTransId="{5C7AFBA8-96EA-4706-BA21-485195A740FA}"/>
    <dgm:cxn modelId="{1AD1500F-8114-4802-9527-EA4FD8D4D21C}" type="presOf" srcId="{A9C1E98C-85A2-4831-B217-167472558F64}" destId="{0EB4E599-3729-4491-A4DD-9997CCB60E39}" srcOrd="0" destOrd="0" presId="urn:microsoft.com/office/officeart/2005/8/layout/hChevron3"/>
    <dgm:cxn modelId="{134251AC-5900-4FD3-AC6D-B7A23FA8D81B}" srcId="{FE827569-08D8-42E7-8492-DAF0855D24BE}" destId="{9FF69EE8-CCBA-4A4F-8929-EB900A870C63}" srcOrd="10" destOrd="0" parTransId="{FA74D9B7-8493-4967-9DBB-584DBD9F47A1}" sibTransId="{2A452454-7A28-4092-96DB-775423C4637F}"/>
    <dgm:cxn modelId="{9B654E58-04C9-4316-97D1-6B0D26984DF6}" srcId="{FE827569-08D8-42E7-8492-DAF0855D24BE}" destId="{B80FD94F-D8B5-4433-B0B0-A1640D3A560B}" srcOrd="5" destOrd="0" parTransId="{C7B4F6DB-ED83-4A21-ACCC-2876B679AD58}" sibTransId="{4EAB1220-9E11-4FBF-88E5-78B546673F7A}"/>
    <dgm:cxn modelId="{A572164C-13A8-40B2-B07E-E6435DECBD37}" type="presOf" srcId="{542A645F-7646-453B-AB5C-E8A1CA57678C}" destId="{04CD8E37-23D4-40D7-8F5C-4E53DBC018EF}" srcOrd="0" destOrd="0" presId="urn:microsoft.com/office/officeart/2005/8/layout/hChevron3"/>
    <dgm:cxn modelId="{CFE5C542-FEF6-4DC5-A095-2DB0F5155528}" srcId="{FE827569-08D8-42E7-8492-DAF0855D24BE}" destId="{42D5C4D2-AB97-4D30-9709-00760CF61A12}" srcOrd="7" destOrd="0" parTransId="{C5623EA6-686E-4C04-B630-5C08420CE63D}" sibTransId="{C625F07E-E705-4704-8A68-577A0D9CC28A}"/>
    <dgm:cxn modelId="{1291B466-1602-4434-A027-C078809E1637}" type="presOf" srcId="{41768937-AD75-4A7B-BB57-A4A2AC71053D}" destId="{17DCED19-3214-41C0-AB06-76987D4BEEBA}" srcOrd="0" destOrd="0" presId="urn:microsoft.com/office/officeart/2005/8/layout/hChevron3"/>
    <dgm:cxn modelId="{69EDAA93-C717-470C-89B0-52EFF5F0B2EE}" type="presParOf" srcId="{59AAE45B-0275-4DDE-9541-CB76BF2F05A9}" destId="{F3DAB71E-B3E4-430A-A40F-34119DC505D6}" srcOrd="0" destOrd="0" presId="urn:microsoft.com/office/officeart/2005/8/layout/hChevron3"/>
    <dgm:cxn modelId="{B00A501A-F3E3-4EE1-A3AC-17F5FBD5F661}" type="presParOf" srcId="{59AAE45B-0275-4DDE-9541-CB76BF2F05A9}" destId="{212E2100-BEEB-4586-829C-48F98700914A}" srcOrd="1" destOrd="0" presId="urn:microsoft.com/office/officeart/2005/8/layout/hChevron3"/>
    <dgm:cxn modelId="{B0292763-9247-45C1-B551-B4676C666C8E}" type="presParOf" srcId="{59AAE45B-0275-4DDE-9541-CB76BF2F05A9}" destId="{F90F653F-BE0C-4D20-8A3E-768C0856E962}" srcOrd="2" destOrd="0" presId="urn:microsoft.com/office/officeart/2005/8/layout/hChevron3"/>
    <dgm:cxn modelId="{ACC421DC-F9E4-4C99-A92A-CEFB97057F17}" type="presParOf" srcId="{59AAE45B-0275-4DDE-9541-CB76BF2F05A9}" destId="{32A30590-0934-43BF-B291-59B3F6BF03FB}" srcOrd="3" destOrd="0" presId="urn:microsoft.com/office/officeart/2005/8/layout/hChevron3"/>
    <dgm:cxn modelId="{3E6B386D-F62E-431A-9027-CEA968BB9B56}" type="presParOf" srcId="{59AAE45B-0275-4DDE-9541-CB76BF2F05A9}" destId="{38214536-6508-4450-A056-32719E4A7080}" srcOrd="4" destOrd="0" presId="urn:microsoft.com/office/officeart/2005/8/layout/hChevron3"/>
    <dgm:cxn modelId="{07BD607B-7783-4FA9-A3A4-31800F90FE38}" type="presParOf" srcId="{59AAE45B-0275-4DDE-9541-CB76BF2F05A9}" destId="{9205F281-F69E-47B9-B489-E6873B47A8D8}" srcOrd="5" destOrd="0" presId="urn:microsoft.com/office/officeart/2005/8/layout/hChevron3"/>
    <dgm:cxn modelId="{2F33D402-8506-4F4B-A73E-7C3F7E63B3AB}" type="presParOf" srcId="{59AAE45B-0275-4DDE-9541-CB76BF2F05A9}" destId="{17DCED19-3214-41C0-AB06-76987D4BEEBA}" srcOrd="6" destOrd="0" presId="urn:microsoft.com/office/officeart/2005/8/layout/hChevron3"/>
    <dgm:cxn modelId="{A98F7933-7057-414D-9F85-0660A635E177}" type="presParOf" srcId="{59AAE45B-0275-4DDE-9541-CB76BF2F05A9}" destId="{5B2E5CC0-C64E-4C40-BA99-DAA170C2A462}" srcOrd="7" destOrd="0" presId="urn:microsoft.com/office/officeart/2005/8/layout/hChevron3"/>
    <dgm:cxn modelId="{B74D7129-4EFB-47CD-A1F2-05690EB83EC9}" type="presParOf" srcId="{59AAE45B-0275-4DDE-9541-CB76BF2F05A9}" destId="{CEDDB6EF-E8CC-4F35-A33F-C9A1227B18FD}" srcOrd="8" destOrd="0" presId="urn:microsoft.com/office/officeart/2005/8/layout/hChevron3"/>
    <dgm:cxn modelId="{83AA76FD-758B-4906-BD00-39202C6B8DE6}" type="presParOf" srcId="{59AAE45B-0275-4DDE-9541-CB76BF2F05A9}" destId="{D42D1FFE-DA85-4D8D-A74B-DC1A9C6B69C7}" srcOrd="9" destOrd="0" presId="urn:microsoft.com/office/officeart/2005/8/layout/hChevron3"/>
    <dgm:cxn modelId="{6F796360-41B2-4954-927F-70C415BEE041}" type="presParOf" srcId="{59AAE45B-0275-4DDE-9541-CB76BF2F05A9}" destId="{6BFD2DB4-D86E-4A73-901A-881FE7C484FC}" srcOrd="10" destOrd="0" presId="urn:microsoft.com/office/officeart/2005/8/layout/hChevron3"/>
    <dgm:cxn modelId="{177A1693-CFAE-4712-9431-49856584A2BF}" type="presParOf" srcId="{59AAE45B-0275-4DDE-9541-CB76BF2F05A9}" destId="{2165BC78-E5BB-4E34-AC61-33748D35D811}" srcOrd="11" destOrd="0" presId="urn:microsoft.com/office/officeart/2005/8/layout/hChevron3"/>
    <dgm:cxn modelId="{19519BA7-5F1F-44F3-8E3D-C77114A84641}" type="presParOf" srcId="{59AAE45B-0275-4DDE-9541-CB76BF2F05A9}" destId="{D0AE45E3-984B-49A6-9981-F80E29467A3B}" srcOrd="12" destOrd="0" presId="urn:microsoft.com/office/officeart/2005/8/layout/hChevron3"/>
    <dgm:cxn modelId="{833F572C-B37D-4534-BB8E-966B097A5974}" type="presParOf" srcId="{59AAE45B-0275-4DDE-9541-CB76BF2F05A9}" destId="{29D1907E-9588-40B6-986D-FF3DBC457844}" srcOrd="13" destOrd="0" presId="urn:microsoft.com/office/officeart/2005/8/layout/hChevron3"/>
    <dgm:cxn modelId="{D50A5520-3CE1-4CE4-B62A-38479EBE9A90}" type="presParOf" srcId="{59AAE45B-0275-4DDE-9541-CB76BF2F05A9}" destId="{833E3B84-ADB1-49CF-ABB9-088CD507FFBA}" srcOrd="14" destOrd="0" presId="urn:microsoft.com/office/officeart/2005/8/layout/hChevron3"/>
    <dgm:cxn modelId="{0E09D2ED-9DE9-453C-BD0B-474009BFB97F}" type="presParOf" srcId="{59AAE45B-0275-4DDE-9541-CB76BF2F05A9}" destId="{F870E2FF-6A52-49DB-8461-3EB717637A2B}" srcOrd="15" destOrd="0" presId="urn:microsoft.com/office/officeart/2005/8/layout/hChevron3"/>
    <dgm:cxn modelId="{7F71C2A5-1E85-499E-9F65-CD805DAF7568}" type="presParOf" srcId="{59AAE45B-0275-4DDE-9541-CB76BF2F05A9}" destId="{04CD8E37-23D4-40D7-8F5C-4E53DBC018EF}" srcOrd="16" destOrd="0" presId="urn:microsoft.com/office/officeart/2005/8/layout/hChevron3"/>
    <dgm:cxn modelId="{B5C766CB-DF62-4D9C-91FA-07D031B39A8A}" type="presParOf" srcId="{59AAE45B-0275-4DDE-9541-CB76BF2F05A9}" destId="{0C931C6A-703C-4748-9EE7-6A3D76C3F5BC}" srcOrd="17" destOrd="0" presId="urn:microsoft.com/office/officeart/2005/8/layout/hChevron3"/>
    <dgm:cxn modelId="{9CA004C4-EEC3-4EA7-9AFD-FB3314384CBC}" type="presParOf" srcId="{59AAE45B-0275-4DDE-9541-CB76BF2F05A9}" destId="{6A81352A-EF04-4555-8800-C7DAC4D71B13}" srcOrd="18" destOrd="0" presId="urn:microsoft.com/office/officeart/2005/8/layout/hChevron3"/>
    <dgm:cxn modelId="{839EC534-3C67-49EA-9E18-A77330A582DB}" type="presParOf" srcId="{59AAE45B-0275-4DDE-9541-CB76BF2F05A9}" destId="{4F40609C-DE2F-403B-8E5C-620B30A064B9}" srcOrd="19" destOrd="0" presId="urn:microsoft.com/office/officeart/2005/8/layout/hChevron3"/>
    <dgm:cxn modelId="{055B3956-9995-4D21-94E5-F38FAF5978A3}" type="presParOf" srcId="{59AAE45B-0275-4DDE-9541-CB76BF2F05A9}" destId="{88909F9A-810D-4603-A7B0-C1CC58BCF392}" srcOrd="20" destOrd="0" presId="urn:microsoft.com/office/officeart/2005/8/layout/hChevron3"/>
    <dgm:cxn modelId="{3B097C34-6008-423A-931F-C8D3C80DC7E8}" type="presParOf" srcId="{59AAE45B-0275-4DDE-9541-CB76BF2F05A9}" destId="{B6ACBA14-0C9D-4643-968F-8F9FF476EFD5}" srcOrd="21" destOrd="0" presId="urn:microsoft.com/office/officeart/2005/8/layout/hChevron3"/>
    <dgm:cxn modelId="{98B94B30-81D6-4077-AD47-74402D00D6B2}" type="presParOf" srcId="{59AAE45B-0275-4DDE-9541-CB76BF2F05A9}" destId="{3628072D-5AA8-410C-9EED-3AA5E2BDE62C}" srcOrd="22" destOrd="0" presId="urn:microsoft.com/office/officeart/2005/8/layout/hChevron3"/>
    <dgm:cxn modelId="{FAFD5A01-6D54-42A8-8243-F3439AC10DE4}" type="presParOf" srcId="{59AAE45B-0275-4DDE-9541-CB76BF2F05A9}" destId="{E9A25AB6-D672-44D8-B38A-7ABDC6037E24}" srcOrd="23" destOrd="0" presId="urn:microsoft.com/office/officeart/2005/8/layout/hChevron3"/>
    <dgm:cxn modelId="{EDD1018E-907F-48ED-817B-DE1F2885F225}" type="presParOf" srcId="{59AAE45B-0275-4DDE-9541-CB76BF2F05A9}" destId="{0EB4E599-3729-4491-A4DD-9997CCB60E39}" srcOrd="2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4446F-3643-4A25-8A49-26397E4E1DD5}">
      <dsp:nvSpPr>
        <dsp:cNvPr id="0" name=""/>
        <dsp:cNvSpPr/>
      </dsp:nvSpPr>
      <dsp:spPr>
        <a:xfrm>
          <a:off x="4018" y="1393222"/>
          <a:ext cx="1494829" cy="59793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nBLM</a:t>
          </a:r>
          <a:r>
            <a:rPr lang="en-US" sz="900" kern="1200" dirty="0" smtClean="0">
              <a:solidFill>
                <a:schemeClr val="tx1"/>
              </a:solidFill>
            </a:rPr>
            <a:t> CS Design Document (including the FPGA simulation)</a:t>
          </a:r>
          <a:endParaRPr lang="sv-SE" sz="900" kern="1200" dirty="0">
            <a:solidFill>
              <a:schemeClr val="tx1"/>
            </a:solidFill>
          </a:endParaRPr>
        </a:p>
      </dsp:txBody>
      <dsp:txXfrm>
        <a:off x="302984" y="1393222"/>
        <a:ext cx="896898" cy="597931"/>
      </dsp:txXfrm>
    </dsp:sp>
    <dsp:sp modelId="{771886F8-9040-424C-9CFE-66B3D6CDE534}">
      <dsp:nvSpPr>
        <dsp:cNvPr id="0" name=""/>
        <dsp:cNvSpPr/>
      </dsp:nvSpPr>
      <dsp:spPr>
        <a:xfrm>
          <a:off x="1349365" y="1393222"/>
          <a:ext cx="1494829" cy="59793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>
              <a:solidFill>
                <a:schemeClr val="tx1"/>
              </a:solidFill>
            </a:rPr>
            <a:t>nBLM FPGA firmware</a:t>
          </a:r>
          <a:endParaRPr lang="sv-SE" sz="900" kern="1200" dirty="0">
            <a:solidFill>
              <a:schemeClr val="tx1"/>
            </a:solidFill>
          </a:endParaRPr>
        </a:p>
      </dsp:txBody>
      <dsp:txXfrm>
        <a:off x="1648331" y="1393222"/>
        <a:ext cx="896898" cy="597931"/>
      </dsp:txXfrm>
    </dsp:sp>
    <dsp:sp modelId="{36C5A2EA-1449-4497-ADB2-68A8F4498A37}">
      <dsp:nvSpPr>
        <dsp:cNvPr id="0" name=""/>
        <dsp:cNvSpPr/>
      </dsp:nvSpPr>
      <dsp:spPr>
        <a:xfrm>
          <a:off x="2694711" y="1393222"/>
          <a:ext cx="1494829" cy="59793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smtClean="0">
              <a:solidFill>
                <a:schemeClr val="tx1"/>
              </a:solidFill>
            </a:rPr>
            <a:t>Validation of FPGA</a:t>
          </a:r>
          <a:endParaRPr lang="sv-SE" sz="900" kern="1200">
            <a:solidFill>
              <a:schemeClr val="tx1"/>
            </a:solidFill>
          </a:endParaRPr>
        </a:p>
      </dsp:txBody>
      <dsp:txXfrm>
        <a:off x="2993677" y="1393222"/>
        <a:ext cx="896898" cy="597931"/>
      </dsp:txXfrm>
    </dsp:sp>
    <dsp:sp modelId="{CA64ED86-76B7-4335-AD13-8389CE65759A}">
      <dsp:nvSpPr>
        <dsp:cNvPr id="0" name=""/>
        <dsp:cNvSpPr/>
      </dsp:nvSpPr>
      <dsp:spPr>
        <a:xfrm>
          <a:off x="4040058" y="1393222"/>
          <a:ext cx="1494829" cy="59793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chemeClr val="tx1"/>
              </a:solidFill>
            </a:rPr>
            <a:t>nBLM prototype detector control and acquisition</a:t>
          </a:r>
          <a:endParaRPr lang="sv-SE" sz="900" kern="1200">
            <a:solidFill>
              <a:schemeClr val="tx1"/>
            </a:solidFill>
          </a:endParaRPr>
        </a:p>
      </dsp:txBody>
      <dsp:txXfrm>
        <a:off x="4339024" y="1393222"/>
        <a:ext cx="896898" cy="597931"/>
      </dsp:txXfrm>
    </dsp:sp>
    <dsp:sp modelId="{81707519-D8B5-4734-8E50-E81066C1DB07}">
      <dsp:nvSpPr>
        <dsp:cNvPr id="0" name=""/>
        <dsp:cNvSpPr/>
      </dsp:nvSpPr>
      <dsp:spPr>
        <a:xfrm>
          <a:off x="5385405" y="1393222"/>
          <a:ext cx="1494829" cy="59793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>
              <a:solidFill>
                <a:schemeClr val="tx1"/>
              </a:solidFill>
            </a:rPr>
            <a:t>Acceptance Test Report of nBLM prototype control</a:t>
          </a:r>
          <a:endParaRPr lang="sv-SE" sz="900" kern="1200">
            <a:solidFill>
              <a:schemeClr val="tx1"/>
            </a:solidFill>
          </a:endParaRPr>
        </a:p>
      </dsp:txBody>
      <dsp:txXfrm>
        <a:off x="5684371" y="1393222"/>
        <a:ext cx="896898" cy="597931"/>
      </dsp:txXfrm>
    </dsp:sp>
    <dsp:sp modelId="{DB66E4E6-26B3-487C-9E96-9494142C3729}">
      <dsp:nvSpPr>
        <dsp:cNvPr id="0" name=""/>
        <dsp:cNvSpPr/>
      </dsp:nvSpPr>
      <dsp:spPr>
        <a:xfrm>
          <a:off x="6730751" y="1393222"/>
          <a:ext cx="1494829" cy="59793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smtClean="0">
              <a:solidFill>
                <a:schemeClr val="tx1"/>
              </a:solidFill>
            </a:rPr>
            <a:t>Support</a:t>
          </a:r>
          <a:endParaRPr lang="sv-SE" sz="900" kern="1200">
            <a:solidFill>
              <a:schemeClr val="tx1"/>
            </a:solidFill>
          </a:endParaRPr>
        </a:p>
      </dsp:txBody>
      <dsp:txXfrm>
        <a:off x="7029717" y="1393222"/>
        <a:ext cx="896898" cy="597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4446F-3643-4A25-8A49-26397E4E1DD5}">
      <dsp:nvSpPr>
        <dsp:cNvPr id="0" name=""/>
        <dsp:cNvSpPr/>
      </dsp:nvSpPr>
      <dsp:spPr>
        <a:xfrm>
          <a:off x="1323" y="984762"/>
          <a:ext cx="1178024" cy="471209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>
              <a:solidFill>
                <a:schemeClr val="tx1"/>
              </a:solidFill>
            </a:rPr>
            <a:t>Kick-off meeting</a:t>
          </a:r>
          <a:endParaRPr lang="sv-SE" sz="800" kern="1200" dirty="0">
            <a:solidFill>
              <a:schemeClr val="tx1"/>
            </a:solidFill>
          </a:endParaRPr>
        </a:p>
      </dsp:txBody>
      <dsp:txXfrm>
        <a:off x="236928" y="984762"/>
        <a:ext cx="706815" cy="471209"/>
      </dsp:txXfrm>
    </dsp:sp>
    <dsp:sp modelId="{37587E3B-95E4-448E-8EDA-BD5CB44D8311}">
      <dsp:nvSpPr>
        <dsp:cNvPr id="0" name=""/>
        <dsp:cNvSpPr/>
      </dsp:nvSpPr>
      <dsp:spPr>
        <a:xfrm>
          <a:off x="1061545" y="984762"/>
          <a:ext cx="1178024" cy="471209"/>
        </a:xfrm>
        <a:prstGeom prst="chevron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err="1" smtClean="0">
              <a:solidFill>
                <a:schemeClr val="tx1"/>
              </a:solidFill>
            </a:rPr>
            <a:t>Specification and requirement analysis </a:t>
          </a:r>
        </a:p>
      </dsp:txBody>
      <dsp:txXfrm>
        <a:off x="1297150" y="984762"/>
        <a:ext cx="706815" cy="471209"/>
      </dsp:txXfrm>
    </dsp:sp>
    <dsp:sp modelId="{C22CE105-16A6-423B-A8D1-49D57AED3CF6}">
      <dsp:nvSpPr>
        <dsp:cNvPr id="0" name=""/>
        <dsp:cNvSpPr/>
      </dsp:nvSpPr>
      <dsp:spPr>
        <a:xfrm>
          <a:off x="2121767" y="984762"/>
          <a:ext cx="1178024" cy="471209"/>
        </a:xfrm>
        <a:prstGeom prst="chevron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solidFill>
                <a:schemeClr val="tx1"/>
              </a:solidFill>
            </a:rPr>
            <a:t>Prototype version of the FW</a:t>
          </a:r>
          <a:endParaRPr lang="sv-SE" sz="800" kern="1200" dirty="0" err="1" smtClean="0">
            <a:solidFill>
              <a:schemeClr val="tx1"/>
            </a:solidFill>
          </a:endParaRPr>
        </a:p>
      </dsp:txBody>
      <dsp:txXfrm>
        <a:off x="2357372" y="984762"/>
        <a:ext cx="706815" cy="471209"/>
      </dsp:txXfrm>
    </dsp:sp>
    <dsp:sp modelId="{E07DE2CF-9EDE-4F07-859E-7E5AAFFED806}">
      <dsp:nvSpPr>
        <dsp:cNvPr id="0" name=""/>
        <dsp:cNvSpPr/>
      </dsp:nvSpPr>
      <dsp:spPr>
        <a:xfrm>
          <a:off x="3181989" y="984762"/>
          <a:ext cx="1178024" cy="471209"/>
        </a:xfrm>
        <a:prstGeom prst="chevron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err="1" smtClean="0">
              <a:solidFill>
                <a:schemeClr val="tx1"/>
              </a:solidFill>
            </a:rPr>
            <a:t>Test report</a:t>
          </a:r>
        </a:p>
      </dsp:txBody>
      <dsp:txXfrm>
        <a:off x="3417594" y="984762"/>
        <a:ext cx="706815" cy="471209"/>
      </dsp:txXfrm>
    </dsp:sp>
    <dsp:sp modelId="{09AB27CC-36FD-4321-BB4E-08B67018412E}">
      <dsp:nvSpPr>
        <dsp:cNvPr id="0" name=""/>
        <dsp:cNvSpPr/>
      </dsp:nvSpPr>
      <dsp:spPr>
        <a:xfrm>
          <a:off x="4242211" y="984762"/>
          <a:ext cx="1178024" cy="471209"/>
        </a:xfrm>
        <a:prstGeom prst="chevron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err="1" smtClean="0">
              <a:solidFill>
                <a:schemeClr val="tx1"/>
              </a:solidFill>
            </a:rPr>
            <a:t>Production FW</a:t>
          </a:r>
        </a:p>
      </dsp:txBody>
      <dsp:txXfrm>
        <a:off x="4477816" y="984762"/>
        <a:ext cx="706815" cy="471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AB71E-B3E4-430A-A40F-34119DC505D6}">
      <dsp:nvSpPr>
        <dsp:cNvPr id="0" name=""/>
        <dsp:cNvSpPr/>
      </dsp:nvSpPr>
      <dsp:spPr>
        <a:xfrm>
          <a:off x="3635" y="1904424"/>
          <a:ext cx="637875" cy="2551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2017-12</a:t>
          </a:r>
          <a:endParaRPr lang="sv-SE" sz="800" kern="1200" dirty="0"/>
        </a:p>
      </dsp:txBody>
      <dsp:txXfrm>
        <a:off x="3635" y="1904424"/>
        <a:ext cx="574088" cy="255150"/>
      </dsp:txXfrm>
    </dsp:sp>
    <dsp:sp modelId="{F90F653F-BE0C-4D20-8A3E-768C0856E962}">
      <dsp:nvSpPr>
        <dsp:cNvPr id="0" name=""/>
        <dsp:cNvSpPr/>
      </dsp:nvSpPr>
      <dsp:spPr>
        <a:xfrm>
          <a:off x="513936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2018-01</a:t>
          </a:r>
          <a:endParaRPr lang="sv-SE" sz="800" kern="1200" dirty="0"/>
        </a:p>
      </dsp:txBody>
      <dsp:txXfrm>
        <a:off x="641511" y="1904424"/>
        <a:ext cx="382725" cy="255150"/>
      </dsp:txXfrm>
    </dsp:sp>
    <dsp:sp modelId="{38214536-6508-4450-A056-32719E4A7080}">
      <dsp:nvSpPr>
        <dsp:cNvPr id="0" name=""/>
        <dsp:cNvSpPr/>
      </dsp:nvSpPr>
      <dsp:spPr>
        <a:xfrm>
          <a:off x="1024236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2018-02</a:t>
          </a:r>
          <a:endParaRPr lang="sv-SE" sz="800" kern="1200" dirty="0"/>
        </a:p>
      </dsp:txBody>
      <dsp:txXfrm>
        <a:off x="1151811" y="1904424"/>
        <a:ext cx="382725" cy="255150"/>
      </dsp:txXfrm>
    </dsp:sp>
    <dsp:sp modelId="{17DCED19-3214-41C0-AB06-76987D4BEEBA}">
      <dsp:nvSpPr>
        <dsp:cNvPr id="0" name=""/>
        <dsp:cNvSpPr/>
      </dsp:nvSpPr>
      <dsp:spPr>
        <a:xfrm>
          <a:off x="1534536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2018-03</a:t>
          </a:r>
          <a:endParaRPr lang="sv-SE" sz="800" kern="1200" dirty="0"/>
        </a:p>
      </dsp:txBody>
      <dsp:txXfrm>
        <a:off x="1662111" y="1904424"/>
        <a:ext cx="382725" cy="255150"/>
      </dsp:txXfrm>
    </dsp:sp>
    <dsp:sp modelId="{CEDDB6EF-E8CC-4F35-A33F-C9A1227B18FD}">
      <dsp:nvSpPr>
        <dsp:cNvPr id="0" name=""/>
        <dsp:cNvSpPr/>
      </dsp:nvSpPr>
      <dsp:spPr>
        <a:xfrm>
          <a:off x="2044837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2018-04</a:t>
          </a:r>
          <a:endParaRPr lang="sv-SE" sz="800" kern="1200" dirty="0"/>
        </a:p>
      </dsp:txBody>
      <dsp:txXfrm>
        <a:off x="2172412" y="1904424"/>
        <a:ext cx="382725" cy="255150"/>
      </dsp:txXfrm>
    </dsp:sp>
    <dsp:sp modelId="{6BFD2DB4-D86E-4A73-901A-881FE7C484FC}">
      <dsp:nvSpPr>
        <dsp:cNvPr id="0" name=""/>
        <dsp:cNvSpPr/>
      </dsp:nvSpPr>
      <dsp:spPr>
        <a:xfrm>
          <a:off x="2555137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2018-05</a:t>
          </a:r>
          <a:endParaRPr lang="sv-SE" sz="800" kern="1200" dirty="0"/>
        </a:p>
      </dsp:txBody>
      <dsp:txXfrm>
        <a:off x="2682712" y="1904424"/>
        <a:ext cx="382725" cy="255150"/>
      </dsp:txXfrm>
    </dsp:sp>
    <dsp:sp modelId="{D0AE45E3-984B-49A6-9981-F80E29467A3B}">
      <dsp:nvSpPr>
        <dsp:cNvPr id="0" name=""/>
        <dsp:cNvSpPr/>
      </dsp:nvSpPr>
      <dsp:spPr>
        <a:xfrm>
          <a:off x="3065438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2018-06</a:t>
          </a:r>
          <a:endParaRPr lang="sv-SE" sz="800" kern="1200" dirty="0"/>
        </a:p>
      </dsp:txBody>
      <dsp:txXfrm>
        <a:off x="3193013" y="1904424"/>
        <a:ext cx="382725" cy="255150"/>
      </dsp:txXfrm>
    </dsp:sp>
    <dsp:sp modelId="{833E3B84-ADB1-49CF-ABB9-088CD507FFBA}">
      <dsp:nvSpPr>
        <dsp:cNvPr id="0" name=""/>
        <dsp:cNvSpPr/>
      </dsp:nvSpPr>
      <dsp:spPr>
        <a:xfrm>
          <a:off x="3575738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2018-07</a:t>
          </a:r>
          <a:endParaRPr lang="sv-SE" sz="800" kern="1200" dirty="0"/>
        </a:p>
      </dsp:txBody>
      <dsp:txXfrm>
        <a:off x="3703313" y="1904424"/>
        <a:ext cx="382725" cy="255150"/>
      </dsp:txXfrm>
    </dsp:sp>
    <dsp:sp modelId="{04CD8E37-23D4-40D7-8F5C-4E53DBC018EF}">
      <dsp:nvSpPr>
        <dsp:cNvPr id="0" name=""/>
        <dsp:cNvSpPr/>
      </dsp:nvSpPr>
      <dsp:spPr>
        <a:xfrm>
          <a:off x="4086039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2018-08</a:t>
          </a:r>
          <a:endParaRPr lang="sv-SE" sz="800" kern="1200" dirty="0"/>
        </a:p>
      </dsp:txBody>
      <dsp:txXfrm>
        <a:off x="4213614" y="1904424"/>
        <a:ext cx="382725" cy="255150"/>
      </dsp:txXfrm>
    </dsp:sp>
    <dsp:sp modelId="{6A81352A-EF04-4555-8800-C7DAC4D71B13}">
      <dsp:nvSpPr>
        <dsp:cNvPr id="0" name=""/>
        <dsp:cNvSpPr/>
      </dsp:nvSpPr>
      <dsp:spPr>
        <a:xfrm>
          <a:off x="4596339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2018-09</a:t>
          </a:r>
          <a:endParaRPr lang="sv-SE" sz="800" kern="1200" dirty="0"/>
        </a:p>
      </dsp:txBody>
      <dsp:txXfrm>
        <a:off x="4723914" y="1904424"/>
        <a:ext cx="382725" cy="255150"/>
      </dsp:txXfrm>
    </dsp:sp>
    <dsp:sp modelId="{88909F9A-810D-4603-A7B0-C1CC58BCF392}">
      <dsp:nvSpPr>
        <dsp:cNvPr id="0" name=""/>
        <dsp:cNvSpPr/>
      </dsp:nvSpPr>
      <dsp:spPr>
        <a:xfrm>
          <a:off x="5106639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2018-10</a:t>
          </a:r>
          <a:endParaRPr lang="sv-SE" sz="800" kern="1200" dirty="0"/>
        </a:p>
      </dsp:txBody>
      <dsp:txXfrm>
        <a:off x="5234214" y="1904424"/>
        <a:ext cx="382725" cy="255150"/>
      </dsp:txXfrm>
    </dsp:sp>
    <dsp:sp modelId="{3628072D-5AA8-410C-9EED-3AA5E2BDE62C}">
      <dsp:nvSpPr>
        <dsp:cNvPr id="0" name=""/>
        <dsp:cNvSpPr/>
      </dsp:nvSpPr>
      <dsp:spPr>
        <a:xfrm>
          <a:off x="5616940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2018-11</a:t>
          </a:r>
          <a:endParaRPr lang="sv-SE" sz="800" kern="1200" dirty="0"/>
        </a:p>
      </dsp:txBody>
      <dsp:txXfrm>
        <a:off x="5744515" y="1904424"/>
        <a:ext cx="382725" cy="255150"/>
      </dsp:txXfrm>
    </dsp:sp>
    <dsp:sp modelId="{0EB4E599-3729-4491-A4DD-9997CCB60E39}">
      <dsp:nvSpPr>
        <dsp:cNvPr id="0" name=""/>
        <dsp:cNvSpPr/>
      </dsp:nvSpPr>
      <dsp:spPr>
        <a:xfrm>
          <a:off x="6127240" y="1904424"/>
          <a:ext cx="637875" cy="2551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2018-12</a:t>
          </a:r>
          <a:endParaRPr lang="sv-SE" sz="800" kern="1200" dirty="0"/>
        </a:p>
      </dsp:txBody>
      <dsp:txXfrm>
        <a:off x="6254815" y="1904424"/>
        <a:ext cx="382725" cy="255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2017-12-04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04/12/2017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Plan fo</a:t>
            </a:r>
            <a:r>
              <a:rPr lang="en-GB" dirty="0" smtClean="0"/>
              <a:t>r controls with the digital platform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Henrik Carling</a:t>
            </a:r>
          </a:p>
          <a:p>
            <a:r>
              <a:rPr lang="en-GB" sz="1100" dirty="0" smtClean="0">
                <a:solidFill>
                  <a:schemeClr val="bg1"/>
                </a:solidFill>
              </a:rPr>
              <a:t>Head of ICS division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2017-12-04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ESS integrated control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7800"/>
          </a:xfrm>
        </p:spPr>
        <p:txBody>
          <a:bodyPr>
            <a:normAutofit/>
          </a:bodyPr>
          <a:lstStyle/>
          <a:p>
            <a:r>
              <a:rPr lang="sv-SE" sz="1800" dirty="0" smtClean="0">
                <a:solidFill>
                  <a:schemeClr val="tx1"/>
                </a:solidFill>
              </a:rPr>
              <a:t>The ESS facility is a large and complex machine with very much and diverse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equipment that needs to work in synchronization  and with well-known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configurations</a:t>
            </a:r>
          </a:p>
          <a:p>
            <a:endParaRPr lang="sv-SE" sz="1800" dirty="0" smtClean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For this purpose almost all equipment at the ESS facility is connected to the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b="1" dirty="0" smtClean="0">
                <a:solidFill>
                  <a:schemeClr val="tx1"/>
                </a:solidFill>
              </a:rPr>
              <a:t>Integrated Control System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Examples</a:t>
            </a:r>
            <a:r>
              <a:rPr lang="sv-SE" sz="16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Voltage supplies for magnets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Vacuum systems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Cryogenic equipment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RF equipment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Air conditioning in the tunnel</a:t>
            </a:r>
          </a:p>
          <a:p>
            <a:endParaRPr lang="sv-SE" sz="1800" b="1" dirty="0" smtClean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The control system is the ”central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nervous system of ESS”</a:t>
            </a:r>
          </a:p>
          <a:p>
            <a:pPr lvl="1"/>
            <a:endParaRPr lang="sv-SE" sz="1400" dirty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An estimated </a:t>
            </a:r>
            <a:r>
              <a:rPr lang="sv-SE" sz="1800" b="1" dirty="0" smtClean="0">
                <a:solidFill>
                  <a:schemeClr val="tx1"/>
                </a:solidFill>
              </a:rPr>
              <a:t>1.6 million</a:t>
            </a:r>
            <a:r>
              <a:rPr lang="sv-SE" sz="1800" dirty="0" smtClean="0">
                <a:solidFill>
                  <a:schemeClr val="tx1"/>
                </a:solidFill>
              </a:rPr>
              <a:t/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control points will be needed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3104084"/>
            <a:ext cx="5364088" cy="37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139136" cy="1143000"/>
          </a:xfrm>
        </p:spPr>
        <p:txBody>
          <a:bodyPr/>
          <a:lstStyle/>
          <a:p>
            <a:r>
              <a:rPr lang="sv-SE" dirty="0" smtClean="0"/>
              <a:t>nBLM plan/collaboration with CEA and Technical university of Lodz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224287"/>
              </p:ext>
            </p:extLst>
          </p:nvPr>
        </p:nvGraphicFramePr>
        <p:xfrm>
          <a:off x="457200" y="548680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430033"/>
              </p:ext>
            </p:extLst>
          </p:nvPr>
        </p:nvGraphicFramePr>
        <p:xfrm>
          <a:off x="251520" y="3284984"/>
          <a:ext cx="5421560" cy="244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904352161"/>
              </p:ext>
            </p:extLst>
          </p:nvPr>
        </p:nvGraphicFramePr>
        <p:xfrm>
          <a:off x="683568" y="299695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1619672" y="2543132"/>
            <a:ext cx="0" cy="172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987824" y="2543132"/>
            <a:ext cx="288032" cy="172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55976" y="2543132"/>
            <a:ext cx="144016" cy="172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11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Control system infrastructure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MTCA.4 </a:t>
            </a:r>
          </a:p>
          <a:p>
            <a:pPr lvl="1"/>
            <a:r>
              <a:rPr lang="en-GB" dirty="0" smtClean="0"/>
              <a:t>Crates, MCH, Cooling Units, </a:t>
            </a:r>
            <a:r>
              <a:rPr lang="en-GB" dirty="0" smtClean="0"/>
              <a:t>PSU</a:t>
            </a:r>
          </a:p>
          <a:p>
            <a:pPr lvl="2"/>
            <a:r>
              <a:rPr lang="en-GB" dirty="0" smtClean="0"/>
              <a:t>First batch procured delivery date TBD</a:t>
            </a:r>
            <a:endParaRPr lang="is-IS" dirty="0" smtClean="0"/>
          </a:p>
          <a:p>
            <a:r>
              <a:rPr lang="is-IS" dirty="0" smtClean="0"/>
              <a:t>I/O and processing</a:t>
            </a:r>
          </a:p>
          <a:p>
            <a:pPr lvl="1"/>
            <a:r>
              <a:rPr lang="en-US" dirty="0" smtClean="0"/>
              <a:t>D</a:t>
            </a:r>
            <a:r>
              <a:rPr lang="is-IS" dirty="0" smtClean="0"/>
              <a:t>igital </a:t>
            </a:r>
            <a:r>
              <a:rPr lang="is-IS" dirty="0" smtClean="0"/>
              <a:t>platforms IFC1410</a:t>
            </a:r>
          </a:p>
          <a:p>
            <a:pPr lvl="2"/>
            <a:r>
              <a:rPr lang="is-IS" dirty="0" smtClean="0"/>
              <a:t>First production batch at ESS this week</a:t>
            </a:r>
            <a:endParaRPr lang="is-IS" dirty="0" smtClean="0"/>
          </a:p>
          <a:p>
            <a:r>
              <a:rPr lang="is-IS" dirty="0" smtClean="0"/>
              <a:t>Timing System</a:t>
            </a:r>
          </a:p>
          <a:p>
            <a:pPr lvl="1"/>
            <a:r>
              <a:rPr lang="is-IS" dirty="0" smtClean="0"/>
              <a:t>EVG, EVR, Distribution </a:t>
            </a:r>
            <a:r>
              <a:rPr lang="is-IS" dirty="0" smtClean="0"/>
              <a:t>System</a:t>
            </a:r>
          </a:p>
          <a:p>
            <a:pPr lvl="2"/>
            <a:r>
              <a:rPr lang="is-IS" dirty="0" smtClean="0"/>
              <a:t>Procurement launched</a:t>
            </a:r>
            <a:endParaRPr lang="is-I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5" name="AutoShape 2" descr="https://schroff.pentair.com/wcsstore/ExtendedSitesCatalogAssetStore/Attachment/SchroffAttachments/Images/129150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5248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1654"/>
            <a:ext cx="8229600" cy="4925144"/>
          </a:xfrm>
        </p:spPr>
        <p:txBody>
          <a:bodyPr>
            <a:noAutofit/>
          </a:bodyPr>
          <a:lstStyle/>
          <a:p>
            <a:r>
              <a:rPr lang="en-US" sz="1800" dirty="0" smtClean="0"/>
              <a:t>IFC_1410 (and IFC_1420)</a:t>
            </a:r>
            <a:endParaRPr lang="en-US" sz="1800" dirty="0" smtClean="0"/>
          </a:p>
          <a:p>
            <a:pPr lvl="1"/>
            <a:r>
              <a:rPr lang="en-US" sz="1600" dirty="0" smtClean="0"/>
              <a:t>In-kind contribution from PSI (boards + firmware + software)</a:t>
            </a:r>
          </a:p>
          <a:p>
            <a:pPr lvl="2"/>
            <a:r>
              <a:rPr lang="en-US" sz="1400" dirty="0" smtClean="0"/>
              <a:t>Generic packages of firmware, drivers, EPICS support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Project delays </a:t>
            </a:r>
            <a:r>
              <a:rPr lang="en-US" sz="1600" dirty="0" smtClean="0"/>
              <a:t>due to </a:t>
            </a:r>
            <a:r>
              <a:rPr lang="en-US" sz="1600" dirty="0" smtClean="0"/>
              <a:t>in-kind issues</a:t>
            </a:r>
            <a:endParaRPr lang="en-US" sz="1600" dirty="0" smtClean="0"/>
          </a:p>
          <a:p>
            <a:pPr lvl="2"/>
            <a:r>
              <a:rPr lang="en-US" sz="1400" dirty="0" smtClean="0"/>
              <a:t>Contractual issues with Switzerland</a:t>
            </a:r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Development kept going through ICS </a:t>
            </a:r>
            <a:r>
              <a:rPr lang="en-US" sz="1600" dirty="0" smtClean="0"/>
              <a:t>cash </a:t>
            </a:r>
            <a:r>
              <a:rPr lang="en-US" sz="1600" dirty="0" smtClean="0"/>
              <a:t>support</a:t>
            </a:r>
            <a:endParaRPr lang="en-US" sz="1600" dirty="0" smtClean="0"/>
          </a:p>
          <a:p>
            <a:pPr lvl="2"/>
            <a:r>
              <a:rPr lang="en-US" sz="1400" dirty="0" smtClean="0"/>
              <a:t>Not optimal but hardware is now in good shape</a:t>
            </a:r>
          </a:p>
          <a:p>
            <a:pPr lvl="2"/>
            <a:r>
              <a:rPr lang="en-US" sz="1400" dirty="0" smtClean="0"/>
              <a:t>Tried to manage need with a 10-unit initial batch</a:t>
            </a:r>
          </a:p>
          <a:p>
            <a:pPr lvl="2"/>
            <a:r>
              <a:rPr lang="en-US" sz="1400" dirty="0" smtClean="0"/>
              <a:t>PSI </a:t>
            </a:r>
            <a:r>
              <a:rPr lang="en-US" sz="1400" dirty="0" smtClean="0"/>
              <a:t>support was limited until full approval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But </a:t>
            </a:r>
            <a:r>
              <a:rPr lang="en-US" sz="1600" dirty="0" smtClean="0"/>
              <a:t>now: strong support from PSI</a:t>
            </a:r>
          </a:p>
          <a:p>
            <a:pPr lvl="2"/>
            <a:r>
              <a:rPr lang="en-US" sz="1400" dirty="0" smtClean="0"/>
              <a:t>1 FPGA engineer, 1 SW engineer full time</a:t>
            </a:r>
          </a:p>
          <a:p>
            <a:pPr lvl="2"/>
            <a:r>
              <a:rPr lang="en-US" sz="1400" dirty="0" smtClean="0"/>
              <a:t>Part-time support of </a:t>
            </a:r>
            <a:r>
              <a:rPr lang="en-US" sz="1400" dirty="0" smtClean="0"/>
              <a:t>8+ </a:t>
            </a:r>
            <a:r>
              <a:rPr lang="en-US" sz="1400" dirty="0" smtClean="0"/>
              <a:t>people </a:t>
            </a:r>
            <a:r>
              <a:rPr lang="en-US" sz="1400" dirty="0" smtClean="0"/>
              <a:t>(controls, LLRF, instrumentation)</a:t>
            </a:r>
          </a:p>
          <a:p>
            <a:pPr lvl="2"/>
            <a:r>
              <a:rPr lang="en-US" sz="1400" dirty="0" smtClean="0"/>
              <a:t>Use of PSI resources for ADC performance characterization, etc.</a:t>
            </a:r>
          </a:p>
          <a:p>
            <a:pPr lvl="2"/>
            <a:r>
              <a:rPr lang="en-US" sz="1400" dirty="0" smtClean="0"/>
              <a:t>Production-quality kernel drivers (initial) </a:t>
            </a:r>
            <a:r>
              <a:rPr lang="en-US" sz="1400" dirty="0" smtClean="0"/>
              <a:t>release</a:t>
            </a:r>
          </a:p>
          <a:p>
            <a:pPr lvl="2"/>
            <a:r>
              <a:rPr lang="en-US" sz="1400" dirty="0" err="1" smtClean="0"/>
              <a:t>Procuremment</a:t>
            </a:r>
            <a:r>
              <a:rPr lang="en-US" sz="1400" dirty="0" smtClean="0"/>
              <a:t> launched</a:t>
            </a:r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Series </a:t>
            </a:r>
            <a:r>
              <a:rPr lang="en-US" sz="1600" dirty="0" smtClean="0"/>
              <a:t>production has </a:t>
            </a:r>
            <a:r>
              <a:rPr lang="en-US" sz="1600" dirty="0" smtClean="0"/>
              <a:t>started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11198"/>
            <a:ext cx="2195736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0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56184"/>
            <a:ext cx="5688632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IFC_1410 (and IFC_1420)</a:t>
            </a:r>
          </a:p>
          <a:p>
            <a:pPr lvl="1"/>
            <a:r>
              <a:rPr lang="en-US" dirty="0" smtClean="0"/>
              <a:t>Firmware status</a:t>
            </a:r>
          </a:p>
          <a:p>
            <a:pPr lvl="2"/>
            <a:r>
              <a:rPr lang="en-US" dirty="0" smtClean="0"/>
              <a:t>Generic applications (“oscilloscope”) running since a while</a:t>
            </a:r>
          </a:p>
          <a:p>
            <a:pPr lvl="2"/>
            <a:r>
              <a:rPr lang="en-US" dirty="0" smtClean="0"/>
              <a:t>ICS has </a:t>
            </a:r>
            <a:r>
              <a:rPr lang="en-US" dirty="0" smtClean="0"/>
              <a:t>prioritized RF </a:t>
            </a:r>
            <a:r>
              <a:rPr lang="en-US" dirty="0" smtClean="0"/>
              <a:t>support (RF-LPS firmware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Drivers (Linux, kernel)</a:t>
            </a:r>
          </a:p>
          <a:p>
            <a:pPr lvl="2"/>
            <a:r>
              <a:rPr lang="en-US" dirty="0" smtClean="0"/>
              <a:t>Worked so far on a version from the commercial partner</a:t>
            </a:r>
          </a:p>
          <a:p>
            <a:pPr lvl="2"/>
            <a:r>
              <a:rPr lang="en-US" dirty="0" smtClean="0"/>
              <a:t>This had a number of issues: thread safety, etc.</a:t>
            </a:r>
          </a:p>
          <a:p>
            <a:pPr lvl="2"/>
            <a:r>
              <a:rPr lang="en-US" dirty="0" smtClean="0"/>
              <a:t>A new, production-quality driver, supported by PSI and commercial partner </a:t>
            </a:r>
            <a:r>
              <a:rPr lang="en-US" dirty="0" smtClean="0"/>
              <a:t>released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EPICS</a:t>
            </a:r>
          </a:p>
          <a:p>
            <a:pPr lvl="2"/>
            <a:r>
              <a:rPr lang="en-US" dirty="0" smtClean="0"/>
              <a:t>Moving support to the new driver</a:t>
            </a:r>
          </a:p>
          <a:p>
            <a:pPr lvl="2"/>
            <a:r>
              <a:rPr lang="en-US" dirty="0" smtClean="0"/>
              <a:t>Area Detector will be the main driver for ESS</a:t>
            </a:r>
          </a:p>
          <a:p>
            <a:pPr lvl="2"/>
            <a:r>
              <a:rPr lang="en-US" dirty="0" smtClean="0"/>
              <a:t>Also a generic driver from PSI will be supported (</a:t>
            </a:r>
            <a:r>
              <a:rPr lang="en-US" dirty="0" err="1" smtClean="0"/>
              <a:t>regDev</a:t>
            </a:r>
            <a:r>
              <a:rPr lang="en-US" dirty="0" smtClean="0"/>
              <a:t>). This is primarily for prototyping but has also been used in production.</a:t>
            </a:r>
          </a:p>
          <a:p>
            <a:pPr lvl="3"/>
            <a:r>
              <a:rPr lang="en-US" dirty="0" smtClean="0"/>
              <a:t>Like “</a:t>
            </a:r>
            <a:r>
              <a:rPr lang="en-US" dirty="0" err="1" smtClean="0"/>
              <a:t>streamDevice</a:t>
            </a:r>
            <a:r>
              <a:rPr lang="en-US" dirty="0" smtClean="0"/>
              <a:t>” but for register-based, memory-mapped devices</a:t>
            </a:r>
          </a:p>
          <a:p>
            <a:pPr lvl="3"/>
            <a:r>
              <a:rPr lang="en-US" dirty="0" smtClean="0"/>
              <a:t>No programming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 descr="IMG_04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92796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System characterization report available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663"/>
            <a:ext cx="4092575" cy="5319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2" y="1492576"/>
            <a:ext cx="3619282" cy="532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7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vision and mission statements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ICS vision statement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ESS operated efficiently, reliably and safely, with a control system that everyone loves</a:t>
            </a:r>
          </a:p>
          <a:p>
            <a:endParaRPr lang="en-US" dirty="0" smtClean="0"/>
          </a:p>
          <a:p>
            <a:r>
              <a:rPr lang="en-US" sz="1600" dirty="0" smtClean="0"/>
              <a:t>ICS mission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ICS division shall provide and maintain world-class and cost-efficient control, protection and safety systems and services for the ESS facility.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The division shall develop competence and innovative solutions that can be shared in the community through open processes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2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8081</TotalTime>
  <Words>474</Words>
  <Application>Microsoft Office PowerPoint</Application>
  <PresentationFormat>On-screen Show (4:3)</PresentationFormat>
  <Paragraphs>108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Chess Core Powerpoint</vt:lpstr>
      <vt:lpstr>Plan for controls with the digital platform</vt:lpstr>
      <vt:lpstr>The ESS integrated control system</vt:lpstr>
      <vt:lpstr>nBLM plan/collaboration with CEA and Technical university of Lodz</vt:lpstr>
      <vt:lpstr>Control system infrastructure components</vt:lpstr>
      <vt:lpstr>Digital platforms, status and support</vt:lpstr>
      <vt:lpstr>Digital platforms, status and support </vt:lpstr>
      <vt:lpstr>System characterization report available</vt:lpstr>
      <vt:lpstr>ICS vision and mission statements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Henrik Carling</cp:lastModifiedBy>
  <cp:revision>114</cp:revision>
  <dcterms:created xsi:type="dcterms:W3CDTF">2013-10-29T16:05:10Z</dcterms:created>
  <dcterms:modified xsi:type="dcterms:W3CDTF">2017-12-04T15:13:29Z</dcterms:modified>
</cp:coreProperties>
</file>