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336" r:id="rId2"/>
    <p:sldId id="340" r:id="rId3"/>
    <p:sldId id="377" r:id="rId4"/>
    <p:sldId id="370" r:id="rId5"/>
    <p:sldId id="350" r:id="rId6"/>
    <p:sldId id="351" r:id="rId7"/>
    <p:sldId id="387" r:id="rId8"/>
    <p:sldId id="388" r:id="rId9"/>
    <p:sldId id="363" r:id="rId10"/>
    <p:sldId id="376" r:id="rId11"/>
    <p:sldId id="356" r:id="rId12"/>
    <p:sldId id="374" r:id="rId13"/>
    <p:sldId id="358" r:id="rId14"/>
    <p:sldId id="369" r:id="rId15"/>
    <p:sldId id="386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1CCD9"/>
    <a:srgbClr val="C1D0EF"/>
    <a:srgbClr val="AFBDD9"/>
    <a:srgbClr val="57AF78"/>
    <a:srgbClr val="2E9BE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31" autoAdjust="0"/>
    <p:restoredTop sz="97871" autoAdjust="0"/>
  </p:normalViewPr>
  <p:slideViewPr>
    <p:cSldViewPr>
      <p:cViewPr varScale="1">
        <p:scale>
          <a:sx n="126" d="100"/>
          <a:sy n="126" d="100"/>
        </p:scale>
        <p:origin x="16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9" d="100"/>
        <a:sy n="129" d="100"/>
      </p:scale>
      <p:origin x="0" y="1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Bessler\Desktop\Auswertung-CFX-Transient-c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b="1" i="0" u="none" strike="noStrike" baseline="0">
                <a:effectLst/>
              </a:rPr>
              <a:t>u.d.cM Tempertaure pulsed heat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udcM!$K$1</c:f>
              <c:strCache>
                <c:ptCount val="1"/>
                <c:pt idx="0">
                  <c:v>average Aluminum Temp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udcM!$J$2:$J$1402</c:f>
              <c:numCache>
                <c:formatCode>0.00</c:formatCode>
                <c:ptCount val="1401"/>
                <c:pt idx="0">
                  <c:v>0.00302077524</c:v>
                </c:pt>
                <c:pt idx="1">
                  <c:v>0.00694778282</c:v>
                </c:pt>
                <c:pt idx="2">
                  <c:v>0.012052893</c:v>
                </c:pt>
                <c:pt idx="3">
                  <c:v>0.018689534</c:v>
                </c:pt>
                <c:pt idx="4">
                  <c:v>0.02731717</c:v>
                </c:pt>
                <c:pt idx="5">
                  <c:v>0.0385330932</c:v>
                </c:pt>
                <c:pt idx="6">
                  <c:v>0.0531137957</c:v>
                </c:pt>
                <c:pt idx="7">
                  <c:v>0.0720687094</c:v>
                </c:pt>
                <c:pt idx="8">
                  <c:v>0.0967100932</c:v>
                </c:pt>
                <c:pt idx="9">
                  <c:v>0.128743894</c:v>
                </c:pt>
                <c:pt idx="10">
                  <c:v>0.170387822</c:v>
                </c:pt>
                <c:pt idx="11">
                  <c:v>0.224524949</c:v>
                </c:pt>
                <c:pt idx="12">
                  <c:v>0.294903206</c:v>
                </c:pt>
                <c:pt idx="13">
                  <c:v>0.38639491</c:v>
                </c:pt>
                <c:pt idx="14">
                  <c:v>0.505334174</c:v>
                </c:pt>
                <c:pt idx="15">
                  <c:v>0.659955142</c:v>
                </c:pt>
                <c:pt idx="16">
                  <c:v>0.860962435</c:v>
                </c:pt>
                <c:pt idx="17">
                  <c:v>1.12227187</c:v>
                </c:pt>
                <c:pt idx="18">
                  <c:v>1.46197411</c:v>
                </c:pt>
                <c:pt idx="19">
                  <c:v>1.90358714</c:v>
                </c:pt>
                <c:pt idx="20">
                  <c:v>2.47768383</c:v>
                </c:pt>
                <c:pt idx="21">
                  <c:v>3.224009880000001</c:v>
                </c:pt>
                <c:pt idx="22">
                  <c:v>4.194233099999995</c:v>
                </c:pt>
                <c:pt idx="23">
                  <c:v>5.45552373</c:v>
                </c:pt>
                <c:pt idx="24">
                  <c:v>7.09520141</c:v>
                </c:pt>
                <c:pt idx="25">
                  <c:v>9.226782250000002</c:v>
                </c:pt>
                <c:pt idx="26">
                  <c:v>11.9978376</c:v>
                </c:pt>
                <c:pt idx="27">
                  <c:v>15.6002091</c:v>
                </c:pt>
                <c:pt idx="28">
                  <c:v>20.283293</c:v>
                </c:pt>
                <c:pt idx="29">
                  <c:v>26.3713002</c:v>
                </c:pt>
                <c:pt idx="30">
                  <c:v>34.28570930000001</c:v>
                </c:pt>
                <c:pt idx="31">
                  <c:v>42.2001183000001</c:v>
                </c:pt>
                <c:pt idx="32">
                  <c:v>48.2881255</c:v>
                </c:pt>
                <c:pt idx="33">
                  <c:v>52.9712066</c:v>
                </c:pt>
                <c:pt idx="34">
                  <c:v>56.573581</c:v>
                </c:pt>
                <c:pt idx="35">
                  <c:v>59.34463439999999</c:v>
                </c:pt>
                <c:pt idx="36">
                  <c:v>61.47621570000001</c:v>
                </c:pt>
                <c:pt idx="37">
                  <c:v>63.11589480000001</c:v>
                </c:pt>
                <c:pt idx="38">
                  <c:v>64.37718120000001</c:v>
                </c:pt>
                <c:pt idx="39">
                  <c:v>65.34741070000002</c:v>
                </c:pt>
                <c:pt idx="40">
                  <c:v>66.0937354</c:v>
                </c:pt>
                <c:pt idx="41">
                  <c:v>66.66783240000001</c:v>
                </c:pt>
                <c:pt idx="42">
                  <c:v>67.10944320000001</c:v>
                </c:pt>
                <c:pt idx="43">
                  <c:v>67.449145</c:v>
                </c:pt>
                <c:pt idx="44">
                  <c:v>67.7104518</c:v>
                </c:pt>
                <c:pt idx="45">
                  <c:v>67.911461</c:v>
                </c:pt>
                <c:pt idx="46">
                  <c:v>68.06608290000001</c:v>
                </c:pt>
                <c:pt idx="47">
                  <c:v>68.18502400000001</c:v>
                </c:pt>
                <c:pt idx="48">
                  <c:v>68.27651709999998</c:v>
                </c:pt>
                <c:pt idx="49">
                  <c:v>68.34689530000001</c:v>
                </c:pt>
                <c:pt idx="50">
                  <c:v>68.4010312</c:v>
                </c:pt>
                <c:pt idx="51">
                  <c:v>68.4426725</c:v>
                </c:pt>
                <c:pt idx="52">
                  <c:v>68.47471</c:v>
                </c:pt>
                <c:pt idx="53">
                  <c:v>68.4993491</c:v>
                </c:pt>
                <c:pt idx="54">
                  <c:v>68.5183033</c:v>
                </c:pt>
                <c:pt idx="55">
                  <c:v>68.53288409999998</c:v>
                </c:pt>
                <c:pt idx="56">
                  <c:v>68.54409719999998</c:v>
                </c:pt>
                <c:pt idx="57">
                  <c:v>68.55272500000001</c:v>
                </c:pt>
                <c:pt idx="58">
                  <c:v>68.5593635</c:v>
                </c:pt>
                <c:pt idx="59">
                  <c:v>68.5644671</c:v>
                </c:pt>
                <c:pt idx="60">
                  <c:v>68.5683936</c:v>
                </c:pt>
                <c:pt idx="61">
                  <c:v>68.57141849999998</c:v>
                </c:pt>
                <c:pt idx="62">
                  <c:v>68.574369</c:v>
                </c:pt>
                <c:pt idx="63">
                  <c:v>68.57820600000001</c:v>
                </c:pt>
                <c:pt idx="64">
                  <c:v>68.5831979</c:v>
                </c:pt>
                <c:pt idx="65">
                  <c:v>68.5896799</c:v>
                </c:pt>
                <c:pt idx="66">
                  <c:v>68.59810650000001</c:v>
                </c:pt>
                <c:pt idx="67">
                  <c:v>68.60906630000001</c:v>
                </c:pt>
                <c:pt idx="68">
                  <c:v>68.62331929999998</c:v>
                </c:pt>
                <c:pt idx="69">
                  <c:v>68.6418414</c:v>
                </c:pt>
                <c:pt idx="70">
                  <c:v>68.6659142</c:v>
                </c:pt>
                <c:pt idx="71">
                  <c:v>68.6972216</c:v>
                </c:pt>
                <c:pt idx="72">
                  <c:v>68.7379092</c:v>
                </c:pt>
                <c:pt idx="73">
                  <c:v>68.79080830000001</c:v>
                </c:pt>
                <c:pt idx="74">
                  <c:v>68.8595846</c:v>
                </c:pt>
                <c:pt idx="75">
                  <c:v>68.9489841</c:v>
                </c:pt>
                <c:pt idx="76">
                  <c:v>69.0652058</c:v>
                </c:pt>
                <c:pt idx="77">
                  <c:v>69.21629610000002</c:v>
                </c:pt>
                <c:pt idx="78">
                  <c:v>69.41270829999998</c:v>
                </c:pt>
                <c:pt idx="79">
                  <c:v>69.66804709999984</c:v>
                </c:pt>
                <c:pt idx="80">
                  <c:v>69.9999854</c:v>
                </c:pt>
                <c:pt idx="81">
                  <c:v>70.33193109999998</c:v>
                </c:pt>
                <c:pt idx="82">
                  <c:v>70.58727</c:v>
                </c:pt>
                <c:pt idx="83">
                  <c:v>70.7836822</c:v>
                </c:pt>
                <c:pt idx="84">
                  <c:v>70.93477250000001</c:v>
                </c:pt>
                <c:pt idx="85">
                  <c:v>71.05099410000001</c:v>
                </c:pt>
                <c:pt idx="86">
                  <c:v>71.14039360000002</c:v>
                </c:pt>
                <c:pt idx="87">
                  <c:v>71.2091625</c:v>
                </c:pt>
                <c:pt idx="88">
                  <c:v>71.26206160000002</c:v>
                </c:pt>
                <c:pt idx="89">
                  <c:v>71.30275669999995</c:v>
                </c:pt>
                <c:pt idx="90">
                  <c:v>71.33405660000002</c:v>
                </c:pt>
                <c:pt idx="91">
                  <c:v>71.35813679999983</c:v>
                </c:pt>
                <c:pt idx="92">
                  <c:v>71.376659</c:v>
                </c:pt>
                <c:pt idx="93">
                  <c:v>71.3909045</c:v>
                </c:pt>
                <c:pt idx="94">
                  <c:v>71.4018643</c:v>
                </c:pt>
                <c:pt idx="95">
                  <c:v>71.41029830000002</c:v>
                </c:pt>
                <c:pt idx="96">
                  <c:v>71.4167804</c:v>
                </c:pt>
                <c:pt idx="97">
                  <c:v>71.42177219999974</c:v>
                </c:pt>
                <c:pt idx="98">
                  <c:v>71.4256093</c:v>
                </c:pt>
                <c:pt idx="99">
                  <c:v>71.42855970000002</c:v>
                </c:pt>
                <c:pt idx="100">
                  <c:v>71.4315772</c:v>
                </c:pt>
                <c:pt idx="101">
                  <c:v>71.43550370000002</c:v>
                </c:pt>
                <c:pt idx="102">
                  <c:v>71.4406148</c:v>
                </c:pt>
                <c:pt idx="103">
                  <c:v>71.4472458</c:v>
                </c:pt>
                <c:pt idx="104">
                  <c:v>71.45587349999998</c:v>
                </c:pt>
                <c:pt idx="105">
                  <c:v>71.46709410000002</c:v>
                </c:pt>
                <c:pt idx="106">
                  <c:v>71.4816749</c:v>
                </c:pt>
                <c:pt idx="107">
                  <c:v>71.5006292</c:v>
                </c:pt>
                <c:pt idx="108">
                  <c:v>71.52526830000001</c:v>
                </c:pt>
                <c:pt idx="109">
                  <c:v>71.55730580000001</c:v>
                </c:pt>
                <c:pt idx="110">
                  <c:v>71.59894700000001</c:v>
                </c:pt>
                <c:pt idx="111">
                  <c:v>71.65308300000001</c:v>
                </c:pt>
                <c:pt idx="112">
                  <c:v>71.7234612</c:v>
                </c:pt>
                <c:pt idx="113">
                  <c:v>71.8149543</c:v>
                </c:pt>
                <c:pt idx="114">
                  <c:v>71.9338953</c:v>
                </c:pt>
                <c:pt idx="115">
                  <c:v>72.08851719999984</c:v>
                </c:pt>
                <c:pt idx="116">
                  <c:v>72.28951900000002</c:v>
                </c:pt>
                <c:pt idx="117">
                  <c:v>72.55083320000001</c:v>
                </c:pt>
                <c:pt idx="118">
                  <c:v>72.890535</c:v>
                </c:pt>
                <c:pt idx="119">
                  <c:v>73.33214579999998</c:v>
                </c:pt>
                <c:pt idx="120">
                  <c:v>73.90624280000001</c:v>
                </c:pt>
                <c:pt idx="121">
                  <c:v>74.65256749999995</c:v>
                </c:pt>
                <c:pt idx="122">
                  <c:v>75.62278959999973</c:v>
                </c:pt>
                <c:pt idx="123">
                  <c:v>76.88408340000002</c:v>
                </c:pt>
                <c:pt idx="124">
                  <c:v>78.52376249999998</c:v>
                </c:pt>
                <c:pt idx="125">
                  <c:v>80.65534379999985</c:v>
                </c:pt>
                <c:pt idx="126">
                  <c:v>83.42639360000002</c:v>
                </c:pt>
                <c:pt idx="127">
                  <c:v>87.02877159999973</c:v>
                </c:pt>
                <c:pt idx="128">
                  <c:v>91.71184900000002</c:v>
                </c:pt>
                <c:pt idx="129">
                  <c:v>97.79985990000002</c:v>
                </c:pt>
                <c:pt idx="130">
                  <c:v>105.714269</c:v>
                </c:pt>
                <c:pt idx="131">
                  <c:v>113.628678</c:v>
                </c:pt>
                <c:pt idx="132">
                  <c:v>119.716682</c:v>
                </c:pt>
                <c:pt idx="133">
                  <c:v>124.399766</c:v>
                </c:pt>
                <c:pt idx="134">
                  <c:v>128.002137</c:v>
                </c:pt>
                <c:pt idx="135">
                  <c:v>130.773187</c:v>
                </c:pt>
                <c:pt idx="136">
                  <c:v>132.904768</c:v>
                </c:pt>
                <c:pt idx="137">
                  <c:v>134.544447</c:v>
                </c:pt>
                <c:pt idx="138">
                  <c:v>135.805741</c:v>
                </c:pt>
                <c:pt idx="139">
                  <c:v>136.77597</c:v>
                </c:pt>
                <c:pt idx="140">
                  <c:v>137.522295</c:v>
                </c:pt>
                <c:pt idx="141">
                  <c:v>138.096392</c:v>
                </c:pt>
                <c:pt idx="142">
                  <c:v>138.538003</c:v>
                </c:pt>
                <c:pt idx="143">
                  <c:v>138.877705</c:v>
                </c:pt>
                <c:pt idx="144">
                  <c:v>139.139012</c:v>
                </c:pt>
                <c:pt idx="145">
                  <c:v>139.340028</c:v>
                </c:pt>
                <c:pt idx="146">
                  <c:v>139.494643</c:v>
                </c:pt>
                <c:pt idx="147">
                  <c:v>139.6135839999999</c:v>
                </c:pt>
                <c:pt idx="148">
                  <c:v>139.705077</c:v>
                </c:pt>
                <c:pt idx="149">
                  <c:v>139.775455</c:v>
                </c:pt>
                <c:pt idx="150">
                  <c:v>139.829591</c:v>
                </c:pt>
                <c:pt idx="151">
                  <c:v>139.871225</c:v>
                </c:pt>
                <c:pt idx="152">
                  <c:v>139.903262</c:v>
                </c:pt>
                <c:pt idx="153">
                  <c:v>139.9279090000001</c:v>
                </c:pt>
                <c:pt idx="154">
                  <c:v>139.946863</c:v>
                </c:pt>
                <c:pt idx="155">
                  <c:v>139.9614360000001</c:v>
                </c:pt>
                <c:pt idx="156">
                  <c:v>139.972657</c:v>
                </c:pt>
                <c:pt idx="157">
                  <c:v>139.981285</c:v>
                </c:pt>
                <c:pt idx="158">
                  <c:v>139.987916</c:v>
                </c:pt>
                <c:pt idx="159">
                  <c:v>139.993027</c:v>
                </c:pt>
                <c:pt idx="160">
                  <c:v>139.996961</c:v>
                </c:pt>
                <c:pt idx="161">
                  <c:v>139.999971</c:v>
                </c:pt>
                <c:pt idx="162">
                  <c:v>140.002921</c:v>
                </c:pt>
                <c:pt idx="163">
                  <c:v>140.006766</c:v>
                </c:pt>
                <c:pt idx="164">
                  <c:v>140.011758</c:v>
                </c:pt>
                <c:pt idx="165">
                  <c:v>140.01824</c:v>
                </c:pt>
                <c:pt idx="166">
                  <c:v>140.026674</c:v>
                </c:pt>
                <c:pt idx="167">
                  <c:v>140.037626</c:v>
                </c:pt>
                <c:pt idx="168">
                  <c:v>140.051872</c:v>
                </c:pt>
                <c:pt idx="169">
                  <c:v>140.070394</c:v>
                </c:pt>
                <c:pt idx="170">
                  <c:v>140.094474</c:v>
                </c:pt>
                <c:pt idx="171">
                  <c:v>140.125781</c:v>
                </c:pt>
                <c:pt idx="172">
                  <c:v>140.166476</c:v>
                </c:pt>
                <c:pt idx="173">
                  <c:v>140.219375</c:v>
                </c:pt>
                <c:pt idx="174">
                  <c:v>140.288144</c:v>
                </c:pt>
                <c:pt idx="175">
                  <c:v>140.377536</c:v>
                </c:pt>
                <c:pt idx="176">
                  <c:v>140.493765</c:v>
                </c:pt>
                <c:pt idx="177">
                  <c:v>140.644848</c:v>
                </c:pt>
                <c:pt idx="178">
                  <c:v>140.841261</c:v>
                </c:pt>
                <c:pt idx="179">
                  <c:v>141.096607</c:v>
                </c:pt>
                <c:pt idx="180">
                  <c:v>141.428545</c:v>
                </c:pt>
                <c:pt idx="181">
                  <c:v>141.760483</c:v>
                </c:pt>
                <c:pt idx="182">
                  <c:v>142.01583</c:v>
                </c:pt>
                <c:pt idx="183">
                  <c:v>142.212242</c:v>
                </c:pt>
                <c:pt idx="184">
                  <c:v>142.363325</c:v>
                </c:pt>
                <c:pt idx="185">
                  <c:v>142.479554</c:v>
                </c:pt>
                <c:pt idx="186">
                  <c:v>142.568946</c:v>
                </c:pt>
                <c:pt idx="187">
                  <c:v>142.63773</c:v>
                </c:pt>
                <c:pt idx="188">
                  <c:v>142.690629</c:v>
                </c:pt>
                <c:pt idx="189">
                  <c:v>142.731309</c:v>
                </c:pt>
                <c:pt idx="190">
                  <c:v>142.762616</c:v>
                </c:pt>
                <c:pt idx="191">
                  <c:v>142.786697</c:v>
                </c:pt>
                <c:pt idx="192">
                  <c:v>142.8052190000001</c:v>
                </c:pt>
                <c:pt idx="193">
                  <c:v>142.819464</c:v>
                </c:pt>
                <c:pt idx="194">
                  <c:v>142.830431</c:v>
                </c:pt>
                <c:pt idx="195">
                  <c:v>142.838851</c:v>
                </c:pt>
                <c:pt idx="196">
                  <c:v>142.8453480000001</c:v>
                </c:pt>
                <c:pt idx="197">
                  <c:v>142.850325</c:v>
                </c:pt>
                <c:pt idx="198">
                  <c:v>142.854169</c:v>
                </c:pt>
                <c:pt idx="199">
                  <c:v>142.857119</c:v>
                </c:pt>
                <c:pt idx="200">
                  <c:v>142.860144</c:v>
                </c:pt>
                <c:pt idx="201">
                  <c:v>142.864063</c:v>
                </c:pt>
                <c:pt idx="202">
                  <c:v>142.869174</c:v>
                </c:pt>
                <c:pt idx="203">
                  <c:v>142.875805</c:v>
                </c:pt>
                <c:pt idx="204">
                  <c:v>142.8844330000001</c:v>
                </c:pt>
                <c:pt idx="205">
                  <c:v>142.895654</c:v>
                </c:pt>
                <c:pt idx="206">
                  <c:v>142.910227</c:v>
                </c:pt>
                <c:pt idx="207">
                  <c:v>142.929181</c:v>
                </c:pt>
                <c:pt idx="208">
                  <c:v>142.953828</c:v>
                </c:pt>
                <c:pt idx="209">
                  <c:v>142.985865</c:v>
                </c:pt>
                <c:pt idx="210">
                  <c:v>143.027499</c:v>
                </c:pt>
                <c:pt idx="211">
                  <c:v>143.08165</c:v>
                </c:pt>
                <c:pt idx="212">
                  <c:v>143.1520280000001</c:v>
                </c:pt>
                <c:pt idx="213">
                  <c:v>143.243507</c:v>
                </c:pt>
                <c:pt idx="214">
                  <c:v>143.3624480000001</c:v>
                </c:pt>
                <c:pt idx="215">
                  <c:v>143.517077</c:v>
                </c:pt>
                <c:pt idx="216">
                  <c:v>143.718079</c:v>
                </c:pt>
                <c:pt idx="217">
                  <c:v>143.979385</c:v>
                </c:pt>
                <c:pt idx="218">
                  <c:v>144.319087</c:v>
                </c:pt>
                <c:pt idx="219">
                  <c:v>144.760713</c:v>
                </c:pt>
                <c:pt idx="220">
                  <c:v>145.334795</c:v>
                </c:pt>
                <c:pt idx="221">
                  <c:v>146.081135</c:v>
                </c:pt>
                <c:pt idx="222">
                  <c:v>147.0513490000001</c:v>
                </c:pt>
                <c:pt idx="223">
                  <c:v>148.312643</c:v>
                </c:pt>
                <c:pt idx="224">
                  <c:v>149.952322</c:v>
                </c:pt>
                <c:pt idx="225">
                  <c:v>152.083904</c:v>
                </c:pt>
                <c:pt idx="226">
                  <c:v>154.854953</c:v>
                </c:pt>
                <c:pt idx="227">
                  <c:v>158.4573240000001</c:v>
                </c:pt>
                <c:pt idx="228">
                  <c:v>163.140416</c:v>
                </c:pt>
                <c:pt idx="229">
                  <c:v>169.22842</c:v>
                </c:pt>
                <c:pt idx="230">
                  <c:v>177.142829</c:v>
                </c:pt>
                <c:pt idx="231">
                  <c:v>185.057238</c:v>
                </c:pt>
                <c:pt idx="232">
                  <c:v>191.145241</c:v>
                </c:pt>
                <c:pt idx="233">
                  <c:v>195.828333</c:v>
                </c:pt>
                <c:pt idx="234">
                  <c:v>199.430704</c:v>
                </c:pt>
                <c:pt idx="235">
                  <c:v>202.201754</c:v>
                </c:pt>
                <c:pt idx="236">
                  <c:v>204.333335</c:v>
                </c:pt>
                <c:pt idx="237">
                  <c:v>205.973014</c:v>
                </c:pt>
                <c:pt idx="238">
                  <c:v>207.234308</c:v>
                </c:pt>
                <c:pt idx="239">
                  <c:v>208.204523</c:v>
                </c:pt>
                <c:pt idx="240">
                  <c:v>208.950847</c:v>
                </c:pt>
                <c:pt idx="241">
                  <c:v>209.524944</c:v>
                </c:pt>
                <c:pt idx="242">
                  <c:v>209.966555</c:v>
                </c:pt>
                <c:pt idx="243">
                  <c:v>210.306257</c:v>
                </c:pt>
                <c:pt idx="244">
                  <c:v>210.567579</c:v>
                </c:pt>
                <c:pt idx="245">
                  <c:v>210.76858</c:v>
                </c:pt>
                <c:pt idx="246">
                  <c:v>210.923195</c:v>
                </c:pt>
                <c:pt idx="247">
                  <c:v>211.0421360000001</c:v>
                </c:pt>
                <c:pt idx="248">
                  <c:v>211.133629</c:v>
                </c:pt>
                <c:pt idx="249">
                  <c:v>211.204007</c:v>
                </c:pt>
                <c:pt idx="250">
                  <c:v>211.258143</c:v>
                </c:pt>
                <c:pt idx="251">
                  <c:v>211.299792</c:v>
                </c:pt>
                <c:pt idx="252">
                  <c:v>211.331829</c:v>
                </c:pt>
                <c:pt idx="253">
                  <c:v>211.3564610000001</c:v>
                </c:pt>
                <c:pt idx="254">
                  <c:v>211.375415</c:v>
                </c:pt>
                <c:pt idx="255">
                  <c:v>211.390004</c:v>
                </c:pt>
                <c:pt idx="256">
                  <c:v>211.401224</c:v>
                </c:pt>
                <c:pt idx="257">
                  <c:v>211.409852</c:v>
                </c:pt>
                <c:pt idx="258">
                  <c:v>211.416483</c:v>
                </c:pt>
                <c:pt idx="259">
                  <c:v>211.421594</c:v>
                </c:pt>
                <c:pt idx="260">
                  <c:v>211.425513</c:v>
                </c:pt>
                <c:pt idx="261">
                  <c:v>211.4285380000001</c:v>
                </c:pt>
                <c:pt idx="262">
                  <c:v>211.4314880000001</c:v>
                </c:pt>
                <c:pt idx="263">
                  <c:v>211.4353180000001</c:v>
                </c:pt>
                <c:pt idx="264">
                  <c:v>211.44031</c:v>
                </c:pt>
                <c:pt idx="265">
                  <c:v>211.446792</c:v>
                </c:pt>
                <c:pt idx="266">
                  <c:v>211.4552260000001</c:v>
                </c:pt>
                <c:pt idx="267">
                  <c:v>211.466193</c:v>
                </c:pt>
                <c:pt idx="268">
                  <c:v>211.480439</c:v>
                </c:pt>
                <c:pt idx="269">
                  <c:v>211.498961</c:v>
                </c:pt>
                <c:pt idx="270">
                  <c:v>211.523041</c:v>
                </c:pt>
                <c:pt idx="271">
                  <c:v>211.554334</c:v>
                </c:pt>
                <c:pt idx="272">
                  <c:v>211.595029</c:v>
                </c:pt>
                <c:pt idx="273">
                  <c:v>211.647928</c:v>
                </c:pt>
                <c:pt idx="274">
                  <c:v>211.716697</c:v>
                </c:pt>
                <c:pt idx="275">
                  <c:v>211.806104</c:v>
                </c:pt>
                <c:pt idx="276">
                  <c:v>211.9223180000001</c:v>
                </c:pt>
                <c:pt idx="277">
                  <c:v>212.073416</c:v>
                </c:pt>
                <c:pt idx="278">
                  <c:v>212.269828</c:v>
                </c:pt>
                <c:pt idx="279">
                  <c:v>212.525159</c:v>
                </c:pt>
                <c:pt idx="280">
                  <c:v>212.857112</c:v>
                </c:pt>
                <c:pt idx="281">
                  <c:v>213.189051</c:v>
                </c:pt>
                <c:pt idx="282">
                  <c:v>213.444382</c:v>
                </c:pt>
                <c:pt idx="283">
                  <c:v>213.640794</c:v>
                </c:pt>
                <c:pt idx="284">
                  <c:v>213.791892</c:v>
                </c:pt>
                <c:pt idx="285">
                  <c:v>213.9081060000001</c:v>
                </c:pt>
                <c:pt idx="286">
                  <c:v>213.997513</c:v>
                </c:pt>
                <c:pt idx="287">
                  <c:v>214.066282</c:v>
                </c:pt>
                <c:pt idx="288">
                  <c:v>214.119181</c:v>
                </c:pt>
                <c:pt idx="289">
                  <c:v>214.159876</c:v>
                </c:pt>
                <c:pt idx="290">
                  <c:v>214.191183</c:v>
                </c:pt>
                <c:pt idx="291">
                  <c:v>214.215249</c:v>
                </c:pt>
                <c:pt idx="292">
                  <c:v>214.233771</c:v>
                </c:pt>
                <c:pt idx="293">
                  <c:v>214.248031</c:v>
                </c:pt>
                <c:pt idx="294">
                  <c:v>214.258984</c:v>
                </c:pt>
                <c:pt idx="295">
                  <c:v>214.267418</c:v>
                </c:pt>
                <c:pt idx="296">
                  <c:v>214.2739</c:v>
                </c:pt>
                <c:pt idx="297">
                  <c:v>214.278892</c:v>
                </c:pt>
                <c:pt idx="298">
                  <c:v>214.282721</c:v>
                </c:pt>
                <c:pt idx="299">
                  <c:v>214.285672</c:v>
                </c:pt>
                <c:pt idx="300">
                  <c:v>214.288697</c:v>
                </c:pt>
                <c:pt idx="301">
                  <c:v>214.292631</c:v>
                </c:pt>
                <c:pt idx="302">
                  <c:v>214.297727</c:v>
                </c:pt>
                <c:pt idx="303">
                  <c:v>214.304373</c:v>
                </c:pt>
                <c:pt idx="304">
                  <c:v>214.313</c:v>
                </c:pt>
                <c:pt idx="305">
                  <c:v>214.3242060000001</c:v>
                </c:pt>
                <c:pt idx="306">
                  <c:v>214.338794</c:v>
                </c:pt>
                <c:pt idx="307">
                  <c:v>214.357749</c:v>
                </c:pt>
                <c:pt idx="308">
                  <c:v>214.3823950000001</c:v>
                </c:pt>
                <c:pt idx="309">
                  <c:v>214.414418</c:v>
                </c:pt>
                <c:pt idx="310">
                  <c:v>214.456066</c:v>
                </c:pt>
                <c:pt idx="311">
                  <c:v>214.510202</c:v>
                </c:pt>
                <c:pt idx="312">
                  <c:v>214.580581</c:v>
                </c:pt>
                <c:pt idx="313">
                  <c:v>214.672074</c:v>
                </c:pt>
                <c:pt idx="314">
                  <c:v>214.791015</c:v>
                </c:pt>
                <c:pt idx="315">
                  <c:v>214.945629</c:v>
                </c:pt>
                <c:pt idx="316">
                  <c:v>215.146646</c:v>
                </c:pt>
                <c:pt idx="317">
                  <c:v>215.407953</c:v>
                </c:pt>
                <c:pt idx="318">
                  <c:v>215.747654</c:v>
                </c:pt>
                <c:pt idx="319">
                  <c:v>216.189265</c:v>
                </c:pt>
                <c:pt idx="320">
                  <c:v>216.763362</c:v>
                </c:pt>
                <c:pt idx="321">
                  <c:v>217.509687</c:v>
                </c:pt>
                <c:pt idx="322">
                  <c:v>218.479916</c:v>
                </c:pt>
                <c:pt idx="323">
                  <c:v>219.741195</c:v>
                </c:pt>
                <c:pt idx="324">
                  <c:v>221.380875</c:v>
                </c:pt>
                <c:pt idx="325">
                  <c:v>223.512456</c:v>
                </c:pt>
                <c:pt idx="326">
                  <c:v>226.28352</c:v>
                </c:pt>
                <c:pt idx="327">
                  <c:v>229.885891</c:v>
                </c:pt>
                <c:pt idx="328">
                  <c:v>234.568968</c:v>
                </c:pt>
                <c:pt idx="329">
                  <c:v>240.656972</c:v>
                </c:pt>
                <c:pt idx="330">
                  <c:v>248.571381</c:v>
                </c:pt>
                <c:pt idx="331">
                  <c:v>256.48579</c:v>
                </c:pt>
                <c:pt idx="332">
                  <c:v>262.573808</c:v>
                </c:pt>
                <c:pt idx="333">
                  <c:v>267.256886</c:v>
                </c:pt>
                <c:pt idx="334">
                  <c:v>270.8592710000001</c:v>
                </c:pt>
                <c:pt idx="335">
                  <c:v>273.630321</c:v>
                </c:pt>
                <c:pt idx="336">
                  <c:v>275.761902</c:v>
                </c:pt>
                <c:pt idx="337">
                  <c:v>277.4015669999989</c:v>
                </c:pt>
                <c:pt idx="338">
                  <c:v>278.66286</c:v>
                </c:pt>
                <c:pt idx="339">
                  <c:v>279.633075</c:v>
                </c:pt>
                <c:pt idx="340">
                  <c:v>280.379415</c:v>
                </c:pt>
                <c:pt idx="341">
                  <c:v>280.953497</c:v>
                </c:pt>
                <c:pt idx="342">
                  <c:v>281.395107999999</c:v>
                </c:pt>
                <c:pt idx="343">
                  <c:v>281.734824</c:v>
                </c:pt>
                <c:pt idx="344">
                  <c:v>281.9961309999987</c:v>
                </c:pt>
                <c:pt idx="345">
                  <c:v>282.197148</c:v>
                </c:pt>
                <c:pt idx="346">
                  <c:v>282.351762</c:v>
                </c:pt>
                <c:pt idx="347">
                  <c:v>282.470703</c:v>
                </c:pt>
                <c:pt idx="348">
                  <c:v>282.562196</c:v>
                </c:pt>
                <c:pt idx="349">
                  <c:v>282.63256</c:v>
                </c:pt>
                <c:pt idx="350">
                  <c:v>282.6867099999996</c:v>
                </c:pt>
                <c:pt idx="351">
                  <c:v>282.7283439999989</c:v>
                </c:pt>
                <c:pt idx="352">
                  <c:v>282.760382</c:v>
                </c:pt>
                <c:pt idx="353">
                  <c:v>282.785028</c:v>
                </c:pt>
                <c:pt idx="354">
                  <c:v>282.803982</c:v>
                </c:pt>
                <c:pt idx="355">
                  <c:v>282.818555999999</c:v>
                </c:pt>
                <c:pt idx="356">
                  <c:v>282.8297910000001</c:v>
                </c:pt>
                <c:pt idx="357">
                  <c:v>282.838404</c:v>
                </c:pt>
                <c:pt idx="358">
                  <c:v>282.84505</c:v>
                </c:pt>
                <c:pt idx="359">
                  <c:v>282.8501460000001</c:v>
                </c:pt>
                <c:pt idx="360">
                  <c:v>282.85408</c:v>
                </c:pt>
                <c:pt idx="361">
                  <c:v>282.8570900000001</c:v>
                </c:pt>
                <c:pt idx="362">
                  <c:v>282.860041</c:v>
                </c:pt>
                <c:pt idx="363">
                  <c:v>282.8638850000001</c:v>
                </c:pt>
                <c:pt idx="364">
                  <c:v>282.8688620000001</c:v>
                </c:pt>
                <c:pt idx="365">
                  <c:v>282.8753589999992</c:v>
                </c:pt>
                <c:pt idx="366">
                  <c:v>282.883793</c:v>
                </c:pt>
                <c:pt idx="367">
                  <c:v>282.89476</c:v>
                </c:pt>
                <c:pt idx="368">
                  <c:v>282.909006</c:v>
                </c:pt>
                <c:pt idx="369">
                  <c:v>282.927512999999</c:v>
                </c:pt>
                <c:pt idx="370">
                  <c:v>282.9515929999989</c:v>
                </c:pt>
                <c:pt idx="371">
                  <c:v>282.9828860000001</c:v>
                </c:pt>
                <c:pt idx="372">
                  <c:v>283.023595999999</c:v>
                </c:pt>
                <c:pt idx="373">
                  <c:v>283.076495</c:v>
                </c:pt>
                <c:pt idx="374">
                  <c:v>283.1452490000001</c:v>
                </c:pt>
                <c:pt idx="375">
                  <c:v>283.234656</c:v>
                </c:pt>
                <c:pt idx="376">
                  <c:v>283.350885</c:v>
                </c:pt>
                <c:pt idx="377">
                  <c:v>283.5019830000001</c:v>
                </c:pt>
                <c:pt idx="378">
                  <c:v>283.69838</c:v>
                </c:pt>
                <c:pt idx="379">
                  <c:v>283.953726</c:v>
                </c:pt>
                <c:pt idx="380">
                  <c:v>284.2856650000001</c:v>
                </c:pt>
                <c:pt idx="381">
                  <c:v>284.6176030000001</c:v>
                </c:pt>
                <c:pt idx="382">
                  <c:v>284.872949</c:v>
                </c:pt>
                <c:pt idx="383">
                  <c:v>285.0693460000001</c:v>
                </c:pt>
                <c:pt idx="384">
                  <c:v>285.220444</c:v>
                </c:pt>
                <c:pt idx="385">
                  <c:v>285.336673</c:v>
                </c:pt>
                <c:pt idx="386">
                  <c:v>285.42608</c:v>
                </c:pt>
                <c:pt idx="387">
                  <c:v>285.494834</c:v>
                </c:pt>
                <c:pt idx="388">
                  <c:v>285.5477330000001</c:v>
                </c:pt>
                <c:pt idx="389">
                  <c:v>285.588443</c:v>
                </c:pt>
                <c:pt idx="390">
                  <c:v>285.619736</c:v>
                </c:pt>
                <c:pt idx="391">
                  <c:v>285.643816</c:v>
                </c:pt>
                <c:pt idx="392">
                  <c:v>285.662323</c:v>
                </c:pt>
                <c:pt idx="393">
                  <c:v>285.676599</c:v>
                </c:pt>
                <c:pt idx="394">
                  <c:v>285.687536</c:v>
                </c:pt>
                <c:pt idx="395">
                  <c:v>285.69597</c:v>
                </c:pt>
                <c:pt idx="396">
                  <c:v>285.702467</c:v>
                </c:pt>
                <c:pt idx="397">
                  <c:v>285.707444</c:v>
                </c:pt>
                <c:pt idx="398">
                  <c:v>285.711288</c:v>
                </c:pt>
                <c:pt idx="399">
                  <c:v>285.714239</c:v>
                </c:pt>
                <c:pt idx="400">
                  <c:v>285.7172489999999</c:v>
                </c:pt>
                <c:pt idx="401">
                  <c:v>285.721182999999</c:v>
                </c:pt>
                <c:pt idx="402">
                  <c:v>285.726278999999</c:v>
                </c:pt>
                <c:pt idx="403">
                  <c:v>285.732925</c:v>
                </c:pt>
                <c:pt idx="404">
                  <c:v>285.741568</c:v>
                </c:pt>
                <c:pt idx="405">
                  <c:v>285.752773</c:v>
                </c:pt>
                <c:pt idx="406">
                  <c:v>285.767347</c:v>
                </c:pt>
                <c:pt idx="407">
                  <c:v>285.786300999999</c:v>
                </c:pt>
                <c:pt idx="408">
                  <c:v>285.810947</c:v>
                </c:pt>
                <c:pt idx="409">
                  <c:v>285.842985</c:v>
                </c:pt>
                <c:pt idx="410">
                  <c:v>285.884619</c:v>
                </c:pt>
                <c:pt idx="411">
                  <c:v>285.938769999999</c:v>
                </c:pt>
                <c:pt idx="412">
                  <c:v>286.009133</c:v>
                </c:pt>
                <c:pt idx="413">
                  <c:v>286.1006260000001</c:v>
                </c:pt>
                <c:pt idx="414">
                  <c:v>286.219567</c:v>
                </c:pt>
                <c:pt idx="415">
                  <c:v>286.374182</c:v>
                </c:pt>
                <c:pt idx="416">
                  <c:v>286.575197999999</c:v>
                </c:pt>
                <c:pt idx="417">
                  <c:v>286.836504999999</c:v>
                </c:pt>
                <c:pt idx="418">
                  <c:v>287.176222</c:v>
                </c:pt>
                <c:pt idx="419">
                  <c:v>287.617832</c:v>
                </c:pt>
                <c:pt idx="420">
                  <c:v>288.191914999999</c:v>
                </c:pt>
                <c:pt idx="421">
                  <c:v>288.938253999999</c:v>
                </c:pt>
                <c:pt idx="422">
                  <c:v>289.908469</c:v>
                </c:pt>
                <c:pt idx="423">
                  <c:v>291.1697630000001</c:v>
                </c:pt>
                <c:pt idx="424">
                  <c:v>292.8094270000001</c:v>
                </c:pt>
                <c:pt idx="425">
                  <c:v>294.941008</c:v>
                </c:pt>
                <c:pt idx="426">
                  <c:v>297.7120880000001</c:v>
                </c:pt>
                <c:pt idx="427">
                  <c:v>301.3144430000001</c:v>
                </c:pt>
                <c:pt idx="428">
                  <c:v>305.9975209999996</c:v>
                </c:pt>
                <c:pt idx="429">
                  <c:v>312.0855389999989</c:v>
                </c:pt>
                <c:pt idx="430">
                  <c:v>319.999932999999</c:v>
                </c:pt>
                <c:pt idx="431">
                  <c:v>327.9143569999989</c:v>
                </c:pt>
                <c:pt idx="432">
                  <c:v>334.002376</c:v>
                </c:pt>
                <c:pt idx="433">
                  <c:v>338.685453</c:v>
                </c:pt>
                <c:pt idx="434">
                  <c:v>342.287809</c:v>
                </c:pt>
                <c:pt idx="435">
                  <c:v>345.058858</c:v>
                </c:pt>
                <c:pt idx="436">
                  <c:v>347.19044</c:v>
                </c:pt>
                <c:pt idx="437">
                  <c:v>348.8301339999989</c:v>
                </c:pt>
                <c:pt idx="438">
                  <c:v>350.091428</c:v>
                </c:pt>
                <c:pt idx="439">
                  <c:v>351.0616420000001</c:v>
                </c:pt>
                <c:pt idx="440">
                  <c:v>351.8079820000001</c:v>
                </c:pt>
                <c:pt idx="441">
                  <c:v>352.382064</c:v>
                </c:pt>
                <c:pt idx="442">
                  <c:v>352.823675</c:v>
                </c:pt>
                <c:pt idx="443">
                  <c:v>353.163391</c:v>
                </c:pt>
                <c:pt idx="444">
                  <c:v>353.4246979999999</c:v>
                </c:pt>
                <c:pt idx="445">
                  <c:v>353.6256850000001</c:v>
                </c:pt>
                <c:pt idx="446">
                  <c:v>353.7803289999989</c:v>
                </c:pt>
                <c:pt idx="447">
                  <c:v>353.89927</c:v>
                </c:pt>
                <c:pt idx="448">
                  <c:v>353.990763</c:v>
                </c:pt>
                <c:pt idx="449">
                  <c:v>354.061126999999</c:v>
                </c:pt>
                <c:pt idx="450">
                  <c:v>354.115278</c:v>
                </c:pt>
                <c:pt idx="451">
                  <c:v>354.156911</c:v>
                </c:pt>
                <c:pt idx="452">
                  <c:v>354.188949</c:v>
                </c:pt>
                <c:pt idx="453">
                  <c:v>354.213594999999</c:v>
                </c:pt>
                <c:pt idx="454">
                  <c:v>354.2325499999992</c:v>
                </c:pt>
                <c:pt idx="455">
                  <c:v>354.247123</c:v>
                </c:pt>
                <c:pt idx="456">
                  <c:v>354.2583289999992</c:v>
                </c:pt>
                <c:pt idx="457">
                  <c:v>354.266971</c:v>
                </c:pt>
                <c:pt idx="458">
                  <c:v>354.273587</c:v>
                </c:pt>
                <c:pt idx="459">
                  <c:v>354.2787129999989</c:v>
                </c:pt>
                <c:pt idx="460">
                  <c:v>354.2826470000001</c:v>
                </c:pt>
                <c:pt idx="461">
                  <c:v>354.285657</c:v>
                </c:pt>
                <c:pt idx="462">
                  <c:v>354.288608</c:v>
                </c:pt>
                <c:pt idx="463">
                  <c:v>354.292452</c:v>
                </c:pt>
                <c:pt idx="464">
                  <c:v>354.297429</c:v>
                </c:pt>
                <c:pt idx="465">
                  <c:v>354.303926</c:v>
                </c:pt>
                <c:pt idx="466">
                  <c:v>354.31236</c:v>
                </c:pt>
                <c:pt idx="467">
                  <c:v>354.323298</c:v>
                </c:pt>
                <c:pt idx="468">
                  <c:v>354.3375429999999</c:v>
                </c:pt>
                <c:pt idx="469">
                  <c:v>354.35608</c:v>
                </c:pt>
                <c:pt idx="470">
                  <c:v>354.380161</c:v>
                </c:pt>
                <c:pt idx="471">
                  <c:v>354.4114529999989</c:v>
                </c:pt>
                <c:pt idx="472">
                  <c:v>354.4521629999999</c:v>
                </c:pt>
                <c:pt idx="473">
                  <c:v>354.5050620000001</c:v>
                </c:pt>
                <c:pt idx="474">
                  <c:v>354.573816</c:v>
                </c:pt>
                <c:pt idx="475">
                  <c:v>354.663223</c:v>
                </c:pt>
                <c:pt idx="476">
                  <c:v>354.779452</c:v>
                </c:pt>
                <c:pt idx="477">
                  <c:v>354.9305199999987</c:v>
                </c:pt>
                <c:pt idx="478">
                  <c:v>355.1269470000001</c:v>
                </c:pt>
                <c:pt idx="479">
                  <c:v>355.382293</c:v>
                </c:pt>
                <c:pt idx="480">
                  <c:v>355.714232</c:v>
                </c:pt>
                <c:pt idx="481">
                  <c:v>356.04617</c:v>
                </c:pt>
                <c:pt idx="482">
                  <c:v>356.301515999999</c:v>
                </c:pt>
                <c:pt idx="483">
                  <c:v>356.497913999999</c:v>
                </c:pt>
                <c:pt idx="484">
                  <c:v>356.6490110000001</c:v>
                </c:pt>
                <c:pt idx="485">
                  <c:v>356.76524</c:v>
                </c:pt>
                <c:pt idx="486">
                  <c:v>356.854618</c:v>
                </c:pt>
                <c:pt idx="487">
                  <c:v>356.923401</c:v>
                </c:pt>
                <c:pt idx="488">
                  <c:v>356.976299999999</c:v>
                </c:pt>
                <c:pt idx="489">
                  <c:v>357.016981</c:v>
                </c:pt>
                <c:pt idx="490">
                  <c:v>357.0483029999999</c:v>
                </c:pt>
                <c:pt idx="491">
                  <c:v>357.072383</c:v>
                </c:pt>
                <c:pt idx="492">
                  <c:v>357.09089</c:v>
                </c:pt>
                <c:pt idx="493">
                  <c:v>357.105136</c:v>
                </c:pt>
                <c:pt idx="494">
                  <c:v>357.116103</c:v>
                </c:pt>
                <c:pt idx="495">
                  <c:v>357.124537</c:v>
                </c:pt>
                <c:pt idx="496">
                  <c:v>357.131004</c:v>
                </c:pt>
                <c:pt idx="497">
                  <c:v>357.136010999999</c:v>
                </c:pt>
                <c:pt idx="498">
                  <c:v>357.1398560000001</c:v>
                </c:pt>
                <c:pt idx="499">
                  <c:v>357.1428060000001</c:v>
                </c:pt>
                <c:pt idx="500">
                  <c:v>357.145816</c:v>
                </c:pt>
                <c:pt idx="501">
                  <c:v>357.1497500000001</c:v>
                </c:pt>
                <c:pt idx="502">
                  <c:v>357.154846</c:v>
                </c:pt>
                <c:pt idx="503">
                  <c:v>357.1614920000001</c:v>
                </c:pt>
                <c:pt idx="504">
                  <c:v>357.170105</c:v>
                </c:pt>
                <c:pt idx="505">
                  <c:v>357.18134</c:v>
                </c:pt>
                <c:pt idx="506">
                  <c:v>357.195914</c:v>
                </c:pt>
                <c:pt idx="507">
                  <c:v>357.214868</c:v>
                </c:pt>
                <c:pt idx="508">
                  <c:v>357.239514999999</c:v>
                </c:pt>
                <c:pt idx="509">
                  <c:v>357.271551999999</c:v>
                </c:pt>
                <c:pt idx="510">
                  <c:v>357.313186</c:v>
                </c:pt>
                <c:pt idx="511">
                  <c:v>357.367307</c:v>
                </c:pt>
                <c:pt idx="512">
                  <c:v>357.4376999999996</c:v>
                </c:pt>
                <c:pt idx="513">
                  <c:v>357.529193</c:v>
                </c:pt>
                <c:pt idx="514">
                  <c:v>357.648134</c:v>
                </c:pt>
                <c:pt idx="515">
                  <c:v>357.802749</c:v>
                </c:pt>
                <c:pt idx="516">
                  <c:v>358.003765</c:v>
                </c:pt>
                <c:pt idx="517">
                  <c:v>358.265072</c:v>
                </c:pt>
                <c:pt idx="518">
                  <c:v>358.604759</c:v>
                </c:pt>
                <c:pt idx="519">
                  <c:v>359.04637</c:v>
                </c:pt>
                <c:pt idx="520">
                  <c:v>359.6204820000001</c:v>
                </c:pt>
                <c:pt idx="521">
                  <c:v>360.366791</c:v>
                </c:pt>
                <c:pt idx="522">
                  <c:v>361.337036</c:v>
                </c:pt>
                <c:pt idx="523">
                  <c:v>362.598329999999</c:v>
                </c:pt>
                <c:pt idx="524">
                  <c:v>364.237994</c:v>
                </c:pt>
                <c:pt idx="525">
                  <c:v>366.3695750000001</c:v>
                </c:pt>
                <c:pt idx="526">
                  <c:v>369.1406250000001</c:v>
                </c:pt>
                <c:pt idx="527">
                  <c:v>372.743011</c:v>
                </c:pt>
                <c:pt idx="528">
                  <c:v>377.4260879999989</c:v>
                </c:pt>
                <c:pt idx="529">
                  <c:v>383.514106</c:v>
                </c:pt>
                <c:pt idx="530">
                  <c:v>391.428499999999</c:v>
                </c:pt>
                <c:pt idx="531">
                  <c:v>399.3429240000001</c:v>
                </c:pt>
                <c:pt idx="532">
                  <c:v>405.4309129999989</c:v>
                </c:pt>
                <c:pt idx="533">
                  <c:v>410.1139900000001</c:v>
                </c:pt>
                <c:pt idx="534">
                  <c:v>413.716375999999</c:v>
                </c:pt>
                <c:pt idx="535">
                  <c:v>416.487426</c:v>
                </c:pt>
                <c:pt idx="536">
                  <c:v>418.6190070000001</c:v>
                </c:pt>
                <c:pt idx="537">
                  <c:v>420.258701</c:v>
                </c:pt>
                <c:pt idx="538">
                  <c:v>421.519965</c:v>
                </c:pt>
                <c:pt idx="539">
                  <c:v>422.4902089999989</c:v>
                </c:pt>
                <c:pt idx="540">
                  <c:v>423.2365189999987</c:v>
                </c:pt>
                <c:pt idx="541">
                  <c:v>423.8106310000001</c:v>
                </c:pt>
                <c:pt idx="542">
                  <c:v>424.2522420000001</c:v>
                </c:pt>
                <c:pt idx="543">
                  <c:v>424.5919289999989</c:v>
                </c:pt>
                <c:pt idx="544">
                  <c:v>424.853265</c:v>
                </c:pt>
                <c:pt idx="545">
                  <c:v>425.0542520000001</c:v>
                </c:pt>
                <c:pt idx="546">
                  <c:v>425.2088670000001</c:v>
                </c:pt>
                <c:pt idx="547">
                  <c:v>425.327808</c:v>
                </c:pt>
                <c:pt idx="548">
                  <c:v>425.419301</c:v>
                </c:pt>
                <c:pt idx="549">
                  <c:v>425.489694</c:v>
                </c:pt>
                <c:pt idx="550">
                  <c:v>425.5438150000001</c:v>
                </c:pt>
                <c:pt idx="551">
                  <c:v>425.585479</c:v>
                </c:pt>
                <c:pt idx="552">
                  <c:v>425.617516</c:v>
                </c:pt>
                <c:pt idx="553">
                  <c:v>425.642133</c:v>
                </c:pt>
                <c:pt idx="554">
                  <c:v>425.6610870000001</c:v>
                </c:pt>
                <c:pt idx="555">
                  <c:v>425.6756900000001</c:v>
                </c:pt>
                <c:pt idx="556">
                  <c:v>425.686896</c:v>
                </c:pt>
                <c:pt idx="557">
                  <c:v>425.695509</c:v>
                </c:pt>
                <c:pt idx="558">
                  <c:v>425.7021549999992</c:v>
                </c:pt>
                <c:pt idx="559">
                  <c:v>425.707251</c:v>
                </c:pt>
                <c:pt idx="560">
                  <c:v>425.711184999999</c:v>
                </c:pt>
                <c:pt idx="561">
                  <c:v>425.7142250000001</c:v>
                </c:pt>
                <c:pt idx="562">
                  <c:v>425.717174999999</c:v>
                </c:pt>
                <c:pt idx="563">
                  <c:v>425.72099</c:v>
                </c:pt>
                <c:pt idx="564">
                  <c:v>425.725996</c:v>
                </c:pt>
                <c:pt idx="565">
                  <c:v>425.732464</c:v>
                </c:pt>
                <c:pt idx="566">
                  <c:v>425.740898</c:v>
                </c:pt>
                <c:pt idx="567">
                  <c:v>425.751865</c:v>
                </c:pt>
                <c:pt idx="568">
                  <c:v>425.766109999999</c:v>
                </c:pt>
                <c:pt idx="569">
                  <c:v>425.7846470000001</c:v>
                </c:pt>
                <c:pt idx="570">
                  <c:v>425.808728</c:v>
                </c:pt>
                <c:pt idx="571">
                  <c:v>425.8400200000001</c:v>
                </c:pt>
                <c:pt idx="572">
                  <c:v>425.8807</c:v>
                </c:pt>
                <c:pt idx="573">
                  <c:v>425.9335989999989</c:v>
                </c:pt>
                <c:pt idx="574">
                  <c:v>426.002383</c:v>
                </c:pt>
                <c:pt idx="575">
                  <c:v>426.0917899999992</c:v>
                </c:pt>
                <c:pt idx="576">
                  <c:v>426.207989</c:v>
                </c:pt>
                <c:pt idx="577">
                  <c:v>426.3590870000001</c:v>
                </c:pt>
                <c:pt idx="578">
                  <c:v>426.555514</c:v>
                </c:pt>
                <c:pt idx="579">
                  <c:v>426.8108310000001</c:v>
                </c:pt>
                <c:pt idx="580">
                  <c:v>427.142799</c:v>
                </c:pt>
                <c:pt idx="581">
                  <c:v>427.4747369999992</c:v>
                </c:pt>
                <c:pt idx="582">
                  <c:v>427.7300539999989</c:v>
                </c:pt>
                <c:pt idx="583">
                  <c:v>427.926481</c:v>
                </c:pt>
                <c:pt idx="584">
                  <c:v>428.077579</c:v>
                </c:pt>
                <c:pt idx="585">
                  <c:v>428.193778</c:v>
                </c:pt>
                <c:pt idx="586">
                  <c:v>428.2831849999992</c:v>
                </c:pt>
                <c:pt idx="587">
                  <c:v>428.351969</c:v>
                </c:pt>
                <c:pt idx="588">
                  <c:v>428.404868</c:v>
                </c:pt>
                <c:pt idx="589">
                  <c:v>428.445548</c:v>
                </c:pt>
                <c:pt idx="590">
                  <c:v>428.47684</c:v>
                </c:pt>
                <c:pt idx="591">
                  <c:v>428.5009210000001</c:v>
                </c:pt>
                <c:pt idx="592">
                  <c:v>428.519458</c:v>
                </c:pt>
                <c:pt idx="593">
                  <c:v>428.5337029999992</c:v>
                </c:pt>
                <c:pt idx="594">
                  <c:v>428.5446700000001</c:v>
                </c:pt>
                <c:pt idx="595">
                  <c:v>428.553104</c:v>
                </c:pt>
                <c:pt idx="596">
                  <c:v>428.5595720000001</c:v>
                </c:pt>
                <c:pt idx="597">
                  <c:v>428.5645779999999</c:v>
                </c:pt>
                <c:pt idx="598">
                  <c:v>428.568393</c:v>
                </c:pt>
                <c:pt idx="599">
                  <c:v>428.571343</c:v>
                </c:pt>
                <c:pt idx="600">
                  <c:v>428.574383</c:v>
                </c:pt>
                <c:pt idx="601">
                  <c:v>428.578316999999</c:v>
                </c:pt>
                <c:pt idx="602">
                  <c:v>428.583413</c:v>
                </c:pt>
                <c:pt idx="603">
                  <c:v>428.5900589999989</c:v>
                </c:pt>
                <c:pt idx="604">
                  <c:v>428.598672</c:v>
                </c:pt>
                <c:pt idx="605">
                  <c:v>428.609878</c:v>
                </c:pt>
                <c:pt idx="606">
                  <c:v>428.6244810000001</c:v>
                </c:pt>
                <c:pt idx="607">
                  <c:v>428.643435</c:v>
                </c:pt>
                <c:pt idx="608">
                  <c:v>428.668052</c:v>
                </c:pt>
                <c:pt idx="609">
                  <c:v>428.700089</c:v>
                </c:pt>
                <c:pt idx="610">
                  <c:v>428.741753</c:v>
                </c:pt>
                <c:pt idx="611">
                  <c:v>428.795874</c:v>
                </c:pt>
                <c:pt idx="612">
                  <c:v>428.8662670000001</c:v>
                </c:pt>
                <c:pt idx="613">
                  <c:v>428.95776</c:v>
                </c:pt>
                <c:pt idx="614">
                  <c:v>429.076701</c:v>
                </c:pt>
                <c:pt idx="615">
                  <c:v>429.2313159999987</c:v>
                </c:pt>
                <c:pt idx="616">
                  <c:v>429.432332999999</c:v>
                </c:pt>
                <c:pt idx="617">
                  <c:v>429.693639</c:v>
                </c:pt>
                <c:pt idx="618">
                  <c:v>430.033325999999</c:v>
                </c:pt>
                <c:pt idx="619">
                  <c:v>430.474937</c:v>
                </c:pt>
                <c:pt idx="620">
                  <c:v>431.049049</c:v>
                </c:pt>
                <c:pt idx="621">
                  <c:v>431.7953589999989</c:v>
                </c:pt>
                <c:pt idx="622">
                  <c:v>432.765603</c:v>
                </c:pt>
                <c:pt idx="623">
                  <c:v>434.026867</c:v>
                </c:pt>
                <c:pt idx="624">
                  <c:v>435.6665610000001</c:v>
                </c:pt>
                <c:pt idx="625">
                  <c:v>437.798141999999</c:v>
                </c:pt>
                <c:pt idx="626">
                  <c:v>440.569192</c:v>
                </c:pt>
                <c:pt idx="627">
                  <c:v>444.171578</c:v>
                </c:pt>
                <c:pt idx="628">
                  <c:v>448.8546550000001</c:v>
                </c:pt>
                <c:pt idx="629">
                  <c:v>454.9426440000001</c:v>
                </c:pt>
                <c:pt idx="630">
                  <c:v>462.8570680000001</c:v>
                </c:pt>
                <c:pt idx="631">
                  <c:v>470.771462</c:v>
                </c:pt>
                <c:pt idx="632">
                  <c:v>476.85948</c:v>
                </c:pt>
                <c:pt idx="633">
                  <c:v>481.542557</c:v>
                </c:pt>
                <c:pt idx="634">
                  <c:v>485.144943</c:v>
                </c:pt>
                <c:pt idx="635">
                  <c:v>487.915993</c:v>
                </c:pt>
                <c:pt idx="636">
                  <c:v>490.047574</c:v>
                </c:pt>
                <c:pt idx="637">
                  <c:v>491.687238</c:v>
                </c:pt>
                <c:pt idx="638">
                  <c:v>492.948531999999</c:v>
                </c:pt>
                <c:pt idx="639">
                  <c:v>493.918776999999</c:v>
                </c:pt>
                <c:pt idx="640">
                  <c:v>494.6650860000001</c:v>
                </c:pt>
                <c:pt idx="641">
                  <c:v>495.2391979999989</c:v>
                </c:pt>
                <c:pt idx="642">
                  <c:v>495.680809</c:v>
                </c:pt>
                <c:pt idx="643">
                  <c:v>496.020496</c:v>
                </c:pt>
                <c:pt idx="644">
                  <c:v>496.281803</c:v>
                </c:pt>
                <c:pt idx="645">
                  <c:v>496.4828189999996</c:v>
                </c:pt>
                <c:pt idx="646">
                  <c:v>496.637434</c:v>
                </c:pt>
                <c:pt idx="647">
                  <c:v>496.756374999999</c:v>
                </c:pt>
                <c:pt idx="648">
                  <c:v>496.847868</c:v>
                </c:pt>
                <c:pt idx="649">
                  <c:v>496.918261</c:v>
                </c:pt>
                <c:pt idx="650">
                  <c:v>496.9723820000001</c:v>
                </c:pt>
                <c:pt idx="651">
                  <c:v>497.014016</c:v>
                </c:pt>
                <c:pt idx="652">
                  <c:v>497.046053</c:v>
                </c:pt>
                <c:pt idx="653">
                  <c:v>497.0707</c:v>
                </c:pt>
                <c:pt idx="654">
                  <c:v>497.0896540000001</c:v>
                </c:pt>
                <c:pt idx="655">
                  <c:v>497.1042280000001</c:v>
                </c:pt>
                <c:pt idx="656">
                  <c:v>497.1154630000001</c:v>
                </c:pt>
                <c:pt idx="657">
                  <c:v>497.1240760000001</c:v>
                </c:pt>
                <c:pt idx="658">
                  <c:v>497.130722</c:v>
                </c:pt>
                <c:pt idx="659">
                  <c:v>497.135818</c:v>
                </c:pt>
                <c:pt idx="660">
                  <c:v>497.139752</c:v>
                </c:pt>
                <c:pt idx="661">
                  <c:v>497.1427620000001</c:v>
                </c:pt>
                <c:pt idx="662">
                  <c:v>497.1457120000001</c:v>
                </c:pt>
                <c:pt idx="663">
                  <c:v>497.1495570000001</c:v>
                </c:pt>
                <c:pt idx="664">
                  <c:v>497.1545640000001</c:v>
                </c:pt>
                <c:pt idx="665">
                  <c:v>497.161031</c:v>
                </c:pt>
                <c:pt idx="666">
                  <c:v>497.1694650000001</c:v>
                </c:pt>
                <c:pt idx="667">
                  <c:v>497.1804320000001</c:v>
                </c:pt>
                <c:pt idx="668">
                  <c:v>497.194678</c:v>
                </c:pt>
                <c:pt idx="669">
                  <c:v>497.213185</c:v>
                </c:pt>
                <c:pt idx="670">
                  <c:v>497.237265</c:v>
                </c:pt>
                <c:pt idx="671">
                  <c:v>497.268587</c:v>
                </c:pt>
                <c:pt idx="672">
                  <c:v>497.3092680000001</c:v>
                </c:pt>
                <c:pt idx="673">
                  <c:v>497.3621670000001</c:v>
                </c:pt>
                <c:pt idx="674">
                  <c:v>497.430949999999</c:v>
                </c:pt>
                <c:pt idx="675">
                  <c:v>497.5203279999996</c:v>
                </c:pt>
                <c:pt idx="676">
                  <c:v>497.636556999999</c:v>
                </c:pt>
                <c:pt idx="677">
                  <c:v>497.787654</c:v>
                </c:pt>
                <c:pt idx="678">
                  <c:v>497.984052</c:v>
                </c:pt>
                <c:pt idx="679">
                  <c:v>498.2393979999989</c:v>
                </c:pt>
                <c:pt idx="680">
                  <c:v>498.571335999999</c:v>
                </c:pt>
                <c:pt idx="681">
                  <c:v>498.903275</c:v>
                </c:pt>
                <c:pt idx="682">
                  <c:v>499.1586210000001</c:v>
                </c:pt>
                <c:pt idx="683">
                  <c:v>499.355048</c:v>
                </c:pt>
                <c:pt idx="684">
                  <c:v>499.506115999999</c:v>
                </c:pt>
                <c:pt idx="685">
                  <c:v>499.6223450000001</c:v>
                </c:pt>
                <c:pt idx="686">
                  <c:v>499.711751999999</c:v>
                </c:pt>
                <c:pt idx="687">
                  <c:v>499.780505999999</c:v>
                </c:pt>
                <c:pt idx="688">
                  <c:v>499.833405</c:v>
                </c:pt>
                <c:pt idx="689">
                  <c:v>499.874115</c:v>
                </c:pt>
                <c:pt idx="690">
                  <c:v>499.905407</c:v>
                </c:pt>
                <c:pt idx="691">
                  <c:v>499.929488</c:v>
                </c:pt>
                <c:pt idx="692">
                  <c:v>499.948025</c:v>
                </c:pt>
                <c:pt idx="693">
                  <c:v>499.96227</c:v>
                </c:pt>
                <c:pt idx="694">
                  <c:v>499.9732079999989</c:v>
                </c:pt>
                <c:pt idx="695">
                  <c:v>499.981642</c:v>
                </c:pt>
                <c:pt idx="696">
                  <c:v>499.9881389999987</c:v>
                </c:pt>
                <c:pt idx="697">
                  <c:v>499.9931159999986</c:v>
                </c:pt>
                <c:pt idx="698">
                  <c:v>499.9969599999988</c:v>
                </c:pt>
                <c:pt idx="699">
                  <c:v>499.999910999999</c:v>
                </c:pt>
                <c:pt idx="700">
                  <c:v>500.0029210000001</c:v>
                </c:pt>
                <c:pt idx="701">
                  <c:v>500.006855</c:v>
                </c:pt>
                <c:pt idx="702">
                  <c:v>500.011981</c:v>
                </c:pt>
                <c:pt idx="703">
                  <c:v>500.018596999999</c:v>
                </c:pt>
                <c:pt idx="704">
                  <c:v>500.027239</c:v>
                </c:pt>
                <c:pt idx="705">
                  <c:v>500.038445</c:v>
                </c:pt>
                <c:pt idx="706">
                  <c:v>500.053048</c:v>
                </c:pt>
                <c:pt idx="707">
                  <c:v>500.0720020000001</c:v>
                </c:pt>
                <c:pt idx="708">
                  <c:v>500.096618999999</c:v>
                </c:pt>
                <c:pt idx="709">
                  <c:v>500.1286860000001</c:v>
                </c:pt>
                <c:pt idx="710">
                  <c:v>500.17029</c:v>
                </c:pt>
                <c:pt idx="711">
                  <c:v>500.224411</c:v>
                </c:pt>
                <c:pt idx="712">
                  <c:v>500.2948050000001</c:v>
                </c:pt>
                <c:pt idx="713">
                  <c:v>500.386298</c:v>
                </c:pt>
                <c:pt idx="714">
                  <c:v>500.505269</c:v>
                </c:pt>
                <c:pt idx="715">
                  <c:v>500.6598830000003</c:v>
                </c:pt>
                <c:pt idx="716">
                  <c:v>500.8608700000001</c:v>
                </c:pt>
                <c:pt idx="717">
                  <c:v>501.122177</c:v>
                </c:pt>
                <c:pt idx="718">
                  <c:v>501.461864</c:v>
                </c:pt>
                <c:pt idx="719">
                  <c:v>501.903474</c:v>
                </c:pt>
                <c:pt idx="720">
                  <c:v>502.477586</c:v>
                </c:pt>
                <c:pt idx="721">
                  <c:v>503.223896</c:v>
                </c:pt>
                <c:pt idx="722">
                  <c:v>504.1941400000001</c:v>
                </c:pt>
                <c:pt idx="723">
                  <c:v>505.455434</c:v>
                </c:pt>
                <c:pt idx="724">
                  <c:v>507.095098</c:v>
                </c:pt>
                <c:pt idx="725">
                  <c:v>509.22668</c:v>
                </c:pt>
                <c:pt idx="726">
                  <c:v>511.997758999999</c:v>
                </c:pt>
                <c:pt idx="727">
                  <c:v>515.600145</c:v>
                </c:pt>
                <c:pt idx="728">
                  <c:v>520.283222</c:v>
                </c:pt>
                <c:pt idx="729">
                  <c:v>526.3712409999994</c:v>
                </c:pt>
                <c:pt idx="730">
                  <c:v>534.285605</c:v>
                </c:pt>
                <c:pt idx="731">
                  <c:v>542.2000290000001</c:v>
                </c:pt>
                <c:pt idx="732">
                  <c:v>548.2880470000005</c:v>
                </c:pt>
                <c:pt idx="733">
                  <c:v>552.9711249999988</c:v>
                </c:pt>
                <c:pt idx="734">
                  <c:v>556.5735100000001</c:v>
                </c:pt>
                <c:pt idx="735">
                  <c:v>559.3445300000001</c:v>
                </c:pt>
                <c:pt idx="736">
                  <c:v>561.4761110000001</c:v>
                </c:pt>
                <c:pt idx="737">
                  <c:v>563.1158350000001</c:v>
                </c:pt>
                <c:pt idx="738">
                  <c:v>564.3770689999988</c:v>
                </c:pt>
                <c:pt idx="739">
                  <c:v>565.3473139999984</c:v>
                </c:pt>
                <c:pt idx="740">
                  <c:v>566.093624</c:v>
                </c:pt>
                <c:pt idx="741">
                  <c:v>566.6677360000001</c:v>
                </c:pt>
                <c:pt idx="742">
                  <c:v>567.1093460000001</c:v>
                </c:pt>
                <c:pt idx="743">
                  <c:v>567.449033</c:v>
                </c:pt>
                <c:pt idx="744">
                  <c:v>567.7103400000005</c:v>
                </c:pt>
                <c:pt idx="745">
                  <c:v>567.9113860000001</c:v>
                </c:pt>
                <c:pt idx="746">
                  <c:v>568.0660009999988</c:v>
                </c:pt>
                <c:pt idx="747">
                  <c:v>568.184912</c:v>
                </c:pt>
                <c:pt idx="748">
                  <c:v>568.2764050000001</c:v>
                </c:pt>
                <c:pt idx="749">
                  <c:v>568.3467979999994</c:v>
                </c:pt>
                <c:pt idx="750">
                  <c:v>568.4009189999994</c:v>
                </c:pt>
                <c:pt idx="751">
                  <c:v>568.4425829999988</c:v>
                </c:pt>
                <c:pt idx="752">
                  <c:v>568.47465</c:v>
                </c:pt>
                <c:pt idx="753">
                  <c:v>568.4992669999988</c:v>
                </c:pt>
                <c:pt idx="754">
                  <c:v>568.5182209999994</c:v>
                </c:pt>
                <c:pt idx="755">
                  <c:v>568.5328249999986</c:v>
                </c:pt>
                <c:pt idx="756">
                  <c:v>568.54403</c:v>
                </c:pt>
                <c:pt idx="757">
                  <c:v>568.5526129999982</c:v>
                </c:pt>
                <c:pt idx="758">
                  <c:v>568.5592889999994</c:v>
                </c:pt>
                <c:pt idx="759">
                  <c:v>568.5643550000001</c:v>
                </c:pt>
                <c:pt idx="760">
                  <c:v>568.5682889999994</c:v>
                </c:pt>
                <c:pt idx="761">
                  <c:v>568.571329</c:v>
                </c:pt>
                <c:pt idx="762">
                  <c:v>568.5743090000001</c:v>
                </c:pt>
                <c:pt idx="763">
                  <c:v>568.578124</c:v>
                </c:pt>
                <c:pt idx="764">
                  <c:v>568.5831310000005</c:v>
                </c:pt>
                <c:pt idx="765">
                  <c:v>568.589568</c:v>
                </c:pt>
                <c:pt idx="766">
                  <c:v>568.5980320000005</c:v>
                </c:pt>
                <c:pt idx="767">
                  <c:v>568.608999</c:v>
                </c:pt>
                <c:pt idx="768">
                  <c:v>568.623245</c:v>
                </c:pt>
                <c:pt idx="769">
                  <c:v>568.641782</c:v>
                </c:pt>
                <c:pt idx="770">
                  <c:v>568.6658020000001</c:v>
                </c:pt>
                <c:pt idx="771">
                  <c:v>568.6971550000001</c:v>
                </c:pt>
                <c:pt idx="772">
                  <c:v>568.7378050000001</c:v>
                </c:pt>
                <c:pt idx="773">
                  <c:v>568.790734</c:v>
                </c:pt>
                <c:pt idx="774">
                  <c:v>568.8595179999984</c:v>
                </c:pt>
                <c:pt idx="775">
                  <c:v>568.9489249999988</c:v>
                </c:pt>
                <c:pt idx="776">
                  <c:v>569.0650939999994</c:v>
                </c:pt>
                <c:pt idx="777">
                  <c:v>569.2161920000001</c:v>
                </c:pt>
                <c:pt idx="778">
                  <c:v>569.4126489999985</c:v>
                </c:pt>
                <c:pt idx="779">
                  <c:v>569.6679350000001</c:v>
                </c:pt>
                <c:pt idx="780">
                  <c:v>569.999874</c:v>
                </c:pt>
                <c:pt idx="781">
                  <c:v>570.3318720000001</c:v>
                </c:pt>
                <c:pt idx="782">
                  <c:v>570.5871579999994</c:v>
                </c:pt>
                <c:pt idx="783">
                  <c:v>570.783615</c:v>
                </c:pt>
                <c:pt idx="784">
                  <c:v>570.934713</c:v>
                </c:pt>
                <c:pt idx="785">
                  <c:v>571.0508820000001</c:v>
                </c:pt>
                <c:pt idx="786">
                  <c:v>571.1402889999994</c:v>
                </c:pt>
                <c:pt idx="787">
                  <c:v>571.209073</c:v>
                </c:pt>
                <c:pt idx="788">
                  <c:v>571.2620019999994</c:v>
                </c:pt>
                <c:pt idx="789">
                  <c:v>571.3026519999983</c:v>
                </c:pt>
                <c:pt idx="790">
                  <c:v>571.3339450000001</c:v>
                </c:pt>
                <c:pt idx="791">
                  <c:v>571.3580249999985</c:v>
                </c:pt>
                <c:pt idx="792">
                  <c:v>571.3765619999994</c:v>
                </c:pt>
                <c:pt idx="793">
                  <c:v>571.390808</c:v>
                </c:pt>
                <c:pt idx="794">
                  <c:v>571.401775</c:v>
                </c:pt>
                <c:pt idx="795">
                  <c:v>571.4102389999994</c:v>
                </c:pt>
                <c:pt idx="796">
                  <c:v>571.4166759999994</c:v>
                </c:pt>
                <c:pt idx="797">
                  <c:v>571.4216829999988</c:v>
                </c:pt>
                <c:pt idx="798">
                  <c:v>571.4254980000001</c:v>
                </c:pt>
                <c:pt idx="799">
                  <c:v>571.428478</c:v>
                </c:pt>
                <c:pt idx="800">
                  <c:v>571.4315179999984</c:v>
                </c:pt>
                <c:pt idx="801">
                  <c:v>571.4354519999994</c:v>
                </c:pt>
                <c:pt idx="802">
                  <c:v>571.4405179999985</c:v>
                </c:pt>
                <c:pt idx="803">
                  <c:v>571.4471339999988</c:v>
                </c:pt>
                <c:pt idx="804">
                  <c:v>571.4557770000001</c:v>
                </c:pt>
                <c:pt idx="805">
                  <c:v>571.4669819999988</c:v>
                </c:pt>
                <c:pt idx="806">
                  <c:v>571.4815860000001</c:v>
                </c:pt>
                <c:pt idx="807">
                  <c:v>571.50054</c:v>
                </c:pt>
                <c:pt idx="808">
                  <c:v>571.5251559999994</c:v>
                </c:pt>
                <c:pt idx="809">
                  <c:v>571.5572239999975</c:v>
                </c:pt>
                <c:pt idx="810">
                  <c:v>571.5988870000005</c:v>
                </c:pt>
                <c:pt idx="811">
                  <c:v>571.653008</c:v>
                </c:pt>
                <c:pt idx="812">
                  <c:v>571.7234020000001</c:v>
                </c:pt>
                <c:pt idx="813">
                  <c:v>571.8148950000001</c:v>
                </c:pt>
                <c:pt idx="814">
                  <c:v>571.9338060000001</c:v>
                </c:pt>
                <c:pt idx="815">
                  <c:v>572.08842</c:v>
                </c:pt>
                <c:pt idx="816">
                  <c:v>572.2894070000005</c:v>
                </c:pt>
                <c:pt idx="817">
                  <c:v>572.550774</c:v>
                </c:pt>
                <c:pt idx="818">
                  <c:v>572.8904600000001</c:v>
                </c:pt>
                <c:pt idx="819">
                  <c:v>573.3320709999994</c:v>
                </c:pt>
                <c:pt idx="820">
                  <c:v>573.9061830000001</c:v>
                </c:pt>
                <c:pt idx="821">
                  <c:v>574.6524929999994</c:v>
                </c:pt>
                <c:pt idx="822">
                  <c:v>575.6226780000001</c:v>
                </c:pt>
                <c:pt idx="823">
                  <c:v>576.8839720000001</c:v>
                </c:pt>
                <c:pt idx="824">
                  <c:v>578.5236950000001</c:v>
                </c:pt>
                <c:pt idx="825">
                  <c:v>580.6552770000001</c:v>
                </c:pt>
                <c:pt idx="826">
                  <c:v>583.4262969999984</c:v>
                </c:pt>
                <c:pt idx="827">
                  <c:v>587.0286820000001</c:v>
                </c:pt>
                <c:pt idx="828">
                  <c:v>591.71176</c:v>
                </c:pt>
                <c:pt idx="829">
                  <c:v>597.799778000001</c:v>
                </c:pt>
                <c:pt idx="830">
                  <c:v>605.7142020000001</c:v>
                </c:pt>
                <c:pt idx="831">
                  <c:v>613.6285660000001</c:v>
                </c:pt>
                <c:pt idx="832">
                  <c:v>619.716585</c:v>
                </c:pt>
                <c:pt idx="833">
                  <c:v>624.3996619999994</c:v>
                </c:pt>
                <c:pt idx="834">
                  <c:v>628.0020480000001</c:v>
                </c:pt>
                <c:pt idx="835">
                  <c:v>630.773127</c:v>
                </c:pt>
                <c:pt idx="836">
                  <c:v>632.904708</c:v>
                </c:pt>
                <c:pt idx="837">
                  <c:v>634.5443730000001</c:v>
                </c:pt>
                <c:pt idx="838">
                  <c:v>635.8056659999984</c:v>
                </c:pt>
                <c:pt idx="839">
                  <c:v>636.7758510000005</c:v>
                </c:pt>
                <c:pt idx="840">
                  <c:v>637.5222209999978</c:v>
                </c:pt>
                <c:pt idx="841">
                  <c:v>638.0963330000001</c:v>
                </c:pt>
                <c:pt idx="842">
                  <c:v>638.5379429999994</c:v>
                </c:pt>
                <c:pt idx="843">
                  <c:v>638.8776300000001</c:v>
                </c:pt>
                <c:pt idx="844">
                  <c:v>639.1389370000001</c:v>
                </c:pt>
                <c:pt idx="845">
                  <c:v>639.3399239999985</c:v>
                </c:pt>
                <c:pt idx="846">
                  <c:v>639.494538</c:v>
                </c:pt>
                <c:pt idx="847">
                  <c:v>639.613509</c:v>
                </c:pt>
                <c:pt idx="848">
                  <c:v>639.705002</c:v>
                </c:pt>
                <c:pt idx="849">
                  <c:v>639.775395</c:v>
                </c:pt>
                <c:pt idx="850">
                  <c:v>639.8295159999988</c:v>
                </c:pt>
                <c:pt idx="851">
                  <c:v>639.8711199999988</c:v>
                </c:pt>
                <c:pt idx="852">
                  <c:v>639.903188</c:v>
                </c:pt>
                <c:pt idx="853">
                  <c:v>639.9278039999994</c:v>
                </c:pt>
                <c:pt idx="854">
                  <c:v>639.9467589999994</c:v>
                </c:pt>
                <c:pt idx="855">
                  <c:v>639.9613619999989</c:v>
                </c:pt>
                <c:pt idx="856">
                  <c:v>639.9725679999988</c:v>
                </c:pt>
                <c:pt idx="857">
                  <c:v>639.9812099999994</c:v>
                </c:pt>
                <c:pt idx="858">
                  <c:v>639.9878259999994</c:v>
                </c:pt>
                <c:pt idx="859">
                  <c:v>639.9929520000001</c:v>
                </c:pt>
                <c:pt idx="860">
                  <c:v>639.996886</c:v>
                </c:pt>
                <c:pt idx="861">
                  <c:v>639.9998660000001</c:v>
                </c:pt>
                <c:pt idx="862">
                  <c:v>640.0028470000001</c:v>
                </c:pt>
                <c:pt idx="863">
                  <c:v>640.0066609999989</c:v>
                </c:pt>
                <c:pt idx="864">
                  <c:v>640.0116679999984</c:v>
                </c:pt>
                <c:pt idx="865">
                  <c:v>640.0181650000001</c:v>
                </c:pt>
                <c:pt idx="866">
                  <c:v>640.0265689999985</c:v>
                </c:pt>
                <c:pt idx="867">
                  <c:v>640.0375369999994</c:v>
                </c:pt>
                <c:pt idx="868">
                  <c:v>640.0517820000001</c:v>
                </c:pt>
                <c:pt idx="869">
                  <c:v>640.070319</c:v>
                </c:pt>
                <c:pt idx="870">
                  <c:v>640.0943990000001</c:v>
                </c:pt>
                <c:pt idx="871">
                  <c:v>640.1256920000001</c:v>
                </c:pt>
                <c:pt idx="872">
                  <c:v>640.1664020000001</c:v>
                </c:pt>
                <c:pt idx="873">
                  <c:v>640.219271</c:v>
                </c:pt>
                <c:pt idx="874">
                  <c:v>640.2880550000005</c:v>
                </c:pt>
                <c:pt idx="875">
                  <c:v>640.3774619999994</c:v>
                </c:pt>
                <c:pt idx="876">
                  <c:v>640.493691</c:v>
                </c:pt>
                <c:pt idx="877">
                  <c:v>640.6447890000001</c:v>
                </c:pt>
                <c:pt idx="878">
                  <c:v>640.8411859999987</c:v>
                </c:pt>
                <c:pt idx="879">
                  <c:v>641.0965320000001</c:v>
                </c:pt>
                <c:pt idx="880">
                  <c:v>641.4284710000001</c:v>
                </c:pt>
                <c:pt idx="881">
                  <c:v>641.760409</c:v>
                </c:pt>
                <c:pt idx="882">
                  <c:v>642.015755</c:v>
                </c:pt>
                <c:pt idx="883">
                  <c:v>642.2121520000001</c:v>
                </c:pt>
                <c:pt idx="884">
                  <c:v>642.3632499999987</c:v>
                </c:pt>
                <c:pt idx="885">
                  <c:v>642.4794790000001</c:v>
                </c:pt>
                <c:pt idx="886">
                  <c:v>642.568886</c:v>
                </c:pt>
                <c:pt idx="887">
                  <c:v>642.6376099999987</c:v>
                </c:pt>
                <c:pt idx="888">
                  <c:v>642.6905390000001</c:v>
                </c:pt>
                <c:pt idx="889">
                  <c:v>642.7312489999994</c:v>
                </c:pt>
                <c:pt idx="890">
                  <c:v>642.7625419999994</c:v>
                </c:pt>
                <c:pt idx="891">
                  <c:v>642.7866220000001</c:v>
                </c:pt>
                <c:pt idx="892">
                  <c:v>642.8051589999986</c:v>
                </c:pt>
                <c:pt idx="893">
                  <c:v>642.8194050000001</c:v>
                </c:pt>
                <c:pt idx="894">
                  <c:v>642.8303119999994</c:v>
                </c:pt>
                <c:pt idx="895">
                  <c:v>642.838776</c:v>
                </c:pt>
                <c:pt idx="896">
                  <c:v>642.8452729999988</c:v>
                </c:pt>
                <c:pt idx="897">
                  <c:v>642.8502199999978</c:v>
                </c:pt>
                <c:pt idx="898">
                  <c:v>642.8540949999988</c:v>
                </c:pt>
                <c:pt idx="899">
                  <c:v>642.8570149999978</c:v>
                </c:pt>
                <c:pt idx="900">
                  <c:v>642.8600549999987</c:v>
                </c:pt>
                <c:pt idx="901">
                  <c:v>642.8639890000001</c:v>
                </c:pt>
                <c:pt idx="902">
                  <c:v>642.8691149999983</c:v>
                </c:pt>
                <c:pt idx="903">
                  <c:v>642.8757310000005</c:v>
                </c:pt>
                <c:pt idx="904">
                  <c:v>642.8843740000005</c:v>
                </c:pt>
                <c:pt idx="905">
                  <c:v>642.895579</c:v>
                </c:pt>
                <c:pt idx="906">
                  <c:v>642.9101229999985</c:v>
                </c:pt>
                <c:pt idx="907">
                  <c:v>642.9290770000001</c:v>
                </c:pt>
                <c:pt idx="908">
                  <c:v>642.953753</c:v>
                </c:pt>
                <c:pt idx="909">
                  <c:v>642.985761</c:v>
                </c:pt>
                <c:pt idx="910">
                  <c:v>643.0274249999987</c:v>
                </c:pt>
                <c:pt idx="911">
                  <c:v>643.0815460000001</c:v>
                </c:pt>
                <c:pt idx="912">
                  <c:v>643.1519390000001</c:v>
                </c:pt>
                <c:pt idx="913">
                  <c:v>643.2434320000005</c:v>
                </c:pt>
                <c:pt idx="914">
                  <c:v>643.3623429999988</c:v>
                </c:pt>
                <c:pt idx="915">
                  <c:v>643.5170169999989</c:v>
                </c:pt>
                <c:pt idx="916">
                  <c:v>643.7180040000001</c:v>
                </c:pt>
                <c:pt idx="917">
                  <c:v>643.979311</c:v>
                </c:pt>
                <c:pt idx="918">
                  <c:v>644.3189980000001</c:v>
                </c:pt>
                <c:pt idx="919">
                  <c:v>644.7606089999994</c:v>
                </c:pt>
                <c:pt idx="920">
                  <c:v>645.3347210000001</c:v>
                </c:pt>
                <c:pt idx="921">
                  <c:v>646.0810300000001</c:v>
                </c:pt>
                <c:pt idx="922">
                  <c:v>647.0512749999994</c:v>
                </c:pt>
                <c:pt idx="923">
                  <c:v>648.3125689999978</c:v>
                </c:pt>
                <c:pt idx="924">
                  <c:v>649.9522329999984</c:v>
                </c:pt>
                <c:pt idx="925">
                  <c:v>652.0838140000001</c:v>
                </c:pt>
                <c:pt idx="926">
                  <c:v>654.8548940000001</c:v>
                </c:pt>
                <c:pt idx="927">
                  <c:v>658.4572199999974</c:v>
                </c:pt>
                <c:pt idx="928">
                  <c:v>663.1402969999994</c:v>
                </c:pt>
                <c:pt idx="929">
                  <c:v>669.2283150000001</c:v>
                </c:pt>
                <c:pt idx="930">
                  <c:v>677.1427390000001</c:v>
                </c:pt>
                <c:pt idx="931">
                  <c:v>685.057162999998</c:v>
                </c:pt>
                <c:pt idx="932">
                  <c:v>691.1451820000001</c:v>
                </c:pt>
                <c:pt idx="933">
                  <c:v>695.8282589999988</c:v>
                </c:pt>
                <c:pt idx="934">
                  <c:v>699.4305850000001</c:v>
                </c:pt>
                <c:pt idx="935">
                  <c:v>702.2016640000002</c:v>
                </c:pt>
                <c:pt idx="936">
                  <c:v>704.3332459999988</c:v>
                </c:pt>
                <c:pt idx="937">
                  <c:v>705.9729100000001</c:v>
                </c:pt>
                <c:pt idx="938">
                  <c:v>707.2342040000001</c:v>
                </c:pt>
                <c:pt idx="939">
                  <c:v>708.2044480000001</c:v>
                </c:pt>
                <c:pt idx="940">
                  <c:v>708.9507580000001</c:v>
                </c:pt>
                <c:pt idx="941">
                  <c:v>709.5248700000001</c:v>
                </c:pt>
                <c:pt idx="942">
                  <c:v>709.9664809999994</c:v>
                </c:pt>
                <c:pt idx="943">
                  <c:v>710.3061679999983</c:v>
                </c:pt>
                <c:pt idx="944">
                  <c:v>710.5674740000001</c:v>
                </c:pt>
                <c:pt idx="945">
                  <c:v>710.768521</c:v>
                </c:pt>
                <c:pt idx="946">
                  <c:v>710.923135</c:v>
                </c:pt>
                <c:pt idx="947">
                  <c:v>711.0420469999989</c:v>
                </c:pt>
                <c:pt idx="948">
                  <c:v>711.13354</c:v>
                </c:pt>
                <c:pt idx="949">
                  <c:v>711.203933</c:v>
                </c:pt>
                <c:pt idx="950">
                  <c:v>711.2580540000001</c:v>
                </c:pt>
                <c:pt idx="951">
                  <c:v>711.2997170000005</c:v>
                </c:pt>
                <c:pt idx="952">
                  <c:v>711.3317249999988</c:v>
                </c:pt>
                <c:pt idx="953">
                  <c:v>711.3564009999988</c:v>
                </c:pt>
                <c:pt idx="954">
                  <c:v>711.375356</c:v>
                </c:pt>
                <c:pt idx="955">
                  <c:v>711.3898990000001</c:v>
                </c:pt>
                <c:pt idx="956">
                  <c:v>711.4011049999988</c:v>
                </c:pt>
                <c:pt idx="957">
                  <c:v>711.409748</c:v>
                </c:pt>
                <c:pt idx="958">
                  <c:v>711.4164229999988</c:v>
                </c:pt>
                <c:pt idx="959">
                  <c:v>711.4214900000001</c:v>
                </c:pt>
                <c:pt idx="960">
                  <c:v>711.4254239999989</c:v>
                </c:pt>
                <c:pt idx="961">
                  <c:v>711.4284630000001</c:v>
                </c:pt>
                <c:pt idx="962">
                  <c:v>711.4313840000001</c:v>
                </c:pt>
                <c:pt idx="963">
                  <c:v>711.4352579999983</c:v>
                </c:pt>
                <c:pt idx="964">
                  <c:v>711.4402059999985</c:v>
                </c:pt>
                <c:pt idx="965">
                  <c:v>711.4467020000001</c:v>
                </c:pt>
                <c:pt idx="966">
                  <c:v>711.4551659999981</c:v>
                </c:pt>
                <c:pt idx="967">
                  <c:v>711.4660740000002</c:v>
                </c:pt>
                <c:pt idx="968">
                  <c:v>711.4803790000001</c:v>
                </c:pt>
                <c:pt idx="969">
                  <c:v>711.498857</c:v>
                </c:pt>
                <c:pt idx="970">
                  <c:v>711.5229370000001</c:v>
                </c:pt>
                <c:pt idx="971">
                  <c:v>711.5542289999983</c:v>
                </c:pt>
                <c:pt idx="972">
                  <c:v>711.5949390000001</c:v>
                </c:pt>
                <c:pt idx="973">
                  <c:v>711.6478679999988</c:v>
                </c:pt>
                <c:pt idx="974">
                  <c:v>711.7165920000001</c:v>
                </c:pt>
                <c:pt idx="975">
                  <c:v>711.8059990000002</c:v>
                </c:pt>
                <c:pt idx="976">
                  <c:v>711.9222279999975</c:v>
                </c:pt>
                <c:pt idx="977">
                  <c:v>712.073326</c:v>
                </c:pt>
                <c:pt idx="978">
                  <c:v>712.269723</c:v>
                </c:pt>
                <c:pt idx="979">
                  <c:v>712.52507</c:v>
                </c:pt>
                <c:pt idx="980">
                  <c:v>712.8570079999982</c:v>
                </c:pt>
                <c:pt idx="981">
                  <c:v>713.188946</c:v>
                </c:pt>
                <c:pt idx="982">
                  <c:v>713.4442929999988</c:v>
                </c:pt>
                <c:pt idx="983">
                  <c:v>713.6406900000001</c:v>
                </c:pt>
                <c:pt idx="984">
                  <c:v>713.791788</c:v>
                </c:pt>
                <c:pt idx="985">
                  <c:v>713.9080170000001</c:v>
                </c:pt>
                <c:pt idx="986">
                  <c:v>713.9974239999989</c:v>
                </c:pt>
                <c:pt idx="987">
                  <c:v>714.0662069999983</c:v>
                </c:pt>
                <c:pt idx="988">
                  <c:v>714.1190770000001</c:v>
                </c:pt>
                <c:pt idx="989">
                  <c:v>714.159787</c:v>
                </c:pt>
                <c:pt idx="990">
                  <c:v>714.1910790000002</c:v>
                </c:pt>
                <c:pt idx="991">
                  <c:v>714.2151590000001</c:v>
                </c:pt>
                <c:pt idx="992">
                  <c:v>714.233696</c:v>
                </c:pt>
                <c:pt idx="993">
                  <c:v>714.2479420000001</c:v>
                </c:pt>
                <c:pt idx="994">
                  <c:v>714.2589090000001</c:v>
                </c:pt>
                <c:pt idx="995">
                  <c:v>714.2673130000001</c:v>
                </c:pt>
                <c:pt idx="996">
                  <c:v>714.27381</c:v>
                </c:pt>
                <c:pt idx="997">
                  <c:v>714.2788170000005</c:v>
                </c:pt>
                <c:pt idx="998">
                  <c:v>714.282632</c:v>
                </c:pt>
                <c:pt idx="999">
                  <c:v>714.2856120000001</c:v>
                </c:pt>
                <c:pt idx="1000">
                  <c:v>714.2885920000005</c:v>
                </c:pt>
                <c:pt idx="1001">
                  <c:v>714.2925259999994</c:v>
                </c:pt>
                <c:pt idx="1002">
                  <c:v>714.2976520000001</c:v>
                </c:pt>
                <c:pt idx="1003">
                  <c:v>714.3042679999984</c:v>
                </c:pt>
                <c:pt idx="1004">
                  <c:v>714.3129109999984</c:v>
                </c:pt>
                <c:pt idx="1005">
                  <c:v>714.3241169999988</c:v>
                </c:pt>
                <c:pt idx="1006">
                  <c:v>714.3387200000001</c:v>
                </c:pt>
                <c:pt idx="1007">
                  <c:v>714.3576739999984</c:v>
                </c:pt>
                <c:pt idx="1008">
                  <c:v>714.3822909999988</c:v>
                </c:pt>
                <c:pt idx="1009">
                  <c:v>714.414358</c:v>
                </c:pt>
                <c:pt idx="1010">
                  <c:v>714.4559619999987</c:v>
                </c:pt>
                <c:pt idx="1011">
                  <c:v>714.5101430000001</c:v>
                </c:pt>
                <c:pt idx="1012">
                  <c:v>714.580476</c:v>
                </c:pt>
                <c:pt idx="1013">
                  <c:v>714.6719690000001</c:v>
                </c:pt>
                <c:pt idx="1014">
                  <c:v>714.7909400000005</c:v>
                </c:pt>
                <c:pt idx="1015">
                  <c:v>714.9455549999988</c:v>
                </c:pt>
                <c:pt idx="1016">
                  <c:v>715.1465420000001</c:v>
                </c:pt>
                <c:pt idx="1017">
                  <c:v>715.4078480000001</c:v>
                </c:pt>
                <c:pt idx="1018">
                  <c:v>715.7475949999994</c:v>
                </c:pt>
                <c:pt idx="1019">
                  <c:v>716.189206</c:v>
                </c:pt>
                <c:pt idx="1020">
                  <c:v>716.7632580000001</c:v>
                </c:pt>
                <c:pt idx="1021">
                  <c:v>717.5096269999989</c:v>
                </c:pt>
                <c:pt idx="1022">
                  <c:v>718.479812</c:v>
                </c:pt>
                <c:pt idx="1023">
                  <c:v>719.7411059999994</c:v>
                </c:pt>
                <c:pt idx="1024">
                  <c:v>721.3807700000005</c:v>
                </c:pt>
                <c:pt idx="1025">
                  <c:v>723.5123520000001</c:v>
                </c:pt>
                <c:pt idx="1026">
                  <c:v>726.283431</c:v>
                </c:pt>
                <c:pt idx="1027">
                  <c:v>729.8858170000001</c:v>
                </c:pt>
                <c:pt idx="1028">
                  <c:v>734.5688940000001</c:v>
                </c:pt>
                <c:pt idx="1029">
                  <c:v>740.6569119999994</c:v>
                </c:pt>
                <c:pt idx="1030">
                  <c:v>748.5712770000001</c:v>
                </c:pt>
                <c:pt idx="1031">
                  <c:v>756.485701</c:v>
                </c:pt>
                <c:pt idx="1032">
                  <c:v>762.5737190000005</c:v>
                </c:pt>
                <c:pt idx="1033">
                  <c:v>767.256796</c:v>
                </c:pt>
                <c:pt idx="1034">
                  <c:v>770.8591819999994</c:v>
                </c:pt>
                <c:pt idx="1035">
                  <c:v>773.6302019999994</c:v>
                </c:pt>
                <c:pt idx="1036">
                  <c:v>775.761783</c:v>
                </c:pt>
                <c:pt idx="1037">
                  <c:v>777.4015069999994</c:v>
                </c:pt>
                <c:pt idx="1038">
                  <c:v>778.6628010000001</c:v>
                </c:pt>
                <c:pt idx="1039">
                  <c:v>779.632986</c:v>
                </c:pt>
                <c:pt idx="1040">
                  <c:v>780.379355</c:v>
                </c:pt>
                <c:pt idx="1041">
                  <c:v>780.9534070000001</c:v>
                </c:pt>
                <c:pt idx="1042">
                  <c:v>781.3950179999994</c:v>
                </c:pt>
                <c:pt idx="1043">
                  <c:v>781.734765</c:v>
                </c:pt>
                <c:pt idx="1044">
                  <c:v>781.996071</c:v>
                </c:pt>
                <c:pt idx="1045">
                  <c:v>782.1970580000001</c:v>
                </c:pt>
                <c:pt idx="1046">
                  <c:v>782.3516729999988</c:v>
                </c:pt>
                <c:pt idx="1047">
                  <c:v>782.4706440000001</c:v>
                </c:pt>
                <c:pt idx="1048">
                  <c:v>782.5620769999994</c:v>
                </c:pt>
                <c:pt idx="1049">
                  <c:v>782.63247</c:v>
                </c:pt>
                <c:pt idx="1050">
                  <c:v>782.686651</c:v>
                </c:pt>
                <c:pt idx="1051">
                  <c:v>782.7282550000001</c:v>
                </c:pt>
                <c:pt idx="1052">
                  <c:v>782.7603220000001</c:v>
                </c:pt>
                <c:pt idx="1053">
                  <c:v>782.7849390000005</c:v>
                </c:pt>
                <c:pt idx="1054">
                  <c:v>782.803893</c:v>
                </c:pt>
                <c:pt idx="1055">
                  <c:v>782.818496</c:v>
                </c:pt>
                <c:pt idx="1056">
                  <c:v>782.8297020000001</c:v>
                </c:pt>
                <c:pt idx="1057">
                  <c:v>782.8383450000001</c:v>
                </c:pt>
                <c:pt idx="1058">
                  <c:v>782.8449609999988</c:v>
                </c:pt>
                <c:pt idx="1059">
                  <c:v>782.8500869999989</c:v>
                </c:pt>
                <c:pt idx="1060">
                  <c:v>782.8539609999988</c:v>
                </c:pt>
                <c:pt idx="1061">
                  <c:v>782.8570009999981</c:v>
                </c:pt>
                <c:pt idx="1062">
                  <c:v>782.8599809999994</c:v>
                </c:pt>
                <c:pt idx="1063">
                  <c:v>782.863796</c:v>
                </c:pt>
                <c:pt idx="1064">
                  <c:v>782.8688030000001</c:v>
                </c:pt>
                <c:pt idx="1065">
                  <c:v>782.8752989999994</c:v>
                </c:pt>
                <c:pt idx="1066">
                  <c:v>782.8837040000001</c:v>
                </c:pt>
                <c:pt idx="1067">
                  <c:v>782.894671</c:v>
                </c:pt>
                <c:pt idx="1068">
                  <c:v>782.908916</c:v>
                </c:pt>
                <c:pt idx="1069">
                  <c:v>782.9274539999989</c:v>
                </c:pt>
                <c:pt idx="1070">
                  <c:v>782.9515339999994</c:v>
                </c:pt>
                <c:pt idx="1071">
                  <c:v>782.9828259999994</c:v>
                </c:pt>
                <c:pt idx="1072">
                  <c:v>783.0234770000001</c:v>
                </c:pt>
                <c:pt idx="1073">
                  <c:v>783.076406</c:v>
                </c:pt>
                <c:pt idx="1074">
                  <c:v>783.1451890000001</c:v>
                </c:pt>
                <c:pt idx="1075">
                  <c:v>783.234596</c:v>
                </c:pt>
                <c:pt idx="1076">
                  <c:v>783.3508249999986</c:v>
                </c:pt>
                <c:pt idx="1077">
                  <c:v>783.5018630000001</c:v>
                </c:pt>
                <c:pt idx="1078">
                  <c:v>783.6983200000001</c:v>
                </c:pt>
                <c:pt idx="1079">
                  <c:v>783.9536669999987</c:v>
                </c:pt>
                <c:pt idx="1080">
                  <c:v>784.285605</c:v>
                </c:pt>
                <c:pt idx="1081">
                  <c:v>784.6175430000001</c:v>
                </c:pt>
                <c:pt idx="1082">
                  <c:v>784.8728900000001</c:v>
                </c:pt>
                <c:pt idx="1083">
                  <c:v>785.0692869999989</c:v>
                </c:pt>
                <c:pt idx="1084">
                  <c:v>785.2203850000001</c:v>
                </c:pt>
                <c:pt idx="1085">
                  <c:v>785.336613999998</c:v>
                </c:pt>
                <c:pt idx="1086">
                  <c:v>785.4259609999988</c:v>
                </c:pt>
                <c:pt idx="1087">
                  <c:v>785.4947450000001</c:v>
                </c:pt>
                <c:pt idx="1088">
                  <c:v>785.5476739999989</c:v>
                </c:pt>
                <c:pt idx="1089">
                  <c:v>785.5883240000002</c:v>
                </c:pt>
                <c:pt idx="1090">
                  <c:v>785.619676</c:v>
                </c:pt>
                <c:pt idx="1091">
                  <c:v>785.643756</c:v>
                </c:pt>
                <c:pt idx="1092">
                  <c:v>785.6622339999989</c:v>
                </c:pt>
                <c:pt idx="1093">
                  <c:v>785.6764790000001</c:v>
                </c:pt>
                <c:pt idx="1094">
                  <c:v>785.6874470000001</c:v>
                </c:pt>
                <c:pt idx="1095">
                  <c:v>785.69591</c:v>
                </c:pt>
                <c:pt idx="1096">
                  <c:v>785.702348</c:v>
                </c:pt>
                <c:pt idx="1097">
                  <c:v>785.7073550000001</c:v>
                </c:pt>
                <c:pt idx="1098">
                  <c:v>785.7112289999988</c:v>
                </c:pt>
                <c:pt idx="1099">
                  <c:v>785.7141490000001</c:v>
                </c:pt>
                <c:pt idx="1100">
                  <c:v>785.7171890000001</c:v>
                </c:pt>
                <c:pt idx="1101">
                  <c:v>785.7211229999994</c:v>
                </c:pt>
                <c:pt idx="1102">
                  <c:v>785.7261900000001</c:v>
                </c:pt>
                <c:pt idx="1103">
                  <c:v>785.7328650000001</c:v>
                </c:pt>
                <c:pt idx="1104">
                  <c:v>785.741448</c:v>
                </c:pt>
                <c:pt idx="1105">
                  <c:v>785.7527140000001</c:v>
                </c:pt>
                <c:pt idx="1106">
                  <c:v>785.7672569999983</c:v>
                </c:pt>
                <c:pt idx="1107">
                  <c:v>785.786211</c:v>
                </c:pt>
                <c:pt idx="1108">
                  <c:v>785.8108880000001</c:v>
                </c:pt>
                <c:pt idx="1109">
                  <c:v>785.8428959999985</c:v>
                </c:pt>
                <c:pt idx="1110">
                  <c:v>785.8845590000001</c:v>
                </c:pt>
                <c:pt idx="1111">
                  <c:v>785.9386800000001</c:v>
                </c:pt>
                <c:pt idx="1112">
                  <c:v>786.0090730000001</c:v>
                </c:pt>
                <c:pt idx="1113">
                  <c:v>786.100566</c:v>
                </c:pt>
                <c:pt idx="1114">
                  <c:v>786.219478</c:v>
                </c:pt>
                <c:pt idx="1115">
                  <c:v>786.3740920000001</c:v>
                </c:pt>
                <c:pt idx="1116">
                  <c:v>786.5751390000001</c:v>
                </c:pt>
                <c:pt idx="1117">
                  <c:v>786.8364449999988</c:v>
                </c:pt>
                <c:pt idx="1118">
                  <c:v>787.176132</c:v>
                </c:pt>
                <c:pt idx="1119">
                  <c:v>787.617743</c:v>
                </c:pt>
                <c:pt idx="1120">
                  <c:v>788.191855</c:v>
                </c:pt>
                <c:pt idx="1121">
                  <c:v>788.9381649999988</c:v>
                </c:pt>
                <c:pt idx="1122">
                  <c:v>789.9084090000001</c:v>
                </c:pt>
                <c:pt idx="1123">
                  <c:v>791.169703</c:v>
                </c:pt>
                <c:pt idx="1124">
                  <c:v>792.8093670000001</c:v>
                </c:pt>
                <c:pt idx="1125">
                  <c:v>794.9409479999994</c:v>
                </c:pt>
                <c:pt idx="1126">
                  <c:v>797.7119680000001</c:v>
                </c:pt>
                <c:pt idx="1127">
                  <c:v>801.3143540000001</c:v>
                </c:pt>
                <c:pt idx="1128">
                  <c:v>805.997431</c:v>
                </c:pt>
                <c:pt idx="1129">
                  <c:v>812.08545</c:v>
                </c:pt>
                <c:pt idx="1130">
                  <c:v>819.9998740000005</c:v>
                </c:pt>
                <c:pt idx="1131">
                  <c:v>827.9142979999988</c:v>
                </c:pt>
                <c:pt idx="1132">
                  <c:v>834.0022559999985</c:v>
                </c:pt>
                <c:pt idx="1133">
                  <c:v>838.6853340000005</c:v>
                </c:pt>
                <c:pt idx="1134">
                  <c:v>842.2877190000001</c:v>
                </c:pt>
                <c:pt idx="1135">
                  <c:v>845.0587990000001</c:v>
                </c:pt>
                <c:pt idx="1136">
                  <c:v>847.1903800000005</c:v>
                </c:pt>
                <c:pt idx="1137">
                  <c:v>848.8300440000002</c:v>
                </c:pt>
                <c:pt idx="1138">
                  <c:v>850.0913380000001</c:v>
                </c:pt>
                <c:pt idx="1139">
                  <c:v>851.0615829999994</c:v>
                </c:pt>
                <c:pt idx="1140">
                  <c:v>851.8078919999994</c:v>
                </c:pt>
                <c:pt idx="1141">
                  <c:v>852.3820040000002</c:v>
                </c:pt>
                <c:pt idx="1142">
                  <c:v>852.8236149999988</c:v>
                </c:pt>
                <c:pt idx="1143">
                  <c:v>853.163302</c:v>
                </c:pt>
                <c:pt idx="1144">
                  <c:v>853.4246089999994</c:v>
                </c:pt>
                <c:pt idx="1145">
                  <c:v>853.625596</c:v>
                </c:pt>
                <c:pt idx="1146">
                  <c:v>853.7802100000001</c:v>
                </c:pt>
                <c:pt idx="1147">
                  <c:v>853.899181</c:v>
                </c:pt>
                <c:pt idx="1148">
                  <c:v>853.9906740000001</c:v>
                </c:pt>
                <c:pt idx="1149">
                  <c:v>854.0610669999986</c:v>
                </c:pt>
                <c:pt idx="1150">
                  <c:v>854.115188</c:v>
                </c:pt>
                <c:pt idx="1151">
                  <c:v>854.1568520000001</c:v>
                </c:pt>
                <c:pt idx="1152">
                  <c:v>854.1888590000005</c:v>
                </c:pt>
                <c:pt idx="1153">
                  <c:v>854.213476</c:v>
                </c:pt>
                <c:pt idx="1154">
                  <c:v>854.23243</c:v>
                </c:pt>
                <c:pt idx="1155">
                  <c:v>854.2470340000001</c:v>
                </c:pt>
                <c:pt idx="1156">
                  <c:v>854.2582390000001</c:v>
                </c:pt>
                <c:pt idx="1157">
                  <c:v>854.2668820000001</c:v>
                </c:pt>
                <c:pt idx="1158">
                  <c:v>854.273498</c:v>
                </c:pt>
                <c:pt idx="1159">
                  <c:v>854.2786240000001</c:v>
                </c:pt>
                <c:pt idx="1160">
                  <c:v>854.282558</c:v>
                </c:pt>
                <c:pt idx="1161">
                  <c:v>854.285598</c:v>
                </c:pt>
                <c:pt idx="1162">
                  <c:v>854.2885180000001</c:v>
                </c:pt>
                <c:pt idx="1163">
                  <c:v>854.292333</c:v>
                </c:pt>
                <c:pt idx="1164">
                  <c:v>854.2973400000001</c:v>
                </c:pt>
                <c:pt idx="1165">
                  <c:v>854.303837</c:v>
                </c:pt>
                <c:pt idx="1166">
                  <c:v>854.3122409999982</c:v>
                </c:pt>
                <c:pt idx="1167">
                  <c:v>854.3232079999988</c:v>
                </c:pt>
                <c:pt idx="1168">
                  <c:v>854.3374539999986</c:v>
                </c:pt>
                <c:pt idx="1169">
                  <c:v>854.3559909999988</c:v>
                </c:pt>
                <c:pt idx="1170">
                  <c:v>854.380071</c:v>
                </c:pt>
                <c:pt idx="1171">
                  <c:v>854.4113640000002</c:v>
                </c:pt>
                <c:pt idx="1172">
                  <c:v>854.4520739999994</c:v>
                </c:pt>
                <c:pt idx="1173">
                  <c:v>854.504943</c:v>
                </c:pt>
                <c:pt idx="1174">
                  <c:v>854.5737270000001</c:v>
                </c:pt>
                <c:pt idx="1175">
                  <c:v>854.6631340000001</c:v>
                </c:pt>
                <c:pt idx="1176">
                  <c:v>854.779363</c:v>
                </c:pt>
                <c:pt idx="1177">
                  <c:v>854.9304599999994</c:v>
                </c:pt>
                <c:pt idx="1178">
                  <c:v>855.1268580000001</c:v>
                </c:pt>
                <c:pt idx="1179">
                  <c:v>855.3822039999988</c:v>
                </c:pt>
                <c:pt idx="1180">
                  <c:v>855.7141420000001</c:v>
                </c:pt>
                <c:pt idx="1181">
                  <c:v>856.046081</c:v>
                </c:pt>
                <c:pt idx="1182">
                  <c:v>856.3014269999987</c:v>
                </c:pt>
                <c:pt idx="1183">
                  <c:v>856.4978239999994</c:v>
                </c:pt>
                <c:pt idx="1184">
                  <c:v>856.6489220000001</c:v>
                </c:pt>
                <c:pt idx="1185">
                  <c:v>856.7651510000001</c:v>
                </c:pt>
                <c:pt idx="1186">
                  <c:v>856.8545579999985</c:v>
                </c:pt>
                <c:pt idx="1187">
                  <c:v>856.923342</c:v>
                </c:pt>
                <c:pt idx="1188">
                  <c:v>856.9762109999994</c:v>
                </c:pt>
                <c:pt idx="1189">
                  <c:v>857.0169209999988</c:v>
                </c:pt>
                <c:pt idx="1190">
                  <c:v>857.0482129999994</c:v>
                </c:pt>
                <c:pt idx="1191">
                  <c:v>857.0722940000002</c:v>
                </c:pt>
                <c:pt idx="1192">
                  <c:v>857.090831</c:v>
                </c:pt>
                <c:pt idx="1193">
                  <c:v>857.105076</c:v>
                </c:pt>
                <c:pt idx="1194">
                  <c:v>857.1160440000001</c:v>
                </c:pt>
                <c:pt idx="1195">
                  <c:v>857.124448</c:v>
                </c:pt>
                <c:pt idx="1196">
                  <c:v>857.1309450000001</c:v>
                </c:pt>
                <c:pt idx="1197">
                  <c:v>857.1359520000001</c:v>
                </c:pt>
                <c:pt idx="1198">
                  <c:v>857.139766</c:v>
                </c:pt>
                <c:pt idx="1199">
                  <c:v>857.1426869999989</c:v>
                </c:pt>
                <c:pt idx="1200">
                  <c:v>857.1457270000001</c:v>
                </c:pt>
                <c:pt idx="1201">
                  <c:v>857.1496609999994</c:v>
                </c:pt>
                <c:pt idx="1202">
                  <c:v>857.1547870000001</c:v>
                </c:pt>
                <c:pt idx="1203">
                  <c:v>857.1614030000001</c:v>
                </c:pt>
                <c:pt idx="1204">
                  <c:v>857.1700450000001</c:v>
                </c:pt>
                <c:pt idx="1205">
                  <c:v>857.181251</c:v>
                </c:pt>
                <c:pt idx="1206">
                  <c:v>857.1958540000002</c:v>
                </c:pt>
                <c:pt idx="1207">
                  <c:v>857.2148080000001</c:v>
                </c:pt>
                <c:pt idx="1208">
                  <c:v>857.2394250000001</c:v>
                </c:pt>
                <c:pt idx="1209">
                  <c:v>857.271433</c:v>
                </c:pt>
                <c:pt idx="1210">
                  <c:v>857.3130970000001</c:v>
                </c:pt>
                <c:pt idx="1211">
                  <c:v>857.3672179999973</c:v>
                </c:pt>
                <c:pt idx="1212">
                  <c:v>857.437610999998</c:v>
                </c:pt>
                <c:pt idx="1213">
                  <c:v>857.5291040000001</c:v>
                </c:pt>
                <c:pt idx="1214">
                  <c:v>857.6480750000001</c:v>
                </c:pt>
                <c:pt idx="1215">
                  <c:v>857.8026889999986</c:v>
                </c:pt>
                <c:pt idx="1216">
                  <c:v>858.003676</c:v>
                </c:pt>
                <c:pt idx="1217">
                  <c:v>858.264983</c:v>
                </c:pt>
                <c:pt idx="1218">
                  <c:v>858.6046700000001</c:v>
                </c:pt>
                <c:pt idx="1219">
                  <c:v>859.0462799999988</c:v>
                </c:pt>
                <c:pt idx="1220">
                  <c:v>859.6203920000001</c:v>
                </c:pt>
                <c:pt idx="1221">
                  <c:v>860.3667019999989</c:v>
                </c:pt>
                <c:pt idx="1222">
                  <c:v>861.3369459999988</c:v>
                </c:pt>
                <c:pt idx="1223">
                  <c:v>862.59824</c:v>
                </c:pt>
                <c:pt idx="1224">
                  <c:v>864.2379050000001</c:v>
                </c:pt>
                <c:pt idx="1225">
                  <c:v>866.3694859999994</c:v>
                </c:pt>
                <c:pt idx="1226">
                  <c:v>869.1405649999994</c:v>
                </c:pt>
                <c:pt idx="1227">
                  <c:v>872.742891</c:v>
                </c:pt>
                <c:pt idx="1228">
                  <c:v>877.4260279999984</c:v>
                </c:pt>
                <c:pt idx="1229">
                  <c:v>883.5139870000002</c:v>
                </c:pt>
                <c:pt idx="1230">
                  <c:v>891.428411</c:v>
                </c:pt>
                <c:pt idx="1231">
                  <c:v>899.3428349999994</c:v>
                </c:pt>
                <c:pt idx="1232">
                  <c:v>905.4308530000001</c:v>
                </c:pt>
                <c:pt idx="1233">
                  <c:v>910.113931</c:v>
                </c:pt>
                <c:pt idx="1234">
                  <c:v>913.716316</c:v>
                </c:pt>
                <c:pt idx="1235">
                  <c:v>916.487336</c:v>
                </c:pt>
                <c:pt idx="1236">
                  <c:v>918.6189170000001</c:v>
                </c:pt>
                <c:pt idx="1237">
                  <c:v>920.2585820000002</c:v>
                </c:pt>
                <c:pt idx="1238">
                  <c:v>921.5198760000001</c:v>
                </c:pt>
                <c:pt idx="1239">
                  <c:v>922.4901199999994</c:v>
                </c:pt>
                <c:pt idx="1240">
                  <c:v>923.23643</c:v>
                </c:pt>
                <c:pt idx="1241">
                  <c:v>923.8105419999994</c:v>
                </c:pt>
                <c:pt idx="1242">
                  <c:v>924.2521519999989</c:v>
                </c:pt>
                <c:pt idx="1243">
                  <c:v>924.5918390000002</c:v>
                </c:pt>
                <c:pt idx="1244">
                  <c:v>924.8531459999994</c:v>
                </c:pt>
                <c:pt idx="1245">
                  <c:v>925.0541929999994</c:v>
                </c:pt>
                <c:pt idx="1246">
                  <c:v>925.2088070000005</c:v>
                </c:pt>
                <c:pt idx="1247">
                  <c:v>925.3277179999986</c:v>
                </c:pt>
                <c:pt idx="1248">
                  <c:v>925.4192109999988</c:v>
                </c:pt>
                <c:pt idx="1249">
                  <c:v>925.4896040000001</c:v>
                </c:pt>
                <c:pt idx="1250">
                  <c:v>925.5437250000001</c:v>
                </c:pt>
                <c:pt idx="1251">
                  <c:v>925.5853890000005</c:v>
                </c:pt>
                <c:pt idx="1252">
                  <c:v>925.6173970000001</c:v>
                </c:pt>
                <c:pt idx="1253">
                  <c:v>925.6420730000001</c:v>
                </c:pt>
                <c:pt idx="1254">
                  <c:v>925.6610269999987</c:v>
                </c:pt>
                <c:pt idx="1255">
                  <c:v>925.675571</c:v>
                </c:pt>
                <c:pt idx="1256">
                  <c:v>925.686836</c:v>
                </c:pt>
                <c:pt idx="1257">
                  <c:v>925.6954190000001</c:v>
                </c:pt>
                <c:pt idx="1258">
                  <c:v>925.7020950000001</c:v>
                </c:pt>
                <c:pt idx="1259">
                  <c:v>925.7071609999994</c:v>
                </c:pt>
                <c:pt idx="1260">
                  <c:v>925.7110950000001</c:v>
                </c:pt>
                <c:pt idx="1261">
                  <c:v>925.7141350000001</c:v>
                </c:pt>
                <c:pt idx="1262">
                  <c:v>925.7170560000001</c:v>
                </c:pt>
                <c:pt idx="1263">
                  <c:v>925.7209300000001</c:v>
                </c:pt>
                <c:pt idx="1264">
                  <c:v>925.7258770000001</c:v>
                </c:pt>
                <c:pt idx="1265">
                  <c:v>925.7323740000002</c:v>
                </c:pt>
                <c:pt idx="1266">
                  <c:v>925.740838</c:v>
                </c:pt>
                <c:pt idx="1267">
                  <c:v>925.7518050000001</c:v>
                </c:pt>
                <c:pt idx="1268">
                  <c:v>925.7660510000001</c:v>
                </c:pt>
                <c:pt idx="1269">
                  <c:v>925.784528</c:v>
                </c:pt>
                <c:pt idx="1270">
                  <c:v>925.8086090000002</c:v>
                </c:pt>
                <c:pt idx="1271">
                  <c:v>925.8399009999994</c:v>
                </c:pt>
                <c:pt idx="1272">
                  <c:v>925.8806109999994</c:v>
                </c:pt>
                <c:pt idx="1273">
                  <c:v>925.9335400000001</c:v>
                </c:pt>
                <c:pt idx="1274">
                  <c:v>926.0022639999983</c:v>
                </c:pt>
                <c:pt idx="1275">
                  <c:v>926.091671</c:v>
                </c:pt>
                <c:pt idx="1276">
                  <c:v>926.2079000000001</c:v>
                </c:pt>
                <c:pt idx="1277">
                  <c:v>926.3589979999994</c:v>
                </c:pt>
                <c:pt idx="1278">
                  <c:v>926.5553950000001</c:v>
                </c:pt>
                <c:pt idx="1279">
                  <c:v>926.810741</c:v>
                </c:pt>
                <c:pt idx="1280">
                  <c:v>927.1426799999994</c:v>
                </c:pt>
                <c:pt idx="1281">
                  <c:v>927.4746180000001</c:v>
                </c:pt>
                <c:pt idx="1282">
                  <c:v>927.7299640000001</c:v>
                </c:pt>
                <c:pt idx="1283">
                  <c:v>927.9264209999988</c:v>
                </c:pt>
                <c:pt idx="1284">
                  <c:v>928.0774590000001</c:v>
                </c:pt>
                <c:pt idx="1285">
                  <c:v>928.1936880000001</c:v>
                </c:pt>
                <c:pt idx="1286">
                  <c:v>928.2830950000005</c:v>
                </c:pt>
                <c:pt idx="1287">
                  <c:v>928.3518790000002</c:v>
                </c:pt>
                <c:pt idx="1288">
                  <c:v>928.404748</c:v>
                </c:pt>
                <c:pt idx="1289">
                  <c:v>928.4454579999988</c:v>
                </c:pt>
                <c:pt idx="1290">
                  <c:v>928.476751</c:v>
                </c:pt>
                <c:pt idx="1291">
                  <c:v>928.5008310000001</c:v>
                </c:pt>
                <c:pt idx="1292">
                  <c:v>928.5193680000001</c:v>
                </c:pt>
                <c:pt idx="1293">
                  <c:v>928.5336140000002</c:v>
                </c:pt>
                <c:pt idx="1294">
                  <c:v>928.544581</c:v>
                </c:pt>
                <c:pt idx="1295">
                  <c:v>928.5529849999994</c:v>
                </c:pt>
                <c:pt idx="1296">
                  <c:v>928.5594820000001</c:v>
                </c:pt>
                <c:pt idx="1297">
                  <c:v>928.5644890000001</c:v>
                </c:pt>
                <c:pt idx="1298">
                  <c:v>928.5683040000001</c:v>
                </c:pt>
                <c:pt idx="1299">
                  <c:v>928.5712840000001</c:v>
                </c:pt>
                <c:pt idx="1300">
                  <c:v>928.5742640000001</c:v>
                </c:pt>
                <c:pt idx="1301">
                  <c:v>928.578198</c:v>
                </c:pt>
                <c:pt idx="1302">
                  <c:v>928.5833240000002</c:v>
                </c:pt>
                <c:pt idx="1303">
                  <c:v>928.5899400000001</c:v>
                </c:pt>
                <c:pt idx="1304">
                  <c:v>928.5985830000001</c:v>
                </c:pt>
                <c:pt idx="1305">
                  <c:v>928.6097880000005</c:v>
                </c:pt>
                <c:pt idx="1306">
                  <c:v>928.6243920000001</c:v>
                </c:pt>
                <c:pt idx="1307">
                  <c:v>928.6433460000001</c:v>
                </c:pt>
                <c:pt idx="1308">
                  <c:v>928.6679629999986</c:v>
                </c:pt>
                <c:pt idx="1309">
                  <c:v>928.7000300000001</c:v>
                </c:pt>
                <c:pt idx="1310">
                  <c:v>928.7416340000001</c:v>
                </c:pt>
                <c:pt idx="1311">
                  <c:v>928.7958150000001</c:v>
                </c:pt>
                <c:pt idx="1312">
                  <c:v>928.8661479999982</c:v>
                </c:pt>
                <c:pt idx="1313">
                  <c:v>928.9576409999981</c:v>
                </c:pt>
                <c:pt idx="1314">
                  <c:v>929.0766120000001</c:v>
                </c:pt>
                <c:pt idx="1315">
                  <c:v>929.2312259999985</c:v>
                </c:pt>
                <c:pt idx="1316">
                  <c:v>929.4322129999978</c:v>
                </c:pt>
                <c:pt idx="1317">
                  <c:v>929.69352</c:v>
                </c:pt>
                <c:pt idx="1318">
                  <c:v>930.0332669999989</c:v>
                </c:pt>
                <c:pt idx="1319">
                  <c:v>930.4748770000005</c:v>
                </c:pt>
                <c:pt idx="1320">
                  <c:v>931.04893</c:v>
                </c:pt>
                <c:pt idx="1321">
                  <c:v>931.7952990000001</c:v>
                </c:pt>
                <c:pt idx="1322">
                  <c:v>932.7654840000001</c:v>
                </c:pt>
                <c:pt idx="1323">
                  <c:v>934.026778</c:v>
                </c:pt>
                <c:pt idx="1324">
                  <c:v>935.6664420000001</c:v>
                </c:pt>
                <c:pt idx="1325">
                  <c:v>937.7980230000001</c:v>
                </c:pt>
                <c:pt idx="1326">
                  <c:v>940.5691029999994</c:v>
                </c:pt>
                <c:pt idx="1327">
                  <c:v>944.1714880000001</c:v>
                </c:pt>
                <c:pt idx="1328">
                  <c:v>948.8545659999983</c:v>
                </c:pt>
                <c:pt idx="1329">
                  <c:v>954.9425839999989</c:v>
                </c:pt>
                <c:pt idx="1330">
                  <c:v>962.8570079999982</c:v>
                </c:pt>
                <c:pt idx="1331">
                  <c:v>970.771372000001</c:v>
                </c:pt>
                <c:pt idx="1332">
                  <c:v>976.8593910000001</c:v>
                </c:pt>
                <c:pt idx="1333">
                  <c:v>981.5424679999986</c:v>
                </c:pt>
                <c:pt idx="1334">
                  <c:v>985.1448540000001</c:v>
                </c:pt>
                <c:pt idx="1335">
                  <c:v>987.915933</c:v>
                </c:pt>
                <c:pt idx="1336">
                  <c:v>990.0475139999986</c:v>
                </c:pt>
                <c:pt idx="1337">
                  <c:v>991.6871790000001</c:v>
                </c:pt>
                <c:pt idx="1338">
                  <c:v>992.9484720000001</c:v>
                </c:pt>
                <c:pt idx="1339">
                  <c:v>993.9186570000002</c:v>
                </c:pt>
                <c:pt idx="1340">
                  <c:v>994.6650269999989</c:v>
                </c:pt>
                <c:pt idx="1341">
                  <c:v>995.2390790000002</c:v>
                </c:pt>
                <c:pt idx="1342">
                  <c:v>995.68069</c:v>
                </c:pt>
                <c:pt idx="1343">
                  <c:v>996.020436</c:v>
                </c:pt>
                <c:pt idx="1344">
                  <c:v>996.281743</c:v>
                </c:pt>
                <c:pt idx="1345">
                  <c:v>996.4827300000001</c:v>
                </c:pt>
                <c:pt idx="1346">
                  <c:v>996.6373440000001</c:v>
                </c:pt>
                <c:pt idx="1347">
                  <c:v>996.7563150000001</c:v>
                </c:pt>
                <c:pt idx="1348">
                  <c:v>996.8478079999986</c:v>
                </c:pt>
                <c:pt idx="1349">
                  <c:v>996.9181420000001</c:v>
                </c:pt>
                <c:pt idx="1350">
                  <c:v>996.9723220000001</c:v>
                </c:pt>
                <c:pt idx="1351">
                  <c:v>997.0139270000001</c:v>
                </c:pt>
                <c:pt idx="1352">
                  <c:v>997.0459940000002</c:v>
                </c:pt>
                <c:pt idx="1353">
                  <c:v>997.070611</c:v>
                </c:pt>
                <c:pt idx="1354">
                  <c:v>997.0895650000001</c:v>
                </c:pt>
                <c:pt idx="1355">
                  <c:v>997.1041680000001</c:v>
                </c:pt>
                <c:pt idx="1356">
                  <c:v>997.1153740000005</c:v>
                </c:pt>
                <c:pt idx="1357">
                  <c:v>997.124016</c:v>
                </c:pt>
                <c:pt idx="1358">
                  <c:v>997.1306320000001</c:v>
                </c:pt>
                <c:pt idx="1359">
                  <c:v>997.135758</c:v>
                </c:pt>
                <c:pt idx="1360">
                  <c:v>997.1396920000001</c:v>
                </c:pt>
                <c:pt idx="1361">
                  <c:v>997.1426730000001</c:v>
                </c:pt>
                <c:pt idx="1362">
                  <c:v>997.1456529999994</c:v>
                </c:pt>
                <c:pt idx="1363">
                  <c:v>997.1494670000001</c:v>
                </c:pt>
                <c:pt idx="1364">
                  <c:v>997.1544740000002</c:v>
                </c:pt>
                <c:pt idx="1365">
                  <c:v>997.160971</c:v>
                </c:pt>
                <c:pt idx="1366">
                  <c:v>997.1693750000001</c:v>
                </c:pt>
                <c:pt idx="1367">
                  <c:v>997.1803430000005</c:v>
                </c:pt>
                <c:pt idx="1368">
                  <c:v>997.1945880000001</c:v>
                </c:pt>
                <c:pt idx="1369">
                  <c:v>997.2131250000001</c:v>
                </c:pt>
                <c:pt idx="1370">
                  <c:v>997.2372059999988</c:v>
                </c:pt>
                <c:pt idx="1371">
                  <c:v>997.268498</c:v>
                </c:pt>
                <c:pt idx="1372">
                  <c:v>997.3092079999988</c:v>
                </c:pt>
                <c:pt idx="1373">
                  <c:v>997.3620769999987</c:v>
                </c:pt>
                <c:pt idx="1374">
                  <c:v>997.4308609999994</c:v>
                </c:pt>
                <c:pt idx="1375">
                  <c:v>997.5202679999987</c:v>
                </c:pt>
                <c:pt idx="1376">
                  <c:v>997.6364970000001</c:v>
                </c:pt>
                <c:pt idx="1377">
                  <c:v>997.787535</c:v>
                </c:pt>
                <c:pt idx="1378">
                  <c:v>997.9839920000001</c:v>
                </c:pt>
                <c:pt idx="1379">
                  <c:v>998.2393380000005</c:v>
                </c:pt>
                <c:pt idx="1380">
                  <c:v>998.5712770000001</c:v>
                </c:pt>
                <c:pt idx="1381">
                  <c:v>998.9032149999994</c:v>
                </c:pt>
                <c:pt idx="1382">
                  <c:v>999.1585610000001</c:v>
                </c:pt>
                <c:pt idx="1383">
                  <c:v>999.3549589999989</c:v>
                </c:pt>
                <c:pt idx="1384">
                  <c:v>999.5060560000001</c:v>
                </c:pt>
                <c:pt idx="1385">
                  <c:v>999.6222849999994</c:v>
                </c:pt>
                <c:pt idx="1386">
                  <c:v>999.7116920000001</c:v>
                </c:pt>
                <c:pt idx="1387">
                  <c:v>999.7804160000001</c:v>
                </c:pt>
                <c:pt idx="1388">
                  <c:v>999.8333450000001</c:v>
                </c:pt>
                <c:pt idx="1389">
                  <c:v>999.8740550000001</c:v>
                </c:pt>
                <c:pt idx="1390">
                  <c:v>999.905348</c:v>
                </c:pt>
                <c:pt idx="1391">
                  <c:v>999.9294279999988</c:v>
                </c:pt>
                <c:pt idx="1392">
                  <c:v>999.9479059999985</c:v>
                </c:pt>
                <c:pt idx="1393">
                  <c:v>999.962150999998</c:v>
                </c:pt>
                <c:pt idx="1394">
                  <c:v>999.973118</c:v>
                </c:pt>
                <c:pt idx="1395">
                  <c:v>999.9815820000001</c:v>
                </c:pt>
                <c:pt idx="1396">
                  <c:v>999.9880790000005</c:v>
                </c:pt>
                <c:pt idx="1397">
                  <c:v>999.993026</c:v>
                </c:pt>
                <c:pt idx="1398">
                  <c:v>999.996901</c:v>
                </c:pt>
                <c:pt idx="1399">
                  <c:v>999.999821</c:v>
                </c:pt>
                <c:pt idx="1400">
                  <c:v>1000.00286</c:v>
                </c:pt>
              </c:numCache>
            </c:numRef>
          </c:xVal>
          <c:yVal>
            <c:numRef>
              <c:f>udcM!$K$2:$K$1402</c:f>
              <c:numCache>
                <c:formatCode>0.00</c:formatCode>
                <c:ptCount val="1401"/>
                <c:pt idx="0">
                  <c:v>21.1833267</c:v>
                </c:pt>
                <c:pt idx="1">
                  <c:v>21.183321</c:v>
                </c:pt>
                <c:pt idx="2">
                  <c:v>21.1833076</c:v>
                </c:pt>
                <c:pt idx="3">
                  <c:v>21.1832867</c:v>
                </c:pt>
                <c:pt idx="4">
                  <c:v>21.1832447</c:v>
                </c:pt>
                <c:pt idx="5">
                  <c:v>21.1831799</c:v>
                </c:pt>
                <c:pt idx="6">
                  <c:v>21.1830864</c:v>
                </c:pt>
                <c:pt idx="7">
                  <c:v>21.182951</c:v>
                </c:pt>
                <c:pt idx="8">
                  <c:v>21.1827507</c:v>
                </c:pt>
                <c:pt idx="9">
                  <c:v>21.1824512</c:v>
                </c:pt>
                <c:pt idx="10">
                  <c:v>21.1820087</c:v>
                </c:pt>
                <c:pt idx="11">
                  <c:v>21.1813507</c:v>
                </c:pt>
                <c:pt idx="12">
                  <c:v>21.1803761</c:v>
                </c:pt>
                <c:pt idx="13">
                  <c:v>21.1789169</c:v>
                </c:pt>
                <c:pt idx="14">
                  <c:v>21.1767139</c:v>
                </c:pt>
                <c:pt idx="15">
                  <c:v>21.1733837</c:v>
                </c:pt>
                <c:pt idx="16">
                  <c:v>21.1683178</c:v>
                </c:pt>
                <c:pt idx="17">
                  <c:v>21.1605453</c:v>
                </c:pt>
                <c:pt idx="18">
                  <c:v>21.1485119</c:v>
                </c:pt>
                <c:pt idx="19">
                  <c:v>21.1297569</c:v>
                </c:pt>
                <c:pt idx="20">
                  <c:v>21.1003227</c:v>
                </c:pt>
                <c:pt idx="21">
                  <c:v>21.0543671</c:v>
                </c:pt>
                <c:pt idx="22">
                  <c:v>20.9819679</c:v>
                </c:pt>
                <c:pt idx="23">
                  <c:v>20.8671951</c:v>
                </c:pt>
                <c:pt idx="24">
                  <c:v>20.6859722</c:v>
                </c:pt>
                <c:pt idx="25">
                  <c:v>20.42187880000001</c:v>
                </c:pt>
                <c:pt idx="26">
                  <c:v>20.1174145</c:v>
                </c:pt>
                <c:pt idx="27">
                  <c:v>19.7892456</c:v>
                </c:pt>
                <c:pt idx="28">
                  <c:v>19.4487247</c:v>
                </c:pt>
                <c:pt idx="29">
                  <c:v>19.1093616</c:v>
                </c:pt>
                <c:pt idx="30">
                  <c:v>18.7893963</c:v>
                </c:pt>
                <c:pt idx="31">
                  <c:v>18.5382214</c:v>
                </c:pt>
                <c:pt idx="32">
                  <c:v>18.3737888</c:v>
                </c:pt>
                <c:pt idx="33">
                  <c:v>18.2713013</c:v>
                </c:pt>
                <c:pt idx="34">
                  <c:v>18.2070446</c:v>
                </c:pt>
                <c:pt idx="35">
                  <c:v>18.1653538</c:v>
                </c:pt>
                <c:pt idx="36">
                  <c:v>18.1371479</c:v>
                </c:pt>
                <c:pt idx="37">
                  <c:v>18.1172905</c:v>
                </c:pt>
                <c:pt idx="38">
                  <c:v>18.1029339</c:v>
                </c:pt>
                <c:pt idx="39">
                  <c:v>18.0923481</c:v>
                </c:pt>
                <c:pt idx="40">
                  <c:v>18.084425</c:v>
                </c:pt>
                <c:pt idx="41">
                  <c:v>18.0784893</c:v>
                </c:pt>
                <c:pt idx="42">
                  <c:v>18.0739212</c:v>
                </c:pt>
                <c:pt idx="43">
                  <c:v>18.0707321</c:v>
                </c:pt>
                <c:pt idx="44">
                  <c:v>18.0683842</c:v>
                </c:pt>
                <c:pt idx="45">
                  <c:v>18.0665855</c:v>
                </c:pt>
                <c:pt idx="46">
                  <c:v>18.0651951</c:v>
                </c:pt>
                <c:pt idx="47">
                  <c:v>18.0640469</c:v>
                </c:pt>
                <c:pt idx="48">
                  <c:v>18.0631256</c:v>
                </c:pt>
                <c:pt idx="49">
                  <c:v>18.0624084</c:v>
                </c:pt>
                <c:pt idx="50">
                  <c:v>18.0618591</c:v>
                </c:pt>
                <c:pt idx="51">
                  <c:v>18.0614395</c:v>
                </c:pt>
                <c:pt idx="52">
                  <c:v>18.0611172</c:v>
                </c:pt>
                <c:pt idx="53">
                  <c:v>18.06086730000001</c:v>
                </c:pt>
                <c:pt idx="54">
                  <c:v>18.0606728</c:v>
                </c:pt>
                <c:pt idx="55">
                  <c:v>18.0605221</c:v>
                </c:pt>
                <c:pt idx="56">
                  <c:v>18.0604057</c:v>
                </c:pt>
                <c:pt idx="57">
                  <c:v>18.0603161</c:v>
                </c:pt>
                <c:pt idx="58">
                  <c:v>18.0602436</c:v>
                </c:pt>
                <c:pt idx="59">
                  <c:v>18.0601902</c:v>
                </c:pt>
                <c:pt idx="60">
                  <c:v>18.0601463</c:v>
                </c:pt>
                <c:pt idx="61">
                  <c:v>18.060112</c:v>
                </c:pt>
                <c:pt idx="62">
                  <c:v>18.08124919999998</c:v>
                </c:pt>
                <c:pt idx="63">
                  <c:v>18.1153507</c:v>
                </c:pt>
                <c:pt idx="64">
                  <c:v>18.1612282</c:v>
                </c:pt>
                <c:pt idx="65">
                  <c:v>18.2205238</c:v>
                </c:pt>
                <c:pt idx="66">
                  <c:v>18.2964916</c:v>
                </c:pt>
                <c:pt idx="67">
                  <c:v>18.3931255</c:v>
                </c:pt>
                <c:pt idx="68">
                  <c:v>18.5148754</c:v>
                </c:pt>
                <c:pt idx="69">
                  <c:v>18.6670265</c:v>
                </c:pt>
                <c:pt idx="70">
                  <c:v>18.8561325</c:v>
                </c:pt>
                <c:pt idx="71">
                  <c:v>19.0885487</c:v>
                </c:pt>
                <c:pt idx="72">
                  <c:v>19.3714066</c:v>
                </c:pt>
                <c:pt idx="73">
                  <c:v>19.7108555</c:v>
                </c:pt>
                <c:pt idx="74">
                  <c:v>20.1134815</c:v>
                </c:pt>
                <c:pt idx="75">
                  <c:v>20.5865173</c:v>
                </c:pt>
                <c:pt idx="76">
                  <c:v>21.1378441</c:v>
                </c:pt>
                <c:pt idx="77">
                  <c:v>21.77422140000001</c:v>
                </c:pt>
                <c:pt idx="78">
                  <c:v>22.5077267</c:v>
                </c:pt>
                <c:pt idx="79">
                  <c:v>23.3382339</c:v>
                </c:pt>
                <c:pt idx="80">
                  <c:v>24.2495823</c:v>
                </c:pt>
                <c:pt idx="81">
                  <c:v>25.082283</c:v>
                </c:pt>
                <c:pt idx="82">
                  <c:v>25.717638</c:v>
                </c:pt>
                <c:pt idx="83">
                  <c:v>26.1865311</c:v>
                </c:pt>
                <c:pt idx="84">
                  <c:v>26.5310917</c:v>
                </c:pt>
                <c:pt idx="85">
                  <c:v>26.7862148</c:v>
                </c:pt>
                <c:pt idx="86">
                  <c:v>26.9774437</c:v>
                </c:pt>
                <c:pt idx="87">
                  <c:v>27.1202717</c:v>
                </c:pt>
                <c:pt idx="88">
                  <c:v>27.228056</c:v>
                </c:pt>
                <c:pt idx="89">
                  <c:v>27.3098888</c:v>
                </c:pt>
                <c:pt idx="90">
                  <c:v>27.3722591</c:v>
                </c:pt>
                <c:pt idx="91">
                  <c:v>27.41990850000001</c:v>
                </c:pt>
                <c:pt idx="92">
                  <c:v>27.4563732</c:v>
                </c:pt>
                <c:pt idx="93">
                  <c:v>27.4843159</c:v>
                </c:pt>
                <c:pt idx="94">
                  <c:v>27.5057449</c:v>
                </c:pt>
                <c:pt idx="95">
                  <c:v>27.5221958</c:v>
                </c:pt>
                <c:pt idx="96">
                  <c:v>27.5348301</c:v>
                </c:pt>
                <c:pt idx="97">
                  <c:v>27.5445404</c:v>
                </c:pt>
                <c:pt idx="98">
                  <c:v>27.552</c:v>
                </c:pt>
                <c:pt idx="99">
                  <c:v>27.55773540000001</c:v>
                </c:pt>
                <c:pt idx="100">
                  <c:v>27.55773540000001</c:v>
                </c:pt>
                <c:pt idx="101">
                  <c:v>27.5544491</c:v>
                </c:pt>
                <c:pt idx="102">
                  <c:v>27.5495644</c:v>
                </c:pt>
                <c:pt idx="103">
                  <c:v>27.5431995</c:v>
                </c:pt>
                <c:pt idx="104">
                  <c:v>27.5351124</c:v>
                </c:pt>
                <c:pt idx="105">
                  <c:v>27.524868</c:v>
                </c:pt>
                <c:pt idx="106">
                  <c:v>27.51192470000001</c:v>
                </c:pt>
                <c:pt idx="107">
                  <c:v>27.4956188</c:v>
                </c:pt>
                <c:pt idx="108">
                  <c:v>27.4751434</c:v>
                </c:pt>
                <c:pt idx="109">
                  <c:v>27.4495258</c:v>
                </c:pt>
                <c:pt idx="110">
                  <c:v>27.4176121</c:v>
                </c:pt>
                <c:pt idx="111">
                  <c:v>27.3780422</c:v>
                </c:pt>
                <c:pt idx="112">
                  <c:v>27.3292446</c:v>
                </c:pt>
                <c:pt idx="113">
                  <c:v>27.2694016</c:v>
                </c:pt>
                <c:pt idx="114">
                  <c:v>27.196352</c:v>
                </c:pt>
                <c:pt idx="115">
                  <c:v>27.1078663</c:v>
                </c:pt>
                <c:pt idx="116">
                  <c:v>27.0010777</c:v>
                </c:pt>
                <c:pt idx="117">
                  <c:v>26.8720455</c:v>
                </c:pt>
                <c:pt idx="118">
                  <c:v>26.7148151</c:v>
                </c:pt>
                <c:pt idx="119">
                  <c:v>26.5202942</c:v>
                </c:pt>
                <c:pt idx="120">
                  <c:v>26.2740898</c:v>
                </c:pt>
                <c:pt idx="121">
                  <c:v>25.9609642</c:v>
                </c:pt>
                <c:pt idx="122">
                  <c:v>25.5779877</c:v>
                </c:pt>
                <c:pt idx="123">
                  <c:v>25.1293221</c:v>
                </c:pt>
                <c:pt idx="124">
                  <c:v>24.6049576</c:v>
                </c:pt>
                <c:pt idx="125">
                  <c:v>23.98796460000001</c:v>
                </c:pt>
                <c:pt idx="126">
                  <c:v>23.284523</c:v>
                </c:pt>
                <c:pt idx="127">
                  <c:v>22.5192299</c:v>
                </c:pt>
                <c:pt idx="128">
                  <c:v>21.7196693</c:v>
                </c:pt>
                <c:pt idx="129">
                  <c:v>20.9137974</c:v>
                </c:pt>
                <c:pt idx="130">
                  <c:v>20.1314201</c:v>
                </c:pt>
                <c:pt idx="131">
                  <c:v>19.4902687</c:v>
                </c:pt>
                <c:pt idx="132">
                  <c:v>19.0558395</c:v>
                </c:pt>
                <c:pt idx="133">
                  <c:v>18.7831211</c:v>
                </c:pt>
                <c:pt idx="134">
                  <c:v>18.6159515</c:v>
                </c:pt>
                <c:pt idx="135">
                  <c:v>18.5125847</c:v>
                </c:pt>
                <c:pt idx="136">
                  <c:v>18.4465046</c:v>
                </c:pt>
                <c:pt idx="137">
                  <c:v>18.4025383</c:v>
                </c:pt>
                <c:pt idx="138">
                  <c:v>18.3721714</c:v>
                </c:pt>
                <c:pt idx="139">
                  <c:v>18.35059740000001</c:v>
                </c:pt>
                <c:pt idx="140">
                  <c:v>18.33481980000001</c:v>
                </c:pt>
                <c:pt idx="141">
                  <c:v>18.3231106</c:v>
                </c:pt>
                <c:pt idx="142">
                  <c:v>18.3143253</c:v>
                </c:pt>
                <c:pt idx="143">
                  <c:v>18.3078842</c:v>
                </c:pt>
                <c:pt idx="144">
                  <c:v>18.303093</c:v>
                </c:pt>
                <c:pt idx="145">
                  <c:v>18.2994709</c:v>
                </c:pt>
                <c:pt idx="146">
                  <c:v>18.29671289999989</c:v>
                </c:pt>
                <c:pt idx="147">
                  <c:v>18.2946072</c:v>
                </c:pt>
                <c:pt idx="148">
                  <c:v>18.2929897</c:v>
                </c:pt>
                <c:pt idx="149">
                  <c:v>18.29174229999989</c:v>
                </c:pt>
                <c:pt idx="150">
                  <c:v>18.2907848</c:v>
                </c:pt>
                <c:pt idx="151">
                  <c:v>18.29002</c:v>
                </c:pt>
                <c:pt idx="152">
                  <c:v>18.28941919999998</c:v>
                </c:pt>
                <c:pt idx="153">
                  <c:v>18.2889538</c:v>
                </c:pt>
                <c:pt idx="154">
                  <c:v>18.2885952</c:v>
                </c:pt>
                <c:pt idx="155">
                  <c:v>18.28831479999998</c:v>
                </c:pt>
                <c:pt idx="156">
                  <c:v>18.28809929999989</c:v>
                </c:pt>
                <c:pt idx="157">
                  <c:v>18.2879295</c:v>
                </c:pt>
                <c:pt idx="158">
                  <c:v>18.28779979999998</c:v>
                </c:pt>
                <c:pt idx="159">
                  <c:v>18.2876987</c:v>
                </c:pt>
                <c:pt idx="160">
                  <c:v>18.2876205</c:v>
                </c:pt>
                <c:pt idx="161">
                  <c:v>18.2875595</c:v>
                </c:pt>
                <c:pt idx="162">
                  <c:v>18.3081131</c:v>
                </c:pt>
                <c:pt idx="163">
                  <c:v>18.3412552</c:v>
                </c:pt>
                <c:pt idx="164">
                  <c:v>18.3858089</c:v>
                </c:pt>
                <c:pt idx="165">
                  <c:v>18.443222</c:v>
                </c:pt>
                <c:pt idx="166">
                  <c:v>18.5165672</c:v>
                </c:pt>
                <c:pt idx="167">
                  <c:v>18.609602</c:v>
                </c:pt>
                <c:pt idx="168">
                  <c:v>18.7268467</c:v>
                </c:pt>
                <c:pt idx="169">
                  <c:v>18.8731766</c:v>
                </c:pt>
                <c:pt idx="170">
                  <c:v>19.0548344</c:v>
                </c:pt>
                <c:pt idx="171">
                  <c:v>19.27869219999998</c:v>
                </c:pt>
                <c:pt idx="172">
                  <c:v>19.5508747</c:v>
                </c:pt>
                <c:pt idx="173">
                  <c:v>19.8785763</c:v>
                </c:pt>
                <c:pt idx="174">
                  <c:v>20.2688446</c:v>
                </c:pt>
                <c:pt idx="175">
                  <c:v>20.729641</c:v>
                </c:pt>
                <c:pt idx="176">
                  <c:v>21.2681847</c:v>
                </c:pt>
                <c:pt idx="177">
                  <c:v>21.8934021</c:v>
                </c:pt>
                <c:pt idx="178">
                  <c:v>22.6154556</c:v>
                </c:pt>
                <c:pt idx="179">
                  <c:v>23.4332142</c:v>
                </c:pt>
                <c:pt idx="180">
                  <c:v>24.33156200000001</c:v>
                </c:pt>
                <c:pt idx="181">
                  <c:v>25.1547546</c:v>
                </c:pt>
                <c:pt idx="182">
                  <c:v>25.783989</c:v>
                </c:pt>
                <c:pt idx="183">
                  <c:v>26.2487564</c:v>
                </c:pt>
                <c:pt idx="184">
                  <c:v>26.590456</c:v>
                </c:pt>
                <c:pt idx="185">
                  <c:v>26.8434505</c:v>
                </c:pt>
                <c:pt idx="186">
                  <c:v>27.0330219</c:v>
                </c:pt>
                <c:pt idx="187">
                  <c:v>27.17460820000001</c:v>
                </c:pt>
                <c:pt idx="188">
                  <c:v>27.281456</c:v>
                </c:pt>
                <c:pt idx="189">
                  <c:v>27.3625698</c:v>
                </c:pt>
                <c:pt idx="190">
                  <c:v>27.4243755</c:v>
                </c:pt>
                <c:pt idx="191">
                  <c:v>27.4715862</c:v>
                </c:pt>
                <c:pt idx="192">
                  <c:v>27.5077076</c:v>
                </c:pt>
                <c:pt idx="193">
                  <c:v>27.5353813</c:v>
                </c:pt>
                <c:pt idx="194">
                  <c:v>27.5566044</c:v>
                </c:pt>
                <c:pt idx="195">
                  <c:v>27.5728951</c:v>
                </c:pt>
                <c:pt idx="196">
                  <c:v>27.5854053</c:v>
                </c:pt>
                <c:pt idx="197">
                  <c:v>27.5950203</c:v>
                </c:pt>
                <c:pt idx="198">
                  <c:v>27.6024075</c:v>
                </c:pt>
                <c:pt idx="199">
                  <c:v>27.6080875</c:v>
                </c:pt>
                <c:pt idx="200">
                  <c:v>27.6080647</c:v>
                </c:pt>
                <c:pt idx="201">
                  <c:v>27.6047707</c:v>
                </c:pt>
                <c:pt idx="202">
                  <c:v>27.59988210000001</c:v>
                </c:pt>
                <c:pt idx="203">
                  <c:v>27.5935135</c:v>
                </c:pt>
                <c:pt idx="204">
                  <c:v>27.58541679999998</c:v>
                </c:pt>
                <c:pt idx="205">
                  <c:v>27.5751629</c:v>
                </c:pt>
                <c:pt idx="206">
                  <c:v>27.56220249999998</c:v>
                </c:pt>
                <c:pt idx="207">
                  <c:v>27.5458698</c:v>
                </c:pt>
                <c:pt idx="208">
                  <c:v>27.5253563</c:v>
                </c:pt>
                <c:pt idx="209">
                  <c:v>27.4996815</c:v>
                </c:pt>
                <c:pt idx="210">
                  <c:v>27.4676838</c:v>
                </c:pt>
                <c:pt idx="211">
                  <c:v>27.42799190000001</c:v>
                </c:pt>
                <c:pt idx="212">
                  <c:v>27.3790035</c:v>
                </c:pt>
                <c:pt idx="213">
                  <c:v>27.3188839</c:v>
                </c:pt>
                <c:pt idx="214">
                  <c:v>27.2453842</c:v>
                </c:pt>
                <c:pt idx="215">
                  <c:v>27.1562157</c:v>
                </c:pt>
                <c:pt idx="216">
                  <c:v>27.0484219</c:v>
                </c:pt>
                <c:pt idx="217">
                  <c:v>26.918005</c:v>
                </c:pt>
                <c:pt idx="218">
                  <c:v>26.7590504</c:v>
                </c:pt>
                <c:pt idx="219">
                  <c:v>26.562706</c:v>
                </c:pt>
                <c:pt idx="220">
                  <c:v>26.31538010000001</c:v>
                </c:pt>
                <c:pt idx="221">
                  <c:v>26.0028934</c:v>
                </c:pt>
                <c:pt idx="222">
                  <c:v>25.6216507</c:v>
                </c:pt>
                <c:pt idx="223">
                  <c:v>25.1752872</c:v>
                </c:pt>
                <c:pt idx="224">
                  <c:v>24.6551571</c:v>
                </c:pt>
                <c:pt idx="225">
                  <c:v>24.0458717</c:v>
                </c:pt>
                <c:pt idx="226">
                  <c:v>23.3530769</c:v>
                </c:pt>
                <c:pt idx="227">
                  <c:v>22.5993767</c:v>
                </c:pt>
                <c:pt idx="228">
                  <c:v>21.8081837</c:v>
                </c:pt>
                <c:pt idx="229">
                  <c:v>21.0061855</c:v>
                </c:pt>
                <c:pt idx="230">
                  <c:v>20.22482490000001</c:v>
                </c:pt>
                <c:pt idx="231">
                  <c:v>19.5786858</c:v>
                </c:pt>
                <c:pt idx="232">
                  <c:v>19.14064219999998</c:v>
                </c:pt>
                <c:pt idx="233">
                  <c:v>18.8670635</c:v>
                </c:pt>
                <c:pt idx="234">
                  <c:v>18.6997547</c:v>
                </c:pt>
                <c:pt idx="235">
                  <c:v>18.5958595</c:v>
                </c:pt>
                <c:pt idx="236">
                  <c:v>18.5289688</c:v>
                </c:pt>
                <c:pt idx="237">
                  <c:v>18.4839115</c:v>
                </c:pt>
                <c:pt idx="238">
                  <c:v>18.45241929999989</c:v>
                </c:pt>
                <c:pt idx="239">
                  <c:v>18.4297638</c:v>
                </c:pt>
                <c:pt idx="240">
                  <c:v>18.4133072</c:v>
                </c:pt>
                <c:pt idx="241">
                  <c:v>18.40119170000001</c:v>
                </c:pt>
                <c:pt idx="242">
                  <c:v>18.3922272</c:v>
                </c:pt>
                <c:pt idx="243">
                  <c:v>18.3855152</c:v>
                </c:pt>
                <c:pt idx="244">
                  <c:v>18.3804455</c:v>
                </c:pt>
                <c:pt idx="245">
                  <c:v>18.3765907</c:v>
                </c:pt>
                <c:pt idx="246">
                  <c:v>18.3736496</c:v>
                </c:pt>
                <c:pt idx="247">
                  <c:v>18.37139700000001</c:v>
                </c:pt>
                <c:pt idx="248">
                  <c:v>18.3696632</c:v>
                </c:pt>
                <c:pt idx="249">
                  <c:v>18.3683281</c:v>
                </c:pt>
                <c:pt idx="250">
                  <c:v>18.3673</c:v>
                </c:pt>
                <c:pt idx="251">
                  <c:v>18.3665066</c:v>
                </c:pt>
                <c:pt idx="252">
                  <c:v>18.3658714</c:v>
                </c:pt>
                <c:pt idx="253">
                  <c:v>18.3653698</c:v>
                </c:pt>
                <c:pt idx="254">
                  <c:v>18.3649826</c:v>
                </c:pt>
                <c:pt idx="255">
                  <c:v>18.3646832</c:v>
                </c:pt>
                <c:pt idx="256">
                  <c:v>18.3644485</c:v>
                </c:pt>
                <c:pt idx="257">
                  <c:v>18.36426730000001</c:v>
                </c:pt>
                <c:pt idx="258">
                  <c:v>18.3641262</c:v>
                </c:pt>
                <c:pt idx="259">
                  <c:v>18.3640175</c:v>
                </c:pt>
                <c:pt idx="260">
                  <c:v>18.3639336</c:v>
                </c:pt>
                <c:pt idx="261">
                  <c:v>18.3638668</c:v>
                </c:pt>
                <c:pt idx="262">
                  <c:v>18.3842182</c:v>
                </c:pt>
                <c:pt idx="263">
                  <c:v>18.4170322</c:v>
                </c:pt>
                <c:pt idx="264">
                  <c:v>18.4611588</c:v>
                </c:pt>
                <c:pt idx="265">
                  <c:v>18.51807400000001</c:v>
                </c:pt>
                <c:pt idx="266">
                  <c:v>18.5907574</c:v>
                </c:pt>
                <c:pt idx="267">
                  <c:v>18.682827</c:v>
                </c:pt>
                <c:pt idx="268">
                  <c:v>18.7985458</c:v>
                </c:pt>
                <c:pt idx="269">
                  <c:v>18.9429798</c:v>
                </c:pt>
                <c:pt idx="270">
                  <c:v>19.1226368</c:v>
                </c:pt>
                <c:pt idx="271">
                  <c:v>19.3439503</c:v>
                </c:pt>
                <c:pt idx="272">
                  <c:v>19.61341670000001</c:v>
                </c:pt>
                <c:pt idx="273">
                  <c:v>19.9379425</c:v>
                </c:pt>
                <c:pt idx="274">
                  <c:v>20.3248253</c:v>
                </c:pt>
                <c:pt idx="275">
                  <c:v>20.7821579</c:v>
                </c:pt>
                <c:pt idx="276">
                  <c:v>21.31707950000001</c:v>
                </c:pt>
                <c:pt idx="277">
                  <c:v>21.9389763</c:v>
                </c:pt>
                <c:pt idx="278">
                  <c:v>22.6576061</c:v>
                </c:pt>
                <c:pt idx="279">
                  <c:v>23.471426</c:v>
                </c:pt>
                <c:pt idx="280">
                  <c:v>24.365715</c:v>
                </c:pt>
                <c:pt idx="281">
                  <c:v>25.1859589</c:v>
                </c:pt>
                <c:pt idx="282">
                  <c:v>25.8135014</c:v>
                </c:pt>
                <c:pt idx="283">
                  <c:v>26.277092</c:v>
                </c:pt>
                <c:pt idx="284">
                  <c:v>26.6180439</c:v>
                </c:pt>
                <c:pt idx="285">
                  <c:v>26.87162590000001</c:v>
                </c:pt>
                <c:pt idx="286">
                  <c:v>27.0611649</c:v>
                </c:pt>
                <c:pt idx="287">
                  <c:v>27.2025661</c:v>
                </c:pt>
                <c:pt idx="288">
                  <c:v>27.3092289</c:v>
                </c:pt>
                <c:pt idx="289">
                  <c:v>27.3901997</c:v>
                </c:pt>
                <c:pt idx="290">
                  <c:v>27.4519005</c:v>
                </c:pt>
                <c:pt idx="291">
                  <c:v>27.4990349</c:v>
                </c:pt>
                <c:pt idx="292">
                  <c:v>27.5351067</c:v>
                </c:pt>
                <c:pt idx="293">
                  <c:v>27.56274599999998</c:v>
                </c:pt>
                <c:pt idx="294">
                  <c:v>27.5839443</c:v>
                </c:pt>
                <c:pt idx="295">
                  <c:v>27.60021590000001</c:v>
                </c:pt>
                <c:pt idx="296">
                  <c:v>27.6127148</c:v>
                </c:pt>
                <c:pt idx="297">
                  <c:v>27.6223164</c:v>
                </c:pt>
                <c:pt idx="298">
                  <c:v>27.6296959</c:v>
                </c:pt>
                <c:pt idx="299">
                  <c:v>27.63537030000001</c:v>
                </c:pt>
                <c:pt idx="300">
                  <c:v>27.6353607</c:v>
                </c:pt>
                <c:pt idx="301">
                  <c:v>27.63208580000001</c:v>
                </c:pt>
                <c:pt idx="302">
                  <c:v>27.6272278</c:v>
                </c:pt>
                <c:pt idx="303">
                  <c:v>27.6208992</c:v>
                </c:pt>
                <c:pt idx="304">
                  <c:v>27.61285400000001</c:v>
                </c:pt>
                <c:pt idx="305">
                  <c:v>27.6026649</c:v>
                </c:pt>
                <c:pt idx="306">
                  <c:v>27.5897865</c:v>
                </c:pt>
                <c:pt idx="307">
                  <c:v>27.5735626</c:v>
                </c:pt>
                <c:pt idx="308">
                  <c:v>27.5531864</c:v>
                </c:pt>
                <c:pt idx="309">
                  <c:v>27.5276909</c:v>
                </c:pt>
                <c:pt idx="310">
                  <c:v>27.4959183</c:v>
                </c:pt>
                <c:pt idx="311">
                  <c:v>27.4565163</c:v>
                </c:pt>
                <c:pt idx="312">
                  <c:v>27.4079151</c:v>
                </c:pt>
                <c:pt idx="313">
                  <c:v>27.348299</c:v>
                </c:pt>
                <c:pt idx="314">
                  <c:v>27.2754612</c:v>
                </c:pt>
                <c:pt idx="315">
                  <c:v>27.1871529</c:v>
                </c:pt>
                <c:pt idx="316">
                  <c:v>27.0804768</c:v>
                </c:pt>
                <c:pt idx="317">
                  <c:v>26.9515038</c:v>
                </c:pt>
                <c:pt idx="318">
                  <c:v>26.7944298</c:v>
                </c:pt>
                <c:pt idx="319">
                  <c:v>26.6003857</c:v>
                </c:pt>
                <c:pt idx="320">
                  <c:v>26.355772</c:v>
                </c:pt>
                <c:pt idx="321">
                  <c:v>26.0461235</c:v>
                </c:pt>
                <c:pt idx="322">
                  <c:v>25.6681099</c:v>
                </c:pt>
                <c:pt idx="323">
                  <c:v>25.2245255</c:v>
                </c:pt>
                <c:pt idx="324">
                  <c:v>24.705677</c:v>
                </c:pt>
                <c:pt idx="325">
                  <c:v>24.0944061</c:v>
                </c:pt>
                <c:pt idx="326">
                  <c:v>23.3968468</c:v>
                </c:pt>
                <c:pt idx="327">
                  <c:v>22.6390877</c:v>
                </c:pt>
                <c:pt idx="328">
                  <c:v>21.8499031</c:v>
                </c:pt>
                <c:pt idx="329">
                  <c:v>21.0536861</c:v>
                </c:pt>
                <c:pt idx="330">
                  <c:v>20.2740002</c:v>
                </c:pt>
                <c:pt idx="331">
                  <c:v>19.6281948</c:v>
                </c:pt>
                <c:pt idx="332">
                  <c:v>19.1885967</c:v>
                </c:pt>
                <c:pt idx="333">
                  <c:v>18.9122791</c:v>
                </c:pt>
                <c:pt idx="334">
                  <c:v>18.7419758</c:v>
                </c:pt>
                <c:pt idx="335">
                  <c:v>18.6352901</c:v>
                </c:pt>
                <c:pt idx="336">
                  <c:v>18.5662098</c:v>
                </c:pt>
                <c:pt idx="337">
                  <c:v>18.5195961</c:v>
                </c:pt>
                <c:pt idx="338">
                  <c:v>18.4870186</c:v>
                </c:pt>
                <c:pt idx="339">
                  <c:v>18.46348</c:v>
                </c:pt>
                <c:pt idx="340">
                  <c:v>18.4461327</c:v>
                </c:pt>
                <c:pt idx="341">
                  <c:v>18.4333973</c:v>
                </c:pt>
                <c:pt idx="342">
                  <c:v>18.4239197</c:v>
                </c:pt>
                <c:pt idx="343">
                  <c:v>18.4168262</c:v>
                </c:pt>
                <c:pt idx="344">
                  <c:v>18.4114647</c:v>
                </c:pt>
                <c:pt idx="345">
                  <c:v>18.40738110000001</c:v>
                </c:pt>
                <c:pt idx="346">
                  <c:v>18.4042587</c:v>
                </c:pt>
                <c:pt idx="347">
                  <c:v>18.40186690000001</c:v>
                </c:pt>
                <c:pt idx="348">
                  <c:v>18.4000282</c:v>
                </c:pt>
                <c:pt idx="349">
                  <c:v>18.3986111</c:v>
                </c:pt>
                <c:pt idx="350">
                  <c:v>18.3975201</c:v>
                </c:pt>
                <c:pt idx="351">
                  <c:v>18.396677</c:v>
                </c:pt>
                <c:pt idx="352">
                  <c:v>18.3960056</c:v>
                </c:pt>
                <c:pt idx="353">
                  <c:v>18.3954735</c:v>
                </c:pt>
                <c:pt idx="354">
                  <c:v>18.3950615</c:v>
                </c:pt>
                <c:pt idx="355">
                  <c:v>18.394743</c:v>
                </c:pt>
                <c:pt idx="356">
                  <c:v>18.3944988</c:v>
                </c:pt>
                <c:pt idx="357">
                  <c:v>18.3943081</c:v>
                </c:pt>
                <c:pt idx="358">
                  <c:v>18.39415930000001</c:v>
                </c:pt>
                <c:pt idx="359">
                  <c:v>18.3940449</c:v>
                </c:pt>
                <c:pt idx="360">
                  <c:v>18.3939552</c:v>
                </c:pt>
                <c:pt idx="361">
                  <c:v>18.3938847</c:v>
                </c:pt>
                <c:pt idx="362">
                  <c:v>18.4141541</c:v>
                </c:pt>
                <c:pt idx="363">
                  <c:v>18.4468365</c:v>
                </c:pt>
                <c:pt idx="364">
                  <c:v>18.4907932</c:v>
                </c:pt>
                <c:pt idx="365">
                  <c:v>18.54747010000001</c:v>
                </c:pt>
                <c:pt idx="366">
                  <c:v>18.6198139</c:v>
                </c:pt>
                <c:pt idx="367">
                  <c:v>18.7113914</c:v>
                </c:pt>
                <c:pt idx="368">
                  <c:v>18.8264656</c:v>
                </c:pt>
                <c:pt idx="369">
                  <c:v>18.9702358</c:v>
                </c:pt>
                <c:pt idx="370">
                  <c:v>19.1491432</c:v>
                </c:pt>
                <c:pt idx="371">
                  <c:v>19.3697624</c:v>
                </c:pt>
                <c:pt idx="372">
                  <c:v>19.6386337</c:v>
                </c:pt>
                <c:pt idx="373">
                  <c:v>19.96203229999989</c:v>
                </c:pt>
                <c:pt idx="374">
                  <c:v>20.3476562</c:v>
                </c:pt>
                <c:pt idx="375">
                  <c:v>20.803669</c:v>
                </c:pt>
                <c:pt idx="376">
                  <c:v>21.3372707</c:v>
                </c:pt>
                <c:pt idx="377">
                  <c:v>21.9579372</c:v>
                </c:pt>
                <c:pt idx="378">
                  <c:v>22.6754093</c:v>
                </c:pt>
                <c:pt idx="379">
                  <c:v>23.4879417</c:v>
                </c:pt>
                <c:pt idx="380">
                  <c:v>24.3807697</c:v>
                </c:pt>
                <c:pt idx="381">
                  <c:v>25.1997128</c:v>
                </c:pt>
                <c:pt idx="382">
                  <c:v>25.82640840000001</c:v>
                </c:pt>
                <c:pt idx="383">
                  <c:v>26.28942679999998</c:v>
                </c:pt>
                <c:pt idx="384">
                  <c:v>26.6299019</c:v>
                </c:pt>
                <c:pt idx="385">
                  <c:v>26.8831005</c:v>
                </c:pt>
                <c:pt idx="386">
                  <c:v>27.07234</c:v>
                </c:pt>
                <c:pt idx="387">
                  <c:v>27.2134781</c:v>
                </c:pt>
                <c:pt idx="388">
                  <c:v>27.3199158</c:v>
                </c:pt>
                <c:pt idx="389">
                  <c:v>27.4007072</c:v>
                </c:pt>
                <c:pt idx="390">
                  <c:v>27.4622688</c:v>
                </c:pt>
                <c:pt idx="391">
                  <c:v>27.5092945</c:v>
                </c:pt>
                <c:pt idx="392">
                  <c:v>27.5452805</c:v>
                </c:pt>
                <c:pt idx="393">
                  <c:v>27.5728531</c:v>
                </c:pt>
                <c:pt idx="394">
                  <c:v>27.5939999</c:v>
                </c:pt>
                <c:pt idx="395">
                  <c:v>27.6102333</c:v>
                </c:pt>
                <c:pt idx="396">
                  <c:v>27.6226997</c:v>
                </c:pt>
                <c:pt idx="397">
                  <c:v>27.6322803</c:v>
                </c:pt>
                <c:pt idx="398">
                  <c:v>27.6396427</c:v>
                </c:pt>
                <c:pt idx="399">
                  <c:v>27.6452999</c:v>
                </c:pt>
                <c:pt idx="400">
                  <c:v>27.6452827</c:v>
                </c:pt>
                <c:pt idx="401">
                  <c:v>27.6420059</c:v>
                </c:pt>
                <c:pt idx="402">
                  <c:v>27.6371422</c:v>
                </c:pt>
                <c:pt idx="403">
                  <c:v>27.630806</c:v>
                </c:pt>
                <c:pt idx="404">
                  <c:v>27.6227531</c:v>
                </c:pt>
                <c:pt idx="405">
                  <c:v>27.6125507</c:v>
                </c:pt>
                <c:pt idx="406">
                  <c:v>27.599659</c:v>
                </c:pt>
                <c:pt idx="407">
                  <c:v>27.5834141</c:v>
                </c:pt>
                <c:pt idx="408">
                  <c:v>27.5630074</c:v>
                </c:pt>
                <c:pt idx="409">
                  <c:v>27.5374699</c:v>
                </c:pt>
                <c:pt idx="410">
                  <c:v>27.50564</c:v>
                </c:pt>
                <c:pt idx="411">
                  <c:v>27.466156</c:v>
                </c:pt>
                <c:pt idx="412">
                  <c:v>27.4174366</c:v>
                </c:pt>
                <c:pt idx="413">
                  <c:v>27.35764500000001</c:v>
                </c:pt>
                <c:pt idx="414">
                  <c:v>27.2846851</c:v>
                </c:pt>
                <c:pt idx="415">
                  <c:v>27.1959934</c:v>
                </c:pt>
                <c:pt idx="416">
                  <c:v>27.0888405</c:v>
                </c:pt>
                <c:pt idx="417">
                  <c:v>26.9593048</c:v>
                </c:pt>
                <c:pt idx="418">
                  <c:v>26.8016605</c:v>
                </c:pt>
                <c:pt idx="419">
                  <c:v>26.60715100000001</c:v>
                </c:pt>
                <c:pt idx="420">
                  <c:v>26.36180880000001</c:v>
                </c:pt>
                <c:pt idx="421">
                  <c:v>26.0507202</c:v>
                </c:pt>
                <c:pt idx="422">
                  <c:v>25.6702023</c:v>
                </c:pt>
                <c:pt idx="423">
                  <c:v>25.2234497</c:v>
                </c:pt>
                <c:pt idx="424">
                  <c:v>24.703476</c:v>
                </c:pt>
                <c:pt idx="425">
                  <c:v>24.0930195</c:v>
                </c:pt>
                <c:pt idx="426">
                  <c:v>23.4001942</c:v>
                </c:pt>
                <c:pt idx="427">
                  <c:v>22.65319820000001</c:v>
                </c:pt>
                <c:pt idx="428">
                  <c:v>21.8705006</c:v>
                </c:pt>
                <c:pt idx="429">
                  <c:v>21.0775299</c:v>
                </c:pt>
                <c:pt idx="430">
                  <c:v>20.3004589</c:v>
                </c:pt>
                <c:pt idx="431">
                  <c:v>19.6564922</c:v>
                </c:pt>
                <c:pt idx="432">
                  <c:v>19.2162247</c:v>
                </c:pt>
                <c:pt idx="433">
                  <c:v>18.9370594</c:v>
                </c:pt>
                <c:pt idx="434">
                  <c:v>18.7643108</c:v>
                </c:pt>
                <c:pt idx="435">
                  <c:v>18.6559429</c:v>
                </c:pt>
                <c:pt idx="436">
                  <c:v>18.5856018</c:v>
                </c:pt>
                <c:pt idx="437">
                  <c:v>18.5379868</c:v>
                </c:pt>
                <c:pt idx="438">
                  <c:v>18.5045242</c:v>
                </c:pt>
                <c:pt idx="439">
                  <c:v>18.48030659999989</c:v>
                </c:pt>
                <c:pt idx="440">
                  <c:v>18.46232989999989</c:v>
                </c:pt>
                <c:pt idx="441">
                  <c:v>18.4488926</c:v>
                </c:pt>
                <c:pt idx="442">
                  <c:v>18.4390621</c:v>
                </c:pt>
                <c:pt idx="443">
                  <c:v>18.4317532</c:v>
                </c:pt>
                <c:pt idx="444">
                  <c:v>18.4262753</c:v>
                </c:pt>
                <c:pt idx="445">
                  <c:v>18.4221077</c:v>
                </c:pt>
                <c:pt idx="446">
                  <c:v>18.4189301</c:v>
                </c:pt>
                <c:pt idx="447">
                  <c:v>18.4164982</c:v>
                </c:pt>
                <c:pt idx="448">
                  <c:v>18.4146271</c:v>
                </c:pt>
                <c:pt idx="449">
                  <c:v>18.413187</c:v>
                </c:pt>
                <c:pt idx="450">
                  <c:v>18.41207500000001</c:v>
                </c:pt>
                <c:pt idx="451">
                  <c:v>18.4112148</c:v>
                </c:pt>
                <c:pt idx="452">
                  <c:v>18.4105301</c:v>
                </c:pt>
                <c:pt idx="453">
                  <c:v>18.4099884</c:v>
                </c:pt>
                <c:pt idx="454">
                  <c:v>18.4095688</c:v>
                </c:pt>
                <c:pt idx="455">
                  <c:v>18.40924259999989</c:v>
                </c:pt>
                <c:pt idx="456">
                  <c:v>18.4089909</c:v>
                </c:pt>
                <c:pt idx="457">
                  <c:v>18.4087982</c:v>
                </c:pt>
                <c:pt idx="458">
                  <c:v>18.4086456</c:v>
                </c:pt>
                <c:pt idx="459">
                  <c:v>18.4085274</c:v>
                </c:pt>
                <c:pt idx="460">
                  <c:v>18.4084358</c:v>
                </c:pt>
                <c:pt idx="461">
                  <c:v>18.4083652</c:v>
                </c:pt>
                <c:pt idx="462">
                  <c:v>18.42861939999989</c:v>
                </c:pt>
                <c:pt idx="463">
                  <c:v>18.4612713</c:v>
                </c:pt>
                <c:pt idx="464">
                  <c:v>18.5051651</c:v>
                </c:pt>
                <c:pt idx="465">
                  <c:v>18.5617256</c:v>
                </c:pt>
                <c:pt idx="466">
                  <c:v>18.6338921</c:v>
                </c:pt>
                <c:pt idx="467">
                  <c:v>18.7252197</c:v>
                </c:pt>
                <c:pt idx="468">
                  <c:v>18.83992</c:v>
                </c:pt>
                <c:pt idx="469">
                  <c:v>18.9833088</c:v>
                </c:pt>
                <c:pt idx="470">
                  <c:v>19.1617489</c:v>
                </c:pt>
                <c:pt idx="471">
                  <c:v>19.3815155</c:v>
                </c:pt>
                <c:pt idx="472">
                  <c:v>19.6491394</c:v>
                </c:pt>
                <c:pt idx="473">
                  <c:v>19.9715576</c:v>
                </c:pt>
                <c:pt idx="474">
                  <c:v>20.3562374</c:v>
                </c:pt>
                <c:pt idx="475">
                  <c:v>20.8111801</c:v>
                </c:pt>
                <c:pt idx="476">
                  <c:v>21.343586</c:v>
                </c:pt>
                <c:pt idx="477">
                  <c:v>21.963026</c:v>
                </c:pt>
                <c:pt idx="478">
                  <c:v>22.6797028</c:v>
                </c:pt>
                <c:pt idx="479">
                  <c:v>23.4907284</c:v>
                </c:pt>
                <c:pt idx="480">
                  <c:v>24.3816319</c:v>
                </c:pt>
                <c:pt idx="481">
                  <c:v>25.1989536</c:v>
                </c:pt>
                <c:pt idx="482">
                  <c:v>25.8243122</c:v>
                </c:pt>
                <c:pt idx="483">
                  <c:v>26.2863693</c:v>
                </c:pt>
                <c:pt idx="484">
                  <c:v>26.6261768</c:v>
                </c:pt>
                <c:pt idx="485">
                  <c:v>26.8788795</c:v>
                </c:pt>
                <c:pt idx="486">
                  <c:v>27.067749</c:v>
                </c:pt>
                <c:pt idx="487">
                  <c:v>27.2086201</c:v>
                </c:pt>
                <c:pt idx="488">
                  <c:v>27.3148537</c:v>
                </c:pt>
                <c:pt idx="489">
                  <c:v>27.3954849</c:v>
                </c:pt>
                <c:pt idx="490">
                  <c:v>27.4569168</c:v>
                </c:pt>
                <c:pt idx="491">
                  <c:v>27.5038433</c:v>
                </c:pt>
                <c:pt idx="492">
                  <c:v>27.53975490000001</c:v>
                </c:pt>
                <c:pt idx="493">
                  <c:v>27.5672684</c:v>
                </c:pt>
                <c:pt idx="494">
                  <c:v>27.5883713</c:v>
                </c:pt>
                <c:pt idx="495">
                  <c:v>27.6045704</c:v>
                </c:pt>
                <c:pt idx="496">
                  <c:v>27.61701010000001</c:v>
                </c:pt>
                <c:pt idx="497">
                  <c:v>27.6265678</c:v>
                </c:pt>
                <c:pt idx="498">
                  <c:v>27.633913</c:v>
                </c:pt>
                <c:pt idx="499">
                  <c:v>27.6395626</c:v>
                </c:pt>
                <c:pt idx="500">
                  <c:v>27.63952830000001</c:v>
                </c:pt>
                <c:pt idx="501">
                  <c:v>27.6362324</c:v>
                </c:pt>
                <c:pt idx="502">
                  <c:v>27.6313438</c:v>
                </c:pt>
                <c:pt idx="503">
                  <c:v>27.624979</c:v>
                </c:pt>
                <c:pt idx="504">
                  <c:v>27.61688610000001</c:v>
                </c:pt>
                <c:pt idx="505">
                  <c:v>27.6066341</c:v>
                </c:pt>
                <c:pt idx="506">
                  <c:v>27.5936813</c:v>
                </c:pt>
                <c:pt idx="507">
                  <c:v>27.57735630000001</c:v>
                </c:pt>
                <c:pt idx="508">
                  <c:v>27.55685620000001</c:v>
                </c:pt>
                <c:pt idx="509">
                  <c:v>27.53120610000001</c:v>
                </c:pt>
                <c:pt idx="510">
                  <c:v>27.4992409</c:v>
                </c:pt>
                <c:pt idx="511">
                  <c:v>27.4596024</c:v>
                </c:pt>
                <c:pt idx="512">
                  <c:v>27.4106941</c:v>
                </c:pt>
                <c:pt idx="513">
                  <c:v>27.3506794</c:v>
                </c:pt>
                <c:pt idx="514">
                  <c:v>27.2773361</c:v>
                </c:pt>
                <c:pt idx="515">
                  <c:v>27.1884289</c:v>
                </c:pt>
                <c:pt idx="516">
                  <c:v>27.081007</c:v>
                </c:pt>
                <c:pt idx="517">
                  <c:v>26.9511261</c:v>
                </c:pt>
                <c:pt idx="518">
                  <c:v>26.7926655</c:v>
                </c:pt>
                <c:pt idx="519">
                  <c:v>26.5968418</c:v>
                </c:pt>
                <c:pt idx="520">
                  <c:v>26.3500042</c:v>
                </c:pt>
                <c:pt idx="521">
                  <c:v>26.03818890000001</c:v>
                </c:pt>
                <c:pt idx="522">
                  <c:v>25.6587181</c:v>
                </c:pt>
                <c:pt idx="523">
                  <c:v>25.2151051</c:v>
                </c:pt>
                <c:pt idx="524">
                  <c:v>24.6981373</c:v>
                </c:pt>
                <c:pt idx="525">
                  <c:v>24.093338</c:v>
                </c:pt>
                <c:pt idx="526">
                  <c:v>23.4058743</c:v>
                </c:pt>
                <c:pt idx="527">
                  <c:v>22.6628571</c:v>
                </c:pt>
                <c:pt idx="528">
                  <c:v>21.88360979999998</c:v>
                </c:pt>
                <c:pt idx="529">
                  <c:v>21.0859566</c:v>
                </c:pt>
                <c:pt idx="530">
                  <c:v>20.3022327</c:v>
                </c:pt>
                <c:pt idx="531">
                  <c:v>19.6576691</c:v>
                </c:pt>
                <c:pt idx="532">
                  <c:v>19.2181969</c:v>
                </c:pt>
                <c:pt idx="533">
                  <c:v>18.9399776</c:v>
                </c:pt>
                <c:pt idx="534">
                  <c:v>18.7668495</c:v>
                </c:pt>
                <c:pt idx="535">
                  <c:v>18.657341</c:v>
                </c:pt>
                <c:pt idx="536">
                  <c:v>18.5859337</c:v>
                </c:pt>
                <c:pt idx="537">
                  <c:v>18.53786850000001</c:v>
                </c:pt>
                <c:pt idx="538">
                  <c:v>18.5045738</c:v>
                </c:pt>
                <c:pt idx="539">
                  <c:v>18.48093989999989</c:v>
                </c:pt>
                <c:pt idx="540">
                  <c:v>18.46369359999989</c:v>
                </c:pt>
                <c:pt idx="541">
                  <c:v>18.4509182</c:v>
                </c:pt>
                <c:pt idx="542">
                  <c:v>18.4413548</c:v>
                </c:pt>
                <c:pt idx="543">
                  <c:v>18.4343929</c:v>
                </c:pt>
                <c:pt idx="544">
                  <c:v>18.4292068</c:v>
                </c:pt>
                <c:pt idx="545">
                  <c:v>18.425293</c:v>
                </c:pt>
                <c:pt idx="546">
                  <c:v>18.4223156</c:v>
                </c:pt>
                <c:pt idx="547">
                  <c:v>18.4200459</c:v>
                </c:pt>
                <c:pt idx="548">
                  <c:v>18.4183025</c:v>
                </c:pt>
                <c:pt idx="549">
                  <c:v>18.4169598</c:v>
                </c:pt>
                <c:pt idx="550">
                  <c:v>18.415926</c:v>
                </c:pt>
                <c:pt idx="551">
                  <c:v>18.4151268</c:v>
                </c:pt>
                <c:pt idx="552">
                  <c:v>18.4144878</c:v>
                </c:pt>
                <c:pt idx="553">
                  <c:v>18.4139862</c:v>
                </c:pt>
                <c:pt idx="554">
                  <c:v>18.4135952</c:v>
                </c:pt>
                <c:pt idx="555">
                  <c:v>18.4132919</c:v>
                </c:pt>
                <c:pt idx="556">
                  <c:v>18.4130592</c:v>
                </c:pt>
                <c:pt idx="557">
                  <c:v>18.412878</c:v>
                </c:pt>
                <c:pt idx="558">
                  <c:v>18.41273689999989</c:v>
                </c:pt>
                <c:pt idx="559">
                  <c:v>18.41262629999989</c:v>
                </c:pt>
                <c:pt idx="560">
                  <c:v>18.4125385</c:v>
                </c:pt>
                <c:pt idx="561">
                  <c:v>18.4124718</c:v>
                </c:pt>
                <c:pt idx="562">
                  <c:v>18.4327164</c:v>
                </c:pt>
                <c:pt idx="563">
                  <c:v>18.46533199999998</c:v>
                </c:pt>
                <c:pt idx="564">
                  <c:v>18.5091705</c:v>
                </c:pt>
                <c:pt idx="565">
                  <c:v>18.5656662</c:v>
                </c:pt>
                <c:pt idx="566">
                  <c:v>18.6377964</c:v>
                </c:pt>
                <c:pt idx="567">
                  <c:v>18.7291317</c:v>
                </c:pt>
                <c:pt idx="568">
                  <c:v>18.8439217</c:v>
                </c:pt>
                <c:pt idx="569">
                  <c:v>18.9874401</c:v>
                </c:pt>
                <c:pt idx="570">
                  <c:v>19.16598130000001</c:v>
                </c:pt>
                <c:pt idx="571">
                  <c:v>19.3861485</c:v>
                </c:pt>
                <c:pt idx="572">
                  <c:v>19.6541138</c:v>
                </c:pt>
                <c:pt idx="573">
                  <c:v>19.9768219</c:v>
                </c:pt>
                <c:pt idx="574">
                  <c:v>20.3618698</c:v>
                </c:pt>
                <c:pt idx="575">
                  <c:v>20.8173122</c:v>
                </c:pt>
                <c:pt idx="576">
                  <c:v>21.3502903</c:v>
                </c:pt>
                <c:pt idx="577">
                  <c:v>21.970499</c:v>
                </c:pt>
                <c:pt idx="578">
                  <c:v>22.6876373</c:v>
                </c:pt>
                <c:pt idx="579">
                  <c:v>23.4997253</c:v>
                </c:pt>
                <c:pt idx="580">
                  <c:v>24.3919182</c:v>
                </c:pt>
                <c:pt idx="581">
                  <c:v>25.21047590000001</c:v>
                </c:pt>
                <c:pt idx="582">
                  <c:v>25.8371696</c:v>
                </c:pt>
                <c:pt idx="583">
                  <c:v>26.3003979</c:v>
                </c:pt>
                <c:pt idx="584">
                  <c:v>26.64115140000001</c:v>
                </c:pt>
                <c:pt idx="585">
                  <c:v>26.8946476</c:v>
                </c:pt>
                <c:pt idx="586">
                  <c:v>27.0841599</c:v>
                </c:pt>
                <c:pt idx="587">
                  <c:v>27.2255383</c:v>
                </c:pt>
                <c:pt idx="588">
                  <c:v>27.3321896</c:v>
                </c:pt>
                <c:pt idx="589">
                  <c:v>27.4131584</c:v>
                </c:pt>
                <c:pt idx="590">
                  <c:v>27.47486110000001</c:v>
                </c:pt>
                <c:pt idx="591">
                  <c:v>27.5219975</c:v>
                </c:pt>
                <c:pt idx="592">
                  <c:v>27.5580711</c:v>
                </c:pt>
                <c:pt idx="593">
                  <c:v>27.58571049999998</c:v>
                </c:pt>
                <c:pt idx="594">
                  <c:v>27.6069088</c:v>
                </c:pt>
                <c:pt idx="595">
                  <c:v>27.6231823</c:v>
                </c:pt>
                <c:pt idx="596">
                  <c:v>27.6356812</c:v>
                </c:pt>
                <c:pt idx="597">
                  <c:v>27.6452847</c:v>
                </c:pt>
                <c:pt idx="598">
                  <c:v>27.6526661</c:v>
                </c:pt>
                <c:pt idx="599">
                  <c:v>27.6583405</c:v>
                </c:pt>
                <c:pt idx="600">
                  <c:v>27.6583443</c:v>
                </c:pt>
                <c:pt idx="601">
                  <c:v>27.6550999</c:v>
                </c:pt>
                <c:pt idx="602">
                  <c:v>27.6502743</c:v>
                </c:pt>
                <c:pt idx="603">
                  <c:v>27.6439896</c:v>
                </c:pt>
                <c:pt idx="604">
                  <c:v>27.63599780000001</c:v>
                </c:pt>
                <c:pt idx="605">
                  <c:v>27.6258774</c:v>
                </c:pt>
                <c:pt idx="606">
                  <c:v>27.6130867</c:v>
                </c:pt>
                <c:pt idx="607">
                  <c:v>27.5969658</c:v>
                </c:pt>
                <c:pt idx="608">
                  <c:v>27.5767155</c:v>
                </c:pt>
                <c:pt idx="609">
                  <c:v>27.5513802</c:v>
                </c:pt>
                <c:pt idx="610">
                  <c:v>27.5198002</c:v>
                </c:pt>
                <c:pt idx="611">
                  <c:v>27.48063849999998</c:v>
                </c:pt>
                <c:pt idx="612">
                  <c:v>27.4323235</c:v>
                </c:pt>
                <c:pt idx="613">
                  <c:v>27.37306210000001</c:v>
                </c:pt>
                <c:pt idx="614">
                  <c:v>27.3006783</c:v>
                </c:pt>
                <c:pt idx="615">
                  <c:v>27.2129822</c:v>
                </c:pt>
                <c:pt idx="616">
                  <c:v>27.1071491</c:v>
                </c:pt>
                <c:pt idx="617">
                  <c:v>26.9793072</c:v>
                </c:pt>
                <c:pt idx="618">
                  <c:v>26.8235416</c:v>
                </c:pt>
                <c:pt idx="619">
                  <c:v>26.6307068</c:v>
                </c:pt>
                <c:pt idx="620">
                  <c:v>26.3867798</c:v>
                </c:pt>
                <c:pt idx="621">
                  <c:v>26.0771866</c:v>
                </c:pt>
                <c:pt idx="622">
                  <c:v>25.6987534</c:v>
                </c:pt>
                <c:pt idx="623">
                  <c:v>25.2559052</c:v>
                </c:pt>
                <c:pt idx="624">
                  <c:v>24.74015810000001</c:v>
                </c:pt>
                <c:pt idx="625">
                  <c:v>24.13568500000001</c:v>
                </c:pt>
                <c:pt idx="626">
                  <c:v>23.4465426999999</c:v>
                </c:pt>
                <c:pt idx="627">
                  <c:v>22.6986675</c:v>
                </c:pt>
                <c:pt idx="628">
                  <c:v>21.9158783</c:v>
                </c:pt>
                <c:pt idx="629">
                  <c:v>21.1167889</c:v>
                </c:pt>
                <c:pt idx="630">
                  <c:v>20.32788470000001</c:v>
                </c:pt>
                <c:pt idx="631">
                  <c:v>19.67308240000001</c:v>
                </c:pt>
                <c:pt idx="632">
                  <c:v>19.2254486</c:v>
                </c:pt>
                <c:pt idx="633">
                  <c:v>18.9436951</c:v>
                </c:pt>
                <c:pt idx="634">
                  <c:v>18.769804</c:v>
                </c:pt>
                <c:pt idx="635">
                  <c:v>18.6607056</c:v>
                </c:pt>
                <c:pt idx="636">
                  <c:v>18.5897808</c:v>
                </c:pt>
                <c:pt idx="637">
                  <c:v>18.5419655</c:v>
                </c:pt>
                <c:pt idx="638">
                  <c:v>18.5086975</c:v>
                </c:pt>
                <c:pt idx="639">
                  <c:v>18.48497010000001</c:v>
                </c:pt>
                <c:pt idx="640">
                  <c:v>18.4676037</c:v>
                </c:pt>
                <c:pt idx="641">
                  <c:v>18.4549561</c:v>
                </c:pt>
                <c:pt idx="642">
                  <c:v>18.44562909999989</c:v>
                </c:pt>
                <c:pt idx="643">
                  <c:v>18.4386902</c:v>
                </c:pt>
                <c:pt idx="644">
                  <c:v>18.4334755</c:v>
                </c:pt>
                <c:pt idx="645">
                  <c:v>18.4295158</c:v>
                </c:pt>
                <c:pt idx="646">
                  <c:v>18.4265003</c:v>
                </c:pt>
                <c:pt idx="647">
                  <c:v>18.4241943</c:v>
                </c:pt>
                <c:pt idx="648">
                  <c:v>18.42242049999998</c:v>
                </c:pt>
                <c:pt idx="649">
                  <c:v>18.4210548</c:v>
                </c:pt>
                <c:pt idx="650">
                  <c:v>18.420002</c:v>
                </c:pt>
                <c:pt idx="651">
                  <c:v>18.4191914</c:v>
                </c:pt>
                <c:pt idx="652">
                  <c:v>18.4185428999999</c:v>
                </c:pt>
                <c:pt idx="653">
                  <c:v>18.4180317</c:v>
                </c:pt>
                <c:pt idx="654">
                  <c:v>18.417635</c:v>
                </c:pt>
                <c:pt idx="655">
                  <c:v>18.417326</c:v>
                </c:pt>
                <c:pt idx="656">
                  <c:v>18.4170895</c:v>
                </c:pt>
                <c:pt idx="657">
                  <c:v>18.41690640000001</c:v>
                </c:pt>
                <c:pt idx="658">
                  <c:v>18.4167652</c:v>
                </c:pt>
                <c:pt idx="659">
                  <c:v>18.4166527</c:v>
                </c:pt>
                <c:pt idx="660">
                  <c:v>18.416563</c:v>
                </c:pt>
                <c:pt idx="661">
                  <c:v>18.4164963</c:v>
                </c:pt>
                <c:pt idx="662">
                  <c:v>18.4367161</c:v>
                </c:pt>
                <c:pt idx="663">
                  <c:v>18.4693356</c:v>
                </c:pt>
                <c:pt idx="664">
                  <c:v>18.5131989</c:v>
                </c:pt>
                <c:pt idx="665">
                  <c:v>18.5697174</c:v>
                </c:pt>
                <c:pt idx="666">
                  <c:v>18.6417961</c:v>
                </c:pt>
                <c:pt idx="667">
                  <c:v>18.7329845</c:v>
                </c:pt>
                <c:pt idx="668">
                  <c:v>18.8475552</c:v>
                </c:pt>
                <c:pt idx="669">
                  <c:v>18.9911175</c:v>
                </c:pt>
                <c:pt idx="670">
                  <c:v>19.1697083</c:v>
                </c:pt>
                <c:pt idx="671">
                  <c:v>19.3898315</c:v>
                </c:pt>
                <c:pt idx="672">
                  <c:v>19.6580276</c:v>
                </c:pt>
                <c:pt idx="673">
                  <c:v>19.9807701</c:v>
                </c:pt>
                <c:pt idx="674">
                  <c:v>20.3657913</c:v>
                </c:pt>
                <c:pt idx="675">
                  <c:v>20.8211441</c:v>
                </c:pt>
                <c:pt idx="676">
                  <c:v>21.35405160000001</c:v>
                </c:pt>
                <c:pt idx="677">
                  <c:v>21.9741287</c:v>
                </c:pt>
                <c:pt idx="678">
                  <c:v>22.6917896</c:v>
                </c:pt>
                <c:pt idx="679">
                  <c:v>23.50402070000001</c:v>
                </c:pt>
                <c:pt idx="680">
                  <c:v>24.3963757</c:v>
                </c:pt>
                <c:pt idx="681">
                  <c:v>25.2151413</c:v>
                </c:pt>
                <c:pt idx="682">
                  <c:v>25.8417149</c:v>
                </c:pt>
                <c:pt idx="683">
                  <c:v>26.3047771</c:v>
                </c:pt>
                <c:pt idx="684">
                  <c:v>26.6453114</c:v>
                </c:pt>
                <c:pt idx="685">
                  <c:v>26.8974781</c:v>
                </c:pt>
                <c:pt idx="686">
                  <c:v>27.0864582</c:v>
                </c:pt>
                <c:pt idx="687">
                  <c:v>27.2276497</c:v>
                </c:pt>
                <c:pt idx="688">
                  <c:v>27.3342171</c:v>
                </c:pt>
                <c:pt idx="689">
                  <c:v>27.4151268</c:v>
                </c:pt>
                <c:pt idx="690">
                  <c:v>27.4767799</c:v>
                </c:pt>
                <c:pt idx="691">
                  <c:v>27.5238762</c:v>
                </c:pt>
                <c:pt idx="692">
                  <c:v>27.5599117</c:v>
                </c:pt>
                <c:pt idx="693">
                  <c:v>27.5875225</c:v>
                </c:pt>
                <c:pt idx="694">
                  <c:v>27.6086998</c:v>
                </c:pt>
                <c:pt idx="695">
                  <c:v>27.6249542</c:v>
                </c:pt>
                <c:pt idx="696">
                  <c:v>27.6374416</c:v>
                </c:pt>
                <c:pt idx="697">
                  <c:v>27.6470337</c:v>
                </c:pt>
                <c:pt idx="698">
                  <c:v>27.6544056</c:v>
                </c:pt>
                <c:pt idx="699">
                  <c:v>27.6600742</c:v>
                </c:pt>
                <c:pt idx="700">
                  <c:v>27.6600723</c:v>
                </c:pt>
                <c:pt idx="701">
                  <c:v>27.6568222</c:v>
                </c:pt>
                <c:pt idx="702">
                  <c:v>27.651989</c:v>
                </c:pt>
                <c:pt idx="703">
                  <c:v>27.6456966</c:v>
                </c:pt>
                <c:pt idx="704">
                  <c:v>27.6376953</c:v>
                </c:pt>
                <c:pt idx="705">
                  <c:v>27.6275597</c:v>
                </c:pt>
                <c:pt idx="706">
                  <c:v>27.6147499</c:v>
                </c:pt>
                <c:pt idx="707">
                  <c:v>27.5986042</c:v>
                </c:pt>
                <c:pt idx="708">
                  <c:v>27.5783272</c:v>
                </c:pt>
                <c:pt idx="709">
                  <c:v>27.5529499</c:v>
                </c:pt>
                <c:pt idx="710">
                  <c:v>27.5213242</c:v>
                </c:pt>
                <c:pt idx="711">
                  <c:v>27.48209379999998</c:v>
                </c:pt>
                <c:pt idx="712">
                  <c:v>27.4336891</c:v>
                </c:pt>
                <c:pt idx="713">
                  <c:v>27.3743038</c:v>
                </c:pt>
                <c:pt idx="714">
                  <c:v>27.3017616</c:v>
                </c:pt>
                <c:pt idx="715">
                  <c:v>27.2138672</c:v>
                </c:pt>
                <c:pt idx="716">
                  <c:v>27.10775570000001</c:v>
                </c:pt>
                <c:pt idx="717">
                  <c:v>26.9794559</c:v>
                </c:pt>
                <c:pt idx="718">
                  <c:v>26.823082</c:v>
                </c:pt>
                <c:pt idx="719">
                  <c:v>26.6299</c:v>
                </c:pt>
                <c:pt idx="720">
                  <c:v>26.3862324</c:v>
                </c:pt>
                <c:pt idx="721">
                  <c:v>26.077858</c:v>
                </c:pt>
                <c:pt idx="722">
                  <c:v>25.7019062</c:v>
                </c:pt>
                <c:pt idx="723">
                  <c:v>25.2627467999999</c:v>
                </c:pt>
                <c:pt idx="724">
                  <c:v>24.751173</c:v>
                </c:pt>
                <c:pt idx="725">
                  <c:v>24.1502151</c:v>
                </c:pt>
                <c:pt idx="726">
                  <c:v>23.4662018</c:v>
                </c:pt>
                <c:pt idx="727">
                  <c:v>22.7207985</c:v>
                </c:pt>
                <c:pt idx="728">
                  <c:v>21.9358158</c:v>
                </c:pt>
                <c:pt idx="729">
                  <c:v>21.1389656</c:v>
                </c:pt>
                <c:pt idx="730">
                  <c:v>20.3532829</c:v>
                </c:pt>
                <c:pt idx="731">
                  <c:v>19.69680020000001</c:v>
                </c:pt>
                <c:pt idx="732">
                  <c:v>19.2433167</c:v>
                </c:pt>
                <c:pt idx="733">
                  <c:v>18.9526958</c:v>
                </c:pt>
                <c:pt idx="734">
                  <c:v>18.7721443</c:v>
                </c:pt>
                <c:pt idx="735">
                  <c:v>18.6596813</c:v>
                </c:pt>
                <c:pt idx="736">
                  <c:v>18.5877113</c:v>
                </c:pt>
                <c:pt idx="737">
                  <c:v>18.5398808</c:v>
                </c:pt>
                <c:pt idx="738">
                  <c:v>18.5069828</c:v>
                </c:pt>
                <c:pt idx="739">
                  <c:v>18.48359679999998</c:v>
                </c:pt>
                <c:pt idx="740">
                  <c:v>18.4664420999999</c:v>
                </c:pt>
                <c:pt idx="741">
                  <c:v>18.4541759</c:v>
                </c:pt>
                <c:pt idx="742">
                  <c:v>18.4451694</c:v>
                </c:pt>
                <c:pt idx="743">
                  <c:v>18.4383926</c:v>
                </c:pt>
                <c:pt idx="744">
                  <c:v>18.4332314</c:v>
                </c:pt>
                <c:pt idx="745">
                  <c:v>18.4292698</c:v>
                </c:pt>
                <c:pt idx="746">
                  <c:v>18.4262257</c:v>
                </c:pt>
                <c:pt idx="747">
                  <c:v>18.4238834</c:v>
                </c:pt>
                <c:pt idx="748">
                  <c:v>18.4220772</c:v>
                </c:pt>
                <c:pt idx="749">
                  <c:v>18.4206867</c:v>
                </c:pt>
                <c:pt idx="750">
                  <c:v>18.4195633</c:v>
                </c:pt>
                <c:pt idx="751">
                  <c:v>18.41872219999998</c:v>
                </c:pt>
                <c:pt idx="752">
                  <c:v>18.418066</c:v>
                </c:pt>
                <c:pt idx="753">
                  <c:v>18.4175491</c:v>
                </c:pt>
                <c:pt idx="754">
                  <c:v>18.4171486</c:v>
                </c:pt>
                <c:pt idx="755">
                  <c:v>18.4168358</c:v>
                </c:pt>
                <c:pt idx="756">
                  <c:v>18.4165955</c:v>
                </c:pt>
                <c:pt idx="757">
                  <c:v>18.4164104</c:v>
                </c:pt>
                <c:pt idx="758">
                  <c:v>18.41626550000001</c:v>
                </c:pt>
                <c:pt idx="759">
                  <c:v>18.416153</c:v>
                </c:pt>
                <c:pt idx="760">
                  <c:v>18.4160633</c:v>
                </c:pt>
                <c:pt idx="761">
                  <c:v>18.4159985</c:v>
                </c:pt>
                <c:pt idx="762">
                  <c:v>18.4362583</c:v>
                </c:pt>
                <c:pt idx="763">
                  <c:v>18.4689045</c:v>
                </c:pt>
                <c:pt idx="764">
                  <c:v>18.5127792</c:v>
                </c:pt>
                <c:pt idx="765">
                  <c:v>18.5692806</c:v>
                </c:pt>
                <c:pt idx="766">
                  <c:v>18.64130400000001</c:v>
                </c:pt>
                <c:pt idx="767">
                  <c:v>18.7324314</c:v>
                </c:pt>
                <c:pt idx="768">
                  <c:v>18.8470573</c:v>
                </c:pt>
                <c:pt idx="769">
                  <c:v>18.9904938</c:v>
                </c:pt>
                <c:pt idx="770">
                  <c:v>19.1688747</c:v>
                </c:pt>
                <c:pt idx="771">
                  <c:v>19.3888245</c:v>
                </c:pt>
                <c:pt idx="772">
                  <c:v>19.6568604</c:v>
                </c:pt>
                <c:pt idx="773">
                  <c:v>19.9792595</c:v>
                </c:pt>
                <c:pt idx="774">
                  <c:v>20.3638096</c:v>
                </c:pt>
                <c:pt idx="775">
                  <c:v>20.8185635</c:v>
                </c:pt>
                <c:pt idx="776">
                  <c:v>21.3507214</c:v>
                </c:pt>
                <c:pt idx="777">
                  <c:v>21.96977229999989</c:v>
                </c:pt>
                <c:pt idx="778">
                  <c:v>22.6854839</c:v>
                </c:pt>
                <c:pt idx="779">
                  <c:v>23.4959412</c:v>
                </c:pt>
                <c:pt idx="780">
                  <c:v>24.3862057</c:v>
                </c:pt>
                <c:pt idx="781">
                  <c:v>25.203064</c:v>
                </c:pt>
                <c:pt idx="782">
                  <c:v>25.8281708</c:v>
                </c:pt>
                <c:pt idx="783">
                  <c:v>26.2900448</c:v>
                </c:pt>
                <c:pt idx="784">
                  <c:v>26.6297112</c:v>
                </c:pt>
                <c:pt idx="785">
                  <c:v>26.8823586</c:v>
                </c:pt>
                <c:pt idx="786">
                  <c:v>27.0711842</c:v>
                </c:pt>
                <c:pt idx="787">
                  <c:v>27.212038</c:v>
                </c:pt>
                <c:pt idx="788">
                  <c:v>27.3182869</c:v>
                </c:pt>
                <c:pt idx="789">
                  <c:v>27.398941</c:v>
                </c:pt>
                <c:pt idx="790">
                  <c:v>27.4603996</c:v>
                </c:pt>
                <c:pt idx="791">
                  <c:v>27.5073471</c:v>
                </c:pt>
                <c:pt idx="792">
                  <c:v>27.543272</c:v>
                </c:pt>
                <c:pt idx="793">
                  <c:v>27.570797</c:v>
                </c:pt>
                <c:pt idx="794">
                  <c:v>27.5919075</c:v>
                </c:pt>
                <c:pt idx="795">
                  <c:v>27.6081123</c:v>
                </c:pt>
                <c:pt idx="796">
                  <c:v>27.6205578</c:v>
                </c:pt>
                <c:pt idx="797">
                  <c:v>27.6301212</c:v>
                </c:pt>
                <c:pt idx="798">
                  <c:v>27.6374702</c:v>
                </c:pt>
                <c:pt idx="799">
                  <c:v>27.64312170000001</c:v>
                </c:pt>
                <c:pt idx="800">
                  <c:v>27.6430912</c:v>
                </c:pt>
                <c:pt idx="801">
                  <c:v>27.63980100000001</c:v>
                </c:pt>
                <c:pt idx="802">
                  <c:v>27.63492010000001</c:v>
                </c:pt>
                <c:pt idx="803">
                  <c:v>27.6285629</c:v>
                </c:pt>
                <c:pt idx="804">
                  <c:v>27.6204815</c:v>
                </c:pt>
                <c:pt idx="805">
                  <c:v>27.6102409</c:v>
                </c:pt>
                <c:pt idx="806">
                  <c:v>27.5972996</c:v>
                </c:pt>
                <c:pt idx="807">
                  <c:v>27.58099170000001</c:v>
                </c:pt>
                <c:pt idx="808">
                  <c:v>27.5605068</c:v>
                </c:pt>
                <c:pt idx="809">
                  <c:v>27.5348701</c:v>
                </c:pt>
                <c:pt idx="810">
                  <c:v>27.5029202</c:v>
                </c:pt>
                <c:pt idx="811">
                  <c:v>27.4632969</c:v>
                </c:pt>
                <c:pt idx="812">
                  <c:v>27.4144096</c:v>
                </c:pt>
                <c:pt idx="813">
                  <c:v>27.3544273</c:v>
                </c:pt>
                <c:pt idx="814">
                  <c:v>27.2811451</c:v>
                </c:pt>
                <c:pt idx="815">
                  <c:v>27.1923351</c:v>
                </c:pt>
                <c:pt idx="816">
                  <c:v>27.0851688</c:v>
                </c:pt>
                <c:pt idx="817">
                  <c:v>26.9557762</c:v>
                </c:pt>
                <c:pt idx="818">
                  <c:v>26.7983017</c:v>
                </c:pt>
                <c:pt idx="819">
                  <c:v>26.6037712</c:v>
                </c:pt>
                <c:pt idx="820">
                  <c:v>26.3583183</c:v>
                </c:pt>
                <c:pt idx="821">
                  <c:v>26.0475655</c:v>
                </c:pt>
                <c:pt idx="822">
                  <c:v>25.6689434</c:v>
                </c:pt>
                <c:pt idx="823">
                  <c:v>25.2267132</c:v>
                </c:pt>
                <c:pt idx="824">
                  <c:v>24.71282770000001</c:v>
                </c:pt>
                <c:pt idx="825">
                  <c:v>24.1136799</c:v>
                </c:pt>
                <c:pt idx="826">
                  <c:v>23.4373207</c:v>
                </c:pt>
                <c:pt idx="827">
                  <c:v>22.7059422</c:v>
                </c:pt>
                <c:pt idx="828">
                  <c:v>21.9340458</c:v>
                </c:pt>
                <c:pt idx="829">
                  <c:v>21.1375923</c:v>
                </c:pt>
                <c:pt idx="830">
                  <c:v>20.3472881</c:v>
                </c:pt>
                <c:pt idx="831">
                  <c:v>19.6897755</c:v>
                </c:pt>
                <c:pt idx="832">
                  <c:v>19.2380581</c:v>
                </c:pt>
                <c:pt idx="833">
                  <c:v>18.95099830000001</c:v>
                </c:pt>
                <c:pt idx="834">
                  <c:v>18.77253719999998</c:v>
                </c:pt>
                <c:pt idx="835">
                  <c:v>18.6606598</c:v>
                </c:pt>
                <c:pt idx="836">
                  <c:v>18.5884018</c:v>
                </c:pt>
                <c:pt idx="837">
                  <c:v>18.5400429</c:v>
                </c:pt>
                <c:pt idx="838">
                  <c:v>18.5064335</c:v>
                </c:pt>
                <c:pt idx="839">
                  <c:v>18.48241619999989</c:v>
                </c:pt>
                <c:pt idx="840">
                  <c:v>18.4648495</c:v>
                </c:pt>
                <c:pt idx="841">
                  <c:v>18.4520321</c:v>
                </c:pt>
                <c:pt idx="842">
                  <c:v>18.44253159999989</c:v>
                </c:pt>
                <c:pt idx="843">
                  <c:v>18.435463</c:v>
                </c:pt>
                <c:pt idx="844">
                  <c:v>18.4301071</c:v>
                </c:pt>
                <c:pt idx="845">
                  <c:v>18.426033</c:v>
                </c:pt>
                <c:pt idx="846">
                  <c:v>18.4229259</c:v>
                </c:pt>
                <c:pt idx="847">
                  <c:v>18.4205513</c:v>
                </c:pt>
                <c:pt idx="848">
                  <c:v>18.4187241</c:v>
                </c:pt>
                <c:pt idx="849">
                  <c:v>18.41731070000001</c:v>
                </c:pt>
                <c:pt idx="850">
                  <c:v>18.4162235</c:v>
                </c:pt>
                <c:pt idx="851">
                  <c:v>18.41539</c:v>
                </c:pt>
                <c:pt idx="852">
                  <c:v>18.4147205</c:v>
                </c:pt>
                <c:pt idx="853">
                  <c:v>18.414196</c:v>
                </c:pt>
                <c:pt idx="854">
                  <c:v>18.4137878</c:v>
                </c:pt>
                <c:pt idx="855">
                  <c:v>18.4134731</c:v>
                </c:pt>
                <c:pt idx="856">
                  <c:v>18.413229</c:v>
                </c:pt>
                <c:pt idx="857">
                  <c:v>18.4130383</c:v>
                </c:pt>
                <c:pt idx="858">
                  <c:v>18.4128914</c:v>
                </c:pt>
                <c:pt idx="859">
                  <c:v>18.4127789</c:v>
                </c:pt>
                <c:pt idx="860">
                  <c:v>18.4126892</c:v>
                </c:pt>
                <c:pt idx="861">
                  <c:v>18.4126205</c:v>
                </c:pt>
                <c:pt idx="862">
                  <c:v>18.4328537</c:v>
                </c:pt>
                <c:pt idx="863">
                  <c:v>18.4654694</c:v>
                </c:pt>
                <c:pt idx="864">
                  <c:v>18.509325</c:v>
                </c:pt>
                <c:pt idx="865">
                  <c:v>18.5658703</c:v>
                </c:pt>
                <c:pt idx="866">
                  <c:v>18.6380062</c:v>
                </c:pt>
                <c:pt idx="867">
                  <c:v>18.7292442</c:v>
                </c:pt>
                <c:pt idx="868">
                  <c:v>18.84392740000001</c:v>
                </c:pt>
                <c:pt idx="869">
                  <c:v>18.9871998</c:v>
                </c:pt>
                <c:pt idx="870">
                  <c:v>19.165657</c:v>
                </c:pt>
                <c:pt idx="871">
                  <c:v>19.38553239999989</c:v>
                </c:pt>
                <c:pt idx="872">
                  <c:v>19.653614</c:v>
                </c:pt>
                <c:pt idx="873">
                  <c:v>19.9760017</c:v>
                </c:pt>
                <c:pt idx="874">
                  <c:v>20.3605175</c:v>
                </c:pt>
                <c:pt idx="875">
                  <c:v>20.8152523</c:v>
                </c:pt>
                <c:pt idx="876">
                  <c:v>21.34736820000001</c:v>
                </c:pt>
                <c:pt idx="877">
                  <c:v>21.9664307</c:v>
                </c:pt>
                <c:pt idx="878">
                  <c:v>22.68206410000001</c:v>
                </c:pt>
                <c:pt idx="879">
                  <c:v>23.4924107</c:v>
                </c:pt>
                <c:pt idx="880">
                  <c:v>24.38296130000001</c:v>
                </c:pt>
                <c:pt idx="881">
                  <c:v>25.2000465</c:v>
                </c:pt>
                <c:pt idx="882">
                  <c:v>25.8252735</c:v>
                </c:pt>
                <c:pt idx="883">
                  <c:v>26.2873631</c:v>
                </c:pt>
                <c:pt idx="884">
                  <c:v>26.6271725</c:v>
                </c:pt>
                <c:pt idx="885">
                  <c:v>26.8799362</c:v>
                </c:pt>
                <c:pt idx="886">
                  <c:v>27.06887440000001</c:v>
                </c:pt>
                <c:pt idx="887">
                  <c:v>27.2097893</c:v>
                </c:pt>
                <c:pt idx="888">
                  <c:v>27.31607440000001</c:v>
                </c:pt>
                <c:pt idx="889">
                  <c:v>27.3967552</c:v>
                </c:pt>
                <c:pt idx="890">
                  <c:v>27.4582367</c:v>
                </c:pt>
                <c:pt idx="891">
                  <c:v>27.5052071</c:v>
                </c:pt>
                <c:pt idx="892">
                  <c:v>27.5411491</c:v>
                </c:pt>
                <c:pt idx="893">
                  <c:v>27.56868929999989</c:v>
                </c:pt>
                <c:pt idx="894">
                  <c:v>27.5898113</c:v>
                </c:pt>
                <c:pt idx="895">
                  <c:v>27.6060257</c:v>
                </c:pt>
                <c:pt idx="896">
                  <c:v>27.61847880000001</c:v>
                </c:pt>
                <c:pt idx="897">
                  <c:v>27.628046</c:v>
                </c:pt>
                <c:pt idx="898">
                  <c:v>27.63539890000001</c:v>
                </c:pt>
                <c:pt idx="899">
                  <c:v>27.6410522</c:v>
                </c:pt>
                <c:pt idx="900">
                  <c:v>27.6410275</c:v>
                </c:pt>
                <c:pt idx="901">
                  <c:v>27.6377411</c:v>
                </c:pt>
                <c:pt idx="902">
                  <c:v>27.632864</c:v>
                </c:pt>
                <c:pt idx="903">
                  <c:v>27.6265106</c:v>
                </c:pt>
                <c:pt idx="904">
                  <c:v>27.6184349</c:v>
                </c:pt>
                <c:pt idx="905">
                  <c:v>27.6082039</c:v>
                </c:pt>
                <c:pt idx="906">
                  <c:v>27.595274</c:v>
                </c:pt>
                <c:pt idx="907">
                  <c:v>27.5789757</c:v>
                </c:pt>
                <c:pt idx="908">
                  <c:v>27.5585022</c:v>
                </c:pt>
                <c:pt idx="909">
                  <c:v>27.5328846</c:v>
                </c:pt>
                <c:pt idx="910">
                  <c:v>27.5009556</c:v>
                </c:pt>
                <c:pt idx="911">
                  <c:v>27.4613533</c:v>
                </c:pt>
                <c:pt idx="912">
                  <c:v>27.4124928</c:v>
                </c:pt>
                <c:pt idx="913">
                  <c:v>27.3525486</c:v>
                </c:pt>
                <c:pt idx="914">
                  <c:v>27.2794456</c:v>
                </c:pt>
                <c:pt idx="915">
                  <c:v>27.1907196</c:v>
                </c:pt>
                <c:pt idx="916">
                  <c:v>27.0835457</c:v>
                </c:pt>
                <c:pt idx="917">
                  <c:v>26.9540424</c:v>
                </c:pt>
                <c:pt idx="918">
                  <c:v>26.79653929999989</c:v>
                </c:pt>
                <c:pt idx="919">
                  <c:v>26.6021194</c:v>
                </c:pt>
                <c:pt idx="920">
                  <c:v>26.3568058</c:v>
                </c:pt>
                <c:pt idx="921">
                  <c:v>26.0462456</c:v>
                </c:pt>
                <c:pt idx="922">
                  <c:v>25.667469</c:v>
                </c:pt>
                <c:pt idx="923">
                  <c:v>25.2240601</c:v>
                </c:pt>
                <c:pt idx="924">
                  <c:v>24.7079983</c:v>
                </c:pt>
                <c:pt idx="925">
                  <c:v>24.1057281</c:v>
                </c:pt>
                <c:pt idx="926">
                  <c:v>23.4231815</c:v>
                </c:pt>
                <c:pt idx="927">
                  <c:v>22.6816921</c:v>
                </c:pt>
                <c:pt idx="928">
                  <c:v>21.9029655</c:v>
                </c:pt>
                <c:pt idx="929">
                  <c:v>21.10747720000001</c:v>
                </c:pt>
                <c:pt idx="930">
                  <c:v>20.3222084</c:v>
                </c:pt>
                <c:pt idx="931">
                  <c:v>19.6736031</c:v>
                </c:pt>
                <c:pt idx="932">
                  <c:v>19.229496</c:v>
                </c:pt>
                <c:pt idx="933">
                  <c:v>18.9478302</c:v>
                </c:pt>
                <c:pt idx="934">
                  <c:v>18.7725906</c:v>
                </c:pt>
                <c:pt idx="935">
                  <c:v>18.6617374</c:v>
                </c:pt>
                <c:pt idx="936">
                  <c:v>18.5893803</c:v>
                </c:pt>
                <c:pt idx="937">
                  <c:v>18.54028510000001</c:v>
                </c:pt>
                <c:pt idx="938">
                  <c:v>18.5060177</c:v>
                </c:pt>
                <c:pt idx="939">
                  <c:v>18.4815388</c:v>
                </c:pt>
                <c:pt idx="940">
                  <c:v>18.46360209999989</c:v>
                </c:pt>
                <c:pt idx="941">
                  <c:v>18.4503059</c:v>
                </c:pt>
                <c:pt idx="942">
                  <c:v>18.4405708</c:v>
                </c:pt>
                <c:pt idx="943">
                  <c:v>18.4333801</c:v>
                </c:pt>
                <c:pt idx="944">
                  <c:v>18.42798610000001</c:v>
                </c:pt>
                <c:pt idx="945">
                  <c:v>18.423893</c:v>
                </c:pt>
                <c:pt idx="946">
                  <c:v>18.4207745</c:v>
                </c:pt>
                <c:pt idx="947">
                  <c:v>18.4183865</c:v>
                </c:pt>
                <c:pt idx="948">
                  <c:v>18.4165573</c:v>
                </c:pt>
                <c:pt idx="949">
                  <c:v>18.4151459</c:v>
                </c:pt>
                <c:pt idx="950">
                  <c:v>18.4140568</c:v>
                </c:pt>
                <c:pt idx="951">
                  <c:v>18.4132195</c:v>
                </c:pt>
                <c:pt idx="952">
                  <c:v>18.41255</c:v>
                </c:pt>
                <c:pt idx="953">
                  <c:v>18.4120255</c:v>
                </c:pt>
                <c:pt idx="954">
                  <c:v>18.4116154</c:v>
                </c:pt>
                <c:pt idx="955">
                  <c:v>18.4112968</c:v>
                </c:pt>
                <c:pt idx="956">
                  <c:v>18.4110527</c:v>
                </c:pt>
                <c:pt idx="957">
                  <c:v>18.4108639</c:v>
                </c:pt>
                <c:pt idx="958">
                  <c:v>18.410717</c:v>
                </c:pt>
                <c:pt idx="959">
                  <c:v>18.4106026</c:v>
                </c:pt>
                <c:pt idx="960">
                  <c:v>18.4105129</c:v>
                </c:pt>
                <c:pt idx="961">
                  <c:v>18.4104424</c:v>
                </c:pt>
                <c:pt idx="962">
                  <c:v>18.4306908</c:v>
                </c:pt>
                <c:pt idx="963">
                  <c:v>18.4633389</c:v>
                </c:pt>
                <c:pt idx="964">
                  <c:v>18.5072346</c:v>
                </c:pt>
                <c:pt idx="965">
                  <c:v>18.5637989</c:v>
                </c:pt>
                <c:pt idx="966">
                  <c:v>18.6359386</c:v>
                </c:pt>
                <c:pt idx="967">
                  <c:v>18.7271709</c:v>
                </c:pt>
                <c:pt idx="968">
                  <c:v>18.8418179</c:v>
                </c:pt>
                <c:pt idx="969">
                  <c:v>18.98531719999998</c:v>
                </c:pt>
                <c:pt idx="970">
                  <c:v>19.1639557</c:v>
                </c:pt>
                <c:pt idx="971">
                  <c:v>19.3840942</c:v>
                </c:pt>
                <c:pt idx="972">
                  <c:v>19.6522198</c:v>
                </c:pt>
                <c:pt idx="973">
                  <c:v>19.9747849</c:v>
                </c:pt>
                <c:pt idx="974">
                  <c:v>20.3595581</c:v>
                </c:pt>
                <c:pt idx="975">
                  <c:v>20.8145008</c:v>
                </c:pt>
                <c:pt idx="976">
                  <c:v>21.3469028</c:v>
                </c:pt>
                <c:pt idx="977">
                  <c:v>21.9662991</c:v>
                </c:pt>
                <c:pt idx="978">
                  <c:v>22.6824646</c:v>
                </c:pt>
                <c:pt idx="979">
                  <c:v>23.4936465999999</c:v>
                </c:pt>
                <c:pt idx="980">
                  <c:v>24.3852272</c:v>
                </c:pt>
                <c:pt idx="981">
                  <c:v>25.2033367</c:v>
                </c:pt>
                <c:pt idx="982">
                  <c:v>25.8295307</c:v>
                </c:pt>
                <c:pt idx="983">
                  <c:v>26.2923431</c:v>
                </c:pt>
                <c:pt idx="984">
                  <c:v>26.6327477</c:v>
                </c:pt>
                <c:pt idx="985">
                  <c:v>26.8859882</c:v>
                </c:pt>
                <c:pt idx="986">
                  <c:v>27.0753174</c:v>
                </c:pt>
                <c:pt idx="987">
                  <c:v>27.21656040000001</c:v>
                </c:pt>
                <c:pt idx="988">
                  <c:v>27.3231106</c:v>
                </c:pt>
                <c:pt idx="989">
                  <c:v>27.4039993</c:v>
                </c:pt>
                <c:pt idx="990">
                  <c:v>27.4656409999999</c:v>
                </c:pt>
                <c:pt idx="991">
                  <c:v>27.5127335</c:v>
                </c:pt>
                <c:pt idx="992">
                  <c:v>27.548769</c:v>
                </c:pt>
                <c:pt idx="993">
                  <c:v>27.5763798</c:v>
                </c:pt>
                <c:pt idx="994">
                  <c:v>27.5975609</c:v>
                </c:pt>
                <c:pt idx="995">
                  <c:v>27.6138172</c:v>
                </c:pt>
                <c:pt idx="996">
                  <c:v>27.6263046</c:v>
                </c:pt>
                <c:pt idx="997">
                  <c:v>27.6358986</c:v>
                </c:pt>
                <c:pt idx="998">
                  <c:v>27.6432724</c:v>
                </c:pt>
                <c:pt idx="999">
                  <c:v>27.648941</c:v>
                </c:pt>
                <c:pt idx="1000">
                  <c:v>27.6489334</c:v>
                </c:pt>
                <c:pt idx="1001">
                  <c:v>27.6456718</c:v>
                </c:pt>
                <c:pt idx="1002">
                  <c:v>27.6408272</c:v>
                </c:pt>
                <c:pt idx="1003">
                  <c:v>27.6345158</c:v>
                </c:pt>
                <c:pt idx="1004">
                  <c:v>27.6264915</c:v>
                </c:pt>
                <c:pt idx="1005">
                  <c:v>27.61632730000001</c:v>
                </c:pt>
                <c:pt idx="1006">
                  <c:v>27.6034832</c:v>
                </c:pt>
                <c:pt idx="1007">
                  <c:v>27.5872974</c:v>
                </c:pt>
                <c:pt idx="1008">
                  <c:v>27.5669689</c:v>
                </c:pt>
                <c:pt idx="1009">
                  <c:v>27.5415306</c:v>
                </c:pt>
                <c:pt idx="1010">
                  <c:v>27.5098305</c:v>
                </c:pt>
                <c:pt idx="1011">
                  <c:v>27.4705181</c:v>
                </c:pt>
                <c:pt idx="1012">
                  <c:v>27.4220161</c:v>
                </c:pt>
                <c:pt idx="1013">
                  <c:v>27.3625202</c:v>
                </c:pt>
                <c:pt idx="1014">
                  <c:v>27.2898426</c:v>
                </c:pt>
                <c:pt idx="1015">
                  <c:v>27.201786</c:v>
                </c:pt>
                <c:pt idx="1016">
                  <c:v>27.095499</c:v>
                </c:pt>
                <c:pt idx="1017">
                  <c:v>26.9670982</c:v>
                </c:pt>
                <c:pt idx="1018">
                  <c:v>26.8108311</c:v>
                </c:pt>
                <c:pt idx="1019">
                  <c:v>26.61788750000001</c:v>
                </c:pt>
                <c:pt idx="1020">
                  <c:v>26.3744564</c:v>
                </c:pt>
                <c:pt idx="1021">
                  <c:v>26.0659008</c:v>
                </c:pt>
                <c:pt idx="1022">
                  <c:v>25.689394</c:v>
                </c:pt>
                <c:pt idx="1023">
                  <c:v>25.2483195999999</c:v>
                </c:pt>
                <c:pt idx="1024">
                  <c:v>24.7336044</c:v>
                </c:pt>
                <c:pt idx="1025">
                  <c:v>24.130455</c:v>
                </c:pt>
                <c:pt idx="1026">
                  <c:v>23.4425774</c:v>
                </c:pt>
                <c:pt idx="1027">
                  <c:v>22.6942425</c:v>
                </c:pt>
                <c:pt idx="1028">
                  <c:v>21.9126205</c:v>
                </c:pt>
                <c:pt idx="1029">
                  <c:v>21.11915400000001</c:v>
                </c:pt>
                <c:pt idx="1030">
                  <c:v>20.332222</c:v>
                </c:pt>
                <c:pt idx="1031">
                  <c:v>19.6795959</c:v>
                </c:pt>
                <c:pt idx="1032">
                  <c:v>19.2325935</c:v>
                </c:pt>
                <c:pt idx="1033">
                  <c:v>18.9495525</c:v>
                </c:pt>
                <c:pt idx="1034">
                  <c:v>18.773716</c:v>
                </c:pt>
                <c:pt idx="1035">
                  <c:v>18.663229</c:v>
                </c:pt>
                <c:pt idx="1036">
                  <c:v>18.5914764</c:v>
                </c:pt>
                <c:pt idx="1037">
                  <c:v>18.5431786</c:v>
                </c:pt>
                <c:pt idx="1038">
                  <c:v>18.5095406</c:v>
                </c:pt>
                <c:pt idx="1039">
                  <c:v>18.48533439999989</c:v>
                </c:pt>
                <c:pt idx="1040">
                  <c:v>18.467453</c:v>
                </c:pt>
                <c:pt idx="1041">
                  <c:v>18.4541149</c:v>
                </c:pt>
                <c:pt idx="1042">
                  <c:v>18.4445419</c:v>
                </c:pt>
                <c:pt idx="1043">
                  <c:v>18.4374352</c:v>
                </c:pt>
                <c:pt idx="1044">
                  <c:v>18.4320793</c:v>
                </c:pt>
                <c:pt idx="1045">
                  <c:v>18.4280052</c:v>
                </c:pt>
                <c:pt idx="1046">
                  <c:v>18.42488670000001</c:v>
                </c:pt>
                <c:pt idx="1047">
                  <c:v>18.42250059999989</c:v>
                </c:pt>
                <c:pt idx="1048">
                  <c:v>18.4206657</c:v>
                </c:pt>
                <c:pt idx="1049">
                  <c:v>18.4192505</c:v>
                </c:pt>
                <c:pt idx="1050">
                  <c:v>18.4181099</c:v>
                </c:pt>
                <c:pt idx="1051">
                  <c:v>18.4172535</c:v>
                </c:pt>
                <c:pt idx="1052">
                  <c:v>18.4165859</c:v>
                </c:pt>
                <c:pt idx="1053">
                  <c:v>18.4160614</c:v>
                </c:pt>
                <c:pt idx="1054">
                  <c:v>18.4156532</c:v>
                </c:pt>
                <c:pt idx="1055">
                  <c:v>18.4153366</c:v>
                </c:pt>
                <c:pt idx="1056">
                  <c:v>18.4150925</c:v>
                </c:pt>
                <c:pt idx="1057">
                  <c:v>18.4149036</c:v>
                </c:pt>
                <c:pt idx="1058">
                  <c:v>18.41475490000001</c:v>
                </c:pt>
                <c:pt idx="1059">
                  <c:v>18.4146404</c:v>
                </c:pt>
                <c:pt idx="1060">
                  <c:v>18.4145508</c:v>
                </c:pt>
                <c:pt idx="1061">
                  <c:v>18.4144802</c:v>
                </c:pt>
                <c:pt idx="1062">
                  <c:v>18.4347343</c:v>
                </c:pt>
                <c:pt idx="1063">
                  <c:v>18.4673729</c:v>
                </c:pt>
                <c:pt idx="1064">
                  <c:v>18.5112476</c:v>
                </c:pt>
                <c:pt idx="1065">
                  <c:v>18.56773949999998</c:v>
                </c:pt>
                <c:pt idx="1066">
                  <c:v>18.6397533</c:v>
                </c:pt>
                <c:pt idx="1067">
                  <c:v>18.7308712</c:v>
                </c:pt>
                <c:pt idx="1068">
                  <c:v>18.8455048</c:v>
                </c:pt>
                <c:pt idx="1069">
                  <c:v>18.988905</c:v>
                </c:pt>
                <c:pt idx="1070">
                  <c:v>19.1672096</c:v>
                </c:pt>
                <c:pt idx="1071">
                  <c:v>19.3871155</c:v>
                </c:pt>
                <c:pt idx="1072">
                  <c:v>19.655014</c:v>
                </c:pt>
                <c:pt idx="1073">
                  <c:v>19.9772263</c:v>
                </c:pt>
                <c:pt idx="1074">
                  <c:v>20.3615074</c:v>
                </c:pt>
                <c:pt idx="1075">
                  <c:v>20.81593700000001</c:v>
                </c:pt>
                <c:pt idx="1076">
                  <c:v>21.34762570000001</c:v>
                </c:pt>
                <c:pt idx="1077">
                  <c:v>21.966135</c:v>
                </c:pt>
                <c:pt idx="1078">
                  <c:v>22.6811867</c:v>
                </c:pt>
                <c:pt idx="1079">
                  <c:v>23.490715</c:v>
                </c:pt>
                <c:pt idx="1080">
                  <c:v>24.3804455</c:v>
                </c:pt>
                <c:pt idx="1081">
                  <c:v>25.19714740000001</c:v>
                </c:pt>
                <c:pt idx="1082">
                  <c:v>25.8222313</c:v>
                </c:pt>
                <c:pt idx="1083">
                  <c:v>26.2842083</c:v>
                </c:pt>
                <c:pt idx="1084">
                  <c:v>26.6239719</c:v>
                </c:pt>
                <c:pt idx="1085">
                  <c:v>26.8767147</c:v>
                </c:pt>
                <c:pt idx="1086">
                  <c:v>27.06564899999998</c:v>
                </c:pt>
                <c:pt idx="1087">
                  <c:v>27.2065907</c:v>
                </c:pt>
                <c:pt idx="1088">
                  <c:v>27.3129272</c:v>
                </c:pt>
                <c:pt idx="1089">
                  <c:v>27.3936634</c:v>
                </c:pt>
                <c:pt idx="1090">
                  <c:v>27.4551926</c:v>
                </c:pt>
                <c:pt idx="1091">
                  <c:v>27.5021935</c:v>
                </c:pt>
                <c:pt idx="1092">
                  <c:v>27.5381584</c:v>
                </c:pt>
                <c:pt idx="1093">
                  <c:v>27.5657158</c:v>
                </c:pt>
                <c:pt idx="1094">
                  <c:v>27.586853</c:v>
                </c:pt>
                <c:pt idx="1095">
                  <c:v>27.603075</c:v>
                </c:pt>
                <c:pt idx="1096">
                  <c:v>27.61553570000001</c:v>
                </c:pt>
                <c:pt idx="1097">
                  <c:v>27.62510870000001</c:v>
                </c:pt>
                <c:pt idx="1098">
                  <c:v>27.63246730000001</c:v>
                </c:pt>
                <c:pt idx="1099">
                  <c:v>27.6381245</c:v>
                </c:pt>
                <c:pt idx="1100">
                  <c:v>27.6380978</c:v>
                </c:pt>
                <c:pt idx="1101">
                  <c:v>27.6348095</c:v>
                </c:pt>
                <c:pt idx="1102">
                  <c:v>27.6299305</c:v>
                </c:pt>
                <c:pt idx="1103">
                  <c:v>27.62357710000001</c:v>
                </c:pt>
                <c:pt idx="1104">
                  <c:v>27.6154976</c:v>
                </c:pt>
                <c:pt idx="1105">
                  <c:v>27.6052685</c:v>
                </c:pt>
                <c:pt idx="1106">
                  <c:v>27.5923386</c:v>
                </c:pt>
                <c:pt idx="1107">
                  <c:v>27.576046</c:v>
                </c:pt>
                <c:pt idx="1108">
                  <c:v>27.5555859</c:v>
                </c:pt>
                <c:pt idx="1109">
                  <c:v>27.52998730000001</c:v>
                </c:pt>
                <c:pt idx="1110">
                  <c:v>27.4980869</c:v>
                </c:pt>
                <c:pt idx="1111">
                  <c:v>27.4585322999999</c:v>
                </c:pt>
                <c:pt idx="1112">
                  <c:v>27.4097443</c:v>
                </c:pt>
                <c:pt idx="1113">
                  <c:v>27.3499088</c:v>
                </c:pt>
                <c:pt idx="1114">
                  <c:v>27.2768059</c:v>
                </c:pt>
                <c:pt idx="1115">
                  <c:v>27.1882343</c:v>
                </c:pt>
                <c:pt idx="1116">
                  <c:v>27.08135800000001</c:v>
                </c:pt>
                <c:pt idx="1117">
                  <c:v>26.9522572</c:v>
                </c:pt>
                <c:pt idx="1118">
                  <c:v>26.7950668</c:v>
                </c:pt>
                <c:pt idx="1119">
                  <c:v>26.6007633</c:v>
                </c:pt>
                <c:pt idx="1120">
                  <c:v>26.35569570000001</c:v>
                </c:pt>
                <c:pt idx="1121">
                  <c:v>26.0457668</c:v>
                </c:pt>
                <c:pt idx="1122">
                  <c:v>25.6682186</c:v>
                </c:pt>
                <c:pt idx="1123">
                  <c:v>25.22715760000001</c:v>
                </c:pt>
                <c:pt idx="1124">
                  <c:v>24.7135639</c:v>
                </c:pt>
                <c:pt idx="1125">
                  <c:v>24.1124859</c:v>
                </c:pt>
                <c:pt idx="1126">
                  <c:v>23.4299698</c:v>
                </c:pt>
                <c:pt idx="1127">
                  <c:v>22.6885414</c:v>
                </c:pt>
                <c:pt idx="1128">
                  <c:v>21.9114456</c:v>
                </c:pt>
                <c:pt idx="1129">
                  <c:v>21.1226654</c:v>
                </c:pt>
                <c:pt idx="1130">
                  <c:v>20.3448715</c:v>
                </c:pt>
                <c:pt idx="1131">
                  <c:v>19.6994972</c:v>
                </c:pt>
                <c:pt idx="1132">
                  <c:v>19.25448800000001</c:v>
                </c:pt>
                <c:pt idx="1133">
                  <c:v>18.96982</c:v>
                </c:pt>
                <c:pt idx="1134">
                  <c:v>18.7923546</c:v>
                </c:pt>
                <c:pt idx="1135">
                  <c:v>18.6807861</c:v>
                </c:pt>
                <c:pt idx="1136">
                  <c:v>18.6082954</c:v>
                </c:pt>
                <c:pt idx="1137">
                  <c:v>18.5593243</c:v>
                </c:pt>
                <c:pt idx="1138">
                  <c:v>18.5251007</c:v>
                </c:pt>
                <c:pt idx="1139">
                  <c:v>18.5005531</c:v>
                </c:pt>
                <c:pt idx="1140">
                  <c:v>18.4825573</c:v>
                </c:pt>
                <c:pt idx="1141">
                  <c:v>18.4691467</c:v>
                </c:pt>
                <c:pt idx="1142">
                  <c:v>18.459116</c:v>
                </c:pt>
                <c:pt idx="1143">
                  <c:v>18.4514503</c:v>
                </c:pt>
                <c:pt idx="1144">
                  <c:v>18.44577219999998</c:v>
                </c:pt>
                <c:pt idx="1145">
                  <c:v>18.4414997</c:v>
                </c:pt>
                <c:pt idx="1146">
                  <c:v>18.4382401</c:v>
                </c:pt>
                <c:pt idx="1147">
                  <c:v>18.43573949999998</c:v>
                </c:pt>
                <c:pt idx="1148">
                  <c:v>18.4338169</c:v>
                </c:pt>
                <c:pt idx="1149">
                  <c:v>18.432333</c:v>
                </c:pt>
                <c:pt idx="1150">
                  <c:v>18.4311886</c:v>
                </c:pt>
                <c:pt idx="1151">
                  <c:v>18.4303055</c:v>
                </c:pt>
                <c:pt idx="1152">
                  <c:v>18.4296055</c:v>
                </c:pt>
                <c:pt idx="1153">
                  <c:v>18.4290524</c:v>
                </c:pt>
                <c:pt idx="1154">
                  <c:v>18.42862319999998</c:v>
                </c:pt>
                <c:pt idx="1155">
                  <c:v>18.4282894</c:v>
                </c:pt>
                <c:pt idx="1156">
                  <c:v>18.42803379999998</c:v>
                </c:pt>
                <c:pt idx="1157">
                  <c:v>18.4278336</c:v>
                </c:pt>
                <c:pt idx="1158">
                  <c:v>18.4276791</c:v>
                </c:pt>
                <c:pt idx="1159">
                  <c:v>18.4275589</c:v>
                </c:pt>
                <c:pt idx="1160">
                  <c:v>18.4274654</c:v>
                </c:pt>
                <c:pt idx="1161">
                  <c:v>18.4273911</c:v>
                </c:pt>
                <c:pt idx="1162">
                  <c:v>18.4475937</c:v>
                </c:pt>
                <c:pt idx="1163">
                  <c:v>18.4801712</c:v>
                </c:pt>
                <c:pt idx="1164">
                  <c:v>18.523983</c:v>
                </c:pt>
                <c:pt idx="1165">
                  <c:v>18.5804214</c:v>
                </c:pt>
                <c:pt idx="1166">
                  <c:v>18.6523514</c:v>
                </c:pt>
                <c:pt idx="1167">
                  <c:v>18.7432003</c:v>
                </c:pt>
                <c:pt idx="1168">
                  <c:v>18.8574638</c:v>
                </c:pt>
                <c:pt idx="1169">
                  <c:v>19.0004749</c:v>
                </c:pt>
                <c:pt idx="1170">
                  <c:v>19.178236</c:v>
                </c:pt>
                <c:pt idx="1171">
                  <c:v>19.3973503</c:v>
                </c:pt>
                <c:pt idx="1172">
                  <c:v>19.6644802</c:v>
                </c:pt>
                <c:pt idx="1173">
                  <c:v>19.9860783</c:v>
                </c:pt>
                <c:pt idx="1174">
                  <c:v>20.3697186</c:v>
                </c:pt>
                <c:pt idx="1175">
                  <c:v>20.8234749</c:v>
                </c:pt>
                <c:pt idx="1176">
                  <c:v>21.35457420000001</c:v>
                </c:pt>
                <c:pt idx="1177">
                  <c:v>21.97273249999989</c:v>
                </c:pt>
                <c:pt idx="1178">
                  <c:v>22.6874447</c:v>
                </c:pt>
                <c:pt idx="1179">
                  <c:v>23.4968472</c:v>
                </c:pt>
                <c:pt idx="1180">
                  <c:v>24.3864174</c:v>
                </c:pt>
                <c:pt idx="1181">
                  <c:v>25.2028828</c:v>
                </c:pt>
                <c:pt idx="1182">
                  <c:v>25.8279743</c:v>
                </c:pt>
                <c:pt idx="1183">
                  <c:v>26.2899685</c:v>
                </c:pt>
                <c:pt idx="1184">
                  <c:v>26.62978170000001</c:v>
                </c:pt>
                <c:pt idx="1185">
                  <c:v>26.881403</c:v>
                </c:pt>
                <c:pt idx="1186">
                  <c:v>27.0699768</c:v>
                </c:pt>
                <c:pt idx="1187">
                  <c:v>27.2108631</c:v>
                </c:pt>
                <c:pt idx="1188">
                  <c:v>27.317194</c:v>
                </c:pt>
                <c:pt idx="1189">
                  <c:v>27.3979053</c:v>
                </c:pt>
                <c:pt idx="1190">
                  <c:v>27.4593964</c:v>
                </c:pt>
                <c:pt idx="1191">
                  <c:v>27.5063591</c:v>
                </c:pt>
                <c:pt idx="1192">
                  <c:v>27.5422916</c:v>
                </c:pt>
                <c:pt idx="1193">
                  <c:v>27.5698204</c:v>
                </c:pt>
                <c:pt idx="1194">
                  <c:v>27.5909328</c:v>
                </c:pt>
                <c:pt idx="1195">
                  <c:v>27.6071377</c:v>
                </c:pt>
                <c:pt idx="1196">
                  <c:v>27.619585</c:v>
                </c:pt>
                <c:pt idx="1197">
                  <c:v>27.6291447</c:v>
                </c:pt>
                <c:pt idx="1198">
                  <c:v>27.6364937</c:v>
                </c:pt>
                <c:pt idx="1199">
                  <c:v>27.6421432</c:v>
                </c:pt>
                <c:pt idx="1200">
                  <c:v>27.6421127</c:v>
                </c:pt>
                <c:pt idx="1201">
                  <c:v>27.6388206</c:v>
                </c:pt>
                <c:pt idx="1202">
                  <c:v>27.63393780000001</c:v>
                </c:pt>
                <c:pt idx="1203">
                  <c:v>27.6275768</c:v>
                </c:pt>
                <c:pt idx="1204">
                  <c:v>27.6194935</c:v>
                </c:pt>
                <c:pt idx="1205">
                  <c:v>27.609251</c:v>
                </c:pt>
                <c:pt idx="1206">
                  <c:v>27.5963097</c:v>
                </c:pt>
                <c:pt idx="1207">
                  <c:v>27.5799999</c:v>
                </c:pt>
                <c:pt idx="1208">
                  <c:v>27.5595112</c:v>
                </c:pt>
                <c:pt idx="1209">
                  <c:v>27.5338707</c:v>
                </c:pt>
                <c:pt idx="1210">
                  <c:v>27.501915</c:v>
                </c:pt>
                <c:pt idx="1211">
                  <c:v>27.4622726</c:v>
                </c:pt>
                <c:pt idx="1212">
                  <c:v>27.4133434</c:v>
                </c:pt>
                <c:pt idx="1213">
                  <c:v>27.3532658</c:v>
                </c:pt>
                <c:pt idx="1214">
                  <c:v>27.2797489</c:v>
                </c:pt>
                <c:pt idx="1215">
                  <c:v>27.1904774</c:v>
                </c:pt>
                <c:pt idx="1216">
                  <c:v>27.08251759999989</c:v>
                </c:pt>
                <c:pt idx="1217">
                  <c:v>26.9519634</c:v>
                </c:pt>
                <c:pt idx="1218">
                  <c:v>26.793047</c:v>
                </c:pt>
                <c:pt idx="1219">
                  <c:v>26.59696390000001</c:v>
                </c:pt>
                <c:pt idx="1220">
                  <c:v>26.35040470000001</c:v>
                </c:pt>
                <c:pt idx="1221">
                  <c:v>26.0398827</c:v>
                </c:pt>
                <c:pt idx="1222">
                  <c:v>25.6615639</c:v>
                </c:pt>
                <c:pt idx="1223">
                  <c:v>25.21788220000001</c:v>
                </c:pt>
                <c:pt idx="1224">
                  <c:v>24.6999016</c:v>
                </c:pt>
                <c:pt idx="1225">
                  <c:v>24.09447860000001</c:v>
                </c:pt>
                <c:pt idx="1226">
                  <c:v>23.4116287</c:v>
                </c:pt>
                <c:pt idx="1227">
                  <c:v>22.6764164</c:v>
                </c:pt>
                <c:pt idx="1228">
                  <c:v>21.9073925</c:v>
                </c:pt>
                <c:pt idx="1229">
                  <c:v>21.1267204</c:v>
                </c:pt>
                <c:pt idx="1230">
                  <c:v>20.3561878</c:v>
                </c:pt>
                <c:pt idx="1231">
                  <c:v>19.71045490000001</c:v>
                </c:pt>
                <c:pt idx="1232">
                  <c:v>19.2628307</c:v>
                </c:pt>
                <c:pt idx="1233">
                  <c:v>18.9762859</c:v>
                </c:pt>
                <c:pt idx="1234">
                  <c:v>18.7964115</c:v>
                </c:pt>
                <c:pt idx="1235">
                  <c:v>18.6823959</c:v>
                </c:pt>
                <c:pt idx="1236">
                  <c:v>18.6078033</c:v>
                </c:pt>
                <c:pt idx="1237">
                  <c:v>18.5571823</c:v>
                </c:pt>
                <c:pt idx="1238">
                  <c:v>18.5217133</c:v>
                </c:pt>
                <c:pt idx="1239">
                  <c:v>18.4961205</c:v>
                </c:pt>
                <c:pt idx="1240">
                  <c:v>18.47732540000001</c:v>
                </c:pt>
                <c:pt idx="1241">
                  <c:v>18.4633292999999</c:v>
                </c:pt>
                <c:pt idx="1242">
                  <c:v>18.4530525</c:v>
                </c:pt>
                <c:pt idx="1243">
                  <c:v>18.44538689999989</c:v>
                </c:pt>
                <c:pt idx="1244">
                  <c:v>18.439621</c:v>
                </c:pt>
                <c:pt idx="1245">
                  <c:v>18.4352474</c:v>
                </c:pt>
                <c:pt idx="1246">
                  <c:v>18.43190570000001</c:v>
                </c:pt>
                <c:pt idx="1247">
                  <c:v>18.4293537</c:v>
                </c:pt>
                <c:pt idx="1248">
                  <c:v>18.4273949</c:v>
                </c:pt>
                <c:pt idx="1249">
                  <c:v>18.4258842</c:v>
                </c:pt>
                <c:pt idx="1250">
                  <c:v>18.4247246</c:v>
                </c:pt>
                <c:pt idx="1251">
                  <c:v>18.4238281</c:v>
                </c:pt>
                <c:pt idx="1252">
                  <c:v>18.4231167</c:v>
                </c:pt>
                <c:pt idx="1253">
                  <c:v>18.422554</c:v>
                </c:pt>
                <c:pt idx="1254">
                  <c:v>18.422121</c:v>
                </c:pt>
                <c:pt idx="1255">
                  <c:v>18.4217854</c:v>
                </c:pt>
                <c:pt idx="1256">
                  <c:v>18.421526</c:v>
                </c:pt>
                <c:pt idx="1257">
                  <c:v>18.4213219</c:v>
                </c:pt>
                <c:pt idx="1258">
                  <c:v>18.4211655</c:v>
                </c:pt>
                <c:pt idx="1259">
                  <c:v>18.4210434</c:v>
                </c:pt>
                <c:pt idx="1260">
                  <c:v>18.4209499</c:v>
                </c:pt>
                <c:pt idx="1261">
                  <c:v>18.4208755</c:v>
                </c:pt>
                <c:pt idx="1262">
                  <c:v>18.4410782</c:v>
                </c:pt>
                <c:pt idx="1263">
                  <c:v>18.4736595</c:v>
                </c:pt>
                <c:pt idx="1264">
                  <c:v>18.5174656</c:v>
                </c:pt>
                <c:pt idx="1265">
                  <c:v>18.5739384</c:v>
                </c:pt>
                <c:pt idx="1266">
                  <c:v>18.6460114</c:v>
                </c:pt>
                <c:pt idx="1267">
                  <c:v>18.7370987</c:v>
                </c:pt>
                <c:pt idx="1268">
                  <c:v>18.8515968</c:v>
                </c:pt>
                <c:pt idx="1269">
                  <c:v>18.9948616</c:v>
                </c:pt>
                <c:pt idx="1270">
                  <c:v>19.1730862</c:v>
                </c:pt>
                <c:pt idx="1271">
                  <c:v>19.3928699</c:v>
                </c:pt>
                <c:pt idx="1272">
                  <c:v>19.6603031</c:v>
                </c:pt>
                <c:pt idx="1273">
                  <c:v>19.98247909999989</c:v>
                </c:pt>
                <c:pt idx="1274">
                  <c:v>20.366909</c:v>
                </c:pt>
                <c:pt idx="1275">
                  <c:v>20.821619</c:v>
                </c:pt>
                <c:pt idx="1276">
                  <c:v>21.3538857</c:v>
                </c:pt>
                <c:pt idx="1277">
                  <c:v>21.973362</c:v>
                </c:pt>
                <c:pt idx="1278">
                  <c:v>22.6895447</c:v>
                </c:pt>
                <c:pt idx="1279">
                  <c:v>23.5004826</c:v>
                </c:pt>
                <c:pt idx="1280">
                  <c:v>24.3915215</c:v>
                </c:pt>
                <c:pt idx="1281">
                  <c:v>25.2089252</c:v>
                </c:pt>
                <c:pt idx="1282">
                  <c:v>25.83450700000001</c:v>
                </c:pt>
                <c:pt idx="1283">
                  <c:v>26.2966614</c:v>
                </c:pt>
                <c:pt idx="1284">
                  <c:v>26.6366062</c:v>
                </c:pt>
                <c:pt idx="1285">
                  <c:v>26.8893509</c:v>
                </c:pt>
                <c:pt idx="1286">
                  <c:v>27.07825470000001</c:v>
                </c:pt>
                <c:pt idx="1287">
                  <c:v>27.2191696</c:v>
                </c:pt>
                <c:pt idx="1288">
                  <c:v>27.3254471</c:v>
                </c:pt>
                <c:pt idx="1289">
                  <c:v>27.4060974</c:v>
                </c:pt>
                <c:pt idx="1290">
                  <c:v>27.4675425999999</c:v>
                </c:pt>
                <c:pt idx="1291">
                  <c:v>27.51447870000001</c:v>
                </c:pt>
                <c:pt idx="1292">
                  <c:v>27.5503922</c:v>
                </c:pt>
                <c:pt idx="1293">
                  <c:v>27.5779095</c:v>
                </c:pt>
                <c:pt idx="1294">
                  <c:v>27.5990124</c:v>
                </c:pt>
                <c:pt idx="1295">
                  <c:v>27.6152115</c:v>
                </c:pt>
                <c:pt idx="1296">
                  <c:v>27.627655</c:v>
                </c:pt>
                <c:pt idx="1297">
                  <c:v>27.6372147</c:v>
                </c:pt>
                <c:pt idx="1298">
                  <c:v>27.6445599</c:v>
                </c:pt>
                <c:pt idx="1299">
                  <c:v>27.6502094</c:v>
                </c:pt>
                <c:pt idx="1300">
                  <c:v>27.6501846</c:v>
                </c:pt>
                <c:pt idx="1301">
                  <c:v>27.6469002</c:v>
                </c:pt>
                <c:pt idx="1302">
                  <c:v>27.6420288</c:v>
                </c:pt>
                <c:pt idx="1303">
                  <c:v>27.6356831</c:v>
                </c:pt>
                <c:pt idx="1304">
                  <c:v>27.6276169</c:v>
                </c:pt>
                <c:pt idx="1305">
                  <c:v>27.6173992</c:v>
                </c:pt>
                <c:pt idx="1306">
                  <c:v>27.60448270000001</c:v>
                </c:pt>
                <c:pt idx="1307">
                  <c:v>27.5882072</c:v>
                </c:pt>
                <c:pt idx="1308">
                  <c:v>27.5677662</c:v>
                </c:pt>
                <c:pt idx="1309">
                  <c:v>27.5421848</c:v>
                </c:pt>
                <c:pt idx="1310">
                  <c:v>27.5103073</c:v>
                </c:pt>
                <c:pt idx="1311">
                  <c:v>27.4707718</c:v>
                </c:pt>
                <c:pt idx="1312">
                  <c:v>27.42200279999998</c:v>
                </c:pt>
                <c:pt idx="1313">
                  <c:v>27.3621807</c:v>
                </c:pt>
                <c:pt idx="1314">
                  <c:v>27.2891064</c:v>
                </c:pt>
                <c:pt idx="1315">
                  <c:v>27.2005482</c:v>
                </c:pt>
                <c:pt idx="1316">
                  <c:v>27.0936413</c:v>
                </c:pt>
                <c:pt idx="1317">
                  <c:v>26.9644737</c:v>
                </c:pt>
                <c:pt idx="1318">
                  <c:v>26.8073025</c:v>
                </c:pt>
                <c:pt idx="1319">
                  <c:v>26.61335560000001</c:v>
                </c:pt>
                <c:pt idx="1320">
                  <c:v>26.36873249999998</c:v>
                </c:pt>
                <c:pt idx="1321">
                  <c:v>26.0579681</c:v>
                </c:pt>
                <c:pt idx="1322">
                  <c:v>25.676609</c:v>
                </c:pt>
                <c:pt idx="1323">
                  <c:v>25.2299347</c:v>
                </c:pt>
                <c:pt idx="1324">
                  <c:v>24.7122765</c:v>
                </c:pt>
                <c:pt idx="1325">
                  <c:v>24.1109276</c:v>
                </c:pt>
                <c:pt idx="1326">
                  <c:v>23.4328308</c:v>
                </c:pt>
                <c:pt idx="1327">
                  <c:v>22.7007084</c:v>
                </c:pt>
                <c:pt idx="1328">
                  <c:v>21.9302921</c:v>
                </c:pt>
                <c:pt idx="1329">
                  <c:v>21.1360397</c:v>
                </c:pt>
                <c:pt idx="1330">
                  <c:v>20.34621810000001</c:v>
                </c:pt>
                <c:pt idx="1331">
                  <c:v>19.6887054</c:v>
                </c:pt>
                <c:pt idx="1332">
                  <c:v>19.2402</c:v>
                </c:pt>
                <c:pt idx="1333">
                  <c:v>18.9567909</c:v>
                </c:pt>
                <c:pt idx="1334">
                  <c:v>18.78014759999989</c:v>
                </c:pt>
                <c:pt idx="1335">
                  <c:v>18.6679897</c:v>
                </c:pt>
                <c:pt idx="1336">
                  <c:v>18.5943203</c:v>
                </c:pt>
                <c:pt idx="1337">
                  <c:v>18.5441437</c:v>
                </c:pt>
                <c:pt idx="1338">
                  <c:v>18.5087833</c:v>
                </c:pt>
                <c:pt idx="1339">
                  <c:v>18.4833012</c:v>
                </c:pt>
                <c:pt idx="1340">
                  <c:v>18.4646091</c:v>
                </c:pt>
                <c:pt idx="1341">
                  <c:v>18.4507179</c:v>
                </c:pt>
                <c:pt idx="1342">
                  <c:v>18.4405537</c:v>
                </c:pt>
                <c:pt idx="1343">
                  <c:v>18.4329948</c:v>
                </c:pt>
                <c:pt idx="1344">
                  <c:v>18.4273262</c:v>
                </c:pt>
                <c:pt idx="1345">
                  <c:v>18.423027</c:v>
                </c:pt>
                <c:pt idx="1346">
                  <c:v>18.4197502</c:v>
                </c:pt>
                <c:pt idx="1347">
                  <c:v>18.4172478</c:v>
                </c:pt>
                <c:pt idx="1348">
                  <c:v>18.4153252</c:v>
                </c:pt>
                <c:pt idx="1349">
                  <c:v>18.413847</c:v>
                </c:pt>
                <c:pt idx="1350">
                  <c:v>18.4127045</c:v>
                </c:pt>
                <c:pt idx="1351">
                  <c:v>18.41182330000001</c:v>
                </c:pt>
                <c:pt idx="1352">
                  <c:v>18.4111214</c:v>
                </c:pt>
                <c:pt idx="1353">
                  <c:v>18.4105663</c:v>
                </c:pt>
                <c:pt idx="1354">
                  <c:v>18.4101391</c:v>
                </c:pt>
                <c:pt idx="1355">
                  <c:v>18.4098091</c:v>
                </c:pt>
                <c:pt idx="1356">
                  <c:v>18.4095516</c:v>
                </c:pt>
                <c:pt idx="1357">
                  <c:v>18.4093513</c:v>
                </c:pt>
                <c:pt idx="1358">
                  <c:v>18.4091988</c:v>
                </c:pt>
                <c:pt idx="1359">
                  <c:v>18.4090786</c:v>
                </c:pt>
                <c:pt idx="1360">
                  <c:v>18.4089851</c:v>
                </c:pt>
                <c:pt idx="1361">
                  <c:v>18.4089146</c:v>
                </c:pt>
                <c:pt idx="1362">
                  <c:v>18.4291477</c:v>
                </c:pt>
                <c:pt idx="1363">
                  <c:v>18.4617767</c:v>
                </c:pt>
                <c:pt idx="1364">
                  <c:v>18.5056686</c:v>
                </c:pt>
                <c:pt idx="1365">
                  <c:v>18.562252</c:v>
                </c:pt>
                <c:pt idx="1366">
                  <c:v>18.6344643</c:v>
                </c:pt>
                <c:pt idx="1367">
                  <c:v>18.7257538</c:v>
                </c:pt>
                <c:pt idx="1368">
                  <c:v>18.8403358</c:v>
                </c:pt>
                <c:pt idx="1369">
                  <c:v>18.9837932999999</c:v>
                </c:pt>
                <c:pt idx="1370">
                  <c:v>19.1622562</c:v>
                </c:pt>
                <c:pt idx="1371">
                  <c:v>19.38234329999989</c:v>
                </c:pt>
                <c:pt idx="1372">
                  <c:v>19.65010640000001</c:v>
                </c:pt>
                <c:pt idx="1373">
                  <c:v>19.972496</c:v>
                </c:pt>
                <c:pt idx="1374">
                  <c:v>20.35717960000001</c:v>
                </c:pt>
                <c:pt idx="1375">
                  <c:v>20.8121014</c:v>
                </c:pt>
                <c:pt idx="1376">
                  <c:v>21.3444862</c:v>
                </c:pt>
                <c:pt idx="1377">
                  <c:v>21.9639626</c:v>
                </c:pt>
                <c:pt idx="1378">
                  <c:v>22.6800804</c:v>
                </c:pt>
                <c:pt idx="1379">
                  <c:v>23.4910431</c:v>
                </c:pt>
                <c:pt idx="1380">
                  <c:v>24.3822689</c:v>
                </c:pt>
                <c:pt idx="1381">
                  <c:v>25.1999226</c:v>
                </c:pt>
                <c:pt idx="1382">
                  <c:v>25.8257027</c:v>
                </c:pt>
                <c:pt idx="1383">
                  <c:v>26.2880039</c:v>
                </c:pt>
                <c:pt idx="1384">
                  <c:v>26.6279945</c:v>
                </c:pt>
                <c:pt idx="1385">
                  <c:v>26.8807793</c:v>
                </c:pt>
                <c:pt idx="1386">
                  <c:v>27.0696945</c:v>
                </c:pt>
                <c:pt idx="1387">
                  <c:v>27.2105942</c:v>
                </c:pt>
                <c:pt idx="1388">
                  <c:v>27.3168526</c:v>
                </c:pt>
                <c:pt idx="1389">
                  <c:v>27.39750100000001</c:v>
                </c:pt>
                <c:pt idx="1390">
                  <c:v>27.45895000000001</c:v>
                </c:pt>
                <c:pt idx="1391">
                  <c:v>27.5058918</c:v>
                </c:pt>
                <c:pt idx="1392">
                  <c:v>27.5418148</c:v>
                </c:pt>
                <c:pt idx="1393">
                  <c:v>27.5693378</c:v>
                </c:pt>
                <c:pt idx="1394">
                  <c:v>27.5904484</c:v>
                </c:pt>
                <c:pt idx="1395">
                  <c:v>27.6066532</c:v>
                </c:pt>
                <c:pt idx="1396">
                  <c:v>27.6191006</c:v>
                </c:pt>
                <c:pt idx="1397">
                  <c:v>27.6286621</c:v>
                </c:pt>
                <c:pt idx="1398">
                  <c:v>27.6360111</c:v>
                </c:pt>
                <c:pt idx="1399">
                  <c:v>27.6416626</c:v>
                </c:pt>
                <c:pt idx="1400">
                  <c:v>27.641634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430-4EC5-9CD0-68332B01CAE8}"/>
            </c:ext>
          </c:extLst>
        </c:ser>
        <c:ser>
          <c:idx val="1"/>
          <c:order val="1"/>
          <c:tx>
            <c:strRef>
              <c:f>udcM!$L$1</c:f>
              <c:strCache>
                <c:ptCount val="1"/>
                <c:pt idx="0">
                  <c:v>average Fluid Temp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udcM!$J$2:$J$1402</c:f>
              <c:numCache>
                <c:formatCode>0.00</c:formatCode>
                <c:ptCount val="1401"/>
                <c:pt idx="0">
                  <c:v>0.00302077524</c:v>
                </c:pt>
                <c:pt idx="1">
                  <c:v>0.00694778282</c:v>
                </c:pt>
                <c:pt idx="2">
                  <c:v>0.012052893</c:v>
                </c:pt>
                <c:pt idx="3">
                  <c:v>0.018689534</c:v>
                </c:pt>
                <c:pt idx="4">
                  <c:v>0.02731717</c:v>
                </c:pt>
                <c:pt idx="5">
                  <c:v>0.0385330932</c:v>
                </c:pt>
                <c:pt idx="6">
                  <c:v>0.0531137957</c:v>
                </c:pt>
                <c:pt idx="7">
                  <c:v>0.0720687094</c:v>
                </c:pt>
                <c:pt idx="8">
                  <c:v>0.0967100932</c:v>
                </c:pt>
                <c:pt idx="9">
                  <c:v>0.128743894</c:v>
                </c:pt>
                <c:pt idx="10">
                  <c:v>0.170387822</c:v>
                </c:pt>
                <c:pt idx="11">
                  <c:v>0.224524949</c:v>
                </c:pt>
                <c:pt idx="12">
                  <c:v>0.294903206</c:v>
                </c:pt>
                <c:pt idx="13">
                  <c:v>0.38639491</c:v>
                </c:pt>
                <c:pt idx="14">
                  <c:v>0.505334174</c:v>
                </c:pt>
                <c:pt idx="15">
                  <c:v>0.659955142</c:v>
                </c:pt>
                <c:pt idx="16">
                  <c:v>0.860962435</c:v>
                </c:pt>
                <c:pt idx="17">
                  <c:v>1.12227187</c:v>
                </c:pt>
                <c:pt idx="18">
                  <c:v>1.46197411</c:v>
                </c:pt>
                <c:pt idx="19">
                  <c:v>1.90358714</c:v>
                </c:pt>
                <c:pt idx="20">
                  <c:v>2.47768383</c:v>
                </c:pt>
                <c:pt idx="21">
                  <c:v>3.224009880000001</c:v>
                </c:pt>
                <c:pt idx="22">
                  <c:v>4.194233099999995</c:v>
                </c:pt>
                <c:pt idx="23">
                  <c:v>5.45552373</c:v>
                </c:pt>
                <c:pt idx="24">
                  <c:v>7.09520141</c:v>
                </c:pt>
                <c:pt idx="25">
                  <c:v>9.226782250000002</c:v>
                </c:pt>
                <c:pt idx="26">
                  <c:v>11.9978376</c:v>
                </c:pt>
                <c:pt idx="27">
                  <c:v>15.6002091</c:v>
                </c:pt>
                <c:pt idx="28">
                  <c:v>20.283293</c:v>
                </c:pt>
                <c:pt idx="29">
                  <c:v>26.3713002</c:v>
                </c:pt>
                <c:pt idx="30">
                  <c:v>34.28570930000001</c:v>
                </c:pt>
                <c:pt idx="31">
                  <c:v>42.2001183000001</c:v>
                </c:pt>
                <c:pt idx="32">
                  <c:v>48.2881255</c:v>
                </c:pt>
                <c:pt idx="33">
                  <c:v>52.9712066</c:v>
                </c:pt>
                <c:pt idx="34">
                  <c:v>56.573581</c:v>
                </c:pt>
                <c:pt idx="35">
                  <c:v>59.34463439999999</c:v>
                </c:pt>
                <c:pt idx="36">
                  <c:v>61.47621570000001</c:v>
                </c:pt>
                <c:pt idx="37">
                  <c:v>63.11589480000001</c:v>
                </c:pt>
                <c:pt idx="38">
                  <c:v>64.37718120000001</c:v>
                </c:pt>
                <c:pt idx="39">
                  <c:v>65.34741070000002</c:v>
                </c:pt>
                <c:pt idx="40">
                  <c:v>66.0937354</c:v>
                </c:pt>
                <c:pt idx="41">
                  <c:v>66.66783240000001</c:v>
                </c:pt>
                <c:pt idx="42">
                  <c:v>67.10944320000001</c:v>
                </c:pt>
                <c:pt idx="43">
                  <c:v>67.449145</c:v>
                </c:pt>
                <c:pt idx="44">
                  <c:v>67.7104518</c:v>
                </c:pt>
                <c:pt idx="45">
                  <c:v>67.911461</c:v>
                </c:pt>
                <c:pt idx="46">
                  <c:v>68.06608290000001</c:v>
                </c:pt>
                <c:pt idx="47">
                  <c:v>68.18502400000001</c:v>
                </c:pt>
                <c:pt idx="48">
                  <c:v>68.27651709999998</c:v>
                </c:pt>
                <c:pt idx="49">
                  <c:v>68.34689530000001</c:v>
                </c:pt>
                <c:pt idx="50">
                  <c:v>68.4010312</c:v>
                </c:pt>
                <c:pt idx="51">
                  <c:v>68.4426725</c:v>
                </c:pt>
                <c:pt idx="52">
                  <c:v>68.47471</c:v>
                </c:pt>
                <c:pt idx="53">
                  <c:v>68.4993491</c:v>
                </c:pt>
                <c:pt idx="54">
                  <c:v>68.5183033</c:v>
                </c:pt>
                <c:pt idx="55">
                  <c:v>68.53288409999998</c:v>
                </c:pt>
                <c:pt idx="56">
                  <c:v>68.54409719999998</c:v>
                </c:pt>
                <c:pt idx="57">
                  <c:v>68.55272500000001</c:v>
                </c:pt>
                <c:pt idx="58">
                  <c:v>68.5593635</c:v>
                </c:pt>
                <c:pt idx="59">
                  <c:v>68.5644671</c:v>
                </c:pt>
                <c:pt idx="60">
                  <c:v>68.5683936</c:v>
                </c:pt>
                <c:pt idx="61">
                  <c:v>68.57141849999998</c:v>
                </c:pt>
                <c:pt idx="62">
                  <c:v>68.574369</c:v>
                </c:pt>
                <c:pt idx="63">
                  <c:v>68.57820600000001</c:v>
                </c:pt>
                <c:pt idx="64">
                  <c:v>68.5831979</c:v>
                </c:pt>
                <c:pt idx="65">
                  <c:v>68.5896799</c:v>
                </c:pt>
                <c:pt idx="66">
                  <c:v>68.59810650000001</c:v>
                </c:pt>
                <c:pt idx="67">
                  <c:v>68.60906630000001</c:v>
                </c:pt>
                <c:pt idx="68">
                  <c:v>68.62331929999998</c:v>
                </c:pt>
                <c:pt idx="69">
                  <c:v>68.6418414</c:v>
                </c:pt>
                <c:pt idx="70">
                  <c:v>68.6659142</c:v>
                </c:pt>
                <c:pt idx="71">
                  <c:v>68.6972216</c:v>
                </c:pt>
                <c:pt idx="72">
                  <c:v>68.7379092</c:v>
                </c:pt>
                <c:pt idx="73">
                  <c:v>68.79080830000001</c:v>
                </c:pt>
                <c:pt idx="74">
                  <c:v>68.8595846</c:v>
                </c:pt>
                <c:pt idx="75">
                  <c:v>68.9489841</c:v>
                </c:pt>
                <c:pt idx="76">
                  <c:v>69.0652058</c:v>
                </c:pt>
                <c:pt idx="77">
                  <c:v>69.21629610000002</c:v>
                </c:pt>
                <c:pt idx="78">
                  <c:v>69.41270829999998</c:v>
                </c:pt>
                <c:pt idx="79">
                  <c:v>69.66804709999984</c:v>
                </c:pt>
                <c:pt idx="80">
                  <c:v>69.9999854</c:v>
                </c:pt>
                <c:pt idx="81">
                  <c:v>70.33193109999998</c:v>
                </c:pt>
                <c:pt idx="82">
                  <c:v>70.58727</c:v>
                </c:pt>
                <c:pt idx="83">
                  <c:v>70.7836822</c:v>
                </c:pt>
                <c:pt idx="84">
                  <c:v>70.93477250000001</c:v>
                </c:pt>
                <c:pt idx="85">
                  <c:v>71.05099410000001</c:v>
                </c:pt>
                <c:pt idx="86">
                  <c:v>71.14039360000002</c:v>
                </c:pt>
                <c:pt idx="87">
                  <c:v>71.2091625</c:v>
                </c:pt>
                <c:pt idx="88">
                  <c:v>71.26206160000002</c:v>
                </c:pt>
                <c:pt idx="89">
                  <c:v>71.30275669999995</c:v>
                </c:pt>
                <c:pt idx="90">
                  <c:v>71.33405660000002</c:v>
                </c:pt>
                <c:pt idx="91">
                  <c:v>71.35813679999983</c:v>
                </c:pt>
                <c:pt idx="92">
                  <c:v>71.376659</c:v>
                </c:pt>
                <c:pt idx="93">
                  <c:v>71.3909045</c:v>
                </c:pt>
                <c:pt idx="94">
                  <c:v>71.4018643</c:v>
                </c:pt>
                <c:pt idx="95">
                  <c:v>71.41029830000002</c:v>
                </c:pt>
                <c:pt idx="96">
                  <c:v>71.4167804</c:v>
                </c:pt>
                <c:pt idx="97">
                  <c:v>71.42177219999974</c:v>
                </c:pt>
                <c:pt idx="98">
                  <c:v>71.4256093</c:v>
                </c:pt>
                <c:pt idx="99">
                  <c:v>71.42855970000002</c:v>
                </c:pt>
                <c:pt idx="100">
                  <c:v>71.4315772</c:v>
                </c:pt>
                <c:pt idx="101">
                  <c:v>71.43550370000002</c:v>
                </c:pt>
                <c:pt idx="102">
                  <c:v>71.4406148</c:v>
                </c:pt>
                <c:pt idx="103">
                  <c:v>71.4472458</c:v>
                </c:pt>
                <c:pt idx="104">
                  <c:v>71.45587349999998</c:v>
                </c:pt>
                <c:pt idx="105">
                  <c:v>71.46709410000002</c:v>
                </c:pt>
                <c:pt idx="106">
                  <c:v>71.4816749</c:v>
                </c:pt>
                <c:pt idx="107">
                  <c:v>71.5006292</c:v>
                </c:pt>
                <c:pt idx="108">
                  <c:v>71.52526830000001</c:v>
                </c:pt>
                <c:pt idx="109">
                  <c:v>71.55730580000001</c:v>
                </c:pt>
                <c:pt idx="110">
                  <c:v>71.59894700000001</c:v>
                </c:pt>
                <c:pt idx="111">
                  <c:v>71.65308300000001</c:v>
                </c:pt>
                <c:pt idx="112">
                  <c:v>71.7234612</c:v>
                </c:pt>
                <c:pt idx="113">
                  <c:v>71.8149543</c:v>
                </c:pt>
                <c:pt idx="114">
                  <c:v>71.9338953</c:v>
                </c:pt>
                <c:pt idx="115">
                  <c:v>72.08851719999984</c:v>
                </c:pt>
                <c:pt idx="116">
                  <c:v>72.28951900000002</c:v>
                </c:pt>
                <c:pt idx="117">
                  <c:v>72.55083320000001</c:v>
                </c:pt>
                <c:pt idx="118">
                  <c:v>72.890535</c:v>
                </c:pt>
                <c:pt idx="119">
                  <c:v>73.33214579999998</c:v>
                </c:pt>
                <c:pt idx="120">
                  <c:v>73.90624280000001</c:v>
                </c:pt>
                <c:pt idx="121">
                  <c:v>74.65256749999995</c:v>
                </c:pt>
                <c:pt idx="122">
                  <c:v>75.62278959999973</c:v>
                </c:pt>
                <c:pt idx="123">
                  <c:v>76.88408340000002</c:v>
                </c:pt>
                <c:pt idx="124">
                  <c:v>78.52376249999998</c:v>
                </c:pt>
                <c:pt idx="125">
                  <c:v>80.65534379999985</c:v>
                </c:pt>
                <c:pt idx="126">
                  <c:v>83.42639360000002</c:v>
                </c:pt>
                <c:pt idx="127">
                  <c:v>87.02877159999973</c:v>
                </c:pt>
                <c:pt idx="128">
                  <c:v>91.71184900000002</c:v>
                </c:pt>
                <c:pt idx="129">
                  <c:v>97.79985990000002</c:v>
                </c:pt>
                <c:pt idx="130">
                  <c:v>105.714269</c:v>
                </c:pt>
                <c:pt idx="131">
                  <c:v>113.628678</c:v>
                </c:pt>
                <c:pt idx="132">
                  <c:v>119.716682</c:v>
                </c:pt>
                <c:pt idx="133">
                  <c:v>124.399766</c:v>
                </c:pt>
                <c:pt idx="134">
                  <c:v>128.002137</c:v>
                </c:pt>
                <c:pt idx="135">
                  <c:v>130.773187</c:v>
                </c:pt>
                <c:pt idx="136">
                  <c:v>132.904768</c:v>
                </c:pt>
                <c:pt idx="137">
                  <c:v>134.544447</c:v>
                </c:pt>
                <c:pt idx="138">
                  <c:v>135.805741</c:v>
                </c:pt>
                <c:pt idx="139">
                  <c:v>136.77597</c:v>
                </c:pt>
                <c:pt idx="140">
                  <c:v>137.522295</c:v>
                </c:pt>
                <c:pt idx="141">
                  <c:v>138.096392</c:v>
                </c:pt>
                <c:pt idx="142">
                  <c:v>138.538003</c:v>
                </c:pt>
                <c:pt idx="143">
                  <c:v>138.877705</c:v>
                </c:pt>
                <c:pt idx="144">
                  <c:v>139.139012</c:v>
                </c:pt>
                <c:pt idx="145">
                  <c:v>139.340028</c:v>
                </c:pt>
                <c:pt idx="146">
                  <c:v>139.494643</c:v>
                </c:pt>
                <c:pt idx="147">
                  <c:v>139.6135839999999</c:v>
                </c:pt>
                <c:pt idx="148">
                  <c:v>139.705077</c:v>
                </c:pt>
                <c:pt idx="149">
                  <c:v>139.775455</c:v>
                </c:pt>
                <c:pt idx="150">
                  <c:v>139.829591</c:v>
                </c:pt>
                <c:pt idx="151">
                  <c:v>139.871225</c:v>
                </c:pt>
                <c:pt idx="152">
                  <c:v>139.903262</c:v>
                </c:pt>
                <c:pt idx="153">
                  <c:v>139.9279090000001</c:v>
                </c:pt>
                <c:pt idx="154">
                  <c:v>139.946863</c:v>
                </c:pt>
                <c:pt idx="155">
                  <c:v>139.9614360000001</c:v>
                </c:pt>
                <c:pt idx="156">
                  <c:v>139.972657</c:v>
                </c:pt>
                <c:pt idx="157">
                  <c:v>139.981285</c:v>
                </c:pt>
                <c:pt idx="158">
                  <c:v>139.987916</c:v>
                </c:pt>
                <c:pt idx="159">
                  <c:v>139.993027</c:v>
                </c:pt>
                <c:pt idx="160">
                  <c:v>139.996961</c:v>
                </c:pt>
                <c:pt idx="161">
                  <c:v>139.999971</c:v>
                </c:pt>
                <c:pt idx="162">
                  <c:v>140.002921</c:v>
                </c:pt>
                <c:pt idx="163">
                  <c:v>140.006766</c:v>
                </c:pt>
                <c:pt idx="164">
                  <c:v>140.011758</c:v>
                </c:pt>
                <c:pt idx="165">
                  <c:v>140.01824</c:v>
                </c:pt>
                <c:pt idx="166">
                  <c:v>140.026674</c:v>
                </c:pt>
                <c:pt idx="167">
                  <c:v>140.037626</c:v>
                </c:pt>
                <c:pt idx="168">
                  <c:v>140.051872</c:v>
                </c:pt>
                <c:pt idx="169">
                  <c:v>140.070394</c:v>
                </c:pt>
                <c:pt idx="170">
                  <c:v>140.094474</c:v>
                </c:pt>
                <c:pt idx="171">
                  <c:v>140.125781</c:v>
                </c:pt>
                <c:pt idx="172">
                  <c:v>140.166476</c:v>
                </c:pt>
                <c:pt idx="173">
                  <c:v>140.219375</c:v>
                </c:pt>
                <c:pt idx="174">
                  <c:v>140.288144</c:v>
                </c:pt>
                <c:pt idx="175">
                  <c:v>140.377536</c:v>
                </c:pt>
                <c:pt idx="176">
                  <c:v>140.493765</c:v>
                </c:pt>
                <c:pt idx="177">
                  <c:v>140.644848</c:v>
                </c:pt>
                <c:pt idx="178">
                  <c:v>140.841261</c:v>
                </c:pt>
                <c:pt idx="179">
                  <c:v>141.096607</c:v>
                </c:pt>
                <c:pt idx="180">
                  <c:v>141.428545</c:v>
                </c:pt>
                <c:pt idx="181">
                  <c:v>141.760483</c:v>
                </c:pt>
                <c:pt idx="182">
                  <c:v>142.01583</c:v>
                </c:pt>
                <c:pt idx="183">
                  <c:v>142.212242</c:v>
                </c:pt>
                <c:pt idx="184">
                  <c:v>142.363325</c:v>
                </c:pt>
                <c:pt idx="185">
                  <c:v>142.479554</c:v>
                </c:pt>
                <c:pt idx="186">
                  <c:v>142.568946</c:v>
                </c:pt>
                <c:pt idx="187">
                  <c:v>142.63773</c:v>
                </c:pt>
                <c:pt idx="188">
                  <c:v>142.690629</c:v>
                </c:pt>
                <c:pt idx="189">
                  <c:v>142.731309</c:v>
                </c:pt>
                <c:pt idx="190">
                  <c:v>142.762616</c:v>
                </c:pt>
                <c:pt idx="191">
                  <c:v>142.786697</c:v>
                </c:pt>
                <c:pt idx="192">
                  <c:v>142.8052190000001</c:v>
                </c:pt>
                <c:pt idx="193">
                  <c:v>142.819464</c:v>
                </c:pt>
                <c:pt idx="194">
                  <c:v>142.830431</c:v>
                </c:pt>
                <c:pt idx="195">
                  <c:v>142.838851</c:v>
                </c:pt>
                <c:pt idx="196">
                  <c:v>142.8453480000001</c:v>
                </c:pt>
                <c:pt idx="197">
                  <c:v>142.850325</c:v>
                </c:pt>
                <c:pt idx="198">
                  <c:v>142.854169</c:v>
                </c:pt>
                <c:pt idx="199">
                  <c:v>142.857119</c:v>
                </c:pt>
                <c:pt idx="200">
                  <c:v>142.860144</c:v>
                </c:pt>
                <c:pt idx="201">
                  <c:v>142.864063</c:v>
                </c:pt>
                <c:pt idx="202">
                  <c:v>142.869174</c:v>
                </c:pt>
                <c:pt idx="203">
                  <c:v>142.875805</c:v>
                </c:pt>
                <c:pt idx="204">
                  <c:v>142.8844330000001</c:v>
                </c:pt>
                <c:pt idx="205">
                  <c:v>142.895654</c:v>
                </c:pt>
                <c:pt idx="206">
                  <c:v>142.910227</c:v>
                </c:pt>
                <c:pt idx="207">
                  <c:v>142.929181</c:v>
                </c:pt>
                <c:pt idx="208">
                  <c:v>142.953828</c:v>
                </c:pt>
                <c:pt idx="209">
                  <c:v>142.985865</c:v>
                </c:pt>
                <c:pt idx="210">
                  <c:v>143.027499</c:v>
                </c:pt>
                <c:pt idx="211">
                  <c:v>143.08165</c:v>
                </c:pt>
                <c:pt idx="212">
                  <c:v>143.1520280000001</c:v>
                </c:pt>
                <c:pt idx="213">
                  <c:v>143.243507</c:v>
                </c:pt>
                <c:pt idx="214">
                  <c:v>143.3624480000001</c:v>
                </c:pt>
                <c:pt idx="215">
                  <c:v>143.517077</c:v>
                </c:pt>
                <c:pt idx="216">
                  <c:v>143.718079</c:v>
                </c:pt>
                <c:pt idx="217">
                  <c:v>143.979385</c:v>
                </c:pt>
                <c:pt idx="218">
                  <c:v>144.319087</c:v>
                </c:pt>
                <c:pt idx="219">
                  <c:v>144.760713</c:v>
                </c:pt>
                <c:pt idx="220">
                  <c:v>145.334795</c:v>
                </c:pt>
                <c:pt idx="221">
                  <c:v>146.081135</c:v>
                </c:pt>
                <c:pt idx="222">
                  <c:v>147.0513490000001</c:v>
                </c:pt>
                <c:pt idx="223">
                  <c:v>148.312643</c:v>
                </c:pt>
                <c:pt idx="224">
                  <c:v>149.952322</c:v>
                </c:pt>
                <c:pt idx="225">
                  <c:v>152.083904</c:v>
                </c:pt>
                <c:pt idx="226">
                  <c:v>154.854953</c:v>
                </c:pt>
                <c:pt idx="227">
                  <c:v>158.4573240000001</c:v>
                </c:pt>
                <c:pt idx="228">
                  <c:v>163.140416</c:v>
                </c:pt>
                <c:pt idx="229">
                  <c:v>169.22842</c:v>
                </c:pt>
                <c:pt idx="230">
                  <c:v>177.142829</c:v>
                </c:pt>
                <c:pt idx="231">
                  <c:v>185.057238</c:v>
                </c:pt>
                <c:pt idx="232">
                  <c:v>191.145241</c:v>
                </c:pt>
                <c:pt idx="233">
                  <c:v>195.828333</c:v>
                </c:pt>
                <c:pt idx="234">
                  <c:v>199.430704</c:v>
                </c:pt>
                <c:pt idx="235">
                  <c:v>202.201754</c:v>
                </c:pt>
                <c:pt idx="236">
                  <c:v>204.333335</c:v>
                </c:pt>
                <c:pt idx="237">
                  <c:v>205.973014</c:v>
                </c:pt>
                <c:pt idx="238">
                  <c:v>207.234308</c:v>
                </c:pt>
                <c:pt idx="239">
                  <c:v>208.204523</c:v>
                </c:pt>
                <c:pt idx="240">
                  <c:v>208.950847</c:v>
                </c:pt>
                <c:pt idx="241">
                  <c:v>209.524944</c:v>
                </c:pt>
                <c:pt idx="242">
                  <c:v>209.966555</c:v>
                </c:pt>
                <c:pt idx="243">
                  <c:v>210.306257</c:v>
                </c:pt>
                <c:pt idx="244">
                  <c:v>210.567579</c:v>
                </c:pt>
                <c:pt idx="245">
                  <c:v>210.76858</c:v>
                </c:pt>
                <c:pt idx="246">
                  <c:v>210.923195</c:v>
                </c:pt>
                <c:pt idx="247">
                  <c:v>211.0421360000001</c:v>
                </c:pt>
                <c:pt idx="248">
                  <c:v>211.133629</c:v>
                </c:pt>
                <c:pt idx="249">
                  <c:v>211.204007</c:v>
                </c:pt>
                <c:pt idx="250">
                  <c:v>211.258143</c:v>
                </c:pt>
                <c:pt idx="251">
                  <c:v>211.299792</c:v>
                </c:pt>
                <c:pt idx="252">
                  <c:v>211.331829</c:v>
                </c:pt>
                <c:pt idx="253">
                  <c:v>211.3564610000001</c:v>
                </c:pt>
                <c:pt idx="254">
                  <c:v>211.375415</c:v>
                </c:pt>
                <c:pt idx="255">
                  <c:v>211.390004</c:v>
                </c:pt>
                <c:pt idx="256">
                  <c:v>211.401224</c:v>
                </c:pt>
                <c:pt idx="257">
                  <c:v>211.409852</c:v>
                </c:pt>
                <c:pt idx="258">
                  <c:v>211.416483</c:v>
                </c:pt>
                <c:pt idx="259">
                  <c:v>211.421594</c:v>
                </c:pt>
                <c:pt idx="260">
                  <c:v>211.425513</c:v>
                </c:pt>
                <c:pt idx="261">
                  <c:v>211.4285380000001</c:v>
                </c:pt>
                <c:pt idx="262">
                  <c:v>211.4314880000001</c:v>
                </c:pt>
                <c:pt idx="263">
                  <c:v>211.4353180000001</c:v>
                </c:pt>
                <c:pt idx="264">
                  <c:v>211.44031</c:v>
                </c:pt>
                <c:pt idx="265">
                  <c:v>211.446792</c:v>
                </c:pt>
                <c:pt idx="266">
                  <c:v>211.4552260000001</c:v>
                </c:pt>
                <c:pt idx="267">
                  <c:v>211.466193</c:v>
                </c:pt>
                <c:pt idx="268">
                  <c:v>211.480439</c:v>
                </c:pt>
                <c:pt idx="269">
                  <c:v>211.498961</c:v>
                </c:pt>
                <c:pt idx="270">
                  <c:v>211.523041</c:v>
                </c:pt>
                <c:pt idx="271">
                  <c:v>211.554334</c:v>
                </c:pt>
                <c:pt idx="272">
                  <c:v>211.595029</c:v>
                </c:pt>
                <c:pt idx="273">
                  <c:v>211.647928</c:v>
                </c:pt>
                <c:pt idx="274">
                  <c:v>211.716697</c:v>
                </c:pt>
                <c:pt idx="275">
                  <c:v>211.806104</c:v>
                </c:pt>
                <c:pt idx="276">
                  <c:v>211.9223180000001</c:v>
                </c:pt>
                <c:pt idx="277">
                  <c:v>212.073416</c:v>
                </c:pt>
                <c:pt idx="278">
                  <c:v>212.269828</c:v>
                </c:pt>
                <c:pt idx="279">
                  <c:v>212.525159</c:v>
                </c:pt>
                <c:pt idx="280">
                  <c:v>212.857112</c:v>
                </c:pt>
                <c:pt idx="281">
                  <c:v>213.189051</c:v>
                </c:pt>
                <c:pt idx="282">
                  <c:v>213.444382</c:v>
                </c:pt>
                <c:pt idx="283">
                  <c:v>213.640794</c:v>
                </c:pt>
                <c:pt idx="284">
                  <c:v>213.791892</c:v>
                </c:pt>
                <c:pt idx="285">
                  <c:v>213.9081060000001</c:v>
                </c:pt>
                <c:pt idx="286">
                  <c:v>213.997513</c:v>
                </c:pt>
                <c:pt idx="287">
                  <c:v>214.066282</c:v>
                </c:pt>
                <c:pt idx="288">
                  <c:v>214.119181</c:v>
                </c:pt>
                <c:pt idx="289">
                  <c:v>214.159876</c:v>
                </c:pt>
                <c:pt idx="290">
                  <c:v>214.191183</c:v>
                </c:pt>
                <c:pt idx="291">
                  <c:v>214.215249</c:v>
                </c:pt>
                <c:pt idx="292">
                  <c:v>214.233771</c:v>
                </c:pt>
                <c:pt idx="293">
                  <c:v>214.248031</c:v>
                </c:pt>
                <c:pt idx="294">
                  <c:v>214.258984</c:v>
                </c:pt>
                <c:pt idx="295">
                  <c:v>214.267418</c:v>
                </c:pt>
                <c:pt idx="296">
                  <c:v>214.2739</c:v>
                </c:pt>
                <c:pt idx="297">
                  <c:v>214.278892</c:v>
                </c:pt>
                <c:pt idx="298">
                  <c:v>214.282721</c:v>
                </c:pt>
                <c:pt idx="299">
                  <c:v>214.285672</c:v>
                </c:pt>
                <c:pt idx="300">
                  <c:v>214.288697</c:v>
                </c:pt>
                <c:pt idx="301">
                  <c:v>214.292631</c:v>
                </c:pt>
                <c:pt idx="302">
                  <c:v>214.297727</c:v>
                </c:pt>
                <c:pt idx="303">
                  <c:v>214.304373</c:v>
                </c:pt>
                <c:pt idx="304">
                  <c:v>214.313</c:v>
                </c:pt>
                <c:pt idx="305">
                  <c:v>214.3242060000001</c:v>
                </c:pt>
                <c:pt idx="306">
                  <c:v>214.338794</c:v>
                </c:pt>
                <c:pt idx="307">
                  <c:v>214.357749</c:v>
                </c:pt>
                <c:pt idx="308">
                  <c:v>214.3823950000001</c:v>
                </c:pt>
                <c:pt idx="309">
                  <c:v>214.414418</c:v>
                </c:pt>
                <c:pt idx="310">
                  <c:v>214.456066</c:v>
                </c:pt>
                <c:pt idx="311">
                  <c:v>214.510202</c:v>
                </c:pt>
                <c:pt idx="312">
                  <c:v>214.580581</c:v>
                </c:pt>
                <c:pt idx="313">
                  <c:v>214.672074</c:v>
                </c:pt>
                <c:pt idx="314">
                  <c:v>214.791015</c:v>
                </c:pt>
                <c:pt idx="315">
                  <c:v>214.945629</c:v>
                </c:pt>
                <c:pt idx="316">
                  <c:v>215.146646</c:v>
                </c:pt>
                <c:pt idx="317">
                  <c:v>215.407953</c:v>
                </c:pt>
                <c:pt idx="318">
                  <c:v>215.747654</c:v>
                </c:pt>
                <c:pt idx="319">
                  <c:v>216.189265</c:v>
                </c:pt>
                <c:pt idx="320">
                  <c:v>216.763362</c:v>
                </c:pt>
                <c:pt idx="321">
                  <c:v>217.509687</c:v>
                </c:pt>
                <c:pt idx="322">
                  <c:v>218.479916</c:v>
                </c:pt>
                <c:pt idx="323">
                  <c:v>219.741195</c:v>
                </c:pt>
                <c:pt idx="324">
                  <c:v>221.380875</c:v>
                </c:pt>
                <c:pt idx="325">
                  <c:v>223.512456</c:v>
                </c:pt>
                <c:pt idx="326">
                  <c:v>226.28352</c:v>
                </c:pt>
                <c:pt idx="327">
                  <c:v>229.885891</c:v>
                </c:pt>
                <c:pt idx="328">
                  <c:v>234.568968</c:v>
                </c:pt>
                <c:pt idx="329">
                  <c:v>240.656972</c:v>
                </c:pt>
                <c:pt idx="330">
                  <c:v>248.571381</c:v>
                </c:pt>
                <c:pt idx="331">
                  <c:v>256.48579</c:v>
                </c:pt>
                <c:pt idx="332">
                  <c:v>262.573808</c:v>
                </c:pt>
                <c:pt idx="333">
                  <c:v>267.256886</c:v>
                </c:pt>
                <c:pt idx="334">
                  <c:v>270.8592710000001</c:v>
                </c:pt>
                <c:pt idx="335">
                  <c:v>273.630321</c:v>
                </c:pt>
                <c:pt idx="336">
                  <c:v>275.761902</c:v>
                </c:pt>
                <c:pt idx="337">
                  <c:v>277.4015669999989</c:v>
                </c:pt>
                <c:pt idx="338">
                  <c:v>278.66286</c:v>
                </c:pt>
                <c:pt idx="339">
                  <c:v>279.633075</c:v>
                </c:pt>
                <c:pt idx="340">
                  <c:v>280.379415</c:v>
                </c:pt>
                <c:pt idx="341">
                  <c:v>280.953497</c:v>
                </c:pt>
                <c:pt idx="342">
                  <c:v>281.395107999999</c:v>
                </c:pt>
                <c:pt idx="343">
                  <c:v>281.734824</c:v>
                </c:pt>
                <c:pt idx="344">
                  <c:v>281.9961309999987</c:v>
                </c:pt>
                <c:pt idx="345">
                  <c:v>282.197148</c:v>
                </c:pt>
                <c:pt idx="346">
                  <c:v>282.351762</c:v>
                </c:pt>
                <c:pt idx="347">
                  <c:v>282.470703</c:v>
                </c:pt>
                <c:pt idx="348">
                  <c:v>282.562196</c:v>
                </c:pt>
                <c:pt idx="349">
                  <c:v>282.63256</c:v>
                </c:pt>
                <c:pt idx="350">
                  <c:v>282.6867099999996</c:v>
                </c:pt>
                <c:pt idx="351">
                  <c:v>282.7283439999989</c:v>
                </c:pt>
                <c:pt idx="352">
                  <c:v>282.760382</c:v>
                </c:pt>
                <c:pt idx="353">
                  <c:v>282.785028</c:v>
                </c:pt>
                <c:pt idx="354">
                  <c:v>282.803982</c:v>
                </c:pt>
                <c:pt idx="355">
                  <c:v>282.818555999999</c:v>
                </c:pt>
                <c:pt idx="356">
                  <c:v>282.8297910000001</c:v>
                </c:pt>
                <c:pt idx="357">
                  <c:v>282.838404</c:v>
                </c:pt>
                <c:pt idx="358">
                  <c:v>282.84505</c:v>
                </c:pt>
                <c:pt idx="359">
                  <c:v>282.8501460000001</c:v>
                </c:pt>
                <c:pt idx="360">
                  <c:v>282.85408</c:v>
                </c:pt>
                <c:pt idx="361">
                  <c:v>282.8570900000001</c:v>
                </c:pt>
                <c:pt idx="362">
                  <c:v>282.860041</c:v>
                </c:pt>
                <c:pt idx="363">
                  <c:v>282.8638850000001</c:v>
                </c:pt>
                <c:pt idx="364">
                  <c:v>282.8688620000001</c:v>
                </c:pt>
                <c:pt idx="365">
                  <c:v>282.8753589999992</c:v>
                </c:pt>
                <c:pt idx="366">
                  <c:v>282.883793</c:v>
                </c:pt>
                <c:pt idx="367">
                  <c:v>282.89476</c:v>
                </c:pt>
                <c:pt idx="368">
                  <c:v>282.909006</c:v>
                </c:pt>
                <c:pt idx="369">
                  <c:v>282.927512999999</c:v>
                </c:pt>
                <c:pt idx="370">
                  <c:v>282.9515929999989</c:v>
                </c:pt>
                <c:pt idx="371">
                  <c:v>282.9828860000001</c:v>
                </c:pt>
                <c:pt idx="372">
                  <c:v>283.023595999999</c:v>
                </c:pt>
                <c:pt idx="373">
                  <c:v>283.076495</c:v>
                </c:pt>
                <c:pt idx="374">
                  <c:v>283.1452490000001</c:v>
                </c:pt>
                <c:pt idx="375">
                  <c:v>283.234656</c:v>
                </c:pt>
                <c:pt idx="376">
                  <c:v>283.350885</c:v>
                </c:pt>
                <c:pt idx="377">
                  <c:v>283.5019830000001</c:v>
                </c:pt>
                <c:pt idx="378">
                  <c:v>283.69838</c:v>
                </c:pt>
                <c:pt idx="379">
                  <c:v>283.953726</c:v>
                </c:pt>
                <c:pt idx="380">
                  <c:v>284.2856650000001</c:v>
                </c:pt>
                <c:pt idx="381">
                  <c:v>284.6176030000001</c:v>
                </c:pt>
                <c:pt idx="382">
                  <c:v>284.872949</c:v>
                </c:pt>
                <c:pt idx="383">
                  <c:v>285.0693460000001</c:v>
                </c:pt>
                <c:pt idx="384">
                  <c:v>285.220444</c:v>
                </c:pt>
                <c:pt idx="385">
                  <c:v>285.336673</c:v>
                </c:pt>
                <c:pt idx="386">
                  <c:v>285.42608</c:v>
                </c:pt>
                <c:pt idx="387">
                  <c:v>285.494834</c:v>
                </c:pt>
                <c:pt idx="388">
                  <c:v>285.5477330000001</c:v>
                </c:pt>
                <c:pt idx="389">
                  <c:v>285.588443</c:v>
                </c:pt>
                <c:pt idx="390">
                  <c:v>285.619736</c:v>
                </c:pt>
                <c:pt idx="391">
                  <c:v>285.643816</c:v>
                </c:pt>
                <c:pt idx="392">
                  <c:v>285.662323</c:v>
                </c:pt>
                <c:pt idx="393">
                  <c:v>285.676599</c:v>
                </c:pt>
                <c:pt idx="394">
                  <c:v>285.687536</c:v>
                </c:pt>
                <c:pt idx="395">
                  <c:v>285.69597</c:v>
                </c:pt>
                <c:pt idx="396">
                  <c:v>285.702467</c:v>
                </c:pt>
                <c:pt idx="397">
                  <c:v>285.707444</c:v>
                </c:pt>
                <c:pt idx="398">
                  <c:v>285.711288</c:v>
                </c:pt>
                <c:pt idx="399">
                  <c:v>285.714239</c:v>
                </c:pt>
                <c:pt idx="400">
                  <c:v>285.7172489999999</c:v>
                </c:pt>
                <c:pt idx="401">
                  <c:v>285.721182999999</c:v>
                </c:pt>
                <c:pt idx="402">
                  <c:v>285.726278999999</c:v>
                </c:pt>
                <c:pt idx="403">
                  <c:v>285.732925</c:v>
                </c:pt>
                <c:pt idx="404">
                  <c:v>285.741568</c:v>
                </c:pt>
                <c:pt idx="405">
                  <c:v>285.752773</c:v>
                </c:pt>
                <c:pt idx="406">
                  <c:v>285.767347</c:v>
                </c:pt>
                <c:pt idx="407">
                  <c:v>285.786300999999</c:v>
                </c:pt>
                <c:pt idx="408">
                  <c:v>285.810947</c:v>
                </c:pt>
                <c:pt idx="409">
                  <c:v>285.842985</c:v>
                </c:pt>
                <c:pt idx="410">
                  <c:v>285.884619</c:v>
                </c:pt>
                <c:pt idx="411">
                  <c:v>285.938769999999</c:v>
                </c:pt>
                <c:pt idx="412">
                  <c:v>286.009133</c:v>
                </c:pt>
                <c:pt idx="413">
                  <c:v>286.1006260000001</c:v>
                </c:pt>
                <c:pt idx="414">
                  <c:v>286.219567</c:v>
                </c:pt>
                <c:pt idx="415">
                  <c:v>286.374182</c:v>
                </c:pt>
                <c:pt idx="416">
                  <c:v>286.575197999999</c:v>
                </c:pt>
                <c:pt idx="417">
                  <c:v>286.836504999999</c:v>
                </c:pt>
                <c:pt idx="418">
                  <c:v>287.176222</c:v>
                </c:pt>
                <c:pt idx="419">
                  <c:v>287.617832</c:v>
                </c:pt>
                <c:pt idx="420">
                  <c:v>288.191914999999</c:v>
                </c:pt>
                <c:pt idx="421">
                  <c:v>288.938253999999</c:v>
                </c:pt>
                <c:pt idx="422">
                  <c:v>289.908469</c:v>
                </c:pt>
                <c:pt idx="423">
                  <c:v>291.1697630000001</c:v>
                </c:pt>
                <c:pt idx="424">
                  <c:v>292.8094270000001</c:v>
                </c:pt>
                <c:pt idx="425">
                  <c:v>294.941008</c:v>
                </c:pt>
                <c:pt idx="426">
                  <c:v>297.7120880000001</c:v>
                </c:pt>
                <c:pt idx="427">
                  <c:v>301.3144430000001</c:v>
                </c:pt>
                <c:pt idx="428">
                  <c:v>305.9975209999996</c:v>
                </c:pt>
                <c:pt idx="429">
                  <c:v>312.0855389999989</c:v>
                </c:pt>
                <c:pt idx="430">
                  <c:v>319.999932999999</c:v>
                </c:pt>
                <c:pt idx="431">
                  <c:v>327.9143569999989</c:v>
                </c:pt>
                <c:pt idx="432">
                  <c:v>334.002376</c:v>
                </c:pt>
                <c:pt idx="433">
                  <c:v>338.685453</c:v>
                </c:pt>
                <c:pt idx="434">
                  <c:v>342.287809</c:v>
                </c:pt>
                <c:pt idx="435">
                  <c:v>345.058858</c:v>
                </c:pt>
                <c:pt idx="436">
                  <c:v>347.19044</c:v>
                </c:pt>
                <c:pt idx="437">
                  <c:v>348.8301339999989</c:v>
                </c:pt>
                <c:pt idx="438">
                  <c:v>350.091428</c:v>
                </c:pt>
                <c:pt idx="439">
                  <c:v>351.0616420000001</c:v>
                </c:pt>
                <c:pt idx="440">
                  <c:v>351.8079820000001</c:v>
                </c:pt>
                <c:pt idx="441">
                  <c:v>352.382064</c:v>
                </c:pt>
                <c:pt idx="442">
                  <c:v>352.823675</c:v>
                </c:pt>
                <c:pt idx="443">
                  <c:v>353.163391</c:v>
                </c:pt>
                <c:pt idx="444">
                  <c:v>353.4246979999999</c:v>
                </c:pt>
                <c:pt idx="445">
                  <c:v>353.6256850000001</c:v>
                </c:pt>
                <c:pt idx="446">
                  <c:v>353.7803289999989</c:v>
                </c:pt>
                <c:pt idx="447">
                  <c:v>353.89927</c:v>
                </c:pt>
                <c:pt idx="448">
                  <c:v>353.990763</c:v>
                </c:pt>
                <c:pt idx="449">
                  <c:v>354.061126999999</c:v>
                </c:pt>
                <c:pt idx="450">
                  <c:v>354.115278</c:v>
                </c:pt>
                <c:pt idx="451">
                  <c:v>354.156911</c:v>
                </c:pt>
                <c:pt idx="452">
                  <c:v>354.188949</c:v>
                </c:pt>
                <c:pt idx="453">
                  <c:v>354.213594999999</c:v>
                </c:pt>
                <c:pt idx="454">
                  <c:v>354.2325499999992</c:v>
                </c:pt>
                <c:pt idx="455">
                  <c:v>354.247123</c:v>
                </c:pt>
                <c:pt idx="456">
                  <c:v>354.2583289999992</c:v>
                </c:pt>
                <c:pt idx="457">
                  <c:v>354.266971</c:v>
                </c:pt>
                <c:pt idx="458">
                  <c:v>354.273587</c:v>
                </c:pt>
                <c:pt idx="459">
                  <c:v>354.2787129999989</c:v>
                </c:pt>
                <c:pt idx="460">
                  <c:v>354.2826470000001</c:v>
                </c:pt>
                <c:pt idx="461">
                  <c:v>354.285657</c:v>
                </c:pt>
                <c:pt idx="462">
                  <c:v>354.288608</c:v>
                </c:pt>
                <c:pt idx="463">
                  <c:v>354.292452</c:v>
                </c:pt>
                <c:pt idx="464">
                  <c:v>354.297429</c:v>
                </c:pt>
                <c:pt idx="465">
                  <c:v>354.303926</c:v>
                </c:pt>
                <c:pt idx="466">
                  <c:v>354.31236</c:v>
                </c:pt>
                <c:pt idx="467">
                  <c:v>354.323298</c:v>
                </c:pt>
                <c:pt idx="468">
                  <c:v>354.3375429999999</c:v>
                </c:pt>
                <c:pt idx="469">
                  <c:v>354.35608</c:v>
                </c:pt>
                <c:pt idx="470">
                  <c:v>354.380161</c:v>
                </c:pt>
                <c:pt idx="471">
                  <c:v>354.4114529999989</c:v>
                </c:pt>
                <c:pt idx="472">
                  <c:v>354.4521629999999</c:v>
                </c:pt>
                <c:pt idx="473">
                  <c:v>354.5050620000001</c:v>
                </c:pt>
                <c:pt idx="474">
                  <c:v>354.573816</c:v>
                </c:pt>
                <c:pt idx="475">
                  <c:v>354.663223</c:v>
                </c:pt>
                <c:pt idx="476">
                  <c:v>354.779452</c:v>
                </c:pt>
                <c:pt idx="477">
                  <c:v>354.9305199999987</c:v>
                </c:pt>
                <c:pt idx="478">
                  <c:v>355.1269470000001</c:v>
                </c:pt>
                <c:pt idx="479">
                  <c:v>355.382293</c:v>
                </c:pt>
                <c:pt idx="480">
                  <c:v>355.714232</c:v>
                </c:pt>
                <c:pt idx="481">
                  <c:v>356.04617</c:v>
                </c:pt>
                <c:pt idx="482">
                  <c:v>356.301515999999</c:v>
                </c:pt>
                <c:pt idx="483">
                  <c:v>356.497913999999</c:v>
                </c:pt>
                <c:pt idx="484">
                  <c:v>356.6490110000001</c:v>
                </c:pt>
                <c:pt idx="485">
                  <c:v>356.76524</c:v>
                </c:pt>
                <c:pt idx="486">
                  <c:v>356.854618</c:v>
                </c:pt>
                <c:pt idx="487">
                  <c:v>356.923401</c:v>
                </c:pt>
                <c:pt idx="488">
                  <c:v>356.976299999999</c:v>
                </c:pt>
                <c:pt idx="489">
                  <c:v>357.016981</c:v>
                </c:pt>
                <c:pt idx="490">
                  <c:v>357.0483029999999</c:v>
                </c:pt>
                <c:pt idx="491">
                  <c:v>357.072383</c:v>
                </c:pt>
                <c:pt idx="492">
                  <c:v>357.09089</c:v>
                </c:pt>
                <c:pt idx="493">
                  <c:v>357.105136</c:v>
                </c:pt>
                <c:pt idx="494">
                  <c:v>357.116103</c:v>
                </c:pt>
                <c:pt idx="495">
                  <c:v>357.124537</c:v>
                </c:pt>
                <c:pt idx="496">
                  <c:v>357.131004</c:v>
                </c:pt>
                <c:pt idx="497">
                  <c:v>357.136010999999</c:v>
                </c:pt>
                <c:pt idx="498">
                  <c:v>357.1398560000001</c:v>
                </c:pt>
                <c:pt idx="499">
                  <c:v>357.1428060000001</c:v>
                </c:pt>
                <c:pt idx="500">
                  <c:v>357.145816</c:v>
                </c:pt>
                <c:pt idx="501">
                  <c:v>357.1497500000001</c:v>
                </c:pt>
                <c:pt idx="502">
                  <c:v>357.154846</c:v>
                </c:pt>
                <c:pt idx="503">
                  <c:v>357.1614920000001</c:v>
                </c:pt>
                <c:pt idx="504">
                  <c:v>357.170105</c:v>
                </c:pt>
                <c:pt idx="505">
                  <c:v>357.18134</c:v>
                </c:pt>
                <c:pt idx="506">
                  <c:v>357.195914</c:v>
                </c:pt>
                <c:pt idx="507">
                  <c:v>357.214868</c:v>
                </c:pt>
                <c:pt idx="508">
                  <c:v>357.239514999999</c:v>
                </c:pt>
                <c:pt idx="509">
                  <c:v>357.271551999999</c:v>
                </c:pt>
                <c:pt idx="510">
                  <c:v>357.313186</c:v>
                </c:pt>
                <c:pt idx="511">
                  <c:v>357.367307</c:v>
                </c:pt>
                <c:pt idx="512">
                  <c:v>357.4376999999996</c:v>
                </c:pt>
                <c:pt idx="513">
                  <c:v>357.529193</c:v>
                </c:pt>
                <c:pt idx="514">
                  <c:v>357.648134</c:v>
                </c:pt>
                <c:pt idx="515">
                  <c:v>357.802749</c:v>
                </c:pt>
                <c:pt idx="516">
                  <c:v>358.003765</c:v>
                </c:pt>
                <c:pt idx="517">
                  <c:v>358.265072</c:v>
                </c:pt>
                <c:pt idx="518">
                  <c:v>358.604759</c:v>
                </c:pt>
                <c:pt idx="519">
                  <c:v>359.04637</c:v>
                </c:pt>
                <c:pt idx="520">
                  <c:v>359.6204820000001</c:v>
                </c:pt>
                <c:pt idx="521">
                  <c:v>360.366791</c:v>
                </c:pt>
                <c:pt idx="522">
                  <c:v>361.337036</c:v>
                </c:pt>
                <c:pt idx="523">
                  <c:v>362.598329999999</c:v>
                </c:pt>
                <c:pt idx="524">
                  <c:v>364.237994</c:v>
                </c:pt>
                <c:pt idx="525">
                  <c:v>366.3695750000001</c:v>
                </c:pt>
                <c:pt idx="526">
                  <c:v>369.1406250000001</c:v>
                </c:pt>
                <c:pt idx="527">
                  <c:v>372.743011</c:v>
                </c:pt>
                <c:pt idx="528">
                  <c:v>377.4260879999989</c:v>
                </c:pt>
                <c:pt idx="529">
                  <c:v>383.514106</c:v>
                </c:pt>
                <c:pt idx="530">
                  <c:v>391.428499999999</c:v>
                </c:pt>
                <c:pt idx="531">
                  <c:v>399.3429240000001</c:v>
                </c:pt>
                <c:pt idx="532">
                  <c:v>405.4309129999989</c:v>
                </c:pt>
                <c:pt idx="533">
                  <c:v>410.1139900000001</c:v>
                </c:pt>
                <c:pt idx="534">
                  <c:v>413.716375999999</c:v>
                </c:pt>
                <c:pt idx="535">
                  <c:v>416.487426</c:v>
                </c:pt>
                <c:pt idx="536">
                  <c:v>418.6190070000001</c:v>
                </c:pt>
                <c:pt idx="537">
                  <c:v>420.258701</c:v>
                </c:pt>
                <c:pt idx="538">
                  <c:v>421.519965</c:v>
                </c:pt>
                <c:pt idx="539">
                  <c:v>422.4902089999989</c:v>
                </c:pt>
                <c:pt idx="540">
                  <c:v>423.2365189999987</c:v>
                </c:pt>
                <c:pt idx="541">
                  <c:v>423.8106310000001</c:v>
                </c:pt>
                <c:pt idx="542">
                  <c:v>424.2522420000001</c:v>
                </c:pt>
                <c:pt idx="543">
                  <c:v>424.5919289999989</c:v>
                </c:pt>
                <c:pt idx="544">
                  <c:v>424.853265</c:v>
                </c:pt>
                <c:pt idx="545">
                  <c:v>425.0542520000001</c:v>
                </c:pt>
                <c:pt idx="546">
                  <c:v>425.2088670000001</c:v>
                </c:pt>
                <c:pt idx="547">
                  <c:v>425.327808</c:v>
                </c:pt>
                <c:pt idx="548">
                  <c:v>425.419301</c:v>
                </c:pt>
                <c:pt idx="549">
                  <c:v>425.489694</c:v>
                </c:pt>
                <c:pt idx="550">
                  <c:v>425.5438150000001</c:v>
                </c:pt>
                <c:pt idx="551">
                  <c:v>425.585479</c:v>
                </c:pt>
                <c:pt idx="552">
                  <c:v>425.617516</c:v>
                </c:pt>
                <c:pt idx="553">
                  <c:v>425.642133</c:v>
                </c:pt>
                <c:pt idx="554">
                  <c:v>425.6610870000001</c:v>
                </c:pt>
                <c:pt idx="555">
                  <c:v>425.6756900000001</c:v>
                </c:pt>
                <c:pt idx="556">
                  <c:v>425.686896</c:v>
                </c:pt>
                <c:pt idx="557">
                  <c:v>425.695509</c:v>
                </c:pt>
                <c:pt idx="558">
                  <c:v>425.7021549999992</c:v>
                </c:pt>
                <c:pt idx="559">
                  <c:v>425.707251</c:v>
                </c:pt>
                <c:pt idx="560">
                  <c:v>425.711184999999</c:v>
                </c:pt>
                <c:pt idx="561">
                  <c:v>425.7142250000001</c:v>
                </c:pt>
                <c:pt idx="562">
                  <c:v>425.717174999999</c:v>
                </c:pt>
                <c:pt idx="563">
                  <c:v>425.72099</c:v>
                </c:pt>
                <c:pt idx="564">
                  <c:v>425.725996</c:v>
                </c:pt>
                <c:pt idx="565">
                  <c:v>425.732464</c:v>
                </c:pt>
                <c:pt idx="566">
                  <c:v>425.740898</c:v>
                </c:pt>
                <c:pt idx="567">
                  <c:v>425.751865</c:v>
                </c:pt>
                <c:pt idx="568">
                  <c:v>425.766109999999</c:v>
                </c:pt>
                <c:pt idx="569">
                  <c:v>425.7846470000001</c:v>
                </c:pt>
                <c:pt idx="570">
                  <c:v>425.808728</c:v>
                </c:pt>
                <c:pt idx="571">
                  <c:v>425.8400200000001</c:v>
                </c:pt>
                <c:pt idx="572">
                  <c:v>425.8807</c:v>
                </c:pt>
                <c:pt idx="573">
                  <c:v>425.9335989999989</c:v>
                </c:pt>
                <c:pt idx="574">
                  <c:v>426.002383</c:v>
                </c:pt>
                <c:pt idx="575">
                  <c:v>426.0917899999992</c:v>
                </c:pt>
                <c:pt idx="576">
                  <c:v>426.207989</c:v>
                </c:pt>
                <c:pt idx="577">
                  <c:v>426.3590870000001</c:v>
                </c:pt>
                <c:pt idx="578">
                  <c:v>426.555514</c:v>
                </c:pt>
                <c:pt idx="579">
                  <c:v>426.8108310000001</c:v>
                </c:pt>
                <c:pt idx="580">
                  <c:v>427.142799</c:v>
                </c:pt>
                <c:pt idx="581">
                  <c:v>427.4747369999992</c:v>
                </c:pt>
                <c:pt idx="582">
                  <c:v>427.7300539999989</c:v>
                </c:pt>
                <c:pt idx="583">
                  <c:v>427.926481</c:v>
                </c:pt>
                <c:pt idx="584">
                  <c:v>428.077579</c:v>
                </c:pt>
                <c:pt idx="585">
                  <c:v>428.193778</c:v>
                </c:pt>
                <c:pt idx="586">
                  <c:v>428.2831849999992</c:v>
                </c:pt>
                <c:pt idx="587">
                  <c:v>428.351969</c:v>
                </c:pt>
                <c:pt idx="588">
                  <c:v>428.404868</c:v>
                </c:pt>
                <c:pt idx="589">
                  <c:v>428.445548</c:v>
                </c:pt>
                <c:pt idx="590">
                  <c:v>428.47684</c:v>
                </c:pt>
                <c:pt idx="591">
                  <c:v>428.5009210000001</c:v>
                </c:pt>
                <c:pt idx="592">
                  <c:v>428.519458</c:v>
                </c:pt>
                <c:pt idx="593">
                  <c:v>428.5337029999992</c:v>
                </c:pt>
                <c:pt idx="594">
                  <c:v>428.5446700000001</c:v>
                </c:pt>
                <c:pt idx="595">
                  <c:v>428.553104</c:v>
                </c:pt>
                <c:pt idx="596">
                  <c:v>428.5595720000001</c:v>
                </c:pt>
                <c:pt idx="597">
                  <c:v>428.5645779999999</c:v>
                </c:pt>
                <c:pt idx="598">
                  <c:v>428.568393</c:v>
                </c:pt>
                <c:pt idx="599">
                  <c:v>428.571343</c:v>
                </c:pt>
                <c:pt idx="600">
                  <c:v>428.574383</c:v>
                </c:pt>
                <c:pt idx="601">
                  <c:v>428.578316999999</c:v>
                </c:pt>
                <c:pt idx="602">
                  <c:v>428.583413</c:v>
                </c:pt>
                <c:pt idx="603">
                  <c:v>428.5900589999989</c:v>
                </c:pt>
                <c:pt idx="604">
                  <c:v>428.598672</c:v>
                </c:pt>
                <c:pt idx="605">
                  <c:v>428.609878</c:v>
                </c:pt>
                <c:pt idx="606">
                  <c:v>428.6244810000001</c:v>
                </c:pt>
                <c:pt idx="607">
                  <c:v>428.643435</c:v>
                </c:pt>
                <c:pt idx="608">
                  <c:v>428.668052</c:v>
                </c:pt>
                <c:pt idx="609">
                  <c:v>428.700089</c:v>
                </c:pt>
                <c:pt idx="610">
                  <c:v>428.741753</c:v>
                </c:pt>
                <c:pt idx="611">
                  <c:v>428.795874</c:v>
                </c:pt>
                <c:pt idx="612">
                  <c:v>428.8662670000001</c:v>
                </c:pt>
                <c:pt idx="613">
                  <c:v>428.95776</c:v>
                </c:pt>
                <c:pt idx="614">
                  <c:v>429.076701</c:v>
                </c:pt>
                <c:pt idx="615">
                  <c:v>429.2313159999987</c:v>
                </c:pt>
                <c:pt idx="616">
                  <c:v>429.432332999999</c:v>
                </c:pt>
                <c:pt idx="617">
                  <c:v>429.693639</c:v>
                </c:pt>
                <c:pt idx="618">
                  <c:v>430.033325999999</c:v>
                </c:pt>
                <c:pt idx="619">
                  <c:v>430.474937</c:v>
                </c:pt>
                <c:pt idx="620">
                  <c:v>431.049049</c:v>
                </c:pt>
                <c:pt idx="621">
                  <c:v>431.7953589999989</c:v>
                </c:pt>
                <c:pt idx="622">
                  <c:v>432.765603</c:v>
                </c:pt>
                <c:pt idx="623">
                  <c:v>434.026867</c:v>
                </c:pt>
                <c:pt idx="624">
                  <c:v>435.6665610000001</c:v>
                </c:pt>
                <c:pt idx="625">
                  <c:v>437.798141999999</c:v>
                </c:pt>
                <c:pt idx="626">
                  <c:v>440.569192</c:v>
                </c:pt>
                <c:pt idx="627">
                  <c:v>444.171578</c:v>
                </c:pt>
                <c:pt idx="628">
                  <c:v>448.8546550000001</c:v>
                </c:pt>
                <c:pt idx="629">
                  <c:v>454.9426440000001</c:v>
                </c:pt>
                <c:pt idx="630">
                  <c:v>462.8570680000001</c:v>
                </c:pt>
                <c:pt idx="631">
                  <c:v>470.771462</c:v>
                </c:pt>
                <c:pt idx="632">
                  <c:v>476.85948</c:v>
                </c:pt>
                <c:pt idx="633">
                  <c:v>481.542557</c:v>
                </c:pt>
                <c:pt idx="634">
                  <c:v>485.144943</c:v>
                </c:pt>
                <c:pt idx="635">
                  <c:v>487.915993</c:v>
                </c:pt>
                <c:pt idx="636">
                  <c:v>490.047574</c:v>
                </c:pt>
                <c:pt idx="637">
                  <c:v>491.687238</c:v>
                </c:pt>
                <c:pt idx="638">
                  <c:v>492.948531999999</c:v>
                </c:pt>
                <c:pt idx="639">
                  <c:v>493.918776999999</c:v>
                </c:pt>
                <c:pt idx="640">
                  <c:v>494.6650860000001</c:v>
                </c:pt>
                <c:pt idx="641">
                  <c:v>495.2391979999989</c:v>
                </c:pt>
                <c:pt idx="642">
                  <c:v>495.680809</c:v>
                </c:pt>
                <c:pt idx="643">
                  <c:v>496.020496</c:v>
                </c:pt>
                <c:pt idx="644">
                  <c:v>496.281803</c:v>
                </c:pt>
                <c:pt idx="645">
                  <c:v>496.4828189999996</c:v>
                </c:pt>
                <c:pt idx="646">
                  <c:v>496.637434</c:v>
                </c:pt>
                <c:pt idx="647">
                  <c:v>496.756374999999</c:v>
                </c:pt>
                <c:pt idx="648">
                  <c:v>496.847868</c:v>
                </c:pt>
                <c:pt idx="649">
                  <c:v>496.918261</c:v>
                </c:pt>
                <c:pt idx="650">
                  <c:v>496.9723820000001</c:v>
                </c:pt>
                <c:pt idx="651">
                  <c:v>497.014016</c:v>
                </c:pt>
                <c:pt idx="652">
                  <c:v>497.046053</c:v>
                </c:pt>
                <c:pt idx="653">
                  <c:v>497.0707</c:v>
                </c:pt>
                <c:pt idx="654">
                  <c:v>497.0896540000001</c:v>
                </c:pt>
                <c:pt idx="655">
                  <c:v>497.1042280000001</c:v>
                </c:pt>
                <c:pt idx="656">
                  <c:v>497.1154630000001</c:v>
                </c:pt>
                <c:pt idx="657">
                  <c:v>497.1240760000001</c:v>
                </c:pt>
                <c:pt idx="658">
                  <c:v>497.130722</c:v>
                </c:pt>
                <c:pt idx="659">
                  <c:v>497.135818</c:v>
                </c:pt>
                <c:pt idx="660">
                  <c:v>497.139752</c:v>
                </c:pt>
                <c:pt idx="661">
                  <c:v>497.1427620000001</c:v>
                </c:pt>
                <c:pt idx="662">
                  <c:v>497.1457120000001</c:v>
                </c:pt>
                <c:pt idx="663">
                  <c:v>497.1495570000001</c:v>
                </c:pt>
                <c:pt idx="664">
                  <c:v>497.1545640000001</c:v>
                </c:pt>
                <c:pt idx="665">
                  <c:v>497.161031</c:v>
                </c:pt>
                <c:pt idx="666">
                  <c:v>497.1694650000001</c:v>
                </c:pt>
                <c:pt idx="667">
                  <c:v>497.1804320000001</c:v>
                </c:pt>
                <c:pt idx="668">
                  <c:v>497.194678</c:v>
                </c:pt>
                <c:pt idx="669">
                  <c:v>497.213185</c:v>
                </c:pt>
                <c:pt idx="670">
                  <c:v>497.237265</c:v>
                </c:pt>
                <c:pt idx="671">
                  <c:v>497.268587</c:v>
                </c:pt>
                <c:pt idx="672">
                  <c:v>497.3092680000001</c:v>
                </c:pt>
                <c:pt idx="673">
                  <c:v>497.3621670000001</c:v>
                </c:pt>
                <c:pt idx="674">
                  <c:v>497.430949999999</c:v>
                </c:pt>
                <c:pt idx="675">
                  <c:v>497.5203279999996</c:v>
                </c:pt>
                <c:pt idx="676">
                  <c:v>497.636556999999</c:v>
                </c:pt>
                <c:pt idx="677">
                  <c:v>497.787654</c:v>
                </c:pt>
                <c:pt idx="678">
                  <c:v>497.984052</c:v>
                </c:pt>
                <c:pt idx="679">
                  <c:v>498.2393979999989</c:v>
                </c:pt>
                <c:pt idx="680">
                  <c:v>498.571335999999</c:v>
                </c:pt>
                <c:pt idx="681">
                  <c:v>498.903275</c:v>
                </c:pt>
                <c:pt idx="682">
                  <c:v>499.1586210000001</c:v>
                </c:pt>
                <c:pt idx="683">
                  <c:v>499.355048</c:v>
                </c:pt>
                <c:pt idx="684">
                  <c:v>499.506115999999</c:v>
                </c:pt>
                <c:pt idx="685">
                  <c:v>499.6223450000001</c:v>
                </c:pt>
                <c:pt idx="686">
                  <c:v>499.711751999999</c:v>
                </c:pt>
                <c:pt idx="687">
                  <c:v>499.780505999999</c:v>
                </c:pt>
                <c:pt idx="688">
                  <c:v>499.833405</c:v>
                </c:pt>
                <c:pt idx="689">
                  <c:v>499.874115</c:v>
                </c:pt>
                <c:pt idx="690">
                  <c:v>499.905407</c:v>
                </c:pt>
                <c:pt idx="691">
                  <c:v>499.929488</c:v>
                </c:pt>
                <c:pt idx="692">
                  <c:v>499.948025</c:v>
                </c:pt>
                <c:pt idx="693">
                  <c:v>499.96227</c:v>
                </c:pt>
                <c:pt idx="694">
                  <c:v>499.9732079999989</c:v>
                </c:pt>
                <c:pt idx="695">
                  <c:v>499.981642</c:v>
                </c:pt>
                <c:pt idx="696">
                  <c:v>499.9881389999987</c:v>
                </c:pt>
                <c:pt idx="697">
                  <c:v>499.9931159999986</c:v>
                </c:pt>
                <c:pt idx="698">
                  <c:v>499.9969599999988</c:v>
                </c:pt>
                <c:pt idx="699">
                  <c:v>499.999910999999</c:v>
                </c:pt>
                <c:pt idx="700">
                  <c:v>500.0029210000001</c:v>
                </c:pt>
                <c:pt idx="701">
                  <c:v>500.006855</c:v>
                </c:pt>
                <c:pt idx="702">
                  <c:v>500.011981</c:v>
                </c:pt>
                <c:pt idx="703">
                  <c:v>500.018596999999</c:v>
                </c:pt>
                <c:pt idx="704">
                  <c:v>500.027239</c:v>
                </c:pt>
                <c:pt idx="705">
                  <c:v>500.038445</c:v>
                </c:pt>
                <c:pt idx="706">
                  <c:v>500.053048</c:v>
                </c:pt>
                <c:pt idx="707">
                  <c:v>500.0720020000001</c:v>
                </c:pt>
                <c:pt idx="708">
                  <c:v>500.096618999999</c:v>
                </c:pt>
                <c:pt idx="709">
                  <c:v>500.1286860000001</c:v>
                </c:pt>
                <c:pt idx="710">
                  <c:v>500.17029</c:v>
                </c:pt>
                <c:pt idx="711">
                  <c:v>500.224411</c:v>
                </c:pt>
                <c:pt idx="712">
                  <c:v>500.2948050000001</c:v>
                </c:pt>
                <c:pt idx="713">
                  <c:v>500.386298</c:v>
                </c:pt>
                <c:pt idx="714">
                  <c:v>500.505269</c:v>
                </c:pt>
                <c:pt idx="715">
                  <c:v>500.6598830000003</c:v>
                </c:pt>
                <c:pt idx="716">
                  <c:v>500.8608700000001</c:v>
                </c:pt>
                <c:pt idx="717">
                  <c:v>501.122177</c:v>
                </c:pt>
                <c:pt idx="718">
                  <c:v>501.461864</c:v>
                </c:pt>
                <c:pt idx="719">
                  <c:v>501.903474</c:v>
                </c:pt>
                <c:pt idx="720">
                  <c:v>502.477586</c:v>
                </c:pt>
                <c:pt idx="721">
                  <c:v>503.223896</c:v>
                </c:pt>
                <c:pt idx="722">
                  <c:v>504.1941400000001</c:v>
                </c:pt>
                <c:pt idx="723">
                  <c:v>505.455434</c:v>
                </c:pt>
                <c:pt idx="724">
                  <c:v>507.095098</c:v>
                </c:pt>
                <c:pt idx="725">
                  <c:v>509.22668</c:v>
                </c:pt>
                <c:pt idx="726">
                  <c:v>511.997758999999</c:v>
                </c:pt>
                <c:pt idx="727">
                  <c:v>515.600145</c:v>
                </c:pt>
                <c:pt idx="728">
                  <c:v>520.283222</c:v>
                </c:pt>
                <c:pt idx="729">
                  <c:v>526.3712409999994</c:v>
                </c:pt>
                <c:pt idx="730">
                  <c:v>534.285605</c:v>
                </c:pt>
                <c:pt idx="731">
                  <c:v>542.2000290000001</c:v>
                </c:pt>
                <c:pt idx="732">
                  <c:v>548.2880470000005</c:v>
                </c:pt>
                <c:pt idx="733">
                  <c:v>552.9711249999988</c:v>
                </c:pt>
                <c:pt idx="734">
                  <c:v>556.5735100000001</c:v>
                </c:pt>
                <c:pt idx="735">
                  <c:v>559.3445300000001</c:v>
                </c:pt>
                <c:pt idx="736">
                  <c:v>561.4761110000001</c:v>
                </c:pt>
                <c:pt idx="737">
                  <c:v>563.1158350000001</c:v>
                </c:pt>
                <c:pt idx="738">
                  <c:v>564.3770689999988</c:v>
                </c:pt>
                <c:pt idx="739">
                  <c:v>565.3473139999984</c:v>
                </c:pt>
                <c:pt idx="740">
                  <c:v>566.093624</c:v>
                </c:pt>
                <c:pt idx="741">
                  <c:v>566.6677360000001</c:v>
                </c:pt>
                <c:pt idx="742">
                  <c:v>567.1093460000001</c:v>
                </c:pt>
                <c:pt idx="743">
                  <c:v>567.449033</c:v>
                </c:pt>
                <c:pt idx="744">
                  <c:v>567.7103400000005</c:v>
                </c:pt>
                <c:pt idx="745">
                  <c:v>567.9113860000001</c:v>
                </c:pt>
                <c:pt idx="746">
                  <c:v>568.0660009999988</c:v>
                </c:pt>
                <c:pt idx="747">
                  <c:v>568.184912</c:v>
                </c:pt>
                <c:pt idx="748">
                  <c:v>568.2764050000001</c:v>
                </c:pt>
                <c:pt idx="749">
                  <c:v>568.3467979999994</c:v>
                </c:pt>
                <c:pt idx="750">
                  <c:v>568.4009189999994</c:v>
                </c:pt>
                <c:pt idx="751">
                  <c:v>568.4425829999988</c:v>
                </c:pt>
                <c:pt idx="752">
                  <c:v>568.47465</c:v>
                </c:pt>
                <c:pt idx="753">
                  <c:v>568.4992669999988</c:v>
                </c:pt>
                <c:pt idx="754">
                  <c:v>568.5182209999994</c:v>
                </c:pt>
                <c:pt idx="755">
                  <c:v>568.5328249999986</c:v>
                </c:pt>
                <c:pt idx="756">
                  <c:v>568.54403</c:v>
                </c:pt>
                <c:pt idx="757">
                  <c:v>568.5526129999982</c:v>
                </c:pt>
                <c:pt idx="758">
                  <c:v>568.5592889999994</c:v>
                </c:pt>
                <c:pt idx="759">
                  <c:v>568.5643550000001</c:v>
                </c:pt>
                <c:pt idx="760">
                  <c:v>568.5682889999994</c:v>
                </c:pt>
                <c:pt idx="761">
                  <c:v>568.571329</c:v>
                </c:pt>
                <c:pt idx="762">
                  <c:v>568.5743090000001</c:v>
                </c:pt>
                <c:pt idx="763">
                  <c:v>568.578124</c:v>
                </c:pt>
                <c:pt idx="764">
                  <c:v>568.5831310000005</c:v>
                </c:pt>
                <c:pt idx="765">
                  <c:v>568.589568</c:v>
                </c:pt>
                <c:pt idx="766">
                  <c:v>568.5980320000005</c:v>
                </c:pt>
                <c:pt idx="767">
                  <c:v>568.608999</c:v>
                </c:pt>
                <c:pt idx="768">
                  <c:v>568.623245</c:v>
                </c:pt>
                <c:pt idx="769">
                  <c:v>568.641782</c:v>
                </c:pt>
                <c:pt idx="770">
                  <c:v>568.6658020000001</c:v>
                </c:pt>
                <c:pt idx="771">
                  <c:v>568.6971550000001</c:v>
                </c:pt>
                <c:pt idx="772">
                  <c:v>568.7378050000001</c:v>
                </c:pt>
                <c:pt idx="773">
                  <c:v>568.790734</c:v>
                </c:pt>
                <c:pt idx="774">
                  <c:v>568.8595179999984</c:v>
                </c:pt>
                <c:pt idx="775">
                  <c:v>568.9489249999988</c:v>
                </c:pt>
                <c:pt idx="776">
                  <c:v>569.0650939999994</c:v>
                </c:pt>
                <c:pt idx="777">
                  <c:v>569.2161920000001</c:v>
                </c:pt>
                <c:pt idx="778">
                  <c:v>569.4126489999985</c:v>
                </c:pt>
                <c:pt idx="779">
                  <c:v>569.6679350000001</c:v>
                </c:pt>
                <c:pt idx="780">
                  <c:v>569.999874</c:v>
                </c:pt>
                <c:pt idx="781">
                  <c:v>570.3318720000001</c:v>
                </c:pt>
                <c:pt idx="782">
                  <c:v>570.5871579999994</c:v>
                </c:pt>
                <c:pt idx="783">
                  <c:v>570.783615</c:v>
                </c:pt>
                <c:pt idx="784">
                  <c:v>570.934713</c:v>
                </c:pt>
                <c:pt idx="785">
                  <c:v>571.0508820000001</c:v>
                </c:pt>
                <c:pt idx="786">
                  <c:v>571.1402889999994</c:v>
                </c:pt>
                <c:pt idx="787">
                  <c:v>571.209073</c:v>
                </c:pt>
                <c:pt idx="788">
                  <c:v>571.2620019999994</c:v>
                </c:pt>
                <c:pt idx="789">
                  <c:v>571.3026519999983</c:v>
                </c:pt>
                <c:pt idx="790">
                  <c:v>571.3339450000001</c:v>
                </c:pt>
                <c:pt idx="791">
                  <c:v>571.3580249999985</c:v>
                </c:pt>
                <c:pt idx="792">
                  <c:v>571.3765619999994</c:v>
                </c:pt>
                <c:pt idx="793">
                  <c:v>571.390808</c:v>
                </c:pt>
                <c:pt idx="794">
                  <c:v>571.401775</c:v>
                </c:pt>
                <c:pt idx="795">
                  <c:v>571.4102389999994</c:v>
                </c:pt>
                <c:pt idx="796">
                  <c:v>571.4166759999994</c:v>
                </c:pt>
                <c:pt idx="797">
                  <c:v>571.4216829999988</c:v>
                </c:pt>
                <c:pt idx="798">
                  <c:v>571.4254980000001</c:v>
                </c:pt>
                <c:pt idx="799">
                  <c:v>571.428478</c:v>
                </c:pt>
                <c:pt idx="800">
                  <c:v>571.4315179999984</c:v>
                </c:pt>
                <c:pt idx="801">
                  <c:v>571.4354519999994</c:v>
                </c:pt>
                <c:pt idx="802">
                  <c:v>571.4405179999985</c:v>
                </c:pt>
                <c:pt idx="803">
                  <c:v>571.4471339999988</c:v>
                </c:pt>
                <c:pt idx="804">
                  <c:v>571.4557770000001</c:v>
                </c:pt>
                <c:pt idx="805">
                  <c:v>571.4669819999988</c:v>
                </c:pt>
                <c:pt idx="806">
                  <c:v>571.4815860000001</c:v>
                </c:pt>
                <c:pt idx="807">
                  <c:v>571.50054</c:v>
                </c:pt>
                <c:pt idx="808">
                  <c:v>571.5251559999994</c:v>
                </c:pt>
                <c:pt idx="809">
                  <c:v>571.5572239999975</c:v>
                </c:pt>
                <c:pt idx="810">
                  <c:v>571.5988870000005</c:v>
                </c:pt>
                <c:pt idx="811">
                  <c:v>571.653008</c:v>
                </c:pt>
                <c:pt idx="812">
                  <c:v>571.7234020000001</c:v>
                </c:pt>
                <c:pt idx="813">
                  <c:v>571.8148950000001</c:v>
                </c:pt>
                <c:pt idx="814">
                  <c:v>571.9338060000001</c:v>
                </c:pt>
                <c:pt idx="815">
                  <c:v>572.08842</c:v>
                </c:pt>
                <c:pt idx="816">
                  <c:v>572.2894070000005</c:v>
                </c:pt>
                <c:pt idx="817">
                  <c:v>572.550774</c:v>
                </c:pt>
                <c:pt idx="818">
                  <c:v>572.8904600000001</c:v>
                </c:pt>
                <c:pt idx="819">
                  <c:v>573.3320709999994</c:v>
                </c:pt>
                <c:pt idx="820">
                  <c:v>573.9061830000001</c:v>
                </c:pt>
                <c:pt idx="821">
                  <c:v>574.6524929999994</c:v>
                </c:pt>
                <c:pt idx="822">
                  <c:v>575.6226780000001</c:v>
                </c:pt>
                <c:pt idx="823">
                  <c:v>576.8839720000001</c:v>
                </c:pt>
                <c:pt idx="824">
                  <c:v>578.5236950000001</c:v>
                </c:pt>
                <c:pt idx="825">
                  <c:v>580.6552770000001</c:v>
                </c:pt>
                <c:pt idx="826">
                  <c:v>583.4262969999984</c:v>
                </c:pt>
                <c:pt idx="827">
                  <c:v>587.0286820000001</c:v>
                </c:pt>
                <c:pt idx="828">
                  <c:v>591.71176</c:v>
                </c:pt>
                <c:pt idx="829">
                  <c:v>597.799778000001</c:v>
                </c:pt>
                <c:pt idx="830">
                  <c:v>605.7142020000001</c:v>
                </c:pt>
                <c:pt idx="831">
                  <c:v>613.6285660000001</c:v>
                </c:pt>
                <c:pt idx="832">
                  <c:v>619.716585</c:v>
                </c:pt>
                <c:pt idx="833">
                  <c:v>624.3996619999994</c:v>
                </c:pt>
                <c:pt idx="834">
                  <c:v>628.0020480000001</c:v>
                </c:pt>
                <c:pt idx="835">
                  <c:v>630.773127</c:v>
                </c:pt>
                <c:pt idx="836">
                  <c:v>632.904708</c:v>
                </c:pt>
                <c:pt idx="837">
                  <c:v>634.5443730000001</c:v>
                </c:pt>
                <c:pt idx="838">
                  <c:v>635.8056659999984</c:v>
                </c:pt>
                <c:pt idx="839">
                  <c:v>636.7758510000005</c:v>
                </c:pt>
                <c:pt idx="840">
                  <c:v>637.5222209999978</c:v>
                </c:pt>
                <c:pt idx="841">
                  <c:v>638.0963330000001</c:v>
                </c:pt>
                <c:pt idx="842">
                  <c:v>638.5379429999994</c:v>
                </c:pt>
                <c:pt idx="843">
                  <c:v>638.8776300000001</c:v>
                </c:pt>
                <c:pt idx="844">
                  <c:v>639.1389370000001</c:v>
                </c:pt>
                <c:pt idx="845">
                  <c:v>639.3399239999985</c:v>
                </c:pt>
                <c:pt idx="846">
                  <c:v>639.494538</c:v>
                </c:pt>
                <c:pt idx="847">
                  <c:v>639.613509</c:v>
                </c:pt>
                <c:pt idx="848">
                  <c:v>639.705002</c:v>
                </c:pt>
                <c:pt idx="849">
                  <c:v>639.775395</c:v>
                </c:pt>
                <c:pt idx="850">
                  <c:v>639.8295159999988</c:v>
                </c:pt>
                <c:pt idx="851">
                  <c:v>639.8711199999988</c:v>
                </c:pt>
                <c:pt idx="852">
                  <c:v>639.903188</c:v>
                </c:pt>
                <c:pt idx="853">
                  <c:v>639.9278039999994</c:v>
                </c:pt>
                <c:pt idx="854">
                  <c:v>639.9467589999994</c:v>
                </c:pt>
                <c:pt idx="855">
                  <c:v>639.9613619999989</c:v>
                </c:pt>
                <c:pt idx="856">
                  <c:v>639.9725679999988</c:v>
                </c:pt>
                <c:pt idx="857">
                  <c:v>639.9812099999994</c:v>
                </c:pt>
                <c:pt idx="858">
                  <c:v>639.9878259999994</c:v>
                </c:pt>
                <c:pt idx="859">
                  <c:v>639.9929520000001</c:v>
                </c:pt>
                <c:pt idx="860">
                  <c:v>639.996886</c:v>
                </c:pt>
                <c:pt idx="861">
                  <c:v>639.9998660000001</c:v>
                </c:pt>
                <c:pt idx="862">
                  <c:v>640.0028470000001</c:v>
                </c:pt>
                <c:pt idx="863">
                  <c:v>640.0066609999989</c:v>
                </c:pt>
                <c:pt idx="864">
                  <c:v>640.0116679999984</c:v>
                </c:pt>
                <c:pt idx="865">
                  <c:v>640.0181650000001</c:v>
                </c:pt>
                <c:pt idx="866">
                  <c:v>640.0265689999985</c:v>
                </c:pt>
                <c:pt idx="867">
                  <c:v>640.0375369999994</c:v>
                </c:pt>
                <c:pt idx="868">
                  <c:v>640.0517820000001</c:v>
                </c:pt>
                <c:pt idx="869">
                  <c:v>640.070319</c:v>
                </c:pt>
                <c:pt idx="870">
                  <c:v>640.0943990000001</c:v>
                </c:pt>
                <c:pt idx="871">
                  <c:v>640.1256920000001</c:v>
                </c:pt>
                <c:pt idx="872">
                  <c:v>640.1664020000001</c:v>
                </c:pt>
                <c:pt idx="873">
                  <c:v>640.219271</c:v>
                </c:pt>
                <c:pt idx="874">
                  <c:v>640.2880550000005</c:v>
                </c:pt>
                <c:pt idx="875">
                  <c:v>640.3774619999994</c:v>
                </c:pt>
                <c:pt idx="876">
                  <c:v>640.493691</c:v>
                </c:pt>
                <c:pt idx="877">
                  <c:v>640.6447890000001</c:v>
                </c:pt>
                <c:pt idx="878">
                  <c:v>640.8411859999987</c:v>
                </c:pt>
                <c:pt idx="879">
                  <c:v>641.0965320000001</c:v>
                </c:pt>
                <c:pt idx="880">
                  <c:v>641.4284710000001</c:v>
                </c:pt>
                <c:pt idx="881">
                  <c:v>641.760409</c:v>
                </c:pt>
                <c:pt idx="882">
                  <c:v>642.015755</c:v>
                </c:pt>
                <c:pt idx="883">
                  <c:v>642.2121520000001</c:v>
                </c:pt>
                <c:pt idx="884">
                  <c:v>642.3632499999987</c:v>
                </c:pt>
                <c:pt idx="885">
                  <c:v>642.4794790000001</c:v>
                </c:pt>
                <c:pt idx="886">
                  <c:v>642.568886</c:v>
                </c:pt>
                <c:pt idx="887">
                  <c:v>642.6376099999987</c:v>
                </c:pt>
                <c:pt idx="888">
                  <c:v>642.6905390000001</c:v>
                </c:pt>
                <c:pt idx="889">
                  <c:v>642.7312489999994</c:v>
                </c:pt>
                <c:pt idx="890">
                  <c:v>642.7625419999994</c:v>
                </c:pt>
                <c:pt idx="891">
                  <c:v>642.7866220000001</c:v>
                </c:pt>
                <c:pt idx="892">
                  <c:v>642.8051589999986</c:v>
                </c:pt>
                <c:pt idx="893">
                  <c:v>642.8194050000001</c:v>
                </c:pt>
                <c:pt idx="894">
                  <c:v>642.8303119999994</c:v>
                </c:pt>
                <c:pt idx="895">
                  <c:v>642.838776</c:v>
                </c:pt>
                <c:pt idx="896">
                  <c:v>642.8452729999988</c:v>
                </c:pt>
                <c:pt idx="897">
                  <c:v>642.8502199999978</c:v>
                </c:pt>
                <c:pt idx="898">
                  <c:v>642.8540949999988</c:v>
                </c:pt>
                <c:pt idx="899">
                  <c:v>642.8570149999978</c:v>
                </c:pt>
                <c:pt idx="900">
                  <c:v>642.8600549999987</c:v>
                </c:pt>
                <c:pt idx="901">
                  <c:v>642.8639890000001</c:v>
                </c:pt>
                <c:pt idx="902">
                  <c:v>642.8691149999983</c:v>
                </c:pt>
                <c:pt idx="903">
                  <c:v>642.8757310000005</c:v>
                </c:pt>
                <c:pt idx="904">
                  <c:v>642.8843740000005</c:v>
                </c:pt>
                <c:pt idx="905">
                  <c:v>642.895579</c:v>
                </c:pt>
                <c:pt idx="906">
                  <c:v>642.9101229999985</c:v>
                </c:pt>
                <c:pt idx="907">
                  <c:v>642.9290770000001</c:v>
                </c:pt>
                <c:pt idx="908">
                  <c:v>642.953753</c:v>
                </c:pt>
                <c:pt idx="909">
                  <c:v>642.985761</c:v>
                </c:pt>
                <c:pt idx="910">
                  <c:v>643.0274249999987</c:v>
                </c:pt>
                <c:pt idx="911">
                  <c:v>643.0815460000001</c:v>
                </c:pt>
                <c:pt idx="912">
                  <c:v>643.1519390000001</c:v>
                </c:pt>
                <c:pt idx="913">
                  <c:v>643.2434320000005</c:v>
                </c:pt>
                <c:pt idx="914">
                  <c:v>643.3623429999988</c:v>
                </c:pt>
                <c:pt idx="915">
                  <c:v>643.5170169999989</c:v>
                </c:pt>
                <c:pt idx="916">
                  <c:v>643.7180040000001</c:v>
                </c:pt>
                <c:pt idx="917">
                  <c:v>643.979311</c:v>
                </c:pt>
                <c:pt idx="918">
                  <c:v>644.3189980000001</c:v>
                </c:pt>
                <c:pt idx="919">
                  <c:v>644.7606089999994</c:v>
                </c:pt>
                <c:pt idx="920">
                  <c:v>645.3347210000001</c:v>
                </c:pt>
                <c:pt idx="921">
                  <c:v>646.0810300000001</c:v>
                </c:pt>
                <c:pt idx="922">
                  <c:v>647.0512749999994</c:v>
                </c:pt>
                <c:pt idx="923">
                  <c:v>648.3125689999978</c:v>
                </c:pt>
                <c:pt idx="924">
                  <c:v>649.9522329999984</c:v>
                </c:pt>
                <c:pt idx="925">
                  <c:v>652.0838140000001</c:v>
                </c:pt>
                <c:pt idx="926">
                  <c:v>654.8548940000001</c:v>
                </c:pt>
                <c:pt idx="927">
                  <c:v>658.4572199999974</c:v>
                </c:pt>
                <c:pt idx="928">
                  <c:v>663.1402969999994</c:v>
                </c:pt>
                <c:pt idx="929">
                  <c:v>669.2283150000001</c:v>
                </c:pt>
                <c:pt idx="930">
                  <c:v>677.1427390000001</c:v>
                </c:pt>
                <c:pt idx="931">
                  <c:v>685.057162999998</c:v>
                </c:pt>
                <c:pt idx="932">
                  <c:v>691.1451820000001</c:v>
                </c:pt>
                <c:pt idx="933">
                  <c:v>695.8282589999988</c:v>
                </c:pt>
                <c:pt idx="934">
                  <c:v>699.4305850000001</c:v>
                </c:pt>
                <c:pt idx="935">
                  <c:v>702.2016640000002</c:v>
                </c:pt>
                <c:pt idx="936">
                  <c:v>704.3332459999988</c:v>
                </c:pt>
                <c:pt idx="937">
                  <c:v>705.9729100000001</c:v>
                </c:pt>
                <c:pt idx="938">
                  <c:v>707.2342040000001</c:v>
                </c:pt>
                <c:pt idx="939">
                  <c:v>708.2044480000001</c:v>
                </c:pt>
                <c:pt idx="940">
                  <c:v>708.9507580000001</c:v>
                </c:pt>
                <c:pt idx="941">
                  <c:v>709.5248700000001</c:v>
                </c:pt>
                <c:pt idx="942">
                  <c:v>709.9664809999994</c:v>
                </c:pt>
                <c:pt idx="943">
                  <c:v>710.3061679999983</c:v>
                </c:pt>
                <c:pt idx="944">
                  <c:v>710.5674740000001</c:v>
                </c:pt>
                <c:pt idx="945">
                  <c:v>710.768521</c:v>
                </c:pt>
                <c:pt idx="946">
                  <c:v>710.923135</c:v>
                </c:pt>
                <c:pt idx="947">
                  <c:v>711.0420469999989</c:v>
                </c:pt>
                <c:pt idx="948">
                  <c:v>711.13354</c:v>
                </c:pt>
                <c:pt idx="949">
                  <c:v>711.203933</c:v>
                </c:pt>
                <c:pt idx="950">
                  <c:v>711.2580540000001</c:v>
                </c:pt>
                <c:pt idx="951">
                  <c:v>711.2997170000005</c:v>
                </c:pt>
                <c:pt idx="952">
                  <c:v>711.3317249999988</c:v>
                </c:pt>
                <c:pt idx="953">
                  <c:v>711.3564009999988</c:v>
                </c:pt>
                <c:pt idx="954">
                  <c:v>711.375356</c:v>
                </c:pt>
                <c:pt idx="955">
                  <c:v>711.3898990000001</c:v>
                </c:pt>
                <c:pt idx="956">
                  <c:v>711.4011049999988</c:v>
                </c:pt>
                <c:pt idx="957">
                  <c:v>711.409748</c:v>
                </c:pt>
                <c:pt idx="958">
                  <c:v>711.4164229999988</c:v>
                </c:pt>
                <c:pt idx="959">
                  <c:v>711.4214900000001</c:v>
                </c:pt>
                <c:pt idx="960">
                  <c:v>711.4254239999989</c:v>
                </c:pt>
                <c:pt idx="961">
                  <c:v>711.4284630000001</c:v>
                </c:pt>
                <c:pt idx="962">
                  <c:v>711.4313840000001</c:v>
                </c:pt>
                <c:pt idx="963">
                  <c:v>711.4352579999983</c:v>
                </c:pt>
                <c:pt idx="964">
                  <c:v>711.4402059999985</c:v>
                </c:pt>
                <c:pt idx="965">
                  <c:v>711.4467020000001</c:v>
                </c:pt>
                <c:pt idx="966">
                  <c:v>711.4551659999981</c:v>
                </c:pt>
                <c:pt idx="967">
                  <c:v>711.4660740000002</c:v>
                </c:pt>
                <c:pt idx="968">
                  <c:v>711.4803790000001</c:v>
                </c:pt>
                <c:pt idx="969">
                  <c:v>711.498857</c:v>
                </c:pt>
                <c:pt idx="970">
                  <c:v>711.5229370000001</c:v>
                </c:pt>
                <c:pt idx="971">
                  <c:v>711.5542289999983</c:v>
                </c:pt>
                <c:pt idx="972">
                  <c:v>711.5949390000001</c:v>
                </c:pt>
                <c:pt idx="973">
                  <c:v>711.6478679999988</c:v>
                </c:pt>
                <c:pt idx="974">
                  <c:v>711.7165920000001</c:v>
                </c:pt>
                <c:pt idx="975">
                  <c:v>711.8059990000002</c:v>
                </c:pt>
                <c:pt idx="976">
                  <c:v>711.9222279999975</c:v>
                </c:pt>
                <c:pt idx="977">
                  <c:v>712.073326</c:v>
                </c:pt>
                <c:pt idx="978">
                  <c:v>712.269723</c:v>
                </c:pt>
                <c:pt idx="979">
                  <c:v>712.52507</c:v>
                </c:pt>
                <c:pt idx="980">
                  <c:v>712.8570079999982</c:v>
                </c:pt>
                <c:pt idx="981">
                  <c:v>713.188946</c:v>
                </c:pt>
                <c:pt idx="982">
                  <c:v>713.4442929999988</c:v>
                </c:pt>
                <c:pt idx="983">
                  <c:v>713.6406900000001</c:v>
                </c:pt>
                <c:pt idx="984">
                  <c:v>713.791788</c:v>
                </c:pt>
                <c:pt idx="985">
                  <c:v>713.9080170000001</c:v>
                </c:pt>
                <c:pt idx="986">
                  <c:v>713.9974239999989</c:v>
                </c:pt>
                <c:pt idx="987">
                  <c:v>714.0662069999983</c:v>
                </c:pt>
                <c:pt idx="988">
                  <c:v>714.1190770000001</c:v>
                </c:pt>
                <c:pt idx="989">
                  <c:v>714.159787</c:v>
                </c:pt>
                <c:pt idx="990">
                  <c:v>714.1910790000002</c:v>
                </c:pt>
                <c:pt idx="991">
                  <c:v>714.2151590000001</c:v>
                </c:pt>
                <c:pt idx="992">
                  <c:v>714.233696</c:v>
                </c:pt>
                <c:pt idx="993">
                  <c:v>714.2479420000001</c:v>
                </c:pt>
                <c:pt idx="994">
                  <c:v>714.2589090000001</c:v>
                </c:pt>
                <c:pt idx="995">
                  <c:v>714.2673130000001</c:v>
                </c:pt>
                <c:pt idx="996">
                  <c:v>714.27381</c:v>
                </c:pt>
                <c:pt idx="997">
                  <c:v>714.2788170000005</c:v>
                </c:pt>
                <c:pt idx="998">
                  <c:v>714.282632</c:v>
                </c:pt>
                <c:pt idx="999">
                  <c:v>714.2856120000001</c:v>
                </c:pt>
                <c:pt idx="1000">
                  <c:v>714.2885920000005</c:v>
                </c:pt>
                <c:pt idx="1001">
                  <c:v>714.2925259999994</c:v>
                </c:pt>
                <c:pt idx="1002">
                  <c:v>714.2976520000001</c:v>
                </c:pt>
                <c:pt idx="1003">
                  <c:v>714.3042679999984</c:v>
                </c:pt>
                <c:pt idx="1004">
                  <c:v>714.3129109999984</c:v>
                </c:pt>
                <c:pt idx="1005">
                  <c:v>714.3241169999988</c:v>
                </c:pt>
                <c:pt idx="1006">
                  <c:v>714.3387200000001</c:v>
                </c:pt>
                <c:pt idx="1007">
                  <c:v>714.3576739999984</c:v>
                </c:pt>
                <c:pt idx="1008">
                  <c:v>714.3822909999988</c:v>
                </c:pt>
                <c:pt idx="1009">
                  <c:v>714.414358</c:v>
                </c:pt>
                <c:pt idx="1010">
                  <c:v>714.4559619999987</c:v>
                </c:pt>
                <c:pt idx="1011">
                  <c:v>714.5101430000001</c:v>
                </c:pt>
                <c:pt idx="1012">
                  <c:v>714.580476</c:v>
                </c:pt>
                <c:pt idx="1013">
                  <c:v>714.6719690000001</c:v>
                </c:pt>
                <c:pt idx="1014">
                  <c:v>714.7909400000005</c:v>
                </c:pt>
                <c:pt idx="1015">
                  <c:v>714.9455549999988</c:v>
                </c:pt>
                <c:pt idx="1016">
                  <c:v>715.1465420000001</c:v>
                </c:pt>
                <c:pt idx="1017">
                  <c:v>715.4078480000001</c:v>
                </c:pt>
                <c:pt idx="1018">
                  <c:v>715.7475949999994</c:v>
                </c:pt>
                <c:pt idx="1019">
                  <c:v>716.189206</c:v>
                </c:pt>
                <c:pt idx="1020">
                  <c:v>716.7632580000001</c:v>
                </c:pt>
                <c:pt idx="1021">
                  <c:v>717.5096269999989</c:v>
                </c:pt>
                <c:pt idx="1022">
                  <c:v>718.479812</c:v>
                </c:pt>
                <c:pt idx="1023">
                  <c:v>719.7411059999994</c:v>
                </c:pt>
                <c:pt idx="1024">
                  <c:v>721.3807700000005</c:v>
                </c:pt>
                <c:pt idx="1025">
                  <c:v>723.5123520000001</c:v>
                </c:pt>
                <c:pt idx="1026">
                  <c:v>726.283431</c:v>
                </c:pt>
                <c:pt idx="1027">
                  <c:v>729.8858170000001</c:v>
                </c:pt>
                <c:pt idx="1028">
                  <c:v>734.5688940000001</c:v>
                </c:pt>
                <c:pt idx="1029">
                  <c:v>740.6569119999994</c:v>
                </c:pt>
                <c:pt idx="1030">
                  <c:v>748.5712770000001</c:v>
                </c:pt>
                <c:pt idx="1031">
                  <c:v>756.485701</c:v>
                </c:pt>
                <c:pt idx="1032">
                  <c:v>762.5737190000005</c:v>
                </c:pt>
                <c:pt idx="1033">
                  <c:v>767.256796</c:v>
                </c:pt>
                <c:pt idx="1034">
                  <c:v>770.8591819999994</c:v>
                </c:pt>
                <c:pt idx="1035">
                  <c:v>773.6302019999994</c:v>
                </c:pt>
                <c:pt idx="1036">
                  <c:v>775.761783</c:v>
                </c:pt>
                <c:pt idx="1037">
                  <c:v>777.4015069999994</c:v>
                </c:pt>
                <c:pt idx="1038">
                  <c:v>778.6628010000001</c:v>
                </c:pt>
                <c:pt idx="1039">
                  <c:v>779.632986</c:v>
                </c:pt>
                <c:pt idx="1040">
                  <c:v>780.379355</c:v>
                </c:pt>
                <c:pt idx="1041">
                  <c:v>780.9534070000001</c:v>
                </c:pt>
                <c:pt idx="1042">
                  <c:v>781.3950179999994</c:v>
                </c:pt>
                <c:pt idx="1043">
                  <c:v>781.734765</c:v>
                </c:pt>
                <c:pt idx="1044">
                  <c:v>781.996071</c:v>
                </c:pt>
                <c:pt idx="1045">
                  <c:v>782.1970580000001</c:v>
                </c:pt>
                <c:pt idx="1046">
                  <c:v>782.3516729999988</c:v>
                </c:pt>
                <c:pt idx="1047">
                  <c:v>782.4706440000001</c:v>
                </c:pt>
                <c:pt idx="1048">
                  <c:v>782.5620769999994</c:v>
                </c:pt>
                <c:pt idx="1049">
                  <c:v>782.63247</c:v>
                </c:pt>
                <c:pt idx="1050">
                  <c:v>782.686651</c:v>
                </c:pt>
                <c:pt idx="1051">
                  <c:v>782.7282550000001</c:v>
                </c:pt>
                <c:pt idx="1052">
                  <c:v>782.7603220000001</c:v>
                </c:pt>
                <c:pt idx="1053">
                  <c:v>782.7849390000005</c:v>
                </c:pt>
                <c:pt idx="1054">
                  <c:v>782.803893</c:v>
                </c:pt>
                <c:pt idx="1055">
                  <c:v>782.818496</c:v>
                </c:pt>
                <c:pt idx="1056">
                  <c:v>782.8297020000001</c:v>
                </c:pt>
                <c:pt idx="1057">
                  <c:v>782.8383450000001</c:v>
                </c:pt>
                <c:pt idx="1058">
                  <c:v>782.8449609999988</c:v>
                </c:pt>
                <c:pt idx="1059">
                  <c:v>782.8500869999989</c:v>
                </c:pt>
                <c:pt idx="1060">
                  <c:v>782.8539609999988</c:v>
                </c:pt>
                <c:pt idx="1061">
                  <c:v>782.8570009999981</c:v>
                </c:pt>
                <c:pt idx="1062">
                  <c:v>782.8599809999994</c:v>
                </c:pt>
                <c:pt idx="1063">
                  <c:v>782.863796</c:v>
                </c:pt>
                <c:pt idx="1064">
                  <c:v>782.8688030000001</c:v>
                </c:pt>
                <c:pt idx="1065">
                  <c:v>782.8752989999994</c:v>
                </c:pt>
                <c:pt idx="1066">
                  <c:v>782.8837040000001</c:v>
                </c:pt>
                <c:pt idx="1067">
                  <c:v>782.894671</c:v>
                </c:pt>
                <c:pt idx="1068">
                  <c:v>782.908916</c:v>
                </c:pt>
                <c:pt idx="1069">
                  <c:v>782.9274539999989</c:v>
                </c:pt>
                <c:pt idx="1070">
                  <c:v>782.9515339999994</c:v>
                </c:pt>
                <c:pt idx="1071">
                  <c:v>782.9828259999994</c:v>
                </c:pt>
                <c:pt idx="1072">
                  <c:v>783.0234770000001</c:v>
                </c:pt>
                <c:pt idx="1073">
                  <c:v>783.076406</c:v>
                </c:pt>
                <c:pt idx="1074">
                  <c:v>783.1451890000001</c:v>
                </c:pt>
                <c:pt idx="1075">
                  <c:v>783.234596</c:v>
                </c:pt>
                <c:pt idx="1076">
                  <c:v>783.3508249999986</c:v>
                </c:pt>
                <c:pt idx="1077">
                  <c:v>783.5018630000001</c:v>
                </c:pt>
                <c:pt idx="1078">
                  <c:v>783.6983200000001</c:v>
                </c:pt>
                <c:pt idx="1079">
                  <c:v>783.9536669999987</c:v>
                </c:pt>
                <c:pt idx="1080">
                  <c:v>784.285605</c:v>
                </c:pt>
                <c:pt idx="1081">
                  <c:v>784.6175430000001</c:v>
                </c:pt>
                <c:pt idx="1082">
                  <c:v>784.8728900000001</c:v>
                </c:pt>
                <c:pt idx="1083">
                  <c:v>785.0692869999989</c:v>
                </c:pt>
                <c:pt idx="1084">
                  <c:v>785.2203850000001</c:v>
                </c:pt>
                <c:pt idx="1085">
                  <c:v>785.336613999998</c:v>
                </c:pt>
                <c:pt idx="1086">
                  <c:v>785.4259609999988</c:v>
                </c:pt>
                <c:pt idx="1087">
                  <c:v>785.4947450000001</c:v>
                </c:pt>
                <c:pt idx="1088">
                  <c:v>785.5476739999989</c:v>
                </c:pt>
                <c:pt idx="1089">
                  <c:v>785.5883240000002</c:v>
                </c:pt>
                <c:pt idx="1090">
                  <c:v>785.619676</c:v>
                </c:pt>
                <c:pt idx="1091">
                  <c:v>785.643756</c:v>
                </c:pt>
                <c:pt idx="1092">
                  <c:v>785.6622339999989</c:v>
                </c:pt>
                <c:pt idx="1093">
                  <c:v>785.6764790000001</c:v>
                </c:pt>
                <c:pt idx="1094">
                  <c:v>785.6874470000001</c:v>
                </c:pt>
                <c:pt idx="1095">
                  <c:v>785.69591</c:v>
                </c:pt>
                <c:pt idx="1096">
                  <c:v>785.702348</c:v>
                </c:pt>
                <c:pt idx="1097">
                  <c:v>785.7073550000001</c:v>
                </c:pt>
                <c:pt idx="1098">
                  <c:v>785.7112289999988</c:v>
                </c:pt>
                <c:pt idx="1099">
                  <c:v>785.7141490000001</c:v>
                </c:pt>
                <c:pt idx="1100">
                  <c:v>785.7171890000001</c:v>
                </c:pt>
                <c:pt idx="1101">
                  <c:v>785.7211229999994</c:v>
                </c:pt>
                <c:pt idx="1102">
                  <c:v>785.7261900000001</c:v>
                </c:pt>
                <c:pt idx="1103">
                  <c:v>785.7328650000001</c:v>
                </c:pt>
                <c:pt idx="1104">
                  <c:v>785.741448</c:v>
                </c:pt>
                <c:pt idx="1105">
                  <c:v>785.7527140000001</c:v>
                </c:pt>
                <c:pt idx="1106">
                  <c:v>785.7672569999983</c:v>
                </c:pt>
                <c:pt idx="1107">
                  <c:v>785.786211</c:v>
                </c:pt>
                <c:pt idx="1108">
                  <c:v>785.8108880000001</c:v>
                </c:pt>
                <c:pt idx="1109">
                  <c:v>785.8428959999985</c:v>
                </c:pt>
                <c:pt idx="1110">
                  <c:v>785.8845590000001</c:v>
                </c:pt>
                <c:pt idx="1111">
                  <c:v>785.9386800000001</c:v>
                </c:pt>
                <c:pt idx="1112">
                  <c:v>786.0090730000001</c:v>
                </c:pt>
                <c:pt idx="1113">
                  <c:v>786.100566</c:v>
                </c:pt>
                <c:pt idx="1114">
                  <c:v>786.219478</c:v>
                </c:pt>
                <c:pt idx="1115">
                  <c:v>786.3740920000001</c:v>
                </c:pt>
                <c:pt idx="1116">
                  <c:v>786.5751390000001</c:v>
                </c:pt>
                <c:pt idx="1117">
                  <c:v>786.8364449999988</c:v>
                </c:pt>
                <c:pt idx="1118">
                  <c:v>787.176132</c:v>
                </c:pt>
                <c:pt idx="1119">
                  <c:v>787.617743</c:v>
                </c:pt>
                <c:pt idx="1120">
                  <c:v>788.191855</c:v>
                </c:pt>
                <c:pt idx="1121">
                  <c:v>788.9381649999988</c:v>
                </c:pt>
                <c:pt idx="1122">
                  <c:v>789.9084090000001</c:v>
                </c:pt>
                <c:pt idx="1123">
                  <c:v>791.169703</c:v>
                </c:pt>
                <c:pt idx="1124">
                  <c:v>792.8093670000001</c:v>
                </c:pt>
                <c:pt idx="1125">
                  <c:v>794.9409479999994</c:v>
                </c:pt>
                <c:pt idx="1126">
                  <c:v>797.7119680000001</c:v>
                </c:pt>
                <c:pt idx="1127">
                  <c:v>801.3143540000001</c:v>
                </c:pt>
                <c:pt idx="1128">
                  <c:v>805.997431</c:v>
                </c:pt>
                <c:pt idx="1129">
                  <c:v>812.08545</c:v>
                </c:pt>
                <c:pt idx="1130">
                  <c:v>819.9998740000005</c:v>
                </c:pt>
                <c:pt idx="1131">
                  <c:v>827.9142979999988</c:v>
                </c:pt>
                <c:pt idx="1132">
                  <c:v>834.0022559999985</c:v>
                </c:pt>
                <c:pt idx="1133">
                  <c:v>838.6853340000005</c:v>
                </c:pt>
                <c:pt idx="1134">
                  <c:v>842.2877190000001</c:v>
                </c:pt>
                <c:pt idx="1135">
                  <c:v>845.0587990000001</c:v>
                </c:pt>
                <c:pt idx="1136">
                  <c:v>847.1903800000005</c:v>
                </c:pt>
                <c:pt idx="1137">
                  <c:v>848.8300440000002</c:v>
                </c:pt>
                <c:pt idx="1138">
                  <c:v>850.0913380000001</c:v>
                </c:pt>
                <c:pt idx="1139">
                  <c:v>851.0615829999994</c:v>
                </c:pt>
                <c:pt idx="1140">
                  <c:v>851.8078919999994</c:v>
                </c:pt>
                <c:pt idx="1141">
                  <c:v>852.3820040000002</c:v>
                </c:pt>
                <c:pt idx="1142">
                  <c:v>852.8236149999988</c:v>
                </c:pt>
                <c:pt idx="1143">
                  <c:v>853.163302</c:v>
                </c:pt>
                <c:pt idx="1144">
                  <c:v>853.4246089999994</c:v>
                </c:pt>
                <c:pt idx="1145">
                  <c:v>853.625596</c:v>
                </c:pt>
                <c:pt idx="1146">
                  <c:v>853.7802100000001</c:v>
                </c:pt>
                <c:pt idx="1147">
                  <c:v>853.899181</c:v>
                </c:pt>
                <c:pt idx="1148">
                  <c:v>853.9906740000001</c:v>
                </c:pt>
                <c:pt idx="1149">
                  <c:v>854.0610669999986</c:v>
                </c:pt>
                <c:pt idx="1150">
                  <c:v>854.115188</c:v>
                </c:pt>
                <c:pt idx="1151">
                  <c:v>854.1568520000001</c:v>
                </c:pt>
                <c:pt idx="1152">
                  <c:v>854.1888590000005</c:v>
                </c:pt>
                <c:pt idx="1153">
                  <c:v>854.213476</c:v>
                </c:pt>
                <c:pt idx="1154">
                  <c:v>854.23243</c:v>
                </c:pt>
                <c:pt idx="1155">
                  <c:v>854.2470340000001</c:v>
                </c:pt>
                <c:pt idx="1156">
                  <c:v>854.2582390000001</c:v>
                </c:pt>
                <c:pt idx="1157">
                  <c:v>854.2668820000001</c:v>
                </c:pt>
                <c:pt idx="1158">
                  <c:v>854.273498</c:v>
                </c:pt>
                <c:pt idx="1159">
                  <c:v>854.2786240000001</c:v>
                </c:pt>
                <c:pt idx="1160">
                  <c:v>854.282558</c:v>
                </c:pt>
                <c:pt idx="1161">
                  <c:v>854.285598</c:v>
                </c:pt>
                <c:pt idx="1162">
                  <c:v>854.2885180000001</c:v>
                </c:pt>
                <c:pt idx="1163">
                  <c:v>854.292333</c:v>
                </c:pt>
                <c:pt idx="1164">
                  <c:v>854.2973400000001</c:v>
                </c:pt>
                <c:pt idx="1165">
                  <c:v>854.303837</c:v>
                </c:pt>
                <c:pt idx="1166">
                  <c:v>854.3122409999982</c:v>
                </c:pt>
                <c:pt idx="1167">
                  <c:v>854.3232079999988</c:v>
                </c:pt>
                <c:pt idx="1168">
                  <c:v>854.3374539999986</c:v>
                </c:pt>
                <c:pt idx="1169">
                  <c:v>854.3559909999988</c:v>
                </c:pt>
                <c:pt idx="1170">
                  <c:v>854.380071</c:v>
                </c:pt>
                <c:pt idx="1171">
                  <c:v>854.4113640000002</c:v>
                </c:pt>
                <c:pt idx="1172">
                  <c:v>854.4520739999994</c:v>
                </c:pt>
                <c:pt idx="1173">
                  <c:v>854.504943</c:v>
                </c:pt>
                <c:pt idx="1174">
                  <c:v>854.5737270000001</c:v>
                </c:pt>
                <c:pt idx="1175">
                  <c:v>854.6631340000001</c:v>
                </c:pt>
                <c:pt idx="1176">
                  <c:v>854.779363</c:v>
                </c:pt>
                <c:pt idx="1177">
                  <c:v>854.9304599999994</c:v>
                </c:pt>
                <c:pt idx="1178">
                  <c:v>855.1268580000001</c:v>
                </c:pt>
                <c:pt idx="1179">
                  <c:v>855.3822039999988</c:v>
                </c:pt>
                <c:pt idx="1180">
                  <c:v>855.7141420000001</c:v>
                </c:pt>
                <c:pt idx="1181">
                  <c:v>856.046081</c:v>
                </c:pt>
                <c:pt idx="1182">
                  <c:v>856.3014269999987</c:v>
                </c:pt>
                <c:pt idx="1183">
                  <c:v>856.4978239999994</c:v>
                </c:pt>
                <c:pt idx="1184">
                  <c:v>856.6489220000001</c:v>
                </c:pt>
                <c:pt idx="1185">
                  <c:v>856.7651510000001</c:v>
                </c:pt>
                <c:pt idx="1186">
                  <c:v>856.8545579999985</c:v>
                </c:pt>
                <c:pt idx="1187">
                  <c:v>856.923342</c:v>
                </c:pt>
                <c:pt idx="1188">
                  <c:v>856.9762109999994</c:v>
                </c:pt>
                <c:pt idx="1189">
                  <c:v>857.0169209999988</c:v>
                </c:pt>
                <c:pt idx="1190">
                  <c:v>857.0482129999994</c:v>
                </c:pt>
                <c:pt idx="1191">
                  <c:v>857.0722940000002</c:v>
                </c:pt>
                <c:pt idx="1192">
                  <c:v>857.090831</c:v>
                </c:pt>
                <c:pt idx="1193">
                  <c:v>857.105076</c:v>
                </c:pt>
                <c:pt idx="1194">
                  <c:v>857.1160440000001</c:v>
                </c:pt>
                <c:pt idx="1195">
                  <c:v>857.124448</c:v>
                </c:pt>
                <c:pt idx="1196">
                  <c:v>857.1309450000001</c:v>
                </c:pt>
                <c:pt idx="1197">
                  <c:v>857.1359520000001</c:v>
                </c:pt>
                <c:pt idx="1198">
                  <c:v>857.139766</c:v>
                </c:pt>
                <c:pt idx="1199">
                  <c:v>857.1426869999989</c:v>
                </c:pt>
                <c:pt idx="1200">
                  <c:v>857.1457270000001</c:v>
                </c:pt>
                <c:pt idx="1201">
                  <c:v>857.1496609999994</c:v>
                </c:pt>
                <c:pt idx="1202">
                  <c:v>857.1547870000001</c:v>
                </c:pt>
                <c:pt idx="1203">
                  <c:v>857.1614030000001</c:v>
                </c:pt>
                <c:pt idx="1204">
                  <c:v>857.1700450000001</c:v>
                </c:pt>
                <c:pt idx="1205">
                  <c:v>857.181251</c:v>
                </c:pt>
                <c:pt idx="1206">
                  <c:v>857.1958540000002</c:v>
                </c:pt>
                <c:pt idx="1207">
                  <c:v>857.2148080000001</c:v>
                </c:pt>
                <c:pt idx="1208">
                  <c:v>857.2394250000001</c:v>
                </c:pt>
                <c:pt idx="1209">
                  <c:v>857.271433</c:v>
                </c:pt>
                <c:pt idx="1210">
                  <c:v>857.3130970000001</c:v>
                </c:pt>
                <c:pt idx="1211">
                  <c:v>857.3672179999973</c:v>
                </c:pt>
                <c:pt idx="1212">
                  <c:v>857.437610999998</c:v>
                </c:pt>
                <c:pt idx="1213">
                  <c:v>857.5291040000001</c:v>
                </c:pt>
                <c:pt idx="1214">
                  <c:v>857.6480750000001</c:v>
                </c:pt>
                <c:pt idx="1215">
                  <c:v>857.8026889999986</c:v>
                </c:pt>
                <c:pt idx="1216">
                  <c:v>858.003676</c:v>
                </c:pt>
                <c:pt idx="1217">
                  <c:v>858.264983</c:v>
                </c:pt>
                <c:pt idx="1218">
                  <c:v>858.6046700000001</c:v>
                </c:pt>
                <c:pt idx="1219">
                  <c:v>859.0462799999988</c:v>
                </c:pt>
                <c:pt idx="1220">
                  <c:v>859.6203920000001</c:v>
                </c:pt>
                <c:pt idx="1221">
                  <c:v>860.3667019999989</c:v>
                </c:pt>
                <c:pt idx="1222">
                  <c:v>861.3369459999988</c:v>
                </c:pt>
                <c:pt idx="1223">
                  <c:v>862.59824</c:v>
                </c:pt>
                <c:pt idx="1224">
                  <c:v>864.2379050000001</c:v>
                </c:pt>
                <c:pt idx="1225">
                  <c:v>866.3694859999994</c:v>
                </c:pt>
                <c:pt idx="1226">
                  <c:v>869.1405649999994</c:v>
                </c:pt>
                <c:pt idx="1227">
                  <c:v>872.742891</c:v>
                </c:pt>
                <c:pt idx="1228">
                  <c:v>877.4260279999984</c:v>
                </c:pt>
                <c:pt idx="1229">
                  <c:v>883.5139870000002</c:v>
                </c:pt>
                <c:pt idx="1230">
                  <c:v>891.428411</c:v>
                </c:pt>
                <c:pt idx="1231">
                  <c:v>899.3428349999994</c:v>
                </c:pt>
                <c:pt idx="1232">
                  <c:v>905.4308530000001</c:v>
                </c:pt>
                <c:pt idx="1233">
                  <c:v>910.113931</c:v>
                </c:pt>
                <c:pt idx="1234">
                  <c:v>913.716316</c:v>
                </c:pt>
                <c:pt idx="1235">
                  <c:v>916.487336</c:v>
                </c:pt>
                <c:pt idx="1236">
                  <c:v>918.6189170000001</c:v>
                </c:pt>
                <c:pt idx="1237">
                  <c:v>920.2585820000002</c:v>
                </c:pt>
                <c:pt idx="1238">
                  <c:v>921.5198760000001</c:v>
                </c:pt>
                <c:pt idx="1239">
                  <c:v>922.4901199999994</c:v>
                </c:pt>
                <c:pt idx="1240">
                  <c:v>923.23643</c:v>
                </c:pt>
                <c:pt idx="1241">
                  <c:v>923.8105419999994</c:v>
                </c:pt>
                <c:pt idx="1242">
                  <c:v>924.2521519999989</c:v>
                </c:pt>
                <c:pt idx="1243">
                  <c:v>924.5918390000002</c:v>
                </c:pt>
                <c:pt idx="1244">
                  <c:v>924.8531459999994</c:v>
                </c:pt>
                <c:pt idx="1245">
                  <c:v>925.0541929999994</c:v>
                </c:pt>
                <c:pt idx="1246">
                  <c:v>925.2088070000005</c:v>
                </c:pt>
                <c:pt idx="1247">
                  <c:v>925.3277179999986</c:v>
                </c:pt>
                <c:pt idx="1248">
                  <c:v>925.4192109999988</c:v>
                </c:pt>
                <c:pt idx="1249">
                  <c:v>925.4896040000001</c:v>
                </c:pt>
                <c:pt idx="1250">
                  <c:v>925.5437250000001</c:v>
                </c:pt>
                <c:pt idx="1251">
                  <c:v>925.5853890000005</c:v>
                </c:pt>
                <c:pt idx="1252">
                  <c:v>925.6173970000001</c:v>
                </c:pt>
                <c:pt idx="1253">
                  <c:v>925.6420730000001</c:v>
                </c:pt>
                <c:pt idx="1254">
                  <c:v>925.6610269999987</c:v>
                </c:pt>
                <c:pt idx="1255">
                  <c:v>925.675571</c:v>
                </c:pt>
                <c:pt idx="1256">
                  <c:v>925.686836</c:v>
                </c:pt>
                <c:pt idx="1257">
                  <c:v>925.6954190000001</c:v>
                </c:pt>
                <c:pt idx="1258">
                  <c:v>925.7020950000001</c:v>
                </c:pt>
                <c:pt idx="1259">
                  <c:v>925.7071609999994</c:v>
                </c:pt>
                <c:pt idx="1260">
                  <c:v>925.7110950000001</c:v>
                </c:pt>
                <c:pt idx="1261">
                  <c:v>925.7141350000001</c:v>
                </c:pt>
                <c:pt idx="1262">
                  <c:v>925.7170560000001</c:v>
                </c:pt>
                <c:pt idx="1263">
                  <c:v>925.7209300000001</c:v>
                </c:pt>
                <c:pt idx="1264">
                  <c:v>925.7258770000001</c:v>
                </c:pt>
                <c:pt idx="1265">
                  <c:v>925.7323740000002</c:v>
                </c:pt>
                <c:pt idx="1266">
                  <c:v>925.740838</c:v>
                </c:pt>
                <c:pt idx="1267">
                  <c:v>925.7518050000001</c:v>
                </c:pt>
                <c:pt idx="1268">
                  <c:v>925.7660510000001</c:v>
                </c:pt>
                <c:pt idx="1269">
                  <c:v>925.784528</c:v>
                </c:pt>
                <c:pt idx="1270">
                  <c:v>925.8086090000002</c:v>
                </c:pt>
                <c:pt idx="1271">
                  <c:v>925.8399009999994</c:v>
                </c:pt>
                <c:pt idx="1272">
                  <c:v>925.8806109999994</c:v>
                </c:pt>
                <c:pt idx="1273">
                  <c:v>925.9335400000001</c:v>
                </c:pt>
                <c:pt idx="1274">
                  <c:v>926.0022639999983</c:v>
                </c:pt>
                <c:pt idx="1275">
                  <c:v>926.091671</c:v>
                </c:pt>
                <c:pt idx="1276">
                  <c:v>926.2079000000001</c:v>
                </c:pt>
                <c:pt idx="1277">
                  <c:v>926.3589979999994</c:v>
                </c:pt>
                <c:pt idx="1278">
                  <c:v>926.5553950000001</c:v>
                </c:pt>
                <c:pt idx="1279">
                  <c:v>926.810741</c:v>
                </c:pt>
                <c:pt idx="1280">
                  <c:v>927.1426799999994</c:v>
                </c:pt>
                <c:pt idx="1281">
                  <c:v>927.4746180000001</c:v>
                </c:pt>
                <c:pt idx="1282">
                  <c:v>927.7299640000001</c:v>
                </c:pt>
                <c:pt idx="1283">
                  <c:v>927.9264209999988</c:v>
                </c:pt>
                <c:pt idx="1284">
                  <c:v>928.0774590000001</c:v>
                </c:pt>
                <c:pt idx="1285">
                  <c:v>928.1936880000001</c:v>
                </c:pt>
                <c:pt idx="1286">
                  <c:v>928.2830950000005</c:v>
                </c:pt>
                <c:pt idx="1287">
                  <c:v>928.3518790000002</c:v>
                </c:pt>
                <c:pt idx="1288">
                  <c:v>928.404748</c:v>
                </c:pt>
                <c:pt idx="1289">
                  <c:v>928.4454579999988</c:v>
                </c:pt>
                <c:pt idx="1290">
                  <c:v>928.476751</c:v>
                </c:pt>
                <c:pt idx="1291">
                  <c:v>928.5008310000001</c:v>
                </c:pt>
                <c:pt idx="1292">
                  <c:v>928.5193680000001</c:v>
                </c:pt>
                <c:pt idx="1293">
                  <c:v>928.5336140000002</c:v>
                </c:pt>
                <c:pt idx="1294">
                  <c:v>928.544581</c:v>
                </c:pt>
                <c:pt idx="1295">
                  <c:v>928.5529849999994</c:v>
                </c:pt>
                <c:pt idx="1296">
                  <c:v>928.5594820000001</c:v>
                </c:pt>
                <c:pt idx="1297">
                  <c:v>928.5644890000001</c:v>
                </c:pt>
                <c:pt idx="1298">
                  <c:v>928.5683040000001</c:v>
                </c:pt>
                <c:pt idx="1299">
                  <c:v>928.5712840000001</c:v>
                </c:pt>
                <c:pt idx="1300">
                  <c:v>928.5742640000001</c:v>
                </c:pt>
                <c:pt idx="1301">
                  <c:v>928.578198</c:v>
                </c:pt>
                <c:pt idx="1302">
                  <c:v>928.5833240000002</c:v>
                </c:pt>
                <c:pt idx="1303">
                  <c:v>928.5899400000001</c:v>
                </c:pt>
                <c:pt idx="1304">
                  <c:v>928.5985830000001</c:v>
                </c:pt>
                <c:pt idx="1305">
                  <c:v>928.6097880000005</c:v>
                </c:pt>
                <c:pt idx="1306">
                  <c:v>928.6243920000001</c:v>
                </c:pt>
                <c:pt idx="1307">
                  <c:v>928.6433460000001</c:v>
                </c:pt>
                <c:pt idx="1308">
                  <c:v>928.6679629999986</c:v>
                </c:pt>
                <c:pt idx="1309">
                  <c:v>928.7000300000001</c:v>
                </c:pt>
                <c:pt idx="1310">
                  <c:v>928.7416340000001</c:v>
                </c:pt>
                <c:pt idx="1311">
                  <c:v>928.7958150000001</c:v>
                </c:pt>
                <c:pt idx="1312">
                  <c:v>928.8661479999982</c:v>
                </c:pt>
                <c:pt idx="1313">
                  <c:v>928.9576409999981</c:v>
                </c:pt>
                <c:pt idx="1314">
                  <c:v>929.0766120000001</c:v>
                </c:pt>
                <c:pt idx="1315">
                  <c:v>929.2312259999985</c:v>
                </c:pt>
                <c:pt idx="1316">
                  <c:v>929.4322129999978</c:v>
                </c:pt>
                <c:pt idx="1317">
                  <c:v>929.69352</c:v>
                </c:pt>
                <c:pt idx="1318">
                  <c:v>930.0332669999989</c:v>
                </c:pt>
                <c:pt idx="1319">
                  <c:v>930.4748770000005</c:v>
                </c:pt>
                <c:pt idx="1320">
                  <c:v>931.04893</c:v>
                </c:pt>
                <c:pt idx="1321">
                  <c:v>931.7952990000001</c:v>
                </c:pt>
                <c:pt idx="1322">
                  <c:v>932.7654840000001</c:v>
                </c:pt>
                <c:pt idx="1323">
                  <c:v>934.026778</c:v>
                </c:pt>
                <c:pt idx="1324">
                  <c:v>935.6664420000001</c:v>
                </c:pt>
                <c:pt idx="1325">
                  <c:v>937.7980230000001</c:v>
                </c:pt>
                <c:pt idx="1326">
                  <c:v>940.5691029999994</c:v>
                </c:pt>
                <c:pt idx="1327">
                  <c:v>944.1714880000001</c:v>
                </c:pt>
                <c:pt idx="1328">
                  <c:v>948.8545659999983</c:v>
                </c:pt>
                <c:pt idx="1329">
                  <c:v>954.9425839999989</c:v>
                </c:pt>
                <c:pt idx="1330">
                  <c:v>962.8570079999982</c:v>
                </c:pt>
                <c:pt idx="1331">
                  <c:v>970.771372000001</c:v>
                </c:pt>
                <c:pt idx="1332">
                  <c:v>976.8593910000001</c:v>
                </c:pt>
                <c:pt idx="1333">
                  <c:v>981.5424679999986</c:v>
                </c:pt>
                <c:pt idx="1334">
                  <c:v>985.1448540000001</c:v>
                </c:pt>
                <c:pt idx="1335">
                  <c:v>987.915933</c:v>
                </c:pt>
                <c:pt idx="1336">
                  <c:v>990.0475139999986</c:v>
                </c:pt>
                <c:pt idx="1337">
                  <c:v>991.6871790000001</c:v>
                </c:pt>
                <c:pt idx="1338">
                  <c:v>992.9484720000001</c:v>
                </c:pt>
                <c:pt idx="1339">
                  <c:v>993.9186570000002</c:v>
                </c:pt>
                <c:pt idx="1340">
                  <c:v>994.6650269999989</c:v>
                </c:pt>
                <c:pt idx="1341">
                  <c:v>995.2390790000002</c:v>
                </c:pt>
                <c:pt idx="1342">
                  <c:v>995.68069</c:v>
                </c:pt>
                <c:pt idx="1343">
                  <c:v>996.020436</c:v>
                </c:pt>
                <c:pt idx="1344">
                  <c:v>996.281743</c:v>
                </c:pt>
                <c:pt idx="1345">
                  <c:v>996.4827300000001</c:v>
                </c:pt>
                <c:pt idx="1346">
                  <c:v>996.6373440000001</c:v>
                </c:pt>
                <c:pt idx="1347">
                  <c:v>996.7563150000001</c:v>
                </c:pt>
                <c:pt idx="1348">
                  <c:v>996.8478079999986</c:v>
                </c:pt>
                <c:pt idx="1349">
                  <c:v>996.9181420000001</c:v>
                </c:pt>
                <c:pt idx="1350">
                  <c:v>996.9723220000001</c:v>
                </c:pt>
                <c:pt idx="1351">
                  <c:v>997.0139270000001</c:v>
                </c:pt>
                <c:pt idx="1352">
                  <c:v>997.0459940000002</c:v>
                </c:pt>
                <c:pt idx="1353">
                  <c:v>997.070611</c:v>
                </c:pt>
                <c:pt idx="1354">
                  <c:v>997.0895650000001</c:v>
                </c:pt>
                <c:pt idx="1355">
                  <c:v>997.1041680000001</c:v>
                </c:pt>
                <c:pt idx="1356">
                  <c:v>997.1153740000005</c:v>
                </c:pt>
                <c:pt idx="1357">
                  <c:v>997.124016</c:v>
                </c:pt>
                <c:pt idx="1358">
                  <c:v>997.1306320000001</c:v>
                </c:pt>
                <c:pt idx="1359">
                  <c:v>997.135758</c:v>
                </c:pt>
                <c:pt idx="1360">
                  <c:v>997.1396920000001</c:v>
                </c:pt>
                <c:pt idx="1361">
                  <c:v>997.1426730000001</c:v>
                </c:pt>
                <c:pt idx="1362">
                  <c:v>997.1456529999994</c:v>
                </c:pt>
                <c:pt idx="1363">
                  <c:v>997.1494670000001</c:v>
                </c:pt>
                <c:pt idx="1364">
                  <c:v>997.1544740000002</c:v>
                </c:pt>
                <c:pt idx="1365">
                  <c:v>997.160971</c:v>
                </c:pt>
                <c:pt idx="1366">
                  <c:v>997.1693750000001</c:v>
                </c:pt>
                <c:pt idx="1367">
                  <c:v>997.1803430000005</c:v>
                </c:pt>
                <c:pt idx="1368">
                  <c:v>997.1945880000001</c:v>
                </c:pt>
                <c:pt idx="1369">
                  <c:v>997.2131250000001</c:v>
                </c:pt>
                <c:pt idx="1370">
                  <c:v>997.2372059999988</c:v>
                </c:pt>
                <c:pt idx="1371">
                  <c:v>997.268498</c:v>
                </c:pt>
                <c:pt idx="1372">
                  <c:v>997.3092079999988</c:v>
                </c:pt>
                <c:pt idx="1373">
                  <c:v>997.3620769999987</c:v>
                </c:pt>
                <c:pt idx="1374">
                  <c:v>997.4308609999994</c:v>
                </c:pt>
                <c:pt idx="1375">
                  <c:v>997.5202679999987</c:v>
                </c:pt>
                <c:pt idx="1376">
                  <c:v>997.6364970000001</c:v>
                </c:pt>
                <c:pt idx="1377">
                  <c:v>997.787535</c:v>
                </c:pt>
                <c:pt idx="1378">
                  <c:v>997.9839920000001</c:v>
                </c:pt>
                <c:pt idx="1379">
                  <c:v>998.2393380000005</c:v>
                </c:pt>
                <c:pt idx="1380">
                  <c:v>998.5712770000001</c:v>
                </c:pt>
                <c:pt idx="1381">
                  <c:v>998.9032149999994</c:v>
                </c:pt>
                <c:pt idx="1382">
                  <c:v>999.1585610000001</c:v>
                </c:pt>
                <c:pt idx="1383">
                  <c:v>999.3549589999989</c:v>
                </c:pt>
                <c:pt idx="1384">
                  <c:v>999.5060560000001</c:v>
                </c:pt>
                <c:pt idx="1385">
                  <c:v>999.6222849999994</c:v>
                </c:pt>
                <c:pt idx="1386">
                  <c:v>999.7116920000001</c:v>
                </c:pt>
                <c:pt idx="1387">
                  <c:v>999.7804160000001</c:v>
                </c:pt>
                <c:pt idx="1388">
                  <c:v>999.8333450000001</c:v>
                </c:pt>
                <c:pt idx="1389">
                  <c:v>999.8740550000001</c:v>
                </c:pt>
                <c:pt idx="1390">
                  <c:v>999.905348</c:v>
                </c:pt>
                <c:pt idx="1391">
                  <c:v>999.9294279999988</c:v>
                </c:pt>
                <c:pt idx="1392">
                  <c:v>999.9479059999985</c:v>
                </c:pt>
                <c:pt idx="1393">
                  <c:v>999.962150999998</c:v>
                </c:pt>
                <c:pt idx="1394">
                  <c:v>999.973118</c:v>
                </c:pt>
                <c:pt idx="1395">
                  <c:v>999.9815820000001</c:v>
                </c:pt>
                <c:pt idx="1396">
                  <c:v>999.9880790000005</c:v>
                </c:pt>
                <c:pt idx="1397">
                  <c:v>999.993026</c:v>
                </c:pt>
                <c:pt idx="1398">
                  <c:v>999.996901</c:v>
                </c:pt>
                <c:pt idx="1399">
                  <c:v>999.999821</c:v>
                </c:pt>
                <c:pt idx="1400">
                  <c:v>1000.00286</c:v>
                </c:pt>
              </c:numCache>
            </c:numRef>
          </c:xVal>
          <c:yVal>
            <c:numRef>
              <c:f>udcM!$L$2:$L$1402</c:f>
              <c:numCache>
                <c:formatCode>0.00</c:formatCode>
                <c:ptCount val="1401"/>
                <c:pt idx="0">
                  <c:v>18.77184100000001</c:v>
                </c:pt>
                <c:pt idx="1">
                  <c:v>18.771843</c:v>
                </c:pt>
                <c:pt idx="2">
                  <c:v>18.771822</c:v>
                </c:pt>
                <c:pt idx="3">
                  <c:v>18.77181820000001</c:v>
                </c:pt>
                <c:pt idx="4">
                  <c:v>18.771843</c:v>
                </c:pt>
                <c:pt idx="5">
                  <c:v>18.7718773</c:v>
                </c:pt>
                <c:pt idx="6">
                  <c:v>18.7719116</c:v>
                </c:pt>
                <c:pt idx="7">
                  <c:v>18.7719402</c:v>
                </c:pt>
                <c:pt idx="8">
                  <c:v>18.77196500000001</c:v>
                </c:pt>
                <c:pt idx="9">
                  <c:v>18.7719765</c:v>
                </c:pt>
                <c:pt idx="10">
                  <c:v>18.7719669</c:v>
                </c:pt>
                <c:pt idx="11">
                  <c:v>18.7719212</c:v>
                </c:pt>
                <c:pt idx="12">
                  <c:v>18.7718105</c:v>
                </c:pt>
                <c:pt idx="13">
                  <c:v>18.7716007</c:v>
                </c:pt>
                <c:pt idx="14">
                  <c:v>18.7712688</c:v>
                </c:pt>
                <c:pt idx="15">
                  <c:v>18.7707863</c:v>
                </c:pt>
                <c:pt idx="16">
                  <c:v>18.7700863</c:v>
                </c:pt>
                <c:pt idx="17">
                  <c:v>18.7690601</c:v>
                </c:pt>
                <c:pt idx="18">
                  <c:v>18.7675781</c:v>
                </c:pt>
                <c:pt idx="19">
                  <c:v>18.7654705</c:v>
                </c:pt>
                <c:pt idx="20">
                  <c:v>18.76244159999989</c:v>
                </c:pt>
                <c:pt idx="21">
                  <c:v>18.7578182</c:v>
                </c:pt>
                <c:pt idx="22">
                  <c:v>18.7502594</c:v>
                </c:pt>
                <c:pt idx="23">
                  <c:v>18.7374439</c:v>
                </c:pt>
                <c:pt idx="24">
                  <c:v>18.7164288</c:v>
                </c:pt>
                <c:pt idx="25">
                  <c:v>18.6844463</c:v>
                </c:pt>
                <c:pt idx="26">
                  <c:v>18.6414928</c:v>
                </c:pt>
                <c:pt idx="27">
                  <c:v>18.5866814</c:v>
                </c:pt>
                <c:pt idx="28">
                  <c:v>18.5204601</c:v>
                </c:pt>
                <c:pt idx="29">
                  <c:v>18.4433994</c:v>
                </c:pt>
                <c:pt idx="30">
                  <c:v>18.35569570000001</c:v>
                </c:pt>
                <c:pt idx="31">
                  <c:v>18.2718754</c:v>
                </c:pt>
                <c:pt idx="32">
                  <c:v>18.2056847</c:v>
                </c:pt>
                <c:pt idx="33">
                  <c:v>18.1565342</c:v>
                </c:pt>
                <c:pt idx="34">
                  <c:v>18.1208248</c:v>
                </c:pt>
                <c:pt idx="35">
                  <c:v>18.094902</c:v>
                </c:pt>
                <c:pt idx="36">
                  <c:v>18.0759563</c:v>
                </c:pt>
                <c:pt idx="37">
                  <c:v>18.0619659</c:v>
                </c:pt>
                <c:pt idx="38">
                  <c:v>18.0515099</c:v>
                </c:pt>
                <c:pt idx="39">
                  <c:v>18.0436134</c:v>
                </c:pt>
                <c:pt idx="40">
                  <c:v>18.0376053</c:v>
                </c:pt>
                <c:pt idx="41">
                  <c:v>18.0330143</c:v>
                </c:pt>
                <c:pt idx="42">
                  <c:v>18.0294991</c:v>
                </c:pt>
                <c:pt idx="43">
                  <c:v>18.0268192</c:v>
                </c:pt>
                <c:pt idx="44">
                  <c:v>18.0247631</c:v>
                </c:pt>
                <c:pt idx="45">
                  <c:v>18.0231819</c:v>
                </c:pt>
                <c:pt idx="46">
                  <c:v>18.02196500000001</c:v>
                </c:pt>
                <c:pt idx="47">
                  <c:v>18.02102470000001</c:v>
                </c:pt>
                <c:pt idx="48">
                  <c:v>18.0203056</c:v>
                </c:pt>
                <c:pt idx="49">
                  <c:v>18.0197544</c:v>
                </c:pt>
                <c:pt idx="50">
                  <c:v>18.0193348</c:v>
                </c:pt>
                <c:pt idx="51">
                  <c:v>18.0190125</c:v>
                </c:pt>
                <c:pt idx="52">
                  <c:v>18.0187683</c:v>
                </c:pt>
                <c:pt idx="53">
                  <c:v>18.0185795</c:v>
                </c:pt>
                <c:pt idx="54">
                  <c:v>18.0184345</c:v>
                </c:pt>
                <c:pt idx="55">
                  <c:v>18.018322</c:v>
                </c:pt>
                <c:pt idx="56">
                  <c:v>18.0182381</c:v>
                </c:pt>
                <c:pt idx="57">
                  <c:v>18.0181732</c:v>
                </c:pt>
                <c:pt idx="58">
                  <c:v>18.01812170000001</c:v>
                </c:pt>
                <c:pt idx="59">
                  <c:v>18.0180836</c:v>
                </c:pt>
                <c:pt idx="60">
                  <c:v>18.0180531</c:v>
                </c:pt>
                <c:pt idx="61">
                  <c:v>18.0180302</c:v>
                </c:pt>
                <c:pt idx="62">
                  <c:v>18.018301</c:v>
                </c:pt>
                <c:pt idx="63">
                  <c:v>18.018795</c:v>
                </c:pt>
                <c:pt idx="64">
                  <c:v>18.0195465</c:v>
                </c:pt>
                <c:pt idx="65">
                  <c:v>18.020649</c:v>
                </c:pt>
                <c:pt idx="66">
                  <c:v>18.0222416</c:v>
                </c:pt>
                <c:pt idx="67">
                  <c:v>18.0245285</c:v>
                </c:pt>
                <c:pt idx="68">
                  <c:v>18.0277958</c:v>
                </c:pt>
                <c:pt idx="69">
                  <c:v>18.0324211</c:v>
                </c:pt>
                <c:pt idx="70">
                  <c:v>18.0389328</c:v>
                </c:pt>
                <c:pt idx="71">
                  <c:v>18.048027</c:v>
                </c:pt>
                <c:pt idx="72">
                  <c:v>18.0606213</c:v>
                </c:pt>
                <c:pt idx="73">
                  <c:v>18.0778618</c:v>
                </c:pt>
                <c:pt idx="74">
                  <c:v>18.1011467</c:v>
                </c:pt>
                <c:pt idx="75">
                  <c:v>18.13214870000001</c:v>
                </c:pt>
                <c:pt idx="76">
                  <c:v>18.1728172</c:v>
                </c:pt>
                <c:pt idx="77">
                  <c:v>18.2252712</c:v>
                </c:pt>
                <c:pt idx="78">
                  <c:v>18.2919388</c:v>
                </c:pt>
                <c:pt idx="79">
                  <c:v>18.3753223</c:v>
                </c:pt>
                <c:pt idx="80">
                  <c:v>18.4771347</c:v>
                </c:pt>
                <c:pt idx="81">
                  <c:v>18.5788918</c:v>
                </c:pt>
                <c:pt idx="82">
                  <c:v>18.6614895</c:v>
                </c:pt>
                <c:pt idx="83">
                  <c:v>18.7250519</c:v>
                </c:pt>
                <c:pt idx="84">
                  <c:v>18.7734737</c:v>
                </c:pt>
                <c:pt idx="85">
                  <c:v>18.8105602</c:v>
                </c:pt>
                <c:pt idx="86">
                  <c:v>18.8390923</c:v>
                </c:pt>
                <c:pt idx="87">
                  <c:v>18.8610725</c:v>
                </c:pt>
                <c:pt idx="88">
                  <c:v>18.878046</c:v>
                </c:pt>
                <c:pt idx="89">
                  <c:v>18.8911781</c:v>
                </c:pt>
                <c:pt idx="90">
                  <c:v>18.9013634</c:v>
                </c:pt>
                <c:pt idx="91">
                  <c:v>18.9092579</c:v>
                </c:pt>
                <c:pt idx="92">
                  <c:v>18.9153652</c:v>
                </c:pt>
                <c:pt idx="93">
                  <c:v>18.9200878</c:v>
                </c:pt>
                <c:pt idx="94">
                  <c:v>18.9237365999999</c:v>
                </c:pt>
                <c:pt idx="95">
                  <c:v>18.9265518</c:v>
                </c:pt>
                <c:pt idx="96">
                  <c:v>18.9287223999999</c:v>
                </c:pt>
                <c:pt idx="97">
                  <c:v>18.93039510000001</c:v>
                </c:pt>
                <c:pt idx="98">
                  <c:v>18.9316845</c:v>
                </c:pt>
                <c:pt idx="99">
                  <c:v>18.9326763</c:v>
                </c:pt>
                <c:pt idx="100">
                  <c:v>18.9333076</c:v>
                </c:pt>
                <c:pt idx="101">
                  <c:v>18.93388940000001</c:v>
                </c:pt>
                <c:pt idx="102">
                  <c:v>18.9345493</c:v>
                </c:pt>
                <c:pt idx="103">
                  <c:v>18.9353523</c:v>
                </c:pt>
                <c:pt idx="104">
                  <c:v>18.9363441</c:v>
                </c:pt>
                <c:pt idx="105">
                  <c:v>18.9375763</c:v>
                </c:pt>
                <c:pt idx="106">
                  <c:v>18.9390945</c:v>
                </c:pt>
                <c:pt idx="107">
                  <c:v>18.9409523</c:v>
                </c:pt>
                <c:pt idx="108">
                  <c:v>18.9432087</c:v>
                </c:pt>
                <c:pt idx="109">
                  <c:v>18.9459343</c:v>
                </c:pt>
                <c:pt idx="110">
                  <c:v>18.9491959</c:v>
                </c:pt>
                <c:pt idx="111">
                  <c:v>18.9531174</c:v>
                </c:pt>
                <c:pt idx="112">
                  <c:v>18.9579048</c:v>
                </c:pt>
                <c:pt idx="113">
                  <c:v>18.9638615</c:v>
                </c:pt>
                <c:pt idx="114">
                  <c:v>18.9715157</c:v>
                </c:pt>
                <c:pt idx="115">
                  <c:v>18.9816875</c:v>
                </c:pt>
                <c:pt idx="116">
                  <c:v>18.9954529</c:v>
                </c:pt>
                <c:pt idx="117">
                  <c:v>19.0138378</c:v>
                </c:pt>
                <c:pt idx="118">
                  <c:v>19.0373783</c:v>
                </c:pt>
                <c:pt idx="119">
                  <c:v>19.0639076</c:v>
                </c:pt>
                <c:pt idx="120">
                  <c:v>19.0848045</c:v>
                </c:pt>
                <c:pt idx="121">
                  <c:v>19.0869751</c:v>
                </c:pt>
                <c:pt idx="122">
                  <c:v>19.0684013</c:v>
                </c:pt>
                <c:pt idx="123">
                  <c:v>19.0475502</c:v>
                </c:pt>
                <c:pt idx="124">
                  <c:v>19.0320244</c:v>
                </c:pt>
                <c:pt idx="125">
                  <c:v>19.0007858</c:v>
                </c:pt>
                <c:pt idx="126">
                  <c:v>18.9449463</c:v>
                </c:pt>
                <c:pt idx="127">
                  <c:v>18.8748493</c:v>
                </c:pt>
                <c:pt idx="128">
                  <c:v>18.7926674</c:v>
                </c:pt>
                <c:pt idx="129">
                  <c:v>18.6970997</c:v>
                </c:pt>
                <c:pt idx="130">
                  <c:v>18.5871429</c:v>
                </c:pt>
                <c:pt idx="131">
                  <c:v>18.4782352</c:v>
                </c:pt>
                <c:pt idx="132">
                  <c:v>18.3904171</c:v>
                </c:pt>
                <c:pt idx="133">
                  <c:v>18.3251667</c:v>
                </c:pt>
                <c:pt idx="134">
                  <c:v>18.2786732</c:v>
                </c:pt>
                <c:pt idx="135">
                  <c:v>18.2459888</c:v>
                </c:pt>
                <c:pt idx="136">
                  <c:v>18.22274209999989</c:v>
                </c:pt>
                <c:pt idx="137">
                  <c:v>18.2058792</c:v>
                </c:pt>
                <c:pt idx="138">
                  <c:v>18.1933765</c:v>
                </c:pt>
                <c:pt idx="139">
                  <c:v>18.1839466</c:v>
                </c:pt>
                <c:pt idx="140">
                  <c:v>18.1767616</c:v>
                </c:pt>
                <c:pt idx="141">
                  <c:v>18.17125130000001</c:v>
                </c:pt>
                <c:pt idx="142">
                  <c:v>18.1670227</c:v>
                </c:pt>
                <c:pt idx="143">
                  <c:v>18.163805</c:v>
                </c:pt>
                <c:pt idx="144">
                  <c:v>18.1613503</c:v>
                </c:pt>
                <c:pt idx="145">
                  <c:v>18.1594715</c:v>
                </c:pt>
                <c:pt idx="146">
                  <c:v>18.15803530000001</c:v>
                </c:pt>
                <c:pt idx="147">
                  <c:v>18.1569386</c:v>
                </c:pt>
                <c:pt idx="148">
                  <c:v>18.1560993</c:v>
                </c:pt>
                <c:pt idx="149">
                  <c:v>18.15545850000001</c:v>
                </c:pt>
                <c:pt idx="150">
                  <c:v>18.1549683</c:v>
                </c:pt>
                <c:pt idx="151">
                  <c:v>18.1545925</c:v>
                </c:pt>
                <c:pt idx="152">
                  <c:v>18.15430450000001</c:v>
                </c:pt>
                <c:pt idx="153">
                  <c:v>18.1540833</c:v>
                </c:pt>
                <c:pt idx="154">
                  <c:v>18.1539116</c:v>
                </c:pt>
                <c:pt idx="155">
                  <c:v>18.15378190000001</c:v>
                </c:pt>
                <c:pt idx="156">
                  <c:v>18.1536808</c:v>
                </c:pt>
                <c:pt idx="157">
                  <c:v>18.1536045</c:v>
                </c:pt>
                <c:pt idx="158">
                  <c:v>18.1535454</c:v>
                </c:pt>
                <c:pt idx="159">
                  <c:v>18.1534996</c:v>
                </c:pt>
                <c:pt idx="160">
                  <c:v>18.1534653</c:v>
                </c:pt>
                <c:pt idx="161">
                  <c:v>18.1534386</c:v>
                </c:pt>
                <c:pt idx="162">
                  <c:v>18.15370560000001</c:v>
                </c:pt>
                <c:pt idx="163">
                  <c:v>18.1541939</c:v>
                </c:pt>
                <c:pt idx="164">
                  <c:v>18.1549358</c:v>
                </c:pt>
                <c:pt idx="165">
                  <c:v>18.1560211</c:v>
                </c:pt>
                <c:pt idx="166">
                  <c:v>18.1575871</c:v>
                </c:pt>
                <c:pt idx="167">
                  <c:v>18.15983200000001</c:v>
                </c:pt>
                <c:pt idx="168">
                  <c:v>18.1630268</c:v>
                </c:pt>
                <c:pt idx="169">
                  <c:v>18.1675453</c:v>
                </c:pt>
                <c:pt idx="170">
                  <c:v>18.1738949</c:v>
                </c:pt>
                <c:pt idx="171">
                  <c:v>18.1827545</c:v>
                </c:pt>
                <c:pt idx="172">
                  <c:v>18.19501110000001</c:v>
                </c:pt>
                <c:pt idx="173">
                  <c:v>18.2117882</c:v>
                </c:pt>
                <c:pt idx="174">
                  <c:v>18.2344532</c:v>
                </c:pt>
                <c:pt idx="175">
                  <c:v>18.2646599</c:v>
                </c:pt>
                <c:pt idx="176">
                  <c:v>18.30432130000001</c:v>
                </c:pt>
                <c:pt idx="177">
                  <c:v>18.3555527</c:v>
                </c:pt>
                <c:pt idx="178">
                  <c:v>18.4207344</c:v>
                </c:pt>
                <c:pt idx="179">
                  <c:v>18.5022984</c:v>
                </c:pt>
                <c:pt idx="180">
                  <c:v>18.6019096</c:v>
                </c:pt>
                <c:pt idx="181">
                  <c:v>18.7015305</c:v>
                </c:pt>
                <c:pt idx="182">
                  <c:v>18.78244019999989</c:v>
                </c:pt>
                <c:pt idx="183">
                  <c:v>18.8447285</c:v>
                </c:pt>
                <c:pt idx="184">
                  <c:v>18.892189</c:v>
                </c:pt>
                <c:pt idx="185">
                  <c:v>18.92854119999998</c:v>
                </c:pt>
                <c:pt idx="186">
                  <c:v>18.956501</c:v>
                </c:pt>
                <c:pt idx="187">
                  <c:v>18.97803689999989</c:v>
                </c:pt>
                <c:pt idx="188">
                  <c:v>18.9946651</c:v>
                </c:pt>
                <c:pt idx="189">
                  <c:v>19.0075321</c:v>
                </c:pt>
                <c:pt idx="190">
                  <c:v>19.01750760000001</c:v>
                </c:pt>
                <c:pt idx="191">
                  <c:v>19.02523229999989</c:v>
                </c:pt>
                <c:pt idx="192">
                  <c:v>19.03120610000001</c:v>
                </c:pt>
                <c:pt idx="193">
                  <c:v>19.0358276</c:v>
                </c:pt>
                <c:pt idx="194">
                  <c:v>19.0393944</c:v>
                </c:pt>
                <c:pt idx="195">
                  <c:v>19.0421467</c:v>
                </c:pt>
                <c:pt idx="196">
                  <c:v>19.0442677</c:v>
                </c:pt>
                <c:pt idx="197">
                  <c:v>19.0459023</c:v>
                </c:pt>
                <c:pt idx="198">
                  <c:v>19.047163</c:v>
                </c:pt>
                <c:pt idx="199">
                  <c:v>19.0481319</c:v>
                </c:pt>
                <c:pt idx="200">
                  <c:v>19.04874419999998</c:v>
                </c:pt>
                <c:pt idx="201">
                  <c:v>19.0493011</c:v>
                </c:pt>
                <c:pt idx="202">
                  <c:v>19.0499325</c:v>
                </c:pt>
                <c:pt idx="203">
                  <c:v>19.0506992</c:v>
                </c:pt>
                <c:pt idx="204">
                  <c:v>19.0516434</c:v>
                </c:pt>
                <c:pt idx="205">
                  <c:v>19.0528126</c:v>
                </c:pt>
                <c:pt idx="206">
                  <c:v>19.0542488</c:v>
                </c:pt>
                <c:pt idx="207">
                  <c:v>19.0560055</c:v>
                </c:pt>
                <c:pt idx="208">
                  <c:v>19.0581322</c:v>
                </c:pt>
                <c:pt idx="209">
                  <c:v>19.0606918</c:v>
                </c:pt>
                <c:pt idx="210">
                  <c:v>19.0637474</c:v>
                </c:pt>
                <c:pt idx="211">
                  <c:v>19.0674171</c:v>
                </c:pt>
                <c:pt idx="212">
                  <c:v>19.0718861</c:v>
                </c:pt>
                <c:pt idx="213">
                  <c:v>19.0774345</c:v>
                </c:pt>
                <c:pt idx="214">
                  <c:v>19.0845509</c:v>
                </c:pt>
                <c:pt idx="215">
                  <c:v>19.09399030000001</c:v>
                </c:pt>
                <c:pt idx="216">
                  <c:v>19.106739</c:v>
                </c:pt>
                <c:pt idx="217">
                  <c:v>19.1237831</c:v>
                </c:pt>
                <c:pt idx="218">
                  <c:v>19.1457596</c:v>
                </c:pt>
                <c:pt idx="219">
                  <c:v>19.1710033</c:v>
                </c:pt>
                <c:pt idx="220">
                  <c:v>19.1909466</c:v>
                </c:pt>
                <c:pt idx="221">
                  <c:v>19.1919937</c:v>
                </c:pt>
                <c:pt idx="222">
                  <c:v>19.1719818</c:v>
                </c:pt>
                <c:pt idx="223">
                  <c:v>19.1498432</c:v>
                </c:pt>
                <c:pt idx="224">
                  <c:v>19.1341133</c:v>
                </c:pt>
                <c:pt idx="225">
                  <c:v>19.1049614</c:v>
                </c:pt>
                <c:pt idx="226">
                  <c:v>19.05274199999998</c:v>
                </c:pt>
                <c:pt idx="227">
                  <c:v>18.9842968</c:v>
                </c:pt>
                <c:pt idx="228">
                  <c:v>18.8997536</c:v>
                </c:pt>
                <c:pt idx="229">
                  <c:v>18.7980366</c:v>
                </c:pt>
                <c:pt idx="230">
                  <c:v>18.6788845</c:v>
                </c:pt>
                <c:pt idx="231">
                  <c:v>18.5627251</c:v>
                </c:pt>
                <c:pt idx="232">
                  <c:v>18.4716988</c:v>
                </c:pt>
                <c:pt idx="233">
                  <c:v>18.4052906</c:v>
                </c:pt>
                <c:pt idx="234">
                  <c:v>18.3580799</c:v>
                </c:pt>
                <c:pt idx="235">
                  <c:v>18.3243809</c:v>
                </c:pt>
                <c:pt idx="236">
                  <c:v>18.2998753</c:v>
                </c:pt>
                <c:pt idx="237">
                  <c:v>18.2817287</c:v>
                </c:pt>
                <c:pt idx="238">
                  <c:v>18.26812359999989</c:v>
                </c:pt>
                <c:pt idx="239">
                  <c:v>18.2578526</c:v>
                </c:pt>
                <c:pt idx="240">
                  <c:v>18.2500935</c:v>
                </c:pt>
                <c:pt idx="241">
                  <c:v>18.244194</c:v>
                </c:pt>
                <c:pt idx="242">
                  <c:v>18.2396698</c:v>
                </c:pt>
                <c:pt idx="243">
                  <c:v>18.2361965</c:v>
                </c:pt>
                <c:pt idx="244">
                  <c:v>18.23353</c:v>
                </c:pt>
                <c:pt idx="245">
                  <c:v>18.2314854</c:v>
                </c:pt>
                <c:pt idx="246">
                  <c:v>18.22991560000001</c:v>
                </c:pt>
                <c:pt idx="247">
                  <c:v>18.22871209999989</c:v>
                </c:pt>
                <c:pt idx="248">
                  <c:v>18.2277908</c:v>
                </c:pt>
                <c:pt idx="249">
                  <c:v>18.2270851</c:v>
                </c:pt>
                <c:pt idx="250">
                  <c:v>18.2265453</c:v>
                </c:pt>
                <c:pt idx="251">
                  <c:v>18.2261314</c:v>
                </c:pt>
                <c:pt idx="252">
                  <c:v>18.2258148</c:v>
                </c:pt>
                <c:pt idx="253">
                  <c:v>18.2255707</c:v>
                </c:pt>
                <c:pt idx="254">
                  <c:v>18.2253838</c:v>
                </c:pt>
                <c:pt idx="255">
                  <c:v>18.2252407</c:v>
                </c:pt>
                <c:pt idx="256">
                  <c:v>18.2251282</c:v>
                </c:pt>
                <c:pt idx="257">
                  <c:v>18.2250443</c:v>
                </c:pt>
                <c:pt idx="258">
                  <c:v>18.2249794</c:v>
                </c:pt>
                <c:pt idx="259">
                  <c:v>18.2249298</c:v>
                </c:pt>
                <c:pt idx="260">
                  <c:v>18.2248898</c:v>
                </c:pt>
                <c:pt idx="261">
                  <c:v>18.22486110000001</c:v>
                </c:pt>
                <c:pt idx="262">
                  <c:v>18.2251244</c:v>
                </c:pt>
                <c:pt idx="263">
                  <c:v>18.2256088</c:v>
                </c:pt>
                <c:pt idx="264">
                  <c:v>18.2263451</c:v>
                </c:pt>
                <c:pt idx="265">
                  <c:v>18.2274227</c:v>
                </c:pt>
                <c:pt idx="266">
                  <c:v>18.2289791</c:v>
                </c:pt>
                <c:pt idx="267">
                  <c:v>18.231205</c:v>
                </c:pt>
                <c:pt idx="268">
                  <c:v>18.234375</c:v>
                </c:pt>
                <c:pt idx="269">
                  <c:v>18.23885540000001</c:v>
                </c:pt>
                <c:pt idx="270">
                  <c:v>18.2451477</c:v>
                </c:pt>
                <c:pt idx="271">
                  <c:v>18.2539253</c:v>
                </c:pt>
                <c:pt idx="272">
                  <c:v>18.2660713</c:v>
                </c:pt>
                <c:pt idx="273">
                  <c:v>18.2826938999999</c:v>
                </c:pt>
                <c:pt idx="274">
                  <c:v>18.3051567</c:v>
                </c:pt>
                <c:pt idx="275">
                  <c:v>18.3350925</c:v>
                </c:pt>
                <c:pt idx="276">
                  <c:v>18.3743992</c:v>
                </c:pt>
                <c:pt idx="277">
                  <c:v>18.4251747</c:v>
                </c:pt>
                <c:pt idx="278">
                  <c:v>18.489769</c:v>
                </c:pt>
                <c:pt idx="279">
                  <c:v>18.5705643</c:v>
                </c:pt>
                <c:pt idx="280">
                  <c:v>18.66921810000001</c:v>
                </c:pt>
                <c:pt idx="281">
                  <c:v>18.7679062</c:v>
                </c:pt>
                <c:pt idx="282">
                  <c:v>18.8480663</c:v>
                </c:pt>
                <c:pt idx="283">
                  <c:v>18.9098415</c:v>
                </c:pt>
                <c:pt idx="284">
                  <c:v>18.9569473</c:v>
                </c:pt>
                <c:pt idx="285">
                  <c:v>18.9929943</c:v>
                </c:pt>
                <c:pt idx="286">
                  <c:v>19.0207481</c:v>
                </c:pt>
                <c:pt idx="287">
                  <c:v>19.0421562</c:v>
                </c:pt>
                <c:pt idx="288">
                  <c:v>19.0587044</c:v>
                </c:pt>
                <c:pt idx="289">
                  <c:v>19.0715122</c:v>
                </c:pt>
                <c:pt idx="290">
                  <c:v>19.0814457</c:v>
                </c:pt>
                <c:pt idx="291">
                  <c:v>19.0891457</c:v>
                </c:pt>
                <c:pt idx="292">
                  <c:v>19.0951042</c:v>
                </c:pt>
                <c:pt idx="293">
                  <c:v>19.0997105</c:v>
                </c:pt>
                <c:pt idx="294">
                  <c:v>19.1032677</c:v>
                </c:pt>
                <c:pt idx="295">
                  <c:v>19.1060123</c:v>
                </c:pt>
                <c:pt idx="296">
                  <c:v>19.1081295</c:v>
                </c:pt>
                <c:pt idx="297">
                  <c:v>19.1097603</c:v>
                </c:pt>
                <c:pt idx="298">
                  <c:v>19.1110172</c:v>
                </c:pt>
                <c:pt idx="299">
                  <c:v>19.1119843</c:v>
                </c:pt>
                <c:pt idx="300">
                  <c:v>19.1125946</c:v>
                </c:pt>
                <c:pt idx="301">
                  <c:v>19.11315160000001</c:v>
                </c:pt>
                <c:pt idx="302">
                  <c:v>19.11377910000001</c:v>
                </c:pt>
                <c:pt idx="303">
                  <c:v>19.1145401</c:v>
                </c:pt>
                <c:pt idx="304">
                  <c:v>19.1154823</c:v>
                </c:pt>
                <c:pt idx="305">
                  <c:v>19.1166477</c:v>
                </c:pt>
                <c:pt idx="306">
                  <c:v>19.1180782</c:v>
                </c:pt>
                <c:pt idx="307">
                  <c:v>19.11982920000001</c:v>
                </c:pt>
                <c:pt idx="308">
                  <c:v>19.1219501</c:v>
                </c:pt>
                <c:pt idx="309">
                  <c:v>19.1245022</c:v>
                </c:pt>
                <c:pt idx="310">
                  <c:v>19.127552</c:v>
                </c:pt>
                <c:pt idx="311">
                  <c:v>19.1312237</c:v>
                </c:pt>
                <c:pt idx="312">
                  <c:v>19.1357021</c:v>
                </c:pt>
                <c:pt idx="313">
                  <c:v>19.1412868</c:v>
                </c:pt>
                <c:pt idx="314">
                  <c:v>19.148489</c:v>
                </c:pt>
                <c:pt idx="315">
                  <c:v>19.1581154</c:v>
                </c:pt>
                <c:pt idx="316">
                  <c:v>19.1712227</c:v>
                </c:pt>
                <c:pt idx="317">
                  <c:v>19.1888142</c:v>
                </c:pt>
                <c:pt idx="318">
                  <c:v>19.2114582</c:v>
                </c:pt>
                <c:pt idx="319">
                  <c:v>19.237154</c:v>
                </c:pt>
                <c:pt idx="320">
                  <c:v>19.2572842</c:v>
                </c:pt>
                <c:pt idx="321">
                  <c:v>19.2585812</c:v>
                </c:pt>
                <c:pt idx="322">
                  <c:v>19.23875810000001</c:v>
                </c:pt>
                <c:pt idx="323">
                  <c:v>19.215992</c:v>
                </c:pt>
                <c:pt idx="324">
                  <c:v>19.1981659</c:v>
                </c:pt>
                <c:pt idx="325">
                  <c:v>19.1645412</c:v>
                </c:pt>
                <c:pt idx="326">
                  <c:v>19.10653110000001</c:v>
                </c:pt>
                <c:pt idx="327">
                  <c:v>19.0347366</c:v>
                </c:pt>
                <c:pt idx="328">
                  <c:v>18.9502335</c:v>
                </c:pt>
                <c:pt idx="329">
                  <c:v>18.8486633</c:v>
                </c:pt>
                <c:pt idx="330">
                  <c:v>18.7265034</c:v>
                </c:pt>
                <c:pt idx="331">
                  <c:v>18.605505</c:v>
                </c:pt>
                <c:pt idx="332">
                  <c:v>18.5111198</c:v>
                </c:pt>
                <c:pt idx="333">
                  <c:v>18.442173</c:v>
                </c:pt>
                <c:pt idx="334">
                  <c:v>18.3924713</c:v>
                </c:pt>
                <c:pt idx="335">
                  <c:v>18.3565979</c:v>
                </c:pt>
                <c:pt idx="336">
                  <c:v>18.33045390000001</c:v>
                </c:pt>
                <c:pt idx="337">
                  <c:v>18.3111038</c:v>
                </c:pt>
                <c:pt idx="338">
                  <c:v>18.2966137</c:v>
                </c:pt>
                <c:pt idx="339">
                  <c:v>18.28566359999989</c:v>
                </c:pt>
                <c:pt idx="340">
                  <c:v>18.2773209</c:v>
                </c:pt>
                <c:pt idx="341">
                  <c:v>18.2709656</c:v>
                </c:pt>
                <c:pt idx="342">
                  <c:v>18.2661057</c:v>
                </c:pt>
                <c:pt idx="343">
                  <c:v>18.2623749</c:v>
                </c:pt>
                <c:pt idx="344">
                  <c:v>18.25951</c:v>
                </c:pt>
                <c:pt idx="345">
                  <c:v>18.2573166</c:v>
                </c:pt>
                <c:pt idx="346">
                  <c:v>18.2556381</c:v>
                </c:pt>
                <c:pt idx="347">
                  <c:v>18.2543507</c:v>
                </c:pt>
                <c:pt idx="348">
                  <c:v>18.2533646</c:v>
                </c:pt>
                <c:pt idx="349">
                  <c:v>18.2526073</c:v>
                </c:pt>
                <c:pt idx="350">
                  <c:v>18.2520256</c:v>
                </c:pt>
                <c:pt idx="351">
                  <c:v>18.2515812</c:v>
                </c:pt>
                <c:pt idx="352">
                  <c:v>18.2512379</c:v>
                </c:pt>
                <c:pt idx="353">
                  <c:v>18.2509766</c:v>
                </c:pt>
                <c:pt idx="354">
                  <c:v>18.2507725</c:v>
                </c:pt>
                <c:pt idx="355">
                  <c:v>18.2506161</c:v>
                </c:pt>
                <c:pt idx="356">
                  <c:v>18.2504978</c:v>
                </c:pt>
                <c:pt idx="357">
                  <c:v>18.2504063</c:v>
                </c:pt>
                <c:pt idx="358">
                  <c:v>18.2503357</c:v>
                </c:pt>
                <c:pt idx="359">
                  <c:v>18.2502804</c:v>
                </c:pt>
                <c:pt idx="360">
                  <c:v>18.2502384</c:v>
                </c:pt>
                <c:pt idx="361">
                  <c:v>18.2502079</c:v>
                </c:pt>
                <c:pt idx="362">
                  <c:v>18.2504692</c:v>
                </c:pt>
                <c:pt idx="363">
                  <c:v>18.2509499</c:v>
                </c:pt>
                <c:pt idx="364">
                  <c:v>18.2516842</c:v>
                </c:pt>
                <c:pt idx="365">
                  <c:v>18.2527561</c:v>
                </c:pt>
                <c:pt idx="366">
                  <c:v>18.254303</c:v>
                </c:pt>
                <c:pt idx="367">
                  <c:v>18.2565193</c:v>
                </c:pt>
                <c:pt idx="368">
                  <c:v>18.2596722</c:v>
                </c:pt>
                <c:pt idx="369">
                  <c:v>18.2641296</c:v>
                </c:pt>
                <c:pt idx="370">
                  <c:v>18.2703934</c:v>
                </c:pt>
                <c:pt idx="371">
                  <c:v>18.2791348</c:v>
                </c:pt>
                <c:pt idx="372">
                  <c:v>18.291235</c:v>
                </c:pt>
                <c:pt idx="373">
                  <c:v>18.3078022</c:v>
                </c:pt>
                <c:pt idx="374">
                  <c:v>18.3301926</c:v>
                </c:pt>
                <c:pt idx="375">
                  <c:v>18.3600388</c:v>
                </c:pt>
                <c:pt idx="376">
                  <c:v>18.3992462</c:v>
                </c:pt>
                <c:pt idx="377">
                  <c:v>18.4499092</c:v>
                </c:pt>
                <c:pt idx="378">
                  <c:v>18.5143871</c:v>
                </c:pt>
                <c:pt idx="379">
                  <c:v>18.5950718</c:v>
                </c:pt>
                <c:pt idx="380">
                  <c:v>18.69359590000001</c:v>
                </c:pt>
                <c:pt idx="381">
                  <c:v>18.7921562</c:v>
                </c:pt>
                <c:pt idx="382">
                  <c:v>18.87217710000001</c:v>
                </c:pt>
                <c:pt idx="383">
                  <c:v>18.933794</c:v>
                </c:pt>
                <c:pt idx="384">
                  <c:v>18.98072619999989</c:v>
                </c:pt>
                <c:pt idx="385">
                  <c:v>19.0166111</c:v>
                </c:pt>
                <c:pt idx="386">
                  <c:v>19.04422570000001</c:v>
                </c:pt>
                <c:pt idx="387">
                  <c:v>19.0655155</c:v>
                </c:pt>
                <c:pt idx="388">
                  <c:v>19.0819702</c:v>
                </c:pt>
                <c:pt idx="389">
                  <c:v>19.0947285</c:v>
                </c:pt>
                <c:pt idx="390">
                  <c:v>19.10462</c:v>
                </c:pt>
                <c:pt idx="391">
                  <c:v>19.1122837</c:v>
                </c:pt>
                <c:pt idx="392">
                  <c:v>19.1182117</c:v>
                </c:pt>
                <c:pt idx="393">
                  <c:v>19.122797</c:v>
                </c:pt>
                <c:pt idx="394">
                  <c:v>19.12633510000001</c:v>
                </c:pt>
                <c:pt idx="395">
                  <c:v>19.1290684</c:v>
                </c:pt>
                <c:pt idx="396">
                  <c:v>19.131176</c:v>
                </c:pt>
                <c:pt idx="397">
                  <c:v>19.13280110000001</c:v>
                </c:pt>
                <c:pt idx="398">
                  <c:v>19.1340504</c:v>
                </c:pt>
                <c:pt idx="399">
                  <c:v>19.1350117</c:v>
                </c:pt>
                <c:pt idx="400">
                  <c:v>19.1356182</c:v>
                </c:pt>
                <c:pt idx="401">
                  <c:v>19.1361713</c:v>
                </c:pt>
                <c:pt idx="402">
                  <c:v>19.13679310000001</c:v>
                </c:pt>
                <c:pt idx="403">
                  <c:v>19.1375484</c:v>
                </c:pt>
                <c:pt idx="404">
                  <c:v>19.1384811</c:v>
                </c:pt>
                <c:pt idx="405">
                  <c:v>19.1396332</c:v>
                </c:pt>
                <c:pt idx="406">
                  <c:v>19.1410503</c:v>
                </c:pt>
                <c:pt idx="407">
                  <c:v>19.1427822</c:v>
                </c:pt>
                <c:pt idx="408">
                  <c:v>19.1448841</c:v>
                </c:pt>
                <c:pt idx="409">
                  <c:v>19.1474075</c:v>
                </c:pt>
                <c:pt idx="410">
                  <c:v>19.15041160000001</c:v>
                </c:pt>
                <c:pt idx="411">
                  <c:v>19.1540127</c:v>
                </c:pt>
                <c:pt idx="412">
                  <c:v>19.1584015</c:v>
                </c:pt>
                <c:pt idx="413">
                  <c:v>19.1638737</c:v>
                </c:pt>
                <c:pt idx="414">
                  <c:v>19.1708965</c:v>
                </c:pt>
                <c:pt idx="415">
                  <c:v>19.1802959</c:v>
                </c:pt>
                <c:pt idx="416">
                  <c:v>19.1931763</c:v>
                </c:pt>
                <c:pt idx="417">
                  <c:v>19.2106228</c:v>
                </c:pt>
                <c:pt idx="418">
                  <c:v>19.2333241</c:v>
                </c:pt>
                <c:pt idx="419">
                  <c:v>19.2591934</c:v>
                </c:pt>
                <c:pt idx="420">
                  <c:v>19.2793636</c:v>
                </c:pt>
                <c:pt idx="421">
                  <c:v>19.2799664</c:v>
                </c:pt>
                <c:pt idx="422">
                  <c:v>19.2591019</c:v>
                </c:pt>
                <c:pt idx="423">
                  <c:v>19.2356586</c:v>
                </c:pt>
                <c:pt idx="424">
                  <c:v>19.21805760000001</c:v>
                </c:pt>
                <c:pt idx="425">
                  <c:v>19.1843224</c:v>
                </c:pt>
                <c:pt idx="426">
                  <c:v>19.12656400000001</c:v>
                </c:pt>
                <c:pt idx="427">
                  <c:v>19.0553989</c:v>
                </c:pt>
                <c:pt idx="428">
                  <c:v>18.9705105</c:v>
                </c:pt>
                <c:pt idx="429">
                  <c:v>18.8687935</c:v>
                </c:pt>
                <c:pt idx="430">
                  <c:v>18.7473888</c:v>
                </c:pt>
                <c:pt idx="431">
                  <c:v>18.6266842</c:v>
                </c:pt>
                <c:pt idx="432">
                  <c:v>18.5304165</c:v>
                </c:pt>
                <c:pt idx="433">
                  <c:v>18.4592381</c:v>
                </c:pt>
                <c:pt idx="434">
                  <c:v>18.4086285</c:v>
                </c:pt>
                <c:pt idx="435">
                  <c:v>18.3725014</c:v>
                </c:pt>
                <c:pt idx="436">
                  <c:v>18.3461037</c:v>
                </c:pt>
                <c:pt idx="437">
                  <c:v>18.326334</c:v>
                </c:pt>
                <c:pt idx="438">
                  <c:v>18.3113308</c:v>
                </c:pt>
                <c:pt idx="439">
                  <c:v>18.2999344</c:v>
                </c:pt>
                <c:pt idx="440">
                  <c:v>18.2912464</c:v>
                </c:pt>
                <c:pt idx="441">
                  <c:v>18.2846127</c:v>
                </c:pt>
                <c:pt idx="442">
                  <c:v>18.2795677</c:v>
                </c:pt>
                <c:pt idx="443">
                  <c:v>18.2757149</c:v>
                </c:pt>
                <c:pt idx="444">
                  <c:v>18.2727547</c:v>
                </c:pt>
                <c:pt idx="445">
                  <c:v>18.2704811</c:v>
                </c:pt>
                <c:pt idx="446">
                  <c:v>18.26873589999989</c:v>
                </c:pt>
                <c:pt idx="447">
                  <c:v>18.2673988</c:v>
                </c:pt>
                <c:pt idx="448">
                  <c:v>18.2663727</c:v>
                </c:pt>
                <c:pt idx="449">
                  <c:v>18.2655849</c:v>
                </c:pt>
                <c:pt idx="450">
                  <c:v>18.2649803</c:v>
                </c:pt>
                <c:pt idx="451">
                  <c:v>18.2645168</c:v>
                </c:pt>
                <c:pt idx="452">
                  <c:v>18.2641602</c:v>
                </c:pt>
                <c:pt idx="453">
                  <c:v>18.2638855</c:v>
                </c:pt>
                <c:pt idx="454">
                  <c:v>18.2636738</c:v>
                </c:pt>
                <c:pt idx="455">
                  <c:v>18.26350979999998</c:v>
                </c:pt>
                <c:pt idx="456">
                  <c:v>18.2633858</c:v>
                </c:pt>
                <c:pt idx="457">
                  <c:v>18.2632885</c:v>
                </c:pt>
                <c:pt idx="458">
                  <c:v>18.2632141</c:v>
                </c:pt>
                <c:pt idx="459">
                  <c:v>18.2631569</c:v>
                </c:pt>
                <c:pt idx="460">
                  <c:v>18.2631149</c:v>
                </c:pt>
                <c:pt idx="461">
                  <c:v>18.2630806</c:v>
                </c:pt>
                <c:pt idx="462">
                  <c:v>18.26333999999989</c:v>
                </c:pt>
                <c:pt idx="463">
                  <c:v>18.2638206</c:v>
                </c:pt>
                <c:pt idx="464">
                  <c:v>18.2645531</c:v>
                </c:pt>
                <c:pt idx="465">
                  <c:v>18.26562119999998</c:v>
                </c:pt>
                <c:pt idx="466">
                  <c:v>18.2671642</c:v>
                </c:pt>
                <c:pt idx="467">
                  <c:v>18.2693748</c:v>
                </c:pt>
                <c:pt idx="468">
                  <c:v>18.27251629999989</c:v>
                </c:pt>
                <c:pt idx="469">
                  <c:v>18.2769604</c:v>
                </c:pt>
                <c:pt idx="470">
                  <c:v>18.2832012</c:v>
                </c:pt>
                <c:pt idx="471">
                  <c:v>18.2919121</c:v>
                </c:pt>
                <c:pt idx="472">
                  <c:v>18.3039627</c:v>
                </c:pt>
                <c:pt idx="473">
                  <c:v>18.3204594</c:v>
                </c:pt>
                <c:pt idx="474">
                  <c:v>18.3427525</c:v>
                </c:pt>
                <c:pt idx="475">
                  <c:v>18.3724651</c:v>
                </c:pt>
                <c:pt idx="476">
                  <c:v>18.4114952</c:v>
                </c:pt>
                <c:pt idx="477">
                  <c:v>18.4619179</c:v>
                </c:pt>
                <c:pt idx="478">
                  <c:v>18.5260963</c:v>
                </c:pt>
                <c:pt idx="479">
                  <c:v>18.606369</c:v>
                </c:pt>
                <c:pt idx="480">
                  <c:v>18.7043095</c:v>
                </c:pt>
                <c:pt idx="481">
                  <c:v>18.8022003</c:v>
                </c:pt>
                <c:pt idx="482">
                  <c:v>18.8816967</c:v>
                </c:pt>
                <c:pt idx="483">
                  <c:v>18.9429111</c:v>
                </c:pt>
                <c:pt idx="484">
                  <c:v>18.9896068999999</c:v>
                </c:pt>
                <c:pt idx="485">
                  <c:v>19.0253372</c:v>
                </c:pt>
                <c:pt idx="486">
                  <c:v>19.0528469</c:v>
                </c:pt>
                <c:pt idx="487">
                  <c:v>19.07408330000001</c:v>
                </c:pt>
                <c:pt idx="488">
                  <c:v>19.090498</c:v>
                </c:pt>
                <c:pt idx="489">
                  <c:v>19.1032009</c:v>
                </c:pt>
                <c:pt idx="490">
                  <c:v>19.11305430000001</c:v>
                </c:pt>
                <c:pt idx="491">
                  <c:v>19.1206913</c:v>
                </c:pt>
                <c:pt idx="492">
                  <c:v>19.1265984</c:v>
                </c:pt>
                <c:pt idx="493">
                  <c:v>19.1311703</c:v>
                </c:pt>
                <c:pt idx="494">
                  <c:v>19.1346989</c:v>
                </c:pt>
                <c:pt idx="495">
                  <c:v>19.1374226</c:v>
                </c:pt>
                <c:pt idx="496">
                  <c:v>19.1395206</c:v>
                </c:pt>
                <c:pt idx="497">
                  <c:v>19.1411381</c:v>
                </c:pt>
                <c:pt idx="498">
                  <c:v>19.1423836</c:v>
                </c:pt>
                <c:pt idx="499">
                  <c:v>19.1433411</c:v>
                </c:pt>
                <c:pt idx="500">
                  <c:v>19.1439438</c:v>
                </c:pt>
                <c:pt idx="501">
                  <c:v>19.1444912</c:v>
                </c:pt>
                <c:pt idx="502">
                  <c:v>19.1451111</c:v>
                </c:pt>
                <c:pt idx="503">
                  <c:v>19.14585690000001</c:v>
                </c:pt>
                <c:pt idx="504">
                  <c:v>19.14678</c:v>
                </c:pt>
                <c:pt idx="505">
                  <c:v>19.14791870000001</c:v>
                </c:pt>
                <c:pt idx="506">
                  <c:v>19.14931870000001</c:v>
                </c:pt>
                <c:pt idx="507">
                  <c:v>19.1510334</c:v>
                </c:pt>
                <c:pt idx="508">
                  <c:v>19.15310670000001</c:v>
                </c:pt>
                <c:pt idx="509">
                  <c:v>19.1555901</c:v>
                </c:pt>
                <c:pt idx="510">
                  <c:v>19.15855790000001</c:v>
                </c:pt>
                <c:pt idx="511">
                  <c:v>19.1621246</c:v>
                </c:pt>
                <c:pt idx="512">
                  <c:v>19.16645430000001</c:v>
                </c:pt>
                <c:pt idx="513">
                  <c:v>19.1718349</c:v>
                </c:pt>
                <c:pt idx="514">
                  <c:v>19.1787834</c:v>
                </c:pt>
                <c:pt idx="515">
                  <c:v>19.1880856</c:v>
                </c:pt>
                <c:pt idx="516">
                  <c:v>19.2007599</c:v>
                </c:pt>
                <c:pt idx="517">
                  <c:v>19.217844</c:v>
                </c:pt>
                <c:pt idx="518">
                  <c:v>19.2397251</c:v>
                </c:pt>
                <c:pt idx="519">
                  <c:v>19.2644501</c:v>
                </c:pt>
                <c:pt idx="520">
                  <c:v>19.28334999999989</c:v>
                </c:pt>
                <c:pt idx="521">
                  <c:v>19.2828636</c:v>
                </c:pt>
                <c:pt idx="522">
                  <c:v>19.2617836</c:v>
                </c:pt>
                <c:pt idx="523">
                  <c:v>19.23892590000001</c:v>
                </c:pt>
                <c:pt idx="524">
                  <c:v>19.22261999999989</c:v>
                </c:pt>
                <c:pt idx="525">
                  <c:v>19.1927319</c:v>
                </c:pt>
                <c:pt idx="526">
                  <c:v>19.1390457</c:v>
                </c:pt>
                <c:pt idx="527">
                  <c:v>19.0693741</c:v>
                </c:pt>
                <c:pt idx="528">
                  <c:v>18.9818935</c:v>
                </c:pt>
                <c:pt idx="529">
                  <c:v>18.8750477</c:v>
                </c:pt>
                <c:pt idx="530">
                  <c:v>18.7522926</c:v>
                </c:pt>
                <c:pt idx="531">
                  <c:v>18.6328278</c:v>
                </c:pt>
                <c:pt idx="532">
                  <c:v>18.5369625</c:v>
                </c:pt>
                <c:pt idx="533">
                  <c:v>18.4656544</c:v>
                </c:pt>
                <c:pt idx="534">
                  <c:v>18.4135704</c:v>
                </c:pt>
                <c:pt idx="535">
                  <c:v>18.3758144</c:v>
                </c:pt>
                <c:pt idx="536">
                  <c:v>18.3485641</c:v>
                </c:pt>
                <c:pt idx="537">
                  <c:v>18.3288708</c:v>
                </c:pt>
                <c:pt idx="538">
                  <c:v>18.3145123</c:v>
                </c:pt>
                <c:pt idx="539">
                  <c:v>18.3038979</c:v>
                </c:pt>
                <c:pt idx="540">
                  <c:v>18.2959423</c:v>
                </c:pt>
                <c:pt idx="541">
                  <c:v>18.2899075</c:v>
                </c:pt>
                <c:pt idx="542">
                  <c:v>18.2853012</c:v>
                </c:pt>
                <c:pt idx="543">
                  <c:v>18.2817974</c:v>
                </c:pt>
                <c:pt idx="544">
                  <c:v>18.2791195</c:v>
                </c:pt>
                <c:pt idx="545">
                  <c:v>18.27706150000001</c:v>
                </c:pt>
                <c:pt idx="546">
                  <c:v>18.2754784</c:v>
                </c:pt>
                <c:pt idx="547">
                  <c:v>18.2742596</c:v>
                </c:pt>
                <c:pt idx="548">
                  <c:v>18.2733212</c:v>
                </c:pt>
                <c:pt idx="549">
                  <c:v>18.2726021</c:v>
                </c:pt>
                <c:pt idx="550">
                  <c:v>18.2720509</c:v>
                </c:pt>
                <c:pt idx="551">
                  <c:v>18.2716274</c:v>
                </c:pt>
                <c:pt idx="552">
                  <c:v>18.2713032</c:v>
                </c:pt>
                <c:pt idx="553">
                  <c:v>18.2710552</c:v>
                </c:pt>
                <c:pt idx="554">
                  <c:v>18.27086450000001</c:v>
                </c:pt>
                <c:pt idx="555">
                  <c:v>18.2707176</c:v>
                </c:pt>
                <c:pt idx="556">
                  <c:v>18.2706032</c:v>
                </c:pt>
                <c:pt idx="557">
                  <c:v>18.2705173</c:v>
                </c:pt>
                <c:pt idx="558">
                  <c:v>18.2704506</c:v>
                </c:pt>
                <c:pt idx="559">
                  <c:v>18.2703991</c:v>
                </c:pt>
                <c:pt idx="560">
                  <c:v>18.270359</c:v>
                </c:pt>
                <c:pt idx="561">
                  <c:v>18.2703304</c:v>
                </c:pt>
                <c:pt idx="562">
                  <c:v>18.2705936</c:v>
                </c:pt>
                <c:pt idx="563">
                  <c:v>18.2710762</c:v>
                </c:pt>
                <c:pt idx="564">
                  <c:v>18.2718105</c:v>
                </c:pt>
                <c:pt idx="565">
                  <c:v>18.2728844</c:v>
                </c:pt>
                <c:pt idx="566">
                  <c:v>18.2744331</c:v>
                </c:pt>
                <c:pt idx="567">
                  <c:v>18.27664949999998</c:v>
                </c:pt>
                <c:pt idx="568">
                  <c:v>18.2798023</c:v>
                </c:pt>
                <c:pt idx="569">
                  <c:v>18.2842579</c:v>
                </c:pt>
                <c:pt idx="570">
                  <c:v>18.2905159</c:v>
                </c:pt>
                <c:pt idx="571">
                  <c:v>18.2992477</c:v>
                </c:pt>
                <c:pt idx="572">
                  <c:v>18.3113289</c:v>
                </c:pt>
                <c:pt idx="573">
                  <c:v>18.32786370000001</c:v>
                </c:pt>
                <c:pt idx="574">
                  <c:v>18.3502064</c:v>
                </c:pt>
                <c:pt idx="575">
                  <c:v>18.3799858</c:v>
                </c:pt>
                <c:pt idx="576">
                  <c:v>18.419096</c:v>
                </c:pt>
                <c:pt idx="577">
                  <c:v>18.46961779999998</c:v>
                </c:pt>
                <c:pt idx="578">
                  <c:v>18.5339088</c:v>
                </c:pt>
                <c:pt idx="579">
                  <c:v>18.61435700000001</c:v>
                </c:pt>
                <c:pt idx="580">
                  <c:v>18.7126179</c:v>
                </c:pt>
                <c:pt idx="581">
                  <c:v>18.81095120000001</c:v>
                </c:pt>
                <c:pt idx="582">
                  <c:v>18.8908062</c:v>
                </c:pt>
                <c:pt idx="583">
                  <c:v>18.9523201</c:v>
                </c:pt>
                <c:pt idx="584">
                  <c:v>18.9992085</c:v>
                </c:pt>
                <c:pt idx="585">
                  <c:v>19.03508190000001</c:v>
                </c:pt>
                <c:pt idx="586">
                  <c:v>19.06269649999998</c:v>
                </c:pt>
                <c:pt idx="587">
                  <c:v>19.0839996</c:v>
                </c:pt>
                <c:pt idx="588">
                  <c:v>19.1004639</c:v>
                </c:pt>
                <c:pt idx="589">
                  <c:v>19.1132298</c:v>
                </c:pt>
                <c:pt idx="590">
                  <c:v>19.1231232</c:v>
                </c:pt>
                <c:pt idx="591">
                  <c:v>19.1307888</c:v>
                </c:pt>
                <c:pt idx="592">
                  <c:v>19.1367149</c:v>
                </c:pt>
                <c:pt idx="593">
                  <c:v>19.1412983</c:v>
                </c:pt>
                <c:pt idx="594">
                  <c:v>19.14483450000001</c:v>
                </c:pt>
                <c:pt idx="595">
                  <c:v>19.1475658</c:v>
                </c:pt>
                <c:pt idx="596">
                  <c:v>19.1496716</c:v>
                </c:pt>
                <c:pt idx="597">
                  <c:v>19.1512947</c:v>
                </c:pt>
                <c:pt idx="598">
                  <c:v>19.1525421</c:v>
                </c:pt>
                <c:pt idx="599">
                  <c:v>19.15350340000001</c:v>
                </c:pt>
                <c:pt idx="600">
                  <c:v>19.154108</c:v>
                </c:pt>
                <c:pt idx="601">
                  <c:v>19.1546593</c:v>
                </c:pt>
                <c:pt idx="602">
                  <c:v>19.1552792</c:v>
                </c:pt>
                <c:pt idx="603">
                  <c:v>19.1560345</c:v>
                </c:pt>
                <c:pt idx="604">
                  <c:v>19.1569653</c:v>
                </c:pt>
                <c:pt idx="605">
                  <c:v>19.1581154</c:v>
                </c:pt>
                <c:pt idx="606">
                  <c:v>19.1595287</c:v>
                </c:pt>
                <c:pt idx="607">
                  <c:v>19.1612549</c:v>
                </c:pt>
                <c:pt idx="608">
                  <c:v>19.1633453</c:v>
                </c:pt>
                <c:pt idx="609">
                  <c:v>19.1658592</c:v>
                </c:pt>
                <c:pt idx="610">
                  <c:v>19.1688576</c:v>
                </c:pt>
                <c:pt idx="611">
                  <c:v>19.1724606</c:v>
                </c:pt>
                <c:pt idx="612">
                  <c:v>19.1768475</c:v>
                </c:pt>
                <c:pt idx="613">
                  <c:v>19.1823082</c:v>
                </c:pt>
                <c:pt idx="614">
                  <c:v>19.1893501</c:v>
                </c:pt>
                <c:pt idx="615">
                  <c:v>19.1987839</c:v>
                </c:pt>
                <c:pt idx="616">
                  <c:v>19.2116222</c:v>
                </c:pt>
                <c:pt idx="617">
                  <c:v>19.229044</c:v>
                </c:pt>
                <c:pt idx="618">
                  <c:v>19.2515316</c:v>
                </c:pt>
                <c:pt idx="619">
                  <c:v>19.2770367</c:v>
                </c:pt>
                <c:pt idx="620">
                  <c:v>19.2968216</c:v>
                </c:pt>
                <c:pt idx="621">
                  <c:v>19.2971497</c:v>
                </c:pt>
                <c:pt idx="622">
                  <c:v>19.2758102</c:v>
                </c:pt>
                <c:pt idx="623">
                  <c:v>19.2519989</c:v>
                </c:pt>
                <c:pt idx="624">
                  <c:v>19.2345695</c:v>
                </c:pt>
                <c:pt idx="625">
                  <c:v>19.20217510000001</c:v>
                </c:pt>
                <c:pt idx="626">
                  <c:v>19.1449127</c:v>
                </c:pt>
                <c:pt idx="627">
                  <c:v>19.0726757</c:v>
                </c:pt>
                <c:pt idx="628">
                  <c:v>18.98644449999998</c:v>
                </c:pt>
                <c:pt idx="629">
                  <c:v>18.88095090000001</c:v>
                </c:pt>
                <c:pt idx="630">
                  <c:v>18.756464</c:v>
                </c:pt>
                <c:pt idx="631">
                  <c:v>18.634594</c:v>
                </c:pt>
                <c:pt idx="632">
                  <c:v>18.5378132</c:v>
                </c:pt>
                <c:pt idx="633">
                  <c:v>18.46641349999998</c:v>
                </c:pt>
                <c:pt idx="634">
                  <c:v>18.4148903</c:v>
                </c:pt>
                <c:pt idx="635">
                  <c:v>18.3778324</c:v>
                </c:pt>
                <c:pt idx="636">
                  <c:v>18.351038</c:v>
                </c:pt>
                <c:pt idx="637">
                  <c:v>18.33157540000001</c:v>
                </c:pt>
                <c:pt idx="638">
                  <c:v>18.3173199</c:v>
                </c:pt>
                <c:pt idx="639">
                  <c:v>18.306736</c:v>
                </c:pt>
                <c:pt idx="640">
                  <c:v>18.29879379999998</c:v>
                </c:pt>
                <c:pt idx="641">
                  <c:v>18.2928143</c:v>
                </c:pt>
                <c:pt idx="642">
                  <c:v>18.2882748</c:v>
                </c:pt>
                <c:pt idx="643">
                  <c:v>18.2848034</c:v>
                </c:pt>
                <c:pt idx="644">
                  <c:v>18.28214259999989</c:v>
                </c:pt>
                <c:pt idx="645">
                  <c:v>18.2801056</c:v>
                </c:pt>
                <c:pt idx="646">
                  <c:v>18.27854349999998</c:v>
                </c:pt>
                <c:pt idx="647">
                  <c:v>18.2773457</c:v>
                </c:pt>
                <c:pt idx="648">
                  <c:v>18.2764263</c:v>
                </c:pt>
                <c:pt idx="649">
                  <c:v>18.2757206</c:v>
                </c:pt>
                <c:pt idx="650">
                  <c:v>18.2751808</c:v>
                </c:pt>
                <c:pt idx="651">
                  <c:v>18.27476500000001</c:v>
                </c:pt>
                <c:pt idx="652">
                  <c:v>18.2744465</c:v>
                </c:pt>
                <c:pt idx="653">
                  <c:v>18.2742023</c:v>
                </c:pt>
                <c:pt idx="654">
                  <c:v>18.2740135</c:v>
                </c:pt>
                <c:pt idx="655">
                  <c:v>18.2738705</c:v>
                </c:pt>
                <c:pt idx="656">
                  <c:v>18.2737579</c:v>
                </c:pt>
                <c:pt idx="657">
                  <c:v>18.273674</c:v>
                </c:pt>
                <c:pt idx="658">
                  <c:v>18.2736073</c:v>
                </c:pt>
                <c:pt idx="659">
                  <c:v>18.2735577</c:v>
                </c:pt>
                <c:pt idx="660">
                  <c:v>18.2735176</c:v>
                </c:pt>
                <c:pt idx="661">
                  <c:v>18.273489</c:v>
                </c:pt>
                <c:pt idx="662">
                  <c:v>18.2737522</c:v>
                </c:pt>
                <c:pt idx="663">
                  <c:v>18.2742367</c:v>
                </c:pt>
                <c:pt idx="664">
                  <c:v>18.27497290000001</c:v>
                </c:pt>
                <c:pt idx="665">
                  <c:v>18.2760468</c:v>
                </c:pt>
                <c:pt idx="666">
                  <c:v>18.2775974</c:v>
                </c:pt>
                <c:pt idx="667">
                  <c:v>18.2798176</c:v>
                </c:pt>
                <c:pt idx="668">
                  <c:v>18.2829742</c:v>
                </c:pt>
                <c:pt idx="669">
                  <c:v>18.2874336</c:v>
                </c:pt>
                <c:pt idx="670">
                  <c:v>18.2936993</c:v>
                </c:pt>
                <c:pt idx="671">
                  <c:v>18.3024387</c:v>
                </c:pt>
                <c:pt idx="672">
                  <c:v>18.3145275</c:v>
                </c:pt>
                <c:pt idx="673">
                  <c:v>18.3310719</c:v>
                </c:pt>
                <c:pt idx="674">
                  <c:v>18.35342410000001</c:v>
                </c:pt>
                <c:pt idx="675">
                  <c:v>18.3832073</c:v>
                </c:pt>
                <c:pt idx="676">
                  <c:v>18.4223137</c:v>
                </c:pt>
                <c:pt idx="677">
                  <c:v>18.4728222</c:v>
                </c:pt>
                <c:pt idx="678">
                  <c:v>18.53708840000001</c:v>
                </c:pt>
                <c:pt idx="679">
                  <c:v>18.6174355</c:v>
                </c:pt>
                <c:pt idx="680">
                  <c:v>18.7154331</c:v>
                </c:pt>
                <c:pt idx="681">
                  <c:v>18.8133659</c:v>
                </c:pt>
                <c:pt idx="682">
                  <c:v>18.8928585</c:v>
                </c:pt>
                <c:pt idx="683">
                  <c:v>18.95401</c:v>
                </c:pt>
                <c:pt idx="684">
                  <c:v>19.0005798</c:v>
                </c:pt>
                <c:pt idx="685">
                  <c:v>19.0362396</c:v>
                </c:pt>
                <c:pt idx="686">
                  <c:v>19.0636749</c:v>
                </c:pt>
                <c:pt idx="687">
                  <c:v>19.0848141</c:v>
                </c:pt>
                <c:pt idx="688">
                  <c:v>19.1011448</c:v>
                </c:pt>
                <c:pt idx="689">
                  <c:v>19.1137829</c:v>
                </c:pt>
                <c:pt idx="690">
                  <c:v>19.12358470000001</c:v>
                </c:pt>
                <c:pt idx="691">
                  <c:v>19.131176</c:v>
                </c:pt>
                <c:pt idx="692">
                  <c:v>19.1370487</c:v>
                </c:pt>
                <c:pt idx="693">
                  <c:v>19.1415958</c:v>
                </c:pt>
                <c:pt idx="694">
                  <c:v>19.14510540000001</c:v>
                </c:pt>
                <c:pt idx="695">
                  <c:v>19.14781380000001</c:v>
                </c:pt>
                <c:pt idx="696">
                  <c:v>19.1499023</c:v>
                </c:pt>
                <c:pt idx="697">
                  <c:v>19.1515121</c:v>
                </c:pt>
                <c:pt idx="698">
                  <c:v>19.15275190000001</c:v>
                </c:pt>
                <c:pt idx="699">
                  <c:v>19.15370560000001</c:v>
                </c:pt>
                <c:pt idx="700">
                  <c:v>19.1543026</c:v>
                </c:pt>
                <c:pt idx="701">
                  <c:v>19.1548462</c:v>
                </c:pt>
                <c:pt idx="702">
                  <c:v>19.15545850000001</c:v>
                </c:pt>
                <c:pt idx="703">
                  <c:v>19.1562004</c:v>
                </c:pt>
                <c:pt idx="704">
                  <c:v>19.1571159</c:v>
                </c:pt>
                <c:pt idx="705">
                  <c:v>19.1582432</c:v>
                </c:pt>
                <c:pt idx="706">
                  <c:v>19.15963170000001</c:v>
                </c:pt>
                <c:pt idx="707">
                  <c:v>19.1613255</c:v>
                </c:pt>
                <c:pt idx="708">
                  <c:v>19.1633778</c:v>
                </c:pt>
                <c:pt idx="709">
                  <c:v>19.1658421</c:v>
                </c:pt>
                <c:pt idx="710">
                  <c:v>19.1687889</c:v>
                </c:pt>
                <c:pt idx="711">
                  <c:v>19.1723328</c:v>
                </c:pt>
                <c:pt idx="712">
                  <c:v>19.176651</c:v>
                </c:pt>
                <c:pt idx="713">
                  <c:v>19.1820393</c:v>
                </c:pt>
                <c:pt idx="714">
                  <c:v>19.1890068</c:v>
                </c:pt>
                <c:pt idx="715">
                  <c:v>19.1983452</c:v>
                </c:pt>
                <c:pt idx="716">
                  <c:v>19.21108630000001</c:v>
                </c:pt>
                <c:pt idx="717">
                  <c:v>19.2282867</c:v>
                </c:pt>
                <c:pt idx="718">
                  <c:v>19.2506008</c:v>
                </c:pt>
                <c:pt idx="719">
                  <c:v>19.2762032</c:v>
                </c:pt>
                <c:pt idx="720">
                  <c:v>19.2963352</c:v>
                </c:pt>
                <c:pt idx="721">
                  <c:v>19.2976456</c:v>
                </c:pt>
                <c:pt idx="722">
                  <c:v>19.2780266</c:v>
                </c:pt>
                <c:pt idx="723">
                  <c:v>19.2563248</c:v>
                </c:pt>
                <c:pt idx="724">
                  <c:v>19.2411995</c:v>
                </c:pt>
                <c:pt idx="725">
                  <c:v>19.2119942</c:v>
                </c:pt>
                <c:pt idx="726">
                  <c:v>19.1590595</c:v>
                </c:pt>
                <c:pt idx="727">
                  <c:v>19.0877037</c:v>
                </c:pt>
                <c:pt idx="728">
                  <c:v>18.99962229999989</c:v>
                </c:pt>
                <c:pt idx="729">
                  <c:v>18.8945541</c:v>
                </c:pt>
                <c:pt idx="730">
                  <c:v>18.76854319999989</c:v>
                </c:pt>
                <c:pt idx="731">
                  <c:v>18.6438122</c:v>
                </c:pt>
                <c:pt idx="732">
                  <c:v>18.5438747</c:v>
                </c:pt>
                <c:pt idx="733">
                  <c:v>18.4689178</c:v>
                </c:pt>
                <c:pt idx="734">
                  <c:v>18.415678</c:v>
                </c:pt>
                <c:pt idx="735">
                  <c:v>18.3783379</c:v>
                </c:pt>
                <c:pt idx="736">
                  <c:v>18.35189250000001</c:v>
                </c:pt>
                <c:pt idx="737">
                  <c:v>18.3327484</c:v>
                </c:pt>
                <c:pt idx="738">
                  <c:v>18.31861110000001</c:v>
                </c:pt>
                <c:pt idx="739">
                  <c:v>18.308012</c:v>
                </c:pt>
                <c:pt idx="740">
                  <c:v>18.2999344</c:v>
                </c:pt>
                <c:pt idx="741">
                  <c:v>18.2937641</c:v>
                </c:pt>
                <c:pt idx="742">
                  <c:v>18.2890053</c:v>
                </c:pt>
                <c:pt idx="743">
                  <c:v>18.2853241</c:v>
                </c:pt>
                <c:pt idx="744">
                  <c:v>18.2824841</c:v>
                </c:pt>
                <c:pt idx="745">
                  <c:v>18.2802944</c:v>
                </c:pt>
                <c:pt idx="746">
                  <c:v>18.2786083</c:v>
                </c:pt>
                <c:pt idx="747">
                  <c:v>18.2773132</c:v>
                </c:pt>
                <c:pt idx="748">
                  <c:v>18.2763176</c:v>
                </c:pt>
                <c:pt idx="749">
                  <c:v>18.2755547</c:v>
                </c:pt>
                <c:pt idx="750">
                  <c:v>18.2749691</c:v>
                </c:pt>
                <c:pt idx="751">
                  <c:v>18.2745171</c:v>
                </c:pt>
                <c:pt idx="752">
                  <c:v>18.2741718</c:v>
                </c:pt>
                <c:pt idx="753">
                  <c:v>18.2739067</c:v>
                </c:pt>
                <c:pt idx="754">
                  <c:v>18.2737007</c:v>
                </c:pt>
                <c:pt idx="755">
                  <c:v>18.2735443</c:v>
                </c:pt>
                <c:pt idx="756">
                  <c:v>18.2734241</c:v>
                </c:pt>
                <c:pt idx="757">
                  <c:v>18.2733307</c:v>
                </c:pt>
                <c:pt idx="758">
                  <c:v>18.2732582</c:v>
                </c:pt>
                <c:pt idx="759">
                  <c:v>18.2732029</c:v>
                </c:pt>
                <c:pt idx="760">
                  <c:v>18.2731609</c:v>
                </c:pt>
                <c:pt idx="761">
                  <c:v>18.2731285</c:v>
                </c:pt>
                <c:pt idx="762">
                  <c:v>18.2733898</c:v>
                </c:pt>
                <c:pt idx="763">
                  <c:v>18.2738705</c:v>
                </c:pt>
                <c:pt idx="764">
                  <c:v>18.2746029</c:v>
                </c:pt>
                <c:pt idx="765">
                  <c:v>18.2756748</c:v>
                </c:pt>
                <c:pt idx="766">
                  <c:v>18.2772198</c:v>
                </c:pt>
                <c:pt idx="767">
                  <c:v>18.2794304</c:v>
                </c:pt>
                <c:pt idx="768">
                  <c:v>18.2825775</c:v>
                </c:pt>
                <c:pt idx="769">
                  <c:v>18.2870235</c:v>
                </c:pt>
                <c:pt idx="770">
                  <c:v>18.293272</c:v>
                </c:pt>
                <c:pt idx="771">
                  <c:v>18.3019886</c:v>
                </c:pt>
                <c:pt idx="772">
                  <c:v>18.3140507</c:v>
                </c:pt>
                <c:pt idx="773">
                  <c:v>18.33055880000001</c:v>
                </c:pt>
                <c:pt idx="774">
                  <c:v>18.35286140000001</c:v>
                </c:pt>
                <c:pt idx="775">
                  <c:v>18.3825836</c:v>
                </c:pt>
                <c:pt idx="776">
                  <c:v>18.4216175</c:v>
                </c:pt>
                <c:pt idx="777">
                  <c:v>18.47204209999989</c:v>
                </c:pt>
                <c:pt idx="778">
                  <c:v>18.53619</c:v>
                </c:pt>
                <c:pt idx="779">
                  <c:v>18.6164093</c:v>
                </c:pt>
                <c:pt idx="780">
                  <c:v>18.7143135</c:v>
                </c:pt>
                <c:pt idx="781">
                  <c:v>18.8122616</c:v>
                </c:pt>
                <c:pt idx="782">
                  <c:v>18.8918056</c:v>
                </c:pt>
                <c:pt idx="783">
                  <c:v>18.9530735</c:v>
                </c:pt>
                <c:pt idx="784">
                  <c:v>18.9997501</c:v>
                </c:pt>
                <c:pt idx="785">
                  <c:v>19.0354385</c:v>
                </c:pt>
                <c:pt idx="786">
                  <c:v>19.062891</c:v>
                </c:pt>
                <c:pt idx="787">
                  <c:v>19.0840492</c:v>
                </c:pt>
                <c:pt idx="788">
                  <c:v>19.1003895</c:v>
                </c:pt>
                <c:pt idx="789">
                  <c:v>19.1130524</c:v>
                </c:pt>
                <c:pt idx="790">
                  <c:v>19.12286570000001</c:v>
                </c:pt>
                <c:pt idx="791">
                  <c:v>19.1304626</c:v>
                </c:pt>
                <c:pt idx="792">
                  <c:v>19.1363373</c:v>
                </c:pt>
                <c:pt idx="793">
                  <c:v>19.14087870000001</c:v>
                </c:pt>
                <c:pt idx="794">
                  <c:v>19.1443863</c:v>
                </c:pt>
                <c:pt idx="795">
                  <c:v>19.1470928</c:v>
                </c:pt>
                <c:pt idx="796">
                  <c:v>19.1491795</c:v>
                </c:pt>
                <c:pt idx="797">
                  <c:v>19.1507874</c:v>
                </c:pt>
                <c:pt idx="798">
                  <c:v>19.1520252</c:v>
                </c:pt>
                <c:pt idx="799">
                  <c:v>19.1529789</c:v>
                </c:pt>
                <c:pt idx="800">
                  <c:v>19.1535759</c:v>
                </c:pt>
                <c:pt idx="801">
                  <c:v>19.1541176</c:v>
                </c:pt>
                <c:pt idx="802">
                  <c:v>19.1547279</c:v>
                </c:pt>
                <c:pt idx="803">
                  <c:v>19.15546610000001</c:v>
                </c:pt>
                <c:pt idx="804">
                  <c:v>19.1563778</c:v>
                </c:pt>
                <c:pt idx="805">
                  <c:v>19.1575012</c:v>
                </c:pt>
                <c:pt idx="806">
                  <c:v>19.1588821</c:v>
                </c:pt>
                <c:pt idx="807">
                  <c:v>19.1605682</c:v>
                </c:pt>
                <c:pt idx="808">
                  <c:v>19.1626015</c:v>
                </c:pt>
                <c:pt idx="809">
                  <c:v>19.1650486</c:v>
                </c:pt>
                <c:pt idx="810">
                  <c:v>19.16795920000001</c:v>
                </c:pt>
                <c:pt idx="811">
                  <c:v>19.1714478</c:v>
                </c:pt>
                <c:pt idx="812">
                  <c:v>19.1756916</c:v>
                </c:pt>
                <c:pt idx="813">
                  <c:v>19.1809692</c:v>
                </c:pt>
                <c:pt idx="814">
                  <c:v>19.18777470000001</c:v>
                </c:pt>
                <c:pt idx="815">
                  <c:v>19.1968708</c:v>
                </c:pt>
                <c:pt idx="816">
                  <c:v>19.2092876</c:v>
                </c:pt>
                <c:pt idx="817">
                  <c:v>19.2260609</c:v>
                </c:pt>
                <c:pt idx="818">
                  <c:v>19.2478294</c:v>
                </c:pt>
                <c:pt idx="819">
                  <c:v>19.2727661</c:v>
                </c:pt>
                <c:pt idx="820">
                  <c:v>19.2922382</c:v>
                </c:pt>
                <c:pt idx="821">
                  <c:v>19.2927284</c:v>
                </c:pt>
                <c:pt idx="822">
                  <c:v>19.2722263</c:v>
                </c:pt>
                <c:pt idx="823">
                  <c:v>19.2495308</c:v>
                </c:pt>
                <c:pt idx="824">
                  <c:v>19.2339478</c:v>
                </c:pt>
                <c:pt idx="825">
                  <c:v>19.2058163</c:v>
                </c:pt>
                <c:pt idx="826">
                  <c:v>19.1549091</c:v>
                </c:pt>
                <c:pt idx="827">
                  <c:v>19.0873413</c:v>
                </c:pt>
                <c:pt idx="828">
                  <c:v>19.0000267</c:v>
                </c:pt>
                <c:pt idx="829">
                  <c:v>18.89183240000001</c:v>
                </c:pt>
                <c:pt idx="830">
                  <c:v>18.76571659999989</c:v>
                </c:pt>
                <c:pt idx="831">
                  <c:v>18.6410065</c:v>
                </c:pt>
                <c:pt idx="832">
                  <c:v>18.5406055</c:v>
                </c:pt>
                <c:pt idx="833">
                  <c:v>18.4659176</c:v>
                </c:pt>
                <c:pt idx="834">
                  <c:v>18.412426</c:v>
                </c:pt>
                <c:pt idx="835">
                  <c:v>18.3745632</c:v>
                </c:pt>
                <c:pt idx="836">
                  <c:v>18.3475342</c:v>
                </c:pt>
                <c:pt idx="837">
                  <c:v>18.3279152</c:v>
                </c:pt>
                <c:pt idx="838">
                  <c:v>18.3133907</c:v>
                </c:pt>
                <c:pt idx="839">
                  <c:v>18.3024445</c:v>
                </c:pt>
                <c:pt idx="840">
                  <c:v>18.294117</c:v>
                </c:pt>
                <c:pt idx="841">
                  <c:v>18.2877884</c:v>
                </c:pt>
                <c:pt idx="842">
                  <c:v>18.2829685</c:v>
                </c:pt>
                <c:pt idx="843">
                  <c:v>18.2792721</c:v>
                </c:pt>
                <c:pt idx="844">
                  <c:v>18.2764511</c:v>
                </c:pt>
                <c:pt idx="845">
                  <c:v>18.27429770000001</c:v>
                </c:pt>
                <c:pt idx="846">
                  <c:v>18.27264979999998</c:v>
                </c:pt>
                <c:pt idx="847">
                  <c:v>18.2713909</c:v>
                </c:pt>
                <c:pt idx="848">
                  <c:v>18.2704277</c:v>
                </c:pt>
                <c:pt idx="849">
                  <c:v>18.2696915</c:v>
                </c:pt>
                <c:pt idx="850">
                  <c:v>18.2691269</c:v>
                </c:pt>
                <c:pt idx="851">
                  <c:v>18.2686958</c:v>
                </c:pt>
                <c:pt idx="852">
                  <c:v>18.268364</c:v>
                </c:pt>
                <c:pt idx="853">
                  <c:v>18.2681084</c:v>
                </c:pt>
                <c:pt idx="854">
                  <c:v>18.2679138</c:v>
                </c:pt>
                <c:pt idx="855">
                  <c:v>18.2677631</c:v>
                </c:pt>
                <c:pt idx="856">
                  <c:v>18.2676487</c:v>
                </c:pt>
                <c:pt idx="857">
                  <c:v>18.2675591</c:v>
                </c:pt>
                <c:pt idx="858">
                  <c:v>18.2674904</c:v>
                </c:pt>
                <c:pt idx="859">
                  <c:v>18.2674389</c:v>
                </c:pt>
                <c:pt idx="860">
                  <c:v>18.2673988</c:v>
                </c:pt>
                <c:pt idx="861">
                  <c:v>18.2673664</c:v>
                </c:pt>
                <c:pt idx="862">
                  <c:v>18.26762959999989</c:v>
                </c:pt>
                <c:pt idx="863">
                  <c:v>18.26811219999998</c:v>
                </c:pt>
                <c:pt idx="864">
                  <c:v>18.2688465</c:v>
                </c:pt>
                <c:pt idx="865">
                  <c:v>18.2699165</c:v>
                </c:pt>
                <c:pt idx="866">
                  <c:v>18.27146340000001</c:v>
                </c:pt>
                <c:pt idx="867">
                  <c:v>18.2736778</c:v>
                </c:pt>
                <c:pt idx="868">
                  <c:v>18.276825</c:v>
                </c:pt>
                <c:pt idx="869">
                  <c:v>18.281271</c:v>
                </c:pt>
                <c:pt idx="870">
                  <c:v>18.2875175</c:v>
                </c:pt>
                <c:pt idx="871">
                  <c:v>18.2962322</c:v>
                </c:pt>
                <c:pt idx="872">
                  <c:v>18.3082905</c:v>
                </c:pt>
                <c:pt idx="873">
                  <c:v>18.3247948</c:v>
                </c:pt>
                <c:pt idx="874">
                  <c:v>18.3470974</c:v>
                </c:pt>
                <c:pt idx="875">
                  <c:v>18.3768196</c:v>
                </c:pt>
                <c:pt idx="876">
                  <c:v>18.41585540000001</c:v>
                </c:pt>
                <c:pt idx="877">
                  <c:v>18.4662933</c:v>
                </c:pt>
                <c:pt idx="878">
                  <c:v>18.53047370000001</c:v>
                </c:pt>
                <c:pt idx="879">
                  <c:v>18.6107426</c:v>
                </c:pt>
                <c:pt idx="880">
                  <c:v>18.7087002</c:v>
                </c:pt>
                <c:pt idx="881">
                  <c:v>18.80666160000001</c:v>
                </c:pt>
                <c:pt idx="882">
                  <c:v>18.8861771</c:v>
                </c:pt>
                <c:pt idx="883">
                  <c:v>18.9473648</c:v>
                </c:pt>
                <c:pt idx="884">
                  <c:v>18.9939842</c:v>
                </c:pt>
                <c:pt idx="885">
                  <c:v>19.0296535</c:v>
                </c:pt>
                <c:pt idx="886">
                  <c:v>19.0571156</c:v>
                </c:pt>
                <c:pt idx="887">
                  <c:v>19.0783043</c:v>
                </c:pt>
                <c:pt idx="888">
                  <c:v>19.0946808</c:v>
                </c:pt>
                <c:pt idx="889">
                  <c:v>19.107357</c:v>
                </c:pt>
                <c:pt idx="890">
                  <c:v>19.11719130000001</c:v>
                </c:pt>
                <c:pt idx="891">
                  <c:v>19.12481500000001</c:v>
                </c:pt>
                <c:pt idx="892">
                  <c:v>19.1307106</c:v>
                </c:pt>
                <c:pt idx="893">
                  <c:v>19.1352711</c:v>
                </c:pt>
                <c:pt idx="894">
                  <c:v>19.1387901</c:v>
                </c:pt>
                <c:pt idx="895">
                  <c:v>19.1415081</c:v>
                </c:pt>
                <c:pt idx="896">
                  <c:v>19.1436024</c:v>
                </c:pt>
                <c:pt idx="897">
                  <c:v>19.1452179</c:v>
                </c:pt>
                <c:pt idx="898">
                  <c:v>19.1464615</c:v>
                </c:pt>
                <c:pt idx="899">
                  <c:v>19.14741710000001</c:v>
                </c:pt>
                <c:pt idx="900">
                  <c:v>19.1480179</c:v>
                </c:pt>
                <c:pt idx="901">
                  <c:v>19.1485634</c:v>
                </c:pt>
                <c:pt idx="902">
                  <c:v>19.1491795</c:v>
                </c:pt>
                <c:pt idx="903">
                  <c:v>19.14992520000001</c:v>
                </c:pt>
                <c:pt idx="904">
                  <c:v>19.1508446</c:v>
                </c:pt>
                <c:pt idx="905">
                  <c:v>19.1519814</c:v>
                </c:pt>
                <c:pt idx="906">
                  <c:v>19.1533775</c:v>
                </c:pt>
                <c:pt idx="907">
                  <c:v>19.1550808</c:v>
                </c:pt>
                <c:pt idx="908">
                  <c:v>19.1571426</c:v>
                </c:pt>
                <c:pt idx="909">
                  <c:v>19.1596222</c:v>
                </c:pt>
                <c:pt idx="910">
                  <c:v>19.1625786</c:v>
                </c:pt>
                <c:pt idx="911">
                  <c:v>19.1661301</c:v>
                </c:pt>
                <c:pt idx="912">
                  <c:v>19.1704617</c:v>
                </c:pt>
                <c:pt idx="913">
                  <c:v>19.1758595</c:v>
                </c:pt>
                <c:pt idx="914">
                  <c:v>19.1827888</c:v>
                </c:pt>
                <c:pt idx="915">
                  <c:v>19.1920872</c:v>
                </c:pt>
                <c:pt idx="916">
                  <c:v>19.204813</c:v>
                </c:pt>
                <c:pt idx="917">
                  <c:v>19.2220364</c:v>
                </c:pt>
                <c:pt idx="918">
                  <c:v>19.2444248</c:v>
                </c:pt>
                <c:pt idx="919">
                  <c:v>19.2699089</c:v>
                </c:pt>
                <c:pt idx="920">
                  <c:v>19.2896481</c:v>
                </c:pt>
                <c:pt idx="921">
                  <c:v>19.2903004</c:v>
                </c:pt>
                <c:pt idx="922">
                  <c:v>19.26964759999989</c:v>
                </c:pt>
                <c:pt idx="923">
                  <c:v>19.2463646</c:v>
                </c:pt>
                <c:pt idx="924">
                  <c:v>19.2293816</c:v>
                </c:pt>
                <c:pt idx="925">
                  <c:v>19.1988029</c:v>
                </c:pt>
                <c:pt idx="926">
                  <c:v>19.14440160000001</c:v>
                </c:pt>
                <c:pt idx="927">
                  <c:v>19.0740948</c:v>
                </c:pt>
                <c:pt idx="928">
                  <c:v>18.9874058</c:v>
                </c:pt>
                <c:pt idx="929">
                  <c:v>18.8813305</c:v>
                </c:pt>
                <c:pt idx="930">
                  <c:v>18.7575264</c:v>
                </c:pt>
                <c:pt idx="931">
                  <c:v>18.63768200000001</c:v>
                </c:pt>
                <c:pt idx="932">
                  <c:v>18.5406246</c:v>
                </c:pt>
                <c:pt idx="933">
                  <c:v>18.4673309</c:v>
                </c:pt>
                <c:pt idx="934">
                  <c:v>18.4139366</c:v>
                </c:pt>
                <c:pt idx="935">
                  <c:v>18.3754005</c:v>
                </c:pt>
                <c:pt idx="936">
                  <c:v>18.3475285</c:v>
                </c:pt>
                <c:pt idx="937">
                  <c:v>18.3272305</c:v>
                </c:pt>
                <c:pt idx="938">
                  <c:v>18.3123703</c:v>
                </c:pt>
                <c:pt idx="939">
                  <c:v>18.3013802</c:v>
                </c:pt>
                <c:pt idx="940">
                  <c:v>18.2931614</c:v>
                </c:pt>
                <c:pt idx="941">
                  <c:v>18.2869415</c:v>
                </c:pt>
                <c:pt idx="942">
                  <c:v>18.2822247</c:v>
                </c:pt>
                <c:pt idx="943">
                  <c:v>18.2786064</c:v>
                </c:pt>
                <c:pt idx="944">
                  <c:v>18.27582170000001</c:v>
                </c:pt>
                <c:pt idx="945">
                  <c:v>18.2736797</c:v>
                </c:pt>
                <c:pt idx="946">
                  <c:v>18.2720337</c:v>
                </c:pt>
                <c:pt idx="947">
                  <c:v>18.2707729</c:v>
                </c:pt>
                <c:pt idx="948">
                  <c:v>18.269804</c:v>
                </c:pt>
                <c:pt idx="949">
                  <c:v>18.2690639</c:v>
                </c:pt>
                <c:pt idx="950">
                  <c:v>18.2684956</c:v>
                </c:pt>
                <c:pt idx="951">
                  <c:v>18.2680588</c:v>
                </c:pt>
                <c:pt idx="952">
                  <c:v>18.2677231</c:v>
                </c:pt>
                <c:pt idx="953">
                  <c:v>18.2674656</c:v>
                </c:pt>
                <c:pt idx="954">
                  <c:v>18.2672672</c:v>
                </c:pt>
                <c:pt idx="955">
                  <c:v>18.2671146</c:v>
                </c:pt>
                <c:pt idx="956">
                  <c:v>18.2669983</c:v>
                </c:pt>
                <c:pt idx="957">
                  <c:v>18.2669086</c:v>
                </c:pt>
                <c:pt idx="958">
                  <c:v>18.26684</c:v>
                </c:pt>
                <c:pt idx="959">
                  <c:v>18.2667885</c:v>
                </c:pt>
                <c:pt idx="960">
                  <c:v>18.26674649999998</c:v>
                </c:pt>
                <c:pt idx="961">
                  <c:v>18.266716</c:v>
                </c:pt>
                <c:pt idx="962">
                  <c:v>18.2669773</c:v>
                </c:pt>
                <c:pt idx="963">
                  <c:v>18.2674599</c:v>
                </c:pt>
                <c:pt idx="964">
                  <c:v>18.2681942</c:v>
                </c:pt>
                <c:pt idx="965">
                  <c:v>18.2692661</c:v>
                </c:pt>
                <c:pt idx="966">
                  <c:v>18.270813</c:v>
                </c:pt>
                <c:pt idx="967">
                  <c:v>18.2730274</c:v>
                </c:pt>
                <c:pt idx="968">
                  <c:v>18.2761765</c:v>
                </c:pt>
                <c:pt idx="969">
                  <c:v>18.2806262999999</c:v>
                </c:pt>
                <c:pt idx="970">
                  <c:v>18.2868767</c:v>
                </c:pt>
                <c:pt idx="971">
                  <c:v>18.295599</c:v>
                </c:pt>
                <c:pt idx="972">
                  <c:v>18.3076649</c:v>
                </c:pt>
                <c:pt idx="973">
                  <c:v>18.3241825</c:v>
                </c:pt>
                <c:pt idx="974">
                  <c:v>18.3465004</c:v>
                </c:pt>
                <c:pt idx="975">
                  <c:v>18.3762455</c:v>
                </c:pt>
                <c:pt idx="976">
                  <c:v>18.4153118</c:v>
                </c:pt>
                <c:pt idx="977">
                  <c:v>18.46578599999998</c:v>
                </c:pt>
                <c:pt idx="978">
                  <c:v>18.5300121</c:v>
                </c:pt>
                <c:pt idx="979">
                  <c:v>18.6103516</c:v>
                </c:pt>
                <c:pt idx="980">
                  <c:v>18.70841219999998</c:v>
                </c:pt>
                <c:pt idx="981">
                  <c:v>18.8065071</c:v>
                </c:pt>
                <c:pt idx="982">
                  <c:v>18.8861294</c:v>
                </c:pt>
                <c:pt idx="983">
                  <c:v>18.947443</c:v>
                </c:pt>
                <c:pt idx="984">
                  <c:v>18.99417500000001</c:v>
                </c:pt>
                <c:pt idx="985">
                  <c:v>19.0299397</c:v>
                </c:pt>
                <c:pt idx="986">
                  <c:v>19.0574875</c:v>
                </c:pt>
                <c:pt idx="987">
                  <c:v>19.07874679999998</c:v>
                </c:pt>
                <c:pt idx="988">
                  <c:v>19.0951843</c:v>
                </c:pt>
                <c:pt idx="989">
                  <c:v>19.1079121</c:v>
                </c:pt>
                <c:pt idx="990">
                  <c:v>19.11779020000001</c:v>
                </c:pt>
                <c:pt idx="991">
                  <c:v>19.1254368</c:v>
                </c:pt>
                <c:pt idx="992">
                  <c:v>19.13136100000001</c:v>
                </c:pt>
                <c:pt idx="993">
                  <c:v>19.1359425</c:v>
                </c:pt>
                <c:pt idx="994">
                  <c:v>19.1394806</c:v>
                </c:pt>
                <c:pt idx="995">
                  <c:v>19.1422119</c:v>
                </c:pt>
                <c:pt idx="996">
                  <c:v>19.1443176</c:v>
                </c:pt>
                <c:pt idx="997">
                  <c:v>19.1459408</c:v>
                </c:pt>
                <c:pt idx="998">
                  <c:v>19.1471901</c:v>
                </c:pt>
                <c:pt idx="999">
                  <c:v>19.1481514</c:v>
                </c:pt>
                <c:pt idx="1000">
                  <c:v>19.148756</c:v>
                </c:pt>
                <c:pt idx="1001">
                  <c:v>19.1493073</c:v>
                </c:pt>
                <c:pt idx="1002">
                  <c:v>19.149929</c:v>
                </c:pt>
                <c:pt idx="1003">
                  <c:v>19.1506824</c:v>
                </c:pt>
                <c:pt idx="1004">
                  <c:v>19.1516113</c:v>
                </c:pt>
                <c:pt idx="1005">
                  <c:v>19.1527615</c:v>
                </c:pt>
                <c:pt idx="1006">
                  <c:v>19.1541748</c:v>
                </c:pt>
                <c:pt idx="1007">
                  <c:v>19.15589900000001</c:v>
                </c:pt>
                <c:pt idx="1008">
                  <c:v>19.15798760000001</c:v>
                </c:pt>
                <c:pt idx="1009">
                  <c:v>19.1604996</c:v>
                </c:pt>
                <c:pt idx="1010">
                  <c:v>19.1635017</c:v>
                </c:pt>
                <c:pt idx="1011">
                  <c:v>19.1671143</c:v>
                </c:pt>
                <c:pt idx="1012">
                  <c:v>19.1715145</c:v>
                </c:pt>
                <c:pt idx="1013">
                  <c:v>19.17700200000001</c:v>
                </c:pt>
                <c:pt idx="1014">
                  <c:v>19.1841068</c:v>
                </c:pt>
                <c:pt idx="1015">
                  <c:v>19.1936512</c:v>
                </c:pt>
                <c:pt idx="1016">
                  <c:v>19.20663259999989</c:v>
                </c:pt>
                <c:pt idx="1017">
                  <c:v>19.224226</c:v>
                </c:pt>
                <c:pt idx="1018">
                  <c:v>19.2470226</c:v>
                </c:pt>
                <c:pt idx="1019">
                  <c:v>19.27295490000001</c:v>
                </c:pt>
                <c:pt idx="1020">
                  <c:v>19.2932281</c:v>
                </c:pt>
                <c:pt idx="1021">
                  <c:v>19.29407310000001</c:v>
                </c:pt>
                <c:pt idx="1022">
                  <c:v>19.2738419</c:v>
                </c:pt>
                <c:pt idx="1023">
                  <c:v>19.251421</c:v>
                </c:pt>
                <c:pt idx="1024">
                  <c:v>19.2354031</c:v>
                </c:pt>
                <c:pt idx="1025">
                  <c:v>19.2047882</c:v>
                </c:pt>
                <c:pt idx="1026">
                  <c:v>19.1486053</c:v>
                </c:pt>
                <c:pt idx="1027">
                  <c:v>19.0762615</c:v>
                </c:pt>
                <c:pt idx="1028">
                  <c:v>18.9909763</c:v>
                </c:pt>
                <c:pt idx="1029">
                  <c:v>18.8879929</c:v>
                </c:pt>
                <c:pt idx="1030">
                  <c:v>18.7635918</c:v>
                </c:pt>
                <c:pt idx="1031">
                  <c:v>18.6416264</c:v>
                </c:pt>
                <c:pt idx="1032">
                  <c:v>18.5443382</c:v>
                </c:pt>
                <c:pt idx="1033">
                  <c:v>18.4717598</c:v>
                </c:pt>
                <c:pt idx="1034">
                  <c:v>18.4191399</c:v>
                </c:pt>
                <c:pt idx="1035">
                  <c:v>18.3814754</c:v>
                </c:pt>
                <c:pt idx="1036">
                  <c:v>18.3543549</c:v>
                </c:pt>
                <c:pt idx="1037">
                  <c:v>18.3345203</c:v>
                </c:pt>
                <c:pt idx="1038">
                  <c:v>18.3197594</c:v>
                </c:pt>
                <c:pt idx="1039">
                  <c:v>18.3086567</c:v>
                </c:pt>
                <c:pt idx="1040">
                  <c:v>18.3002377</c:v>
                </c:pt>
                <c:pt idx="1041">
                  <c:v>18.2938519</c:v>
                </c:pt>
                <c:pt idx="1042">
                  <c:v>18.2890415</c:v>
                </c:pt>
                <c:pt idx="1043">
                  <c:v>18.28541369999989</c:v>
                </c:pt>
                <c:pt idx="1044">
                  <c:v>18.28266329999989</c:v>
                </c:pt>
                <c:pt idx="1045">
                  <c:v>18.2805653</c:v>
                </c:pt>
                <c:pt idx="1046">
                  <c:v>18.27896310000001</c:v>
                </c:pt>
                <c:pt idx="1047">
                  <c:v>18.2777367</c:v>
                </c:pt>
                <c:pt idx="1048">
                  <c:v>18.2767982</c:v>
                </c:pt>
                <c:pt idx="1049">
                  <c:v>18.2760773</c:v>
                </c:pt>
                <c:pt idx="1050">
                  <c:v>18.27552219999998</c:v>
                </c:pt>
                <c:pt idx="1051">
                  <c:v>18.2750988</c:v>
                </c:pt>
                <c:pt idx="1052">
                  <c:v>18.2747707</c:v>
                </c:pt>
                <c:pt idx="1053">
                  <c:v>18.274519</c:v>
                </c:pt>
                <c:pt idx="1054">
                  <c:v>18.2743263</c:v>
                </c:pt>
                <c:pt idx="1055">
                  <c:v>18.27417760000001</c:v>
                </c:pt>
                <c:pt idx="1056">
                  <c:v>18.27406120000001</c:v>
                </c:pt>
                <c:pt idx="1057">
                  <c:v>18.2739754</c:v>
                </c:pt>
                <c:pt idx="1058">
                  <c:v>18.2739067</c:v>
                </c:pt>
                <c:pt idx="1059">
                  <c:v>18.2738552</c:v>
                </c:pt>
                <c:pt idx="1060">
                  <c:v>18.2738132</c:v>
                </c:pt>
                <c:pt idx="1061">
                  <c:v>18.2737846</c:v>
                </c:pt>
                <c:pt idx="1062">
                  <c:v>18.2740459</c:v>
                </c:pt>
                <c:pt idx="1063">
                  <c:v>18.2745285</c:v>
                </c:pt>
                <c:pt idx="1064">
                  <c:v>18.2752628</c:v>
                </c:pt>
                <c:pt idx="1065">
                  <c:v>18.2763367</c:v>
                </c:pt>
                <c:pt idx="1066">
                  <c:v>18.27788350000001</c:v>
                </c:pt>
                <c:pt idx="1067">
                  <c:v>18.2800999</c:v>
                </c:pt>
                <c:pt idx="1068">
                  <c:v>18.28324699999989</c:v>
                </c:pt>
                <c:pt idx="1069">
                  <c:v>18.2876987</c:v>
                </c:pt>
                <c:pt idx="1070">
                  <c:v>18.2939491</c:v>
                </c:pt>
                <c:pt idx="1071">
                  <c:v>18.3026714</c:v>
                </c:pt>
                <c:pt idx="1072">
                  <c:v>18.3147392</c:v>
                </c:pt>
                <c:pt idx="1073">
                  <c:v>18.331255</c:v>
                </c:pt>
                <c:pt idx="1074">
                  <c:v>18.3535728</c:v>
                </c:pt>
                <c:pt idx="1075">
                  <c:v>18.3833199</c:v>
                </c:pt>
                <c:pt idx="1076">
                  <c:v>18.42239</c:v>
                </c:pt>
                <c:pt idx="1077">
                  <c:v>18.4728775</c:v>
                </c:pt>
                <c:pt idx="1078">
                  <c:v>18.5371399</c:v>
                </c:pt>
                <c:pt idx="1079">
                  <c:v>18.6175423</c:v>
                </c:pt>
                <c:pt idx="1080">
                  <c:v>18.71565440000001</c:v>
                </c:pt>
                <c:pt idx="1081">
                  <c:v>18.8137836</c:v>
                </c:pt>
                <c:pt idx="1082">
                  <c:v>18.8934441</c:v>
                </c:pt>
                <c:pt idx="1083">
                  <c:v>18.9548244</c:v>
                </c:pt>
                <c:pt idx="1084">
                  <c:v>19.0016308</c:v>
                </c:pt>
                <c:pt idx="1085">
                  <c:v>19.0374165</c:v>
                </c:pt>
                <c:pt idx="1086">
                  <c:v>19.0649872</c:v>
                </c:pt>
                <c:pt idx="1087">
                  <c:v>19.0862713</c:v>
                </c:pt>
                <c:pt idx="1088">
                  <c:v>19.1027203</c:v>
                </c:pt>
                <c:pt idx="1089">
                  <c:v>19.1154537</c:v>
                </c:pt>
                <c:pt idx="1090">
                  <c:v>19.1253262</c:v>
                </c:pt>
                <c:pt idx="1091">
                  <c:v>19.1329803</c:v>
                </c:pt>
                <c:pt idx="1092">
                  <c:v>19.1388988</c:v>
                </c:pt>
                <c:pt idx="1093">
                  <c:v>19.1434765</c:v>
                </c:pt>
                <c:pt idx="1094">
                  <c:v>19.1470089</c:v>
                </c:pt>
                <c:pt idx="1095">
                  <c:v>19.1497364</c:v>
                </c:pt>
                <c:pt idx="1096">
                  <c:v>19.1518383</c:v>
                </c:pt>
                <c:pt idx="1097">
                  <c:v>19.1534595</c:v>
                </c:pt>
                <c:pt idx="1098">
                  <c:v>19.1547089</c:v>
                </c:pt>
                <c:pt idx="1099">
                  <c:v>19.15566830000001</c:v>
                </c:pt>
                <c:pt idx="1100">
                  <c:v>19.1562729</c:v>
                </c:pt>
                <c:pt idx="1101">
                  <c:v>19.1568203</c:v>
                </c:pt>
                <c:pt idx="1102">
                  <c:v>19.1574402</c:v>
                </c:pt>
                <c:pt idx="1103">
                  <c:v>19.1581917</c:v>
                </c:pt>
                <c:pt idx="1104">
                  <c:v>19.1591187</c:v>
                </c:pt>
                <c:pt idx="1105">
                  <c:v>19.16026310000001</c:v>
                </c:pt>
                <c:pt idx="1106">
                  <c:v>19.1616688</c:v>
                </c:pt>
                <c:pt idx="1107">
                  <c:v>19.1633873</c:v>
                </c:pt>
                <c:pt idx="1108">
                  <c:v>19.1654644</c:v>
                </c:pt>
                <c:pt idx="1109">
                  <c:v>19.1679649</c:v>
                </c:pt>
                <c:pt idx="1110">
                  <c:v>19.170948</c:v>
                </c:pt>
                <c:pt idx="1111">
                  <c:v>19.1745262</c:v>
                </c:pt>
                <c:pt idx="1112">
                  <c:v>19.1788845</c:v>
                </c:pt>
                <c:pt idx="1113">
                  <c:v>19.1843109</c:v>
                </c:pt>
                <c:pt idx="1114">
                  <c:v>19.191267</c:v>
                </c:pt>
                <c:pt idx="1115">
                  <c:v>19.2006016</c:v>
                </c:pt>
                <c:pt idx="1116">
                  <c:v>19.2133198</c:v>
                </c:pt>
                <c:pt idx="1117">
                  <c:v>19.2305527</c:v>
                </c:pt>
                <c:pt idx="1118">
                  <c:v>19.2529602</c:v>
                </c:pt>
                <c:pt idx="1119">
                  <c:v>19.2786045</c:v>
                </c:pt>
                <c:pt idx="1120">
                  <c:v>19.2988434</c:v>
                </c:pt>
                <c:pt idx="1121">
                  <c:v>19.30018040000001</c:v>
                </c:pt>
                <c:pt idx="1122">
                  <c:v>19.28024479999998</c:v>
                </c:pt>
                <c:pt idx="1123">
                  <c:v>19.2576389</c:v>
                </c:pt>
                <c:pt idx="1124">
                  <c:v>19.24098590000001</c:v>
                </c:pt>
                <c:pt idx="1125">
                  <c:v>19.2099228</c:v>
                </c:pt>
                <c:pt idx="1126">
                  <c:v>19.1545315</c:v>
                </c:pt>
                <c:pt idx="1127">
                  <c:v>19.0828228</c:v>
                </c:pt>
                <c:pt idx="1128">
                  <c:v>18.9965458</c:v>
                </c:pt>
                <c:pt idx="1129">
                  <c:v>18.89445300000001</c:v>
                </c:pt>
                <c:pt idx="1130">
                  <c:v>18.7734127</c:v>
                </c:pt>
                <c:pt idx="1131">
                  <c:v>18.6515732</c:v>
                </c:pt>
                <c:pt idx="1132">
                  <c:v>18.5523834</c:v>
                </c:pt>
                <c:pt idx="1133">
                  <c:v>18.4789124</c:v>
                </c:pt>
                <c:pt idx="1134">
                  <c:v>18.42687800000001</c:v>
                </c:pt>
                <c:pt idx="1135">
                  <c:v>18.3899326</c:v>
                </c:pt>
                <c:pt idx="1136">
                  <c:v>18.363121</c:v>
                </c:pt>
                <c:pt idx="1137">
                  <c:v>18.3434467</c:v>
                </c:pt>
                <c:pt idx="1138">
                  <c:v>18.3288918</c:v>
                </c:pt>
                <c:pt idx="1139">
                  <c:v>18.3179665</c:v>
                </c:pt>
                <c:pt idx="1140">
                  <c:v>18.3096066</c:v>
                </c:pt>
                <c:pt idx="1141">
                  <c:v>18.3031235</c:v>
                </c:pt>
                <c:pt idx="1142">
                  <c:v>18.2980862</c:v>
                </c:pt>
                <c:pt idx="1143">
                  <c:v>18.294178</c:v>
                </c:pt>
                <c:pt idx="1144">
                  <c:v>18.2911625</c:v>
                </c:pt>
                <c:pt idx="1145">
                  <c:v>18.2888279</c:v>
                </c:pt>
                <c:pt idx="1146">
                  <c:v>18.2870197</c:v>
                </c:pt>
                <c:pt idx="1147">
                  <c:v>18.28562159999989</c:v>
                </c:pt>
                <c:pt idx="1148">
                  <c:v>18.28454209999989</c:v>
                </c:pt>
                <c:pt idx="1149">
                  <c:v>18.28371239999989</c:v>
                </c:pt>
                <c:pt idx="1150">
                  <c:v>18.2830753</c:v>
                </c:pt>
                <c:pt idx="1151">
                  <c:v>18.2825851</c:v>
                </c:pt>
                <c:pt idx="1152">
                  <c:v>18.28220749999998</c:v>
                </c:pt>
                <c:pt idx="1153">
                  <c:v>18.2819176</c:v>
                </c:pt>
                <c:pt idx="1154">
                  <c:v>18.2816944</c:v>
                </c:pt>
                <c:pt idx="1155">
                  <c:v>18.28152279999998</c:v>
                </c:pt>
                <c:pt idx="1156">
                  <c:v>18.2813911</c:v>
                </c:pt>
                <c:pt idx="1157">
                  <c:v>18.2812901</c:v>
                </c:pt>
                <c:pt idx="1158">
                  <c:v>18.2812119</c:v>
                </c:pt>
                <c:pt idx="1159">
                  <c:v>18.2811508</c:v>
                </c:pt>
                <c:pt idx="1160">
                  <c:v>18.281105</c:v>
                </c:pt>
                <c:pt idx="1161">
                  <c:v>18.2810707</c:v>
                </c:pt>
                <c:pt idx="1162">
                  <c:v>18.2813301</c:v>
                </c:pt>
                <c:pt idx="1163">
                  <c:v>18.2818069</c:v>
                </c:pt>
                <c:pt idx="1164">
                  <c:v>18.28253559999989</c:v>
                </c:pt>
                <c:pt idx="1165">
                  <c:v>18.2836018</c:v>
                </c:pt>
                <c:pt idx="1166">
                  <c:v>18.2851390999999</c:v>
                </c:pt>
                <c:pt idx="1167">
                  <c:v>18.2873402</c:v>
                </c:pt>
                <c:pt idx="1168">
                  <c:v>18.290472</c:v>
                </c:pt>
                <c:pt idx="1169">
                  <c:v>18.294899</c:v>
                </c:pt>
                <c:pt idx="1170">
                  <c:v>18.3011169</c:v>
                </c:pt>
                <c:pt idx="1171">
                  <c:v>18.3097916</c:v>
                </c:pt>
                <c:pt idx="1172">
                  <c:v>18.3217926</c:v>
                </c:pt>
                <c:pt idx="1173">
                  <c:v>18.3382206</c:v>
                </c:pt>
                <c:pt idx="1174">
                  <c:v>18.3604145</c:v>
                </c:pt>
                <c:pt idx="1175">
                  <c:v>18.3899879</c:v>
                </c:pt>
                <c:pt idx="1176">
                  <c:v>18.4288158</c:v>
                </c:pt>
                <c:pt idx="1177">
                  <c:v>18.47896</c:v>
                </c:pt>
                <c:pt idx="1178">
                  <c:v>18.542717</c:v>
                </c:pt>
                <c:pt idx="1179">
                  <c:v>18.6223888</c:v>
                </c:pt>
                <c:pt idx="1180">
                  <c:v>18.7195148</c:v>
                </c:pt>
                <c:pt idx="1181">
                  <c:v>18.8166027</c:v>
                </c:pt>
                <c:pt idx="1182">
                  <c:v>18.8954315</c:v>
                </c:pt>
                <c:pt idx="1183">
                  <c:v>18.9561977</c:v>
                </c:pt>
                <c:pt idx="1184">
                  <c:v>19.0025539</c:v>
                </c:pt>
                <c:pt idx="1185">
                  <c:v>19.0380707</c:v>
                </c:pt>
                <c:pt idx="1186">
                  <c:v>19.06541249999998</c:v>
                </c:pt>
                <c:pt idx="1187">
                  <c:v>19.0864887</c:v>
                </c:pt>
                <c:pt idx="1188">
                  <c:v>19.1027718</c:v>
                </c:pt>
                <c:pt idx="1189">
                  <c:v>19.1153755</c:v>
                </c:pt>
                <c:pt idx="1190">
                  <c:v>19.1251545</c:v>
                </c:pt>
                <c:pt idx="1191">
                  <c:v>19.1327248</c:v>
                </c:pt>
                <c:pt idx="1192">
                  <c:v>19.1385841</c:v>
                </c:pt>
                <c:pt idx="1193">
                  <c:v>19.1431198</c:v>
                </c:pt>
                <c:pt idx="1194">
                  <c:v>19.1466198</c:v>
                </c:pt>
                <c:pt idx="1195">
                  <c:v>19.1493206</c:v>
                </c:pt>
                <c:pt idx="1196">
                  <c:v>19.1514034</c:v>
                </c:pt>
                <c:pt idx="1197">
                  <c:v>19.1530056</c:v>
                </c:pt>
                <c:pt idx="1198">
                  <c:v>19.1542416</c:v>
                </c:pt>
                <c:pt idx="1199">
                  <c:v>19.1551933</c:v>
                </c:pt>
                <c:pt idx="1200">
                  <c:v>19.1557884</c:v>
                </c:pt>
                <c:pt idx="1201">
                  <c:v>19.15633010000001</c:v>
                </c:pt>
                <c:pt idx="1202">
                  <c:v>19.15693660000001</c:v>
                </c:pt>
                <c:pt idx="1203">
                  <c:v>19.1576748</c:v>
                </c:pt>
                <c:pt idx="1204">
                  <c:v>19.1585846</c:v>
                </c:pt>
                <c:pt idx="1205">
                  <c:v>19.1597042</c:v>
                </c:pt>
                <c:pt idx="1206">
                  <c:v>19.1610813</c:v>
                </c:pt>
                <c:pt idx="1207">
                  <c:v>19.1627617</c:v>
                </c:pt>
                <c:pt idx="1208">
                  <c:v>19.1647949</c:v>
                </c:pt>
                <c:pt idx="1209">
                  <c:v>19.16723440000001</c:v>
                </c:pt>
                <c:pt idx="1210">
                  <c:v>19.1701431</c:v>
                </c:pt>
                <c:pt idx="1211">
                  <c:v>19.1736336</c:v>
                </c:pt>
                <c:pt idx="1212">
                  <c:v>19.1778889</c:v>
                </c:pt>
                <c:pt idx="1213">
                  <c:v>19.18318560000001</c:v>
                </c:pt>
                <c:pt idx="1214">
                  <c:v>19.190012</c:v>
                </c:pt>
                <c:pt idx="1215">
                  <c:v>19.1991501</c:v>
                </c:pt>
                <c:pt idx="1216">
                  <c:v>19.2115784</c:v>
                </c:pt>
                <c:pt idx="1217">
                  <c:v>19.228363</c:v>
                </c:pt>
                <c:pt idx="1218">
                  <c:v>19.25</c:v>
                </c:pt>
                <c:pt idx="1219">
                  <c:v>19.2745399</c:v>
                </c:pt>
                <c:pt idx="1220">
                  <c:v>19.2933578</c:v>
                </c:pt>
                <c:pt idx="1221">
                  <c:v>19.2932186</c:v>
                </c:pt>
                <c:pt idx="1222">
                  <c:v>19.2724209</c:v>
                </c:pt>
                <c:pt idx="1223">
                  <c:v>19.249527</c:v>
                </c:pt>
                <c:pt idx="1224">
                  <c:v>19.2331696</c:v>
                </c:pt>
                <c:pt idx="1225">
                  <c:v>19.203373</c:v>
                </c:pt>
                <c:pt idx="1226">
                  <c:v>19.15167050000001</c:v>
                </c:pt>
                <c:pt idx="1227">
                  <c:v>19.0855675</c:v>
                </c:pt>
                <c:pt idx="1228">
                  <c:v>19.0032482</c:v>
                </c:pt>
                <c:pt idx="1229">
                  <c:v>18.9016418</c:v>
                </c:pt>
                <c:pt idx="1230">
                  <c:v>18.7784481</c:v>
                </c:pt>
                <c:pt idx="1231">
                  <c:v>18.6529999</c:v>
                </c:pt>
                <c:pt idx="1232">
                  <c:v>18.55100820000001</c:v>
                </c:pt>
                <c:pt idx="1233">
                  <c:v>18.4751301</c:v>
                </c:pt>
                <c:pt idx="1234">
                  <c:v>18.42060279999998</c:v>
                </c:pt>
                <c:pt idx="1235">
                  <c:v>18.3815804</c:v>
                </c:pt>
                <c:pt idx="1236">
                  <c:v>18.3531837</c:v>
                </c:pt>
                <c:pt idx="1237">
                  <c:v>18.33216090000001</c:v>
                </c:pt>
                <c:pt idx="1238">
                  <c:v>18.3164005</c:v>
                </c:pt>
                <c:pt idx="1239">
                  <c:v>18.3045216</c:v>
                </c:pt>
                <c:pt idx="1240">
                  <c:v>18.29553989999989</c:v>
                </c:pt>
                <c:pt idx="1241">
                  <c:v>18.28874209999989</c:v>
                </c:pt>
                <c:pt idx="1242">
                  <c:v>18.2836094</c:v>
                </c:pt>
                <c:pt idx="1243">
                  <c:v>18.2797184</c:v>
                </c:pt>
                <c:pt idx="1244">
                  <c:v>18.2767506</c:v>
                </c:pt>
                <c:pt idx="1245">
                  <c:v>18.2744808</c:v>
                </c:pt>
                <c:pt idx="1246">
                  <c:v>18.27274319999998</c:v>
                </c:pt>
                <c:pt idx="1247">
                  <c:v>18.2714138</c:v>
                </c:pt>
                <c:pt idx="1248">
                  <c:v>18.2703934</c:v>
                </c:pt>
                <c:pt idx="1249">
                  <c:v>18.2696133</c:v>
                </c:pt>
                <c:pt idx="1250">
                  <c:v>18.2690144</c:v>
                </c:pt>
                <c:pt idx="1251">
                  <c:v>18.2685566</c:v>
                </c:pt>
                <c:pt idx="1252">
                  <c:v>18.2682037</c:v>
                </c:pt>
                <c:pt idx="1253">
                  <c:v>18.2679329</c:v>
                </c:pt>
                <c:pt idx="1254">
                  <c:v>18.267725</c:v>
                </c:pt>
                <c:pt idx="1255">
                  <c:v>18.2675667</c:v>
                </c:pt>
                <c:pt idx="1256">
                  <c:v>18.2674427</c:v>
                </c:pt>
                <c:pt idx="1257">
                  <c:v>18.26734919999998</c:v>
                </c:pt>
                <c:pt idx="1258">
                  <c:v>18.2672768</c:v>
                </c:pt>
                <c:pt idx="1259">
                  <c:v>18.2672215</c:v>
                </c:pt>
                <c:pt idx="1260">
                  <c:v>18.2671776</c:v>
                </c:pt>
                <c:pt idx="1261">
                  <c:v>18.2671432</c:v>
                </c:pt>
                <c:pt idx="1262">
                  <c:v>18.2674046</c:v>
                </c:pt>
                <c:pt idx="1263">
                  <c:v>18.26788520000001</c:v>
                </c:pt>
                <c:pt idx="1264">
                  <c:v>18.26861759999989</c:v>
                </c:pt>
                <c:pt idx="1265">
                  <c:v>18.2696857</c:v>
                </c:pt>
                <c:pt idx="1266">
                  <c:v>18.2712288</c:v>
                </c:pt>
                <c:pt idx="1267">
                  <c:v>18.2734356</c:v>
                </c:pt>
                <c:pt idx="1268">
                  <c:v>18.276577</c:v>
                </c:pt>
                <c:pt idx="1269">
                  <c:v>18.2810173</c:v>
                </c:pt>
                <c:pt idx="1270">
                  <c:v>18.2872543</c:v>
                </c:pt>
                <c:pt idx="1271">
                  <c:v>18.2959633</c:v>
                </c:pt>
                <c:pt idx="1272">
                  <c:v>18.308012</c:v>
                </c:pt>
                <c:pt idx="1273">
                  <c:v>18.3245106</c:v>
                </c:pt>
                <c:pt idx="1274">
                  <c:v>18.3468132</c:v>
                </c:pt>
                <c:pt idx="1275">
                  <c:v>18.3765469</c:v>
                </c:pt>
                <c:pt idx="1276">
                  <c:v>18.4156189</c:v>
                </c:pt>
                <c:pt idx="1277">
                  <c:v>18.4661217</c:v>
                </c:pt>
                <c:pt idx="1278">
                  <c:v>18.5304203</c:v>
                </c:pt>
                <c:pt idx="1279">
                  <c:v>18.61089520000001</c:v>
                </c:pt>
                <c:pt idx="1280">
                  <c:v>18.7091694</c:v>
                </c:pt>
                <c:pt idx="1281">
                  <c:v>18.807497</c:v>
                </c:pt>
                <c:pt idx="1282">
                  <c:v>18.88735580000001</c:v>
                </c:pt>
                <c:pt idx="1283">
                  <c:v>18.9488792</c:v>
                </c:pt>
                <c:pt idx="1284">
                  <c:v>18.9957619</c:v>
                </c:pt>
                <c:pt idx="1285">
                  <c:v>19.03160100000001</c:v>
                </c:pt>
                <c:pt idx="1286">
                  <c:v>19.05916790000001</c:v>
                </c:pt>
                <c:pt idx="1287">
                  <c:v>19.0804272</c:v>
                </c:pt>
                <c:pt idx="1288">
                  <c:v>19.0968494</c:v>
                </c:pt>
                <c:pt idx="1289">
                  <c:v>19.1095543</c:v>
                </c:pt>
                <c:pt idx="1290">
                  <c:v>19.1194077</c:v>
                </c:pt>
                <c:pt idx="1291">
                  <c:v>19.1270428</c:v>
                </c:pt>
                <c:pt idx="1292">
                  <c:v>19.1329498</c:v>
                </c:pt>
                <c:pt idx="1293">
                  <c:v>19.1375198</c:v>
                </c:pt>
                <c:pt idx="1294">
                  <c:v>19.1410484</c:v>
                </c:pt>
                <c:pt idx="1295">
                  <c:v>19.1437702</c:v>
                </c:pt>
                <c:pt idx="1296">
                  <c:v>19.1458683</c:v>
                </c:pt>
                <c:pt idx="1297">
                  <c:v>19.1474857</c:v>
                </c:pt>
                <c:pt idx="1298">
                  <c:v>19.1487312</c:v>
                </c:pt>
                <c:pt idx="1299">
                  <c:v>19.1496906</c:v>
                </c:pt>
                <c:pt idx="1300">
                  <c:v>19.1502914</c:v>
                </c:pt>
                <c:pt idx="1301">
                  <c:v>19.1508389</c:v>
                </c:pt>
                <c:pt idx="1302">
                  <c:v>19.15145680000001</c:v>
                </c:pt>
                <c:pt idx="1303">
                  <c:v>19.1522064</c:v>
                </c:pt>
                <c:pt idx="1304">
                  <c:v>19.1531296</c:v>
                </c:pt>
                <c:pt idx="1305">
                  <c:v>19.154274</c:v>
                </c:pt>
                <c:pt idx="1306">
                  <c:v>19.1556778</c:v>
                </c:pt>
                <c:pt idx="1307">
                  <c:v>19.1573944</c:v>
                </c:pt>
                <c:pt idx="1308">
                  <c:v>19.1594753</c:v>
                </c:pt>
                <c:pt idx="1309">
                  <c:v>19.16197590000001</c:v>
                </c:pt>
                <c:pt idx="1310">
                  <c:v>19.164959</c:v>
                </c:pt>
                <c:pt idx="1311">
                  <c:v>19.168539</c:v>
                </c:pt>
                <c:pt idx="1312">
                  <c:v>19.17290120000001</c:v>
                </c:pt>
                <c:pt idx="1313">
                  <c:v>19.1783333</c:v>
                </c:pt>
                <c:pt idx="1314">
                  <c:v>19.1853561</c:v>
                </c:pt>
                <c:pt idx="1315">
                  <c:v>19.19478610000001</c:v>
                </c:pt>
                <c:pt idx="1316">
                  <c:v>19.2076397</c:v>
                </c:pt>
                <c:pt idx="1317">
                  <c:v>19.2250614</c:v>
                </c:pt>
                <c:pt idx="1318">
                  <c:v>19.2475853</c:v>
                </c:pt>
                <c:pt idx="1319">
                  <c:v>19.2731647</c:v>
                </c:pt>
                <c:pt idx="1320">
                  <c:v>19.2928829</c:v>
                </c:pt>
                <c:pt idx="1321">
                  <c:v>19.2930355</c:v>
                </c:pt>
                <c:pt idx="1322">
                  <c:v>19.271244</c:v>
                </c:pt>
                <c:pt idx="1323">
                  <c:v>19.2471466</c:v>
                </c:pt>
                <c:pt idx="1324">
                  <c:v>19.230835</c:v>
                </c:pt>
                <c:pt idx="1325">
                  <c:v>19.2024536</c:v>
                </c:pt>
                <c:pt idx="1326">
                  <c:v>19.152092</c:v>
                </c:pt>
                <c:pt idx="1327">
                  <c:v>19.0861588</c:v>
                </c:pt>
                <c:pt idx="1328">
                  <c:v>19.0007668</c:v>
                </c:pt>
                <c:pt idx="1329">
                  <c:v>18.8921185</c:v>
                </c:pt>
                <c:pt idx="1330">
                  <c:v>18.76279449999998</c:v>
                </c:pt>
                <c:pt idx="1331">
                  <c:v>18.6375332</c:v>
                </c:pt>
                <c:pt idx="1332">
                  <c:v>18.5392246</c:v>
                </c:pt>
                <c:pt idx="1333">
                  <c:v>18.4663811</c:v>
                </c:pt>
                <c:pt idx="1334">
                  <c:v>18.4135132</c:v>
                </c:pt>
                <c:pt idx="1335">
                  <c:v>18.3752422</c:v>
                </c:pt>
                <c:pt idx="1336">
                  <c:v>18.34720040000001</c:v>
                </c:pt>
                <c:pt idx="1337">
                  <c:v>18.3264484</c:v>
                </c:pt>
                <c:pt idx="1338">
                  <c:v>18.310997</c:v>
                </c:pt>
                <c:pt idx="1339">
                  <c:v>18.2994118</c:v>
                </c:pt>
                <c:pt idx="1340">
                  <c:v>18.2906666</c:v>
                </c:pt>
                <c:pt idx="1341">
                  <c:v>18.2840347</c:v>
                </c:pt>
                <c:pt idx="1342">
                  <c:v>18.2790108</c:v>
                </c:pt>
                <c:pt idx="1343">
                  <c:v>18.2751923</c:v>
                </c:pt>
                <c:pt idx="1344">
                  <c:v>18.2722721</c:v>
                </c:pt>
                <c:pt idx="1345">
                  <c:v>18.2700329</c:v>
                </c:pt>
                <c:pt idx="1346">
                  <c:v>18.2683182</c:v>
                </c:pt>
                <c:pt idx="1347">
                  <c:v>18.2670059</c:v>
                </c:pt>
                <c:pt idx="1348">
                  <c:v>18.2660007</c:v>
                </c:pt>
                <c:pt idx="1349">
                  <c:v>18.26523019999998</c:v>
                </c:pt>
                <c:pt idx="1350">
                  <c:v>18.2646408</c:v>
                </c:pt>
                <c:pt idx="1351">
                  <c:v>18.2641888</c:v>
                </c:pt>
                <c:pt idx="1352">
                  <c:v>18.2638416</c:v>
                </c:pt>
                <c:pt idx="1353">
                  <c:v>18.2635746</c:v>
                </c:pt>
                <c:pt idx="1354">
                  <c:v>18.2633686</c:v>
                </c:pt>
                <c:pt idx="1355">
                  <c:v>18.2632103</c:v>
                </c:pt>
                <c:pt idx="1356">
                  <c:v>18.2630901</c:v>
                </c:pt>
                <c:pt idx="1357">
                  <c:v>18.2629967</c:v>
                </c:pt>
                <c:pt idx="1358">
                  <c:v>18.2629242</c:v>
                </c:pt>
                <c:pt idx="1359">
                  <c:v>18.2628708</c:v>
                </c:pt>
                <c:pt idx="1360">
                  <c:v>18.2628269</c:v>
                </c:pt>
                <c:pt idx="1361">
                  <c:v>18.26279639999989</c:v>
                </c:pt>
                <c:pt idx="1362">
                  <c:v>18.2630577</c:v>
                </c:pt>
                <c:pt idx="1363">
                  <c:v>18.2635384</c:v>
                </c:pt>
                <c:pt idx="1364">
                  <c:v>18.2642708</c:v>
                </c:pt>
                <c:pt idx="1365">
                  <c:v>18.26534269999989</c:v>
                </c:pt>
                <c:pt idx="1366">
                  <c:v>18.2668858</c:v>
                </c:pt>
                <c:pt idx="1367">
                  <c:v>18.2690983</c:v>
                </c:pt>
                <c:pt idx="1368">
                  <c:v>18.2722454</c:v>
                </c:pt>
                <c:pt idx="1369">
                  <c:v>18.2766914</c:v>
                </c:pt>
                <c:pt idx="1370">
                  <c:v>18.28293989999989</c:v>
                </c:pt>
                <c:pt idx="1371">
                  <c:v>18.2916622</c:v>
                </c:pt>
                <c:pt idx="1372">
                  <c:v>18.3037357</c:v>
                </c:pt>
                <c:pt idx="1373">
                  <c:v>18.3202667</c:v>
                </c:pt>
                <c:pt idx="1374">
                  <c:v>18.342617</c:v>
                </c:pt>
                <c:pt idx="1375">
                  <c:v>18.3724213</c:v>
                </c:pt>
                <c:pt idx="1376">
                  <c:v>18.4115887</c:v>
                </c:pt>
                <c:pt idx="1377">
                  <c:v>18.46221729999989</c:v>
                </c:pt>
                <c:pt idx="1378">
                  <c:v>18.52668</c:v>
                </c:pt>
                <c:pt idx="1379">
                  <c:v>18.6073704</c:v>
                </c:pt>
                <c:pt idx="1380">
                  <c:v>18.7059441</c:v>
                </c:pt>
                <c:pt idx="1381">
                  <c:v>18.8046093</c:v>
                </c:pt>
                <c:pt idx="1382">
                  <c:v>18.8847504</c:v>
                </c:pt>
                <c:pt idx="1383">
                  <c:v>18.9464779</c:v>
                </c:pt>
                <c:pt idx="1384">
                  <c:v>18.9935017</c:v>
                </c:pt>
                <c:pt idx="1385">
                  <c:v>19.029459</c:v>
                </c:pt>
                <c:pt idx="1386">
                  <c:v>19.057127</c:v>
                </c:pt>
                <c:pt idx="1387">
                  <c:v>19.0784683</c:v>
                </c:pt>
                <c:pt idx="1388">
                  <c:v>19.0949612</c:v>
                </c:pt>
                <c:pt idx="1389">
                  <c:v>19.107729</c:v>
                </c:pt>
                <c:pt idx="1390">
                  <c:v>19.11763760000001</c:v>
                </c:pt>
                <c:pt idx="1391">
                  <c:v>19.1253204</c:v>
                </c:pt>
                <c:pt idx="1392">
                  <c:v>19.1312675</c:v>
                </c:pt>
                <c:pt idx="1393">
                  <c:v>19.1358662</c:v>
                </c:pt>
                <c:pt idx="1394">
                  <c:v>19.13941760000001</c:v>
                </c:pt>
                <c:pt idx="1395">
                  <c:v>19.1421566</c:v>
                </c:pt>
                <c:pt idx="1396">
                  <c:v>19.1442699</c:v>
                </c:pt>
                <c:pt idx="1397">
                  <c:v>19.1458969</c:v>
                </c:pt>
                <c:pt idx="1398">
                  <c:v>19.1471519</c:v>
                </c:pt>
                <c:pt idx="1399">
                  <c:v>19.1481152</c:v>
                </c:pt>
                <c:pt idx="1400">
                  <c:v>19.1487236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430-4EC5-9CD0-68332B01CAE8}"/>
            </c:ext>
          </c:extLst>
        </c:ser>
        <c:ser>
          <c:idx val="2"/>
          <c:order val="2"/>
          <c:tx>
            <c:strRef>
              <c:f>udcM!$M$1</c:f>
              <c:strCache>
                <c:ptCount val="1"/>
                <c:pt idx="0">
                  <c:v>average Inlet temp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udcM!$J$2:$J$1402</c:f>
              <c:numCache>
                <c:formatCode>0.00</c:formatCode>
                <c:ptCount val="1401"/>
                <c:pt idx="0">
                  <c:v>0.00302077524</c:v>
                </c:pt>
                <c:pt idx="1">
                  <c:v>0.00694778282</c:v>
                </c:pt>
                <c:pt idx="2">
                  <c:v>0.012052893</c:v>
                </c:pt>
                <c:pt idx="3">
                  <c:v>0.018689534</c:v>
                </c:pt>
                <c:pt idx="4">
                  <c:v>0.02731717</c:v>
                </c:pt>
                <c:pt idx="5">
                  <c:v>0.0385330932</c:v>
                </c:pt>
                <c:pt idx="6">
                  <c:v>0.0531137957</c:v>
                </c:pt>
                <c:pt idx="7">
                  <c:v>0.0720687094</c:v>
                </c:pt>
                <c:pt idx="8">
                  <c:v>0.0967100932</c:v>
                </c:pt>
                <c:pt idx="9">
                  <c:v>0.128743894</c:v>
                </c:pt>
                <c:pt idx="10">
                  <c:v>0.170387822</c:v>
                </c:pt>
                <c:pt idx="11">
                  <c:v>0.224524949</c:v>
                </c:pt>
                <c:pt idx="12">
                  <c:v>0.294903206</c:v>
                </c:pt>
                <c:pt idx="13">
                  <c:v>0.38639491</c:v>
                </c:pt>
                <c:pt idx="14">
                  <c:v>0.505334174</c:v>
                </c:pt>
                <c:pt idx="15">
                  <c:v>0.659955142</c:v>
                </c:pt>
                <c:pt idx="16">
                  <c:v>0.860962435</c:v>
                </c:pt>
                <c:pt idx="17">
                  <c:v>1.12227187</c:v>
                </c:pt>
                <c:pt idx="18">
                  <c:v>1.46197411</c:v>
                </c:pt>
                <c:pt idx="19">
                  <c:v>1.90358714</c:v>
                </c:pt>
                <c:pt idx="20">
                  <c:v>2.47768383</c:v>
                </c:pt>
                <c:pt idx="21">
                  <c:v>3.224009880000001</c:v>
                </c:pt>
                <c:pt idx="22">
                  <c:v>4.194233099999995</c:v>
                </c:pt>
                <c:pt idx="23">
                  <c:v>5.45552373</c:v>
                </c:pt>
                <c:pt idx="24">
                  <c:v>7.09520141</c:v>
                </c:pt>
                <c:pt idx="25">
                  <c:v>9.226782250000002</c:v>
                </c:pt>
                <c:pt idx="26">
                  <c:v>11.9978376</c:v>
                </c:pt>
                <c:pt idx="27">
                  <c:v>15.6002091</c:v>
                </c:pt>
                <c:pt idx="28">
                  <c:v>20.283293</c:v>
                </c:pt>
                <c:pt idx="29">
                  <c:v>26.3713002</c:v>
                </c:pt>
                <c:pt idx="30">
                  <c:v>34.28570930000001</c:v>
                </c:pt>
                <c:pt idx="31">
                  <c:v>42.2001183000001</c:v>
                </c:pt>
                <c:pt idx="32">
                  <c:v>48.2881255</c:v>
                </c:pt>
                <c:pt idx="33">
                  <c:v>52.9712066</c:v>
                </c:pt>
                <c:pt idx="34">
                  <c:v>56.573581</c:v>
                </c:pt>
                <c:pt idx="35">
                  <c:v>59.34463439999999</c:v>
                </c:pt>
                <c:pt idx="36">
                  <c:v>61.47621570000001</c:v>
                </c:pt>
                <c:pt idx="37">
                  <c:v>63.11589480000001</c:v>
                </c:pt>
                <c:pt idx="38">
                  <c:v>64.37718120000001</c:v>
                </c:pt>
                <c:pt idx="39">
                  <c:v>65.34741070000002</c:v>
                </c:pt>
                <c:pt idx="40">
                  <c:v>66.0937354</c:v>
                </c:pt>
                <c:pt idx="41">
                  <c:v>66.66783240000001</c:v>
                </c:pt>
                <c:pt idx="42">
                  <c:v>67.10944320000001</c:v>
                </c:pt>
                <c:pt idx="43">
                  <c:v>67.449145</c:v>
                </c:pt>
                <c:pt idx="44">
                  <c:v>67.7104518</c:v>
                </c:pt>
                <c:pt idx="45">
                  <c:v>67.911461</c:v>
                </c:pt>
                <c:pt idx="46">
                  <c:v>68.06608290000001</c:v>
                </c:pt>
                <c:pt idx="47">
                  <c:v>68.18502400000001</c:v>
                </c:pt>
                <c:pt idx="48">
                  <c:v>68.27651709999998</c:v>
                </c:pt>
                <c:pt idx="49">
                  <c:v>68.34689530000001</c:v>
                </c:pt>
                <c:pt idx="50">
                  <c:v>68.4010312</c:v>
                </c:pt>
                <c:pt idx="51">
                  <c:v>68.4426725</c:v>
                </c:pt>
                <c:pt idx="52">
                  <c:v>68.47471</c:v>
                </c:pt>
                <c:pt idx="53">
                  <c:v>68.4993491</c:v>
                </c:pt>
                <c:pt idx="54">
                  <c:v>68.5183033</c:v>
                </c:pt>
                <c:pt idx="55">
                  <c:v>68.53288409999998</c:v>
                </c:pt>
                <c:pt idx="56">
                  <c:v>68.54409719999998</c:v>
                </c:pt>
                <c:pt idx="57">
                  <c:v>68.55272500000001</c:v>
                </c:pt>
                <c:pt idx="58">
                  <c:v>68.5593635</c:v>
                </c:pt>
                <c:pt idx="59">
                  <c:v>68.5644671</c:v>
                </c:pt>
                <c:pt idx="60">
                  <c:v>68.5683936</c:v>
                </c:pt>
                <c:pt idx="61">
                  <c:v>68.57141849999998</c:v>
                </c:pt>
                <c:pt idx="62">
                  <c:v>68.574369</c:v>
                </c:pt>
                <c:pt idx="63">
                  <c:v>68.57820600000001</c:v>
                </c:pt>
                <c:pt idx="64">
                  <c:v>68.5831979</c:v>
                </c:pt>
                <c:pt idx="65">
                  <c:v>68.5896799</c:v>
                </c:pt>
                <c:pt idx="66">
                  <c:v>68.59810650000001</c:v>
                </c:pt>
                <c:pt idx="67">
                  <c:v>68.60906630000001</c:v>
                </c:pt>
                <c:pt idx="68">
                  <c:v>68.62331929999998</c:v>
                </c:pt>
                <c:pt idx="69">
                  <c:v>68.6418414</c:v>
                </c:pt>
                <c:pt idx="70">
                  <c:v>68.6659142</c:v>
                </c:pt>
                <c:pt idx="71">
                  <c:v>68.6972216</c:v>
                </c:pt>
                <c:pt idx="72">
                  <c:v>68.7379092</c:v>
                </c:pt>
                <c:pt idx="73">
                  <c:v>68.79080830000001</c:v>
                </c:pt>
                <c:pt idx="74">
                  <c:v>68.8595846</c:v>
                </c:pt>
                <c:pt idx="75">
                  <c:v>68.9489841</c:v>
                </c:pt>
                <c:pt idx="76">
                  <c:v>69.0652058</c:v>
                </c:pt>
                <c:pt idx="77">
                  <c:v>69.21629610000002</c:v>
                </c:pt>
                <c:pt idx="78">
                  <c:v>69.41270829999998</c:v>
                </c:pt>
                <c:pt idx="79">
                  <c:v>69.66804709999984</c:v>
                </c:pt>
                <c:pt idx="80">
                  <c:v>69.9999854</c:v>
                </c:pt>
                <c:pt idx="81">
                  <c:v>70.33193109999998</c:v>
                </c:pt>
                <c:pt idx="82">
                  <c:v>70.58727</c:v>
                </c:pt>
                <c:pt idx="83">
                  <c:v>70.7836822</c:v>
                </c:pt>
                <c:pt idx="84">
                  <c:v>70.93477250000001</c:v>
                </c:pt>
                <c:pt idx="85">
                  <c:v>71.05099410000001</c:v>
                </c:pt>
                <c:pt idx="86">
                  <c:v>71.14039360000002</c:v>
                </c:pt>
                <c:pt idx="87">
                  <c:v>71.2091625</c:v>
                </c:pt>
                <c:pt idx="88">
                  <c:v>71.26206160000002</c:v>
                </c:pt>
                <c:pt idx="89">
                  <c:v>71.30275669999995</c:v>
                </c:pt>
                <c:pt idx="90">
                  <c:v>71.33405660000002</c:v>
                </c:pt>
                <c:pt idx="91">
                  <c:v>71.35813679999983</c:v>
                </c:pt>
                <c:pt idx="92">
                  <c:v>71.376659</c:v>
                </c:pt>
                <c:pt idx="93">
                  <c:v>71.3909045</c:v>
                </c:pt>
                <c:pt idx="94">
                  <c:v>71.4018643</c:v>
                </c:pt>
                <c:pt idx="95">
                  <c:v>71.41029830000002</c:v>
                </c:pt>
                <c:pt idx="96">
                  <c:v>71.4167804</c:v>
                </c:pt>
                <c:pt idx="97">
                  <c:v>71.42177219999974</c:v>
                </c:pt>
                <c:pt idx="98">
                  <c:v>71.4256093</c:v>
                </c:pt>
                <c:pt idx="99">
                  <c:v>71.42855970000002</c:v>
                </c:pt>
                <c:pt idx="100">
                  <c:v>71.4315772</c:v>
                </c:pt>
                <c:pt idx="101">
                  <c:v>71.43550370000002</c:v>
                </c:pt>
                <c:pt idx="102">
                  <c:v>71.4406148</c:v>
                </c:pt>
                <c:pt idx="103">
                  <c:v>71.4472458</c:v>
                </c:pt>
                <c:pt idx="104">
                  <c:v>71.45587349999998</c:v>
                </c:pt>
                <c:pt idx="105">
                  <c:v>71.46709410000002</c:v>
                </c:pt>
                <c:pt idx="106">
                  <c:v>71.4816749</c:v>
                </c:pt>
                <c:pt idx="107">
                  <c:v>71.5006292</c:v>
                </c:pt>
                <c:pt idx="108">
                  <c:v>71.52526830000001</c:v>
                </c:pt>
                <c:pt idx="109">
                  <c:v>71.55730580000001</c:v>
                </c:pt>
                <c:pt idx="110">
                  <c:v>71.59894700000001</c:v>
                </c:pt>
                <c:pt idx="111">
                  <c:v>71.65308300000001</c:v>
                </c:pt>
                <c:pt idx="112">
                  <c:v>71.7234612</c:v>
                </c:pt>
                <c:pt idx="113">
                  <c:v>71.8149543</c:v>
                </c:pt>
                <c:pt idx="114">
                  <c:v>71.9338953</c:v>
                </c:pt>
                <c:pt idx="115">
                  <c:v>72.08851719999984</c:v>
                </c:pt>
                <c:pt idx="116">
                  <c:v>72.28951900000002</c:v>
                </c:pt>
                <c:pt idx="117">
                  <c:v>72.55083320000001</c:v>
                </c:pt>
                <c:pt idx="118">
                  <c:v>72.890535</c:v>
                </c:pt>
                <c:pt idx="119">
                  <c:v>73.33214579999998</c:v>
                </c:pt>
                <c:pt idx="120">
                  <c:v>73.90624280000001</c:v>
                </c:pt>
                <c:pt idx="121">
                  <c:v>74.65256749999995</c:v>
                </c:pt>
                <c:pt idx="122">
                  <c:v>75.62278959999973</c:v>
                </c:pt>
                <c:pt idx="123">
                  <c:v>76.88408340000002</c:v>
                </c:pt>
                <c:pt idx="124">
                  <c:v>78.52376249999998</c:v>
                </c:pt>
                <c:pt idx="125">
                  <c:v>80.65534379999985</c:v>
                </c:pt>
                <c:pt idx="126">
                  <c:v>83.42639360000002</c:v>
                </c:pt>
                <c:pt idx="127">
                  <c:v>87.02877159999973</c:v>
                </c:pt>
                <c:pt idx="128">
                  <c:v>91.71184900000002</c:v>
                </c:pt>
                <c:pt idx="129">
                  <c:v>97.79985990000002</c:v>
                </c:pt>
                <c:pt idx="130">
                  <c:v>105.714269</c:v>
                </c:pt>
                <c:pt idx="131">
                  <c:v>113.628678</c:v>
                </c:pt>
                <c:pt idx="132">
                  <c:v>119.716682</c:v>
                </c:pt>
                <c:pt idx="133">
                  <c:v>124.399766</c:v>
                </c:pt>
                <c:pt idx="134">
                  <c:v>128.002137</c:v>
                </c:pt>
                <c:pt idx="135">
                  <c:v>130.773187</c:v>
                </c:pt>
                <c:pt idx="136">
                  <c:v>132.904768</c:v>
                </c:pt>
                <c:pt idx="137">
                  <c:v>134.544447</c:v>
                </c:pt>
                <c:pt idx="138">
                  <c:v>135.805741</c:v>
                </c:pt>
                <c:pt idx="139">
                  <c:v>136.77597</c:v>
                </c:pt>
                <c:pt idx="140">
                  <c:v>137.522295</c:v>
                </c:pt>
                <c:pt idx="141">
                  <c:v>138.096392</c:v>
                </c:pt>
                <c:pt idx="142">
                  <c:v>138.538003</c:v>
                </c:pt>
                <c:pt idx="143">
                  <c:v>138.877705</c:v>
                </c:pt>
                <c:pt idx="144">
                  <c:v>139.139012</c:v>
                </c:pt>
                <c:pt idx="145">
                  <c:v>139.340028</c:v>
                </c:pt>
                <c:pt idx="146">
                  <c:v>139.494643</c:v>
                </c:pt>
                <c:pt idx="147">
                  <c:v>139.6135839999999</c:v>
                </c:pt>
                <c:pt idx="148">
                  <c:v>139.705077</c:v>
                </c:pt>
                <c:pt idx="149">
                  <c:v>139.775455</c:v>
                </c:pt>
                <c:pt idx="150">
                  <c:v>139.829591</c:v>
                </c:pt>
                <c:pt idx="151">
                  <c:v>139.871225</c:v>
                </c:pt>
                <c:pt idx="152">
                  <c:v>139.903262</c:v>
                </c:pt>
                <c:pt idx="153">
                  <c:v>139.9279090000001</c:v>
                </c:pt>
                <c:pt idx="154">
                  <c:v>139.946863</c:v>
                </c:pt>
                <c:pt idx="155">
                  <c:v>139.9614360000001</c:v>
                </c:pt>
                <c:pt idx="156">
                  <c:v>139.972657</c:v>
                </c:pt>
                <c:pt idx="157">
                  <c:v>139.981285</c:v>
                </c:pt>
                <c:pt idx="158">
                  <c:v>139.987916</c:v>
                </c:pt>
                <c:pt idx="159">
                  <c:v>139.993027</c:v>
                </c:pt>
                <c:pt idx="160">
                  <c:v>139.996961</c:v>
                </c:pt>
                <c:pt idx="161">
                  <c:v>139.999971</c:v>
                </c:pt>
                <c:pt idx="162">
                  <c:v>140.002921</c:v>
                </c:pt>
                <c:pt idx="163">
                  <c:v>140.006766</c:v>
                </c:pt>
                <c:pt idx="164">
                  <c:v>140.011758</c:v>
                </c:pt>
                <c:pt idx="165">
                  <c:v>140.01824</c:v>
                </c:pt>
                <c:pt idx="166">
                  <c:v>140.026674</c:v>
                </c:pt>
                <c:pt idx="167">
                  <c:v>140.037626</c:v>
                </c:pt>
                <c:pt idx="168">
                  <c:v>140.051872</c:v>
                </c:pt>
                <c:pt idx="169">
                  <c:v>140.070394</c:v>
                </c:pt>
                <c:pt idx="170">
                  <c:v>140.094474</c:v>
                </c:pt>
                <c:pt idx="171">
                  <c:v>140.125781</c:v>
                </c:pt>
                <c:pt idx="172">
                  <c:v>140.166476</c:v>
                </c:pt>
                <c:pt idx="173">
                  <c:v>140.219375</c:v>
                </c:pt>
                <c:pt idx="174">
                  <c:v>140.288144</c:v>
                </c:pt>
                <c:pt idx="175">
                  <c:v>140.377536</c:v>
                </c:pt>
                <c:pt idx="176">
                  <c:v>140.493765</c:v>
                </c:pt>
                <c:pt idx="177">
                  <c:v>140.644848</c:v>
                </c:pt>
                <c:pt idx="178">
                  <c:v>140.841261</c:v>
                </c:pt>
                <c:pt idx="179">
                  <c:v>141.096607</c:v>
                </c:pt>
                <c:pt idx="180">
                  <c:v>141.428545</c:v>
                </c:pt>
                <c:pt idx="181">
                  <c:v>141.760483</c:v>
                </c:pt>
                <c:pt idx="182">
                  <c:v>142.01583</c:v>
                </c:pt>
                <c:pt idx="183">
                  <c:v>142.212242</c:v>
                </c:pt>
                <c:pt idx="184">
                  <c:v>142.363325</c:v>
                </c:pt>
                <c:pt idx="185">
                  <c:v>142.479554</c:v>
                </c:pt>
                <c:pt idx="186">
                  <c:v>142.568946</c:v>
                </c:pt>
                <c:pt idx="187">
                  <c:v>142.63773</c:v>
                </c:pt>
                <c:pt idx="188">
                  <c:v>142.690629</c:v>
                </c:pt>
                <c:pt idx="189">
                  <c:v>142.731309</c:v>
                </c:pt>
                <c:pt idx="190">
                  <c:v>142.762616</c:v>
                </c:pt>
                <c:pt idx="191">
                  <c:v>142.786697</c:v>
                </c:pt>
                <c:pt idx="192">
                  <c:v>142.8052190000001</c:v>
                </c:pt>
                <c:pt idx="193">
                  <c:v>142.819464</c:v>
                </c:pt>
                <c:pt idx="194">
                  <c:v>142.830431</c:v>
                </c:pt>
                <c:pt idx="195">
                  <c:v>142.838851</c:v>
                </c:pt>
                <c:pt idx="196">
                  <c:v>142.8453480000001</c:v>
                </c:pt>
                <c:pt idx="197">
                  <c:v>142.850325</c:v>
                </c:pt>
                <c:pt idx="198">
                  <c:v>142.854169</c:v>
                </c:pt>
                <c:pt idx="199">
                  <c:v>142.857119</c:v>
                </c:pt>
                <c:pt idx="200">
                  <c:v>142.860144</c:v>
                </c:pt>
                <c:pt idx="201">
                  <c:v>142.864063</c:v>
                </c:pt>
                <c:pt idx="202">
                  <c:v>142.869174</c:v>
                </c:pt>
                <c:pt idx="203">
                  <c:v>142.875805</c:v>
                </c:pt>
                <c:pt idx="204">
                  <c:v>142.8844330000001</c:v>
                </c:pt>
                <c:pt idx="205">
                  <c:v>142.895654</c:v>
                </c:pt>
                <c:pt idx="206">
                  <c:v>142.910227</c:v>
                </c:pt>
                <c:pt idx="207">
                  <c:v>142.929181</c:v>
                </c:pt>
                <c:pt idx="208">
                  <c:v>142.953828</c:v>
                </c:pt>
                <c:pt idx="209">
                  <c:v>142.985865</c:v>
                </c:pt>
                <c:pt idx="210">
                  <c:v>143.027499</c:v>
                </c:pt>
                <c:pt idx="211">
                  <c:v>143.08165</c:v>
                </c:pt>
                <c:pt idx="212">
                  <c:v>143.1520280000001</c:v>
                </c:pt>
                <c:pt idx="213">
                  <c:v>143.243507</c:v>
                </c:pt>
                <c:pt idx="214">
                  <c:v>143.3624480000001</c:v>
                </c:pt>
                <c:pt idx="215">
                  <c:v>143.517077</c:v>
                </c:pt>
                <c:pt idx="216">
                  <c:v>143.718079</c:v>
                </c:pt>
                <c:pt idx="217">
                  <c:v>143.979385</c:v>
                </c:pt>
                <c:pt idx="218">
                  <c:v>144.319087</c:v>
                </c:pt>
                <c:pt idx="219">
                  <c:v>144.760713</c:v>
                </c:pt>
                <c:pt idx="220">
                  <c:v>145.334795</c:v>
                </c:pt>
                <c:pt idx="221">
                  <c:v>146.081135</c:v>
                </c:pt>
                <c:pt idx="222">
                  <c:v>147.0513490000001</c:v>
                </c:pt>
                <c:pt idx="223">
                  <c:v>148.312643</c:v>
                </c:pt>
                <c:pt idx="224">
                  <c:v>149.952322</c:v>
                </c:pt>
                <c:pt idx="225">
                  <c:v>152.083904</c:v>
                </c:pt>
                <c:pt idx="226">
                  <c:v>154.854953</c:v>
                </c:pt>
                <c:pt idx="227">
                  <c:v>158.4573240000001</c:v>
                </c:pt>
                <c:pt idx="228">
                  <c:v>163.140416</c:v>
                </c:pt>
                <c:pt idx="229">
                  <c:v>169.22842</c:v>
                </c:pt>
                <c:pt idx="230">
                  <c:v>177.142829</c:v>
                </c:pt>
                <c:pt idx="231">
                  <c:v>185.057238</c:v>
                </c:pt>
                <c:pt idx="232">
                  <c:v>191.145241</c:v>
                </c:pt>
                <c:pt idx="233">
                  <c:v>195.828333</c:v>
                </c:pt>
                <c:pt idx="234">
                  <c:v>199.430704</c:v>
                </c:pt>
                <c:pt idx="235">
                  <c:v>202.201754</c:v>
                </c:pt>
                <c:pt idx="236">
                  <c:v>204.333335</c:v>
                </c:pt>
                <c:pt idx="237">
                  <c:v>205.973014</c:v>
                </c:pt>
                <c:pt idx="238">
                  <c:v>207.234308</c:v>
                </c:pt>
                <c:pt idx="239">
                  <c:v>208.204523</c:v>
                </c:pt>
                <c:pt idx="240">
                  <c:v>208.950847</c:v>
                </c:pt>
                <c:pt idx="241">
                  <c:v>209.524944</c:v>
                </c:pt>
                <c:pt idx="242">
                  <c:v>209.966555</c:v>
                </c:pt>
                <c:pt idx="243">
                  <c:v>210.306257</c:v>
                </c:pt>
                <c:pt idx="244">
                  <c:v>210.567579</c:v>
                </c:pt>
                <c:pt idx="245">
                  <c:v>210.76858</c:v>
                </c:pt>
                <c:pt idx="246">
                  <c:v>210.923195</c:v>
                </c:pt>
                <c:pt idx="247">
                  <c:v>211.0421360000001</c:v>
                </c:pt>
                <c:pt idx="248">
                  <c:v>211.133629</c:v>
                </c:pt>
                <c:pt idx="249">
                  <c:v>211.204007</c:v>
                </c:pt>
                <c:pt idx="250">
                  <c:v>211.258143</c:v>
                </c:pt>
                <c:pt idx="251">
                  <c:v>211.299792</c:v>
                </c:pt>
                <c:pt idx="252">
                  <c:v>211.331829</c:v>
                </c:pt>
                <c:pt idx="253">
                  <c:v>211.3564610000001</c:v>
                </c:pt>
                <c:pt idx="254">
                  <c:v>211.375415</c:v>
                </c:pt>
                <c:pt idx="255">
                  <c:v>211.390004</c:v>
                </c:pt>
                <c:pt idx="256">
                  <c:v>211.401224</c:v>
                </c:pt>
                <c:pt idx="257">
                  <c:v>211.409852</c:v>
                </c:pt>
                <c:pt idx="258">
                  <c:v>211.416483</c:v>
                </c:pt>
                <c:pt idx="259">
                  <c:v>211.421594</c:v>
                </c:pt>
                <c:pt idx="260">
                  <c:v>211.425513</c:v>
                </c:pt>
                <c:pt idx="261">
                  <c:v>211.4285380000001</c:v>
                </c:pt>
                <c:pt idx="262">
                  <c:v>211.4314880000001</c:v>
                </c:pt>
                <c:pt idx="263">
                  <c:v>211.4353180000001</c:v>
                </c:pt>
                <c:pt idx="264">
                  <c:v>211.44031</c:v>
                </c:pt>
                <c:pt idx="265">
                  <c:v>211.446792</c:v>
                </c:pt>
                <c:pt idx="266">
                  <c:v>211.4552260000001</c:v>
                </c:pt>
                <c:pt idx="267">
                  <c:v>211.466193</c:v>
                </c:pt>
                <c:pt idx="268">
                  <c:v>211.480439</c:v>
                </c:pt>
                <c:pt idx="269">
                  <c:v>211.498961</c:v>
                </c:pt>
                <c:pt idx="270">
                  <c:v>211.523041</c:v>
                </c:pt>
                <c:pt idx="271">
                  <c:v>211.554334</c:v>
                </c:pt>
                <c:pt idx="272">
                  <c:v>211.595029</c:v>
                </c:pt>
                <c:pt idx="273">
                  <c:v>211.647928</c:v>
                </c:pt>
                <c:pt idx="274">
                  <c:v>211.716697</c:v>
                </c:pt>
                <c:pt idx="275">
                  <c:v>211.806104</c:v>
                </c:pt>
                <c:pt idx="276">
                  <c:v>211.9223180000001</c:v>
                </c:pt>
                <c:pt idx="277">
                  <c:v>212.073416</c:v>
                </c:pt>
                <c:pt idx="278">
                  <c:v>212.269828</c:v>
                </c:pt>
                <c:pt idx="279">
                  <c:v>212.525159</c:v>
                </c:pt>
                <c:pt idx="280">
                  <c:v>212.857112</c:v>
                </c:pt>
                <c:pt idx="281">
                  <c:v>213.189051</c:v>
                </c:pt>
                <c:pt idx="282">
                  <c:v>213.444382</c:v>
                </c:pt>
                <c:pt idx="283">
                  <c:v>213.640794</c:v>
                </c:pt>
                <c:pt idx="284">
                  <c:v>213.791892</c:v>
                </c:pt>
                <c:pt idx="285">
                  <c:v>213.9081060000001</c:v>
                </c:pt>
                <c:pt idx="286">
                  <c:v>213.997513</c:v>
                </c:pt>
                <c:pt idx="287">
                  <c:v>214.066282</c:v>
                </c:pt>
                <c:pt idx="288">
                  <c:v>214.119181</c:v>
                </c:pt>
                <c:pt idx="289">
                  <c:v>214.159876</c:v>
                </c:pt>
                <c:pt idx="290">
                  <c:v>214.191183</c:v>
                </c:pt>
                <c:pt idx="291">
                  <c:v>214.215249</c:v>
                </c:pt>
                <c:pt idx="292">
                  <c:v>214.233771</c:v>
                </c:pt>
                <c:pt idx="293">
                  <c:v>214.248031</c:v>
                </c:pt>
                <c:pt idx="294">
                  <c:v>214.258984</c:v>
                </c:pt>
                <c:pt idx="295">
                  <c:v>214.267418</c:v>
                </c:pt>
                <c:pt idx="296">
                  <c:v>214.2739</c:v>
                </c:pt>
                <c:pt idx="297">
                  <c:v>214.278892</c:v>
                </c:pt>
                <c:pt idx="298">
                  <c:v>214.282721</c:v>
                </c:pt>
                <c:pt idx="299">
                  <c:v>214.285672</c:v>
                </c:pt>
                <c:pt idx="300">
                  <c:v>214.288697</c:v>
                </c:pt>
                <c:pt idx="301">
                  <c:v>214.292631</c:v>
                </c:pt>
                <c:pt idx="302">
                  <c:v>214.297727</c:v>
                </c:pt>
                <c:pt idx="303">
                  <c:v>214.304373</c:v>
                </c:pt>
                <c:pt idx="304">
                  <c:v>214.313</c:v>
                </c:pt>
                <c:pt idx="305">
                  <c:v>214.3242060000001</c:v>
                </c:pt>
                <c:pt idx="306">
                  <c:v>214.338794</c:v>
                </c:pt>
                <c:pt idx="307">
                  <c:v>214.357749</c:v>
                </c:pt>
                <c:pt idx="308">
                  <c:v>214.3823950000001</c:v>
                </c:pt>
                <c:pt idx="309">
                  <c:v>214.414418</c:v>
                </c:pt>
                <c:pt idx="310">
                  <c:v>214.456066</c:v>
                </c:pt>
                <c:pt idx="311">
                  <c:v>214.510202</c:v>
                </c:pt>
                <c:pt idx="312">
                  <c:v>214.580581</c:v>
                </c:pt>
                <c:pt idx="313">
                  <c:v>214.672074</c:v>
                </c:pt>
                <c:pt idx="314">
                  <c:v>214.791015</c:v>
                </c:pt>
                <c:pt idx="315">
                  <c:v>214.945629</c:v>
                </c:pt>
                <c:pt idx="316">
                  <c:v>215.146646</c:v>
                </c:pt>
                <c:pt idx="317">
                  <c:v>215.407953</c:v>
                </c:pt>
                <c:pt idx="318">
                  <c:v>215.747654</c:v>
                </c:pt>
                <c:pt idx="319">
                  <c:v>216.189265</c:v>
                </c:pt>
                <c:pt idx="320">
                  <c:v>216.763362</c:v>
                </c:pt>
                <c:pt idx="321">
                  <c:v>217.509687</c:v>
                </c:pt>
                <c:pt idx="322">
                  <c:v>218.479916</c:v>
                </c:pt>
                <c:pt idx="323">
                  <c:v>219.741195</c:v>
                </c:pt>
                <c:pt idx="324">
                  <c:v>221.380875</c:v>
                </c:pt>
                <c:pt idx="325">
                  <c:v>223.512456</c:v>
                </c:pt>
                <c:pt idx="326">
                  <c:v>226.28352</c:v>
                </c:pt>
                <c:pt idx="327">
                  <c:v>229.885891</c:v>
                </c:pt>
                <c:pt idx="328">
                  <c:v>234.568968</c:v>
                </c:pt>
                <c:pt idx="329">
                  <c:v>240.656972</c:v>
                </c:pt>
                <c:pt idx="330">
                  <c:v>248.571381</c:v>
                </c:pt>
                <c:pt idx="331">
                  <c:v>256.48579</c:v>
                </c:pt>
                <c:pt idx="332">
                  <c:v>262.573808</c:v>
                </c:pt>
                <c:pt idx="333">
                  <c:v>267.256886</c:v>
                </c:pt>
                <c:pt idx="334">
                  <c:v>270.8592710000001</c:v>
                </c:pt>
                <c:pt idx="335">
                  <c:v>273.630321</c:v>
                </c:pt>
                <c:pt idx="336">
                  <c:v>275.761902</c:v>
                </c:pt>
                <c:pt idx="337">
                  <c:v>277.4015669999989</c:v>
                </c:pt>
                <c:pt idx="338">
                  <c:v>278.66286</c:v>
                </c:pt>
                <c:pt idx="339">
                  <c:v>279.633075</c:v>
                </c:pt>
                <c:pt idx="340">
                  <c:v>280.379415</c:v>
                </c:pt>
                <c:pt idx="341">
                  <c:v>280.953497</c:v>
                </c:pt>
                <c:pt idx="342">
                  <c:v>281.395107999999</c:v>
                </c:pt>
                <c:pt idx="343">
                  <c:v>281.734824</c:v>
                </c:pt>
                <c:pt idx="344">
                  <c:v>281.9961309999987</c:v>
                </c:pt>
                <c:pt idx="345">
                  <c:v>282.197148</c:v>
                </c:pt>
                <c:pt idx="346">
                  <c:v>282.351762</c:v>
                </c:pt>
                <c:pt idx="347">
                  <c:v>282.470703</c:v>
                </c:pt>
                <c:pt idx="348">
                  <c:v>282.562196</c:v>
                </c:pt>
                <c:pt idx="349">
                  <c:v>282.63256</c:v>
                </c:pt>
                <c:pt idx="350">
                  <c:v>282.6867099999996</c:v>
                </c:pt>
                <c:pt idx="351">
                  <c:v>282.7283439999989</c:v>
                </c:pt>
                <c:pt idx="352">
                  <c:v>282.760382</c:v>
                </c:pt>
                <c:pt idx="353">
                  <c:v>282.785028</c:v>
                </c:pt>
                <c:pt idx="354">
                  <c:v>282.803982</c:v>
                </c:pt>
                <c:pt idx="355">
                  <c:v>282.818555999999</c:v>
                </c:pt>
                <c:pt idx="356">
                  <c:v>282.8297910000001</c:v>
                </c:pt>
                <c:pt idx="357">
                  <c:v>282.838404</c:v>
                </c:pt>
                <c:pt idx="358">
                  <c:v>282.84505</c:v>
                </c:pt>
                <c:pt idx="359">
                  <c:v>282.8501460000001</c:v>
                </c:pt>
                <c:pt idx="360">
                  <c:v>282.85408</c:v>
                </c:pt>
                <c:pt idx="361">
                  <c:v>282.8570900000001</c:v>
                </c:pt>
                <c:pt idx="362">
                  <c:v>282.860041</c:v>
                </c:pt>
                <c:pt idx="363">
                  <c:v>282.8638850000001</c:v>
                </c:pt>
                <c:pt idx="364">
                  <c:v>282.8688620000001</c:v>
                </c:pt>
                <c:pt idx="365">
                  <c:v>282.8753589999992</c:v>
                </c:pt>
                <c:pt idx="366">
                  <c:v>282.883793</c:v>
                </c:pt>
                <c:pt idx="367">
                  <c:v>282.89476</c:v>
                </c:pt>
                <c:pt idx="368">
                  <c:v>282.909006</c:v>
                </c:pt>
                <c:pt idx="369">
                  <c:v>282.927512999999</c:v>
                </c:pt>
                <c:pt idx="370">
                  <c:v>282.9515929999989</c:v>
                </c:pt>
                <c:pt idx="371">
                  <c:v>282.9828860000001</c:v>
                </c:pt>
                <c:pt idx="372">
                  <c:v>283.023595999999</c:v>
                </c:pt>
                <c:pt idx="373">
                  <c:v>283.076495</c:v>
                </c:pt>
                <c:pt idx="374">
                  <c:v>283.1452490000001</c:v>
                </c:pt>
                <c:pt idx="375">
                  <c:v>283.234656</c:v>
                </c:pt>
                <c:pt idx="376">
                  <c:v>283.350885</c:v>
                </c:pt>
                <c:pt idx="377">
                  <c:v>283.5019830000001</c:v>
                </c:pt>
                <c:pt idx="378">
                  <c:v>283.69838</c:v>
                </c:pt>
                <c:pt idx="379">
                  <c:v>283.953726</c:v>
                </c:pt>
                <c:pt idx="380">
                  <c:v>284.2856650000001</c:v>
                </c:pt>
                <c:pt idx="381">
                  <c:v>284.6176030000001</c:v>
                </c:pt>
                <c:pt idx="382">
                  <c:v>284.872949</c:v>
                </c:pt>
                <c:pt idx="383">
                  <c:v>285.0693460000001</c:v>
                </c:pt>
                <c:pt idx="384">
                  <c:v>285.220444</c:v>
                </c:pt>
                <c:pt idx="385">
                  <c:v>285.336673</c:v>
                </c:pt>
                <c:pt idx="386">
                  <c:v>285.42608</c:v>
                </c:pt>
                <c:pt idx="387">
                  <c:v>285.494834</c:v>
                </c:pt>
                <c:pt idx="388">
                  <c:v>285.5477330000001</c:v>
                </c:pt>
                <c:pt idx="389">
                  <c:v>285.588443</c:v>
                </c:pt>
                <c:pt idx="390">
                  <c:v>285.619736</c:v>
                </c:pt>
                <c:pt idx="391">
                  <c:v>285.643816</c:v>
                </c:pt>
                <c:pt idx="392">
                  <c:v>285.662323</c:v>
                </c:pt>
                <c:pt idx="393">
                  <c:v>285.676599</c:v>
                </c:pt>
                <c:pt idx="394">
                  <c:v>285.687536</c:v>
                </c:pt>
                <c:pt idx="395">
                  <c:v>285.69597</c:v>
                </c:pt>
                <c:pt idx="396">
                  <c:v>285.702467</c:v>
                </c:pt>
                <c:pt idx="397">
                  <c:v>285.707444</c:v>
                </c:pt>
                <c:pt idx="398">
                  <c:v>285.711288</c:v>
                </c:pt>
                <c:pt idx="399">
                  <c:v>285.714239</c:v>
                </c:pt>
                <c:pt idx="400">
                  <c:v>285.7172489999999</c:v>
                </c:pt>
                <c:pt idx="401">
                  <c:v>285.721182999999</c:v>
                </c:pt>
                <c:pt idx="402">
                  <c:v>285.726278999999</c:v>
                </c:pt>
                <c:pt idx="403">
                  <c:v>285.732925</c:v>
                </c:pt>
                <c:pt idx="404">
                  <c:v>285.741568</c:v>
                </c:pt>
                <c:pt idx="405">
                  <c:v>285.752773</c:v>
                </c:pt>
                <c:pt idx="406">
                  <c:v>285.767347</c:v>
                </c:pt>
                <c:pt idx="407">
                  <c:v>285.786300999999</c:v>
                </c:pt>
                <c:pt idx="408">
                  <c:v>285.810947</c:v>
                </c:pt>
                <c:pt idx="409">
                  <c:v>285.842985</c:v>
                </c:pt>
                <c:pt idx="410">
                  <c:v>285.884619</c:v>
                </c:pt>
                <c:pt idx="411">
                  <c:v>285.938769999999</c:v>
                </c:pt>
                <c:pt idx="412">
                  <c:v>286.009133</c:v>
                </c:pt>
                <c:pt idx="413">
                  <c:v>286.1006260000001</c:v>
                </c:pt>
                <c:pt idx="414">
                  <c:v>286.219567</c:v>
                </c:pt>
                <c:pt idx="415">
                  <c:v>286.374182</c:v>
                </c:pt>
                <c:pt idx="416">
                  <c:v>286.575197999999</c:v>
                </c:pt>
                <c:pt idx="417">
                  <c:v>286.836504999999</c:v>
                </c:pt>
                <c:pt idx="418">
                  <c:v>287.176222</c:v>
                </c:pt>
                <c:pt idx="419">
                  <c:v>287.617832</c:v>
                </c:pt>
                <c:pt idx="420">
                  <c:v>288.191914999999</c:v>
                </c:pt>
                <c:pt idx="421">
                  <c:v>288.938253999999</c:v>
                </c:pt>
                <c:pt idx="422">
                  <c:v>289.908469</c:v>
                </c:pt>
                <c:pt idx="423">
                  <c:v>291.1697630000001</c:v>
                </c:pt>
                <c:pt idx="424">
                  <c:v>292.8094270000001</c:v>
                </c:pt>
                <c:pt idx="425">
                  <c:v>294.941008</c:v>
                </c:pt>
                <c:pt idx="426">
                  <c:v>297.7120880000001</c:v>
                </c:pt>
                <c:pt idx="427">
                  <c:v>301.3144430000001</c:v>
                </c:pt>
                <c:pt idx="428">
                  <c:v>305.9975209999996</c:v>
                </c:pt>
                <c:pt idx="429">
                  <c:v>312.0855389999989</c:v>
                </c:pt>
                <c:pt idx="430">
                  <c:v>319.999932999999</c:v>
                </c:pt>
                <c:pt idx="431">
                  <c:v>327.9143569999989</c:v>
                </c:pt>
                <c:pt idx="432">
                  <c:v>334.002376</c:v>
                </c:pt>
                <c:pt idx="433">
                  <c:v>338.685453</c:v>
                </c:pt>
                <c:pt idx="434">
                  <c:v>342.287809</c:v>
                </c:pt>
                <c:pt idx="435">
                  <c:v>345.058858</c:v>
                </c:pt>
                <c:pt idx="436">
                  <c:v>347.19044</c:v>
                </c:pt>
                <c:pt idx="437">
                  <c:v>348.8301339999989</c:v>
                </c:pt>
                <c:pt idx="438">
                  <c:v>350.091428</c:v>
                </c:pt>
                <c:pt idx="439">
                  <c:v>351.0616420000001</c:v>
                </c:pt>
                <c:pt idx="440">
                  <c:v>351.8079820000001</c:v>
                </c:pt>
                <c:pt idx="441">
                  <c:v>352.382064</c:v>
                </c:pt>
                <c:pt idx="442">
                  <c:v>352.823675</c:v>
                </c:pt>
                <c:pt idx="443">
                  <c:v>353.163391</c:v>
                </c:pt>
                <c:pt idx="444">
                  <c:v>353.4246979999999</c:v>
                </c:pt>
                <c:pt idx="445">
                  <c:v>353.6256850000001</c:v>
                </c:pt>
                <c:pt idx="446">
                  <c:v>353.7803289999989</c:v>
                </c:pt>
                <c:pt idx="447">
                  <c:v>353.89927</c:v>
                </c:pt>
                <c:pt idx="448">
                  <c:v>353.990763</c:v>
                </c:pt>
                <c:pt idx="449">
                  <c:v>354.061126999999</c:v>
                </c:pt>
                <c:pt idx="450">
                  <c:v>354.115278</c:v>
                </c:pt>
                <c:pt idx="451">
                  <c:v>354.156911</c:v>
                </c:pt>
                <c:pt idx="452">
                  <c:v>354.188949</c:v>
                </c:pt>
                <c:pt idx="453">
                  <c:v>354.213594999999</c:v>
                </c:pt>
                <c:pt idx="454">
                  <c:v>354.2325499999992</c:v>
                </c:pt>
                <c:pt idx="455">
                  <c:v>354.247123</c:v>
                </c:pt>
                <c:pt idx="456">
                  <c:v>354.2583289999992</c:v>
                </c:pt>
                <c:pt idx="457">
                  <c:v>354.266971</c:v>
                </c:pt>
                <c:pt idx="458">
                  <c:v>354.273587</c:v>
                </c:pt>
                <c:pt idx="459">
                  <c:v>354.2787129999989</c:v>
                </c:pt>
                <c:pt idx="460">
                  <c:v>354.2826470000001</c:v>
                </c:pt>
                <c:pt idx="461">
                  <c:v>354.285657</c:v>
                </c:pt>
                <c:pt idx="462">
                  <c:v>354.288608</c:v>
                </c:pt>
                <c:pt idx="463">
                  <c:v>354.292452</c:v>
                </c:pt>
                <c:pt idx="464">
                  <c:v>354.297429</c:v>
                </c:pt>
                <c:pt idx="465">
                  <c:v>354.303926</c:v>
                </c:pt>
                <c:pt idx="466">
                  <c:v>354.31236</c:v>
                </c:pt>
                <c:pt idx="467">
                  <c:v>354.323298</c:v>
                </c:pt>
                <c:pt idx="468">
                  <c:v>354.3375429999999</c:v>
                </c:pt>
                <c:pt idx="469">
                  <c:v>354.35608</c:v>
                </c:pt>
                <c:pt idx="470">
                  <c:v>354.380161</c:v>
                </c:pt>
                <c:pt idx="471">
                  <c:v>354.4114529999989</c:v>
                </c:pt>
                <c:pt idx="472">
                  <c:v>354.4521629999999</c:v>
                </c:pt>
                <c:pt idx="473">
                  <c:v>354.5050620000001</c:v>
                </c:pt>
                <c:pt idx="474">
                  <c:v>354.573816</c:v>
                </c:pt>
                <c:pt idx="475">
                  <c:v>354.663223</c:v>
                </c:pt>
                <c:pt idx="476">
                  <c:v>354.779452</c:v>
                </c:pt>
                <c:pt idx="477">
                  <c:v>354.9305199999987</c:v>
                </c:pt>
                <c:pt idx="478">
                  <c:v>355.1269470000001</c:v>
                </c:pt>
                <c:pt idx="479">
                  <c:v>355.382293</c:v>
                </c:pt>
                <c:pt idx="480">
                  <c:v>355.714232</c:v>
                </c:pt>
                <c:pt idx="481">
                  <c:v>356.04617</c:v>
                </c:pt>
                <c:pt idx="482">
                  <c:v>356.301515999999</c:v>
                </c:pt>
                <c:pt idx="483">
                  <c:v>356.497913999999</c:v>
                </c:pt>
                <c:pt idx="484">
                  <c:v>356.6490110000001</c:v>
                </c:pt>
                <c:pt idx="485">
                  <c:v>356.76524</c:v>
                </c:pt>
                <c:pt idx="486">
                  <c:v>356.854618</c:v>
                </c:pt>
                <c:pt idx="487">
                  <c:v>356.923401</c:v>
                </c:pt>
                <c:pt idx="488">
                  <c:v>356.976299999999</c:v>
                </c:pt>
                <c:pt idx="489">
                  <c:v>357.016981</c:v>
                </c:pt>
                <c:pt idx="490">
                  <c:v>357.0483029999999</c:v>
                </c:pt>
                <c:pt idx="491">
                  <c:v>357.072383</c:v>
                </c:pt>
                <c:pt idx="492">
                  <c:v>357.09089</c:v>
                </c:pt>
                <c:pt idx="493">
                  <c:v>357.105136</c:v>
                </c:pt>
                <c:pt idx="494">
                  <c:v>357.116103</c:v>
                </c:pt>
                <c:pt idx="495">
                  <c:v>357.124537</c:v>
                </c:pt>
                <c:pt idx="496">
                  <c:v>357.131004</c:v>
                </c:pt>
                <c:pt idx="497">
                  <c:v>357.136010999999</c:v>
                </c:pt>
                <c:pt idx="498">
                  <c:v>357.1398560000001</c:v>
                </c:pt>
                <c:pt idx="499">
                  <c:v>357.1428060000001</c:v>
                </c:pt>
                <c:pt idx="500">
                  <c:v>357.145816</c:v>
                </c:pt>
                <c:pt idx="501">
                  <c:v>357.1497500000001</c:v>
                </c:pt>
                <c:pt idx="502">
                  <c:v>357.154846</c:v>
                </c:pt>
                <c:pt idx="503">
                  <c:v>357.1614920000001</c:v>
                </c:pt>
                <c:pt idx="504">
                  <c:v>357.170105</c:v>
                </c:pt>
                <c:pt idx="505">
                  <c:v>357.18134</c:v>
                </c:pt>
                <c:pt idx="506">
                  <c:v>357.195914</c:v>
                </c:pt>
                <c:pt idx="507">
                  <c:v>357.214868</c:v>
                </c:pt>
                <c:pt idx="508">
                  <c:v>357.239514999999</c:v>
                </c:pt>
                <c:pt idx="509">
                  <c:v>357.271551999999</c:v>
                </c:pt>
                <c:pt idx="510">
                  <c:v>357.313186</c:v>
                </c:pt>
                <c:pt idx="511">
                  <c:v>357.367307</c:v>
                </c:pt>
                <c:pt idx="512">
                  <c:v>357.4376999999996</c:v>
                </c:pt>
                <c:pt idx="513">
                  <c:v>357.529193</c:v>
                </c:pt>
                <c:pt idx="514">
                  <c:v>357.648134</c:v>
                </c:pt>
                <c:pt idx="515">
                  <c:v>357.802749</c:v>
                </c:pt>
                <c:pt idx="516">
                  <c:v>358.003765</c:v>
                </c:pt>
                <c:pt idx="517">
                  <c:v>358.265072</c:v>
                </c:pt>
                <c:pt idx="518">
                  <c:v>358.604759</c:v>
                </c:pt>
                <c:pt idx="519">
                  <c:v>359.04637</c:v>
                </c:pt>
                <c:pt idx="520">
                  <c:v>359.6204820000001</c:v>
                </c:pt>
                <c:pt idx="521">
                  <c:v>360.366791</c:v>
                </c:pt>
                <c:pt idx="522">
                  <c:v>361.337036</c:v>
                </c:pt>
                <c:pt idx="523">
                  <c:v>362.598329999999</c:v>
                </c:pt>
                <c:pt idx="524">
                  <c:v>364.237994</c:v>
                </c:pt>
                <c:pt idx="525">
                  <c:v>366.3695750000001</c:v>
                </c:pt>
                <c:pt idx="526">
                  <c:v>369.1406250000001</c:v>
                </c:pt>
                <c:pt idx="527">
                  <c:v>372.743011</c:v>
                </c:pt>
                <c:pt idx="528">
                  <c:v>377.4260879999989</c:v>
                </c:pt>
                <c:pt idx="529">
                  <c:v>383.514106</c:v>
                </c:pt>
                <c:pt idx="530">
                  <c:v>391.428499999999</c:v>
                </c:pt>
                <c:pt idx="531">
                  <c:v>399.3429240000001</c:v>
                </c:pt>
                <c:pt idx="532">
                  <c:v>405.4309129999989</c:v>
                </c:pt>
                <c:pt idx="533">
                  <c:v>410.1139900000001</c:v>
                </c:pt>
                <c:pt idx="534">
                  <c:v>413.716375999999</c:v>
                </c:pt>
                <c:pt idx="535">
                  <c:v>416.487426</c:v>
                </c:pt>
                <c:pt idx="536">
                  <c:v>418.6190070000001</c:v>
                </c:pt>
                <c:pt idx="537">
                  <c:v>420.258701</c:v>
                </c:pt>
                <c:pt idx="538">
                  <c:v>421.519965</c:v>
                </c:pt>
                <c:pt idx="539">
                  <c:v>422.4902089999989</c:v>
                </c:pt>
                <c:pt idx="540">
                  <c:v>423.2365189999987</c:v>
                </c:pt>
                <c:pt idx="541">
                  <c:v>423.8106310000001</c:v>
                </c:pt>
                <c:pt idx="542">
                  <c:v>424.2522420000001</c:v>
                </c:pt>
                <c:pt idx="543">
                  <c:v>424.5919289999989</c:v>
                </c:pt>
                <c:pt idx="544">
                  <c:v>424.853265</c:v>
                </c:pt>
                <c:pt idx="545">
                  <c:v>425.0542520000001</c:v>
                </c:pt>
                <c:pt idx="546">
                  <c:v>425.2088670000001</c:v>
                </c:pt>
                <c:pt idx="547">
                  <c:v>425.327808</c:v>
                </c:pt>
                <c:pt idx="548">
                  <c:v>425.419301</c:v>
                </c:pt>
                <c:pt idx="549">
                  <c:v>425.489694</c:v>
                </c:pt>
                <c:pt idx="550">
                  <c:v>425.5438150000001</c:v>
                </c:pt>
                <c:pt idx="551">
                  <c:v>425.585479</c:v>
                </c:pt>
                <c:pt idx="552">
                  <c:v>425.617516</c:v>
                </c:pt>
                <c:pt idx="553">
                  <c:v>425.642133</c:v>
                </c:pt>
                <c:pt idx="554">
                  <c:v>425.6610870000001</c:v>
                </c:pt>
                <c:pt idx="555">
                  <c:v>425.6756900000001</c:v>
                </c:pt>
                <c:pt idx="556">
                  <c:v>425.686896</c:v>
                </c:pt>
                <c:pt idx="557">
                  <c:v>425.695509</c:v>
                </c:pt>
                <c:pt idx="558">
                  <c:v>425.7021549999992</c:v>
                </c:pt>
                <c:pt idx="559">
                  <c:v>425.707251</c:v>
                </c:pt>
                <c:pt idx="560">
                  <c:v>425.711184999999</c:v>
                </c:pt>
                <c:pt idx="561">
                  <c:v>425.7142250000001</c:v>
                </c:pt>
                <c:pt idx="562">
                  <c:v>425.717174999999</c:v>
                </c:pt>
                <c:pt idx="563">
                  <c:v>425.72099</c:v>
                </c:pt>
                <c:pt idx="564">
                  <c:v>425.725996</c:v>
                </c:pt>
                <c:pt idx="565">
                  <c:v>425.732464</c:v>
                </c:pt>
                <c:pt idx="566">
                  <c:v>425.740898</c:v>
                </c:pt>
                <c:pt idx="567">
                  <c:v>425.751865</c:v>
                </c:pt>
                <c:pt idx="568">
                  <c:v>425.766109999999</c:v>
                </c:pt>
                <c:pt idx="569">
                  <c:v>425.7846470000001</c:v>
                </c:pt>
                <c:pt idx="570">
                  <c:v>425.808728</c:v>
                </c:pt>
                <c:pt idx="571">
                  <c:v>425.8400200000001</c:v>
                </c:pt>
                <c:pt idx="572">
                  <c:v>425.8807</c:v>
                </c:pt>
                <c:pt idx="573">
                  <c:v>425.9335989999989</c:v>
                </c:pt>
                <c:pt idx="574">
                  <c:v>426.002383</c:v>
                </c:pt>
                <c:pt idx="575">
                  <c:v>426.0917899999992</c:v>
                </c:pt>
                <c:pt idx="576">
                  <c:v>426.207989</c:v>
                </c:pt>
                <c:pt idx="577">
                  <c:v>426.3590870000001</c:v>
                </c:pt>
                <c:pt idx="578">
                  <c:v>426.555514</c:v>
                </c:pt>
                <c:pt idx="579">
                  <c:v>426.8108310000001</c:v>
                </c:pt>
                <c:pt idx="580">
                  <c:v>427.142799</c:v>
                </c:pt>
                <c:pt idx="581">
                  <c:v>427.4747369999992</c:v>
                </c:pt>
                <c:pt idx="582">
                  <c:v>427.7300539999989</c:v>
                </c:pt>
                <c:pt idx="583">
                  <c:v>427.926481</c:v>
                </c:pt>
                <c:pt idx="584">
                  <c:v>428.077579</c:v>
                </c:pt>
                <c:pt idx="585">
                  <c:v>428.193778</c:v>
                </c:pt>
                <c:pt idx="586">
                  <c:v>428.2831849999992</c:v>
                </c:pt>
                <c:pt idx="587">
                  <c:v>428.351969</c:v>
                </c:pt>
                <c:pt idx="588">
                  <c:v>428.404868</c:v>
                </c:pt>
                <c:pt idx="589">
                  <c:v>428.445548</c:v>
                </c:pt>
                <c:pt idx="590">
                  <c:v>428.47684</c:v>
                </c:pt>
                <c:pt idx="591">
                  <c:v>428.5009210000001</c:v>
                </c:pt>
                <c:pt idx="592">
                  <c:v>428.519458</c:v>
                </c:pt>
                <c:pt idx="593">
                  <c:v>428.5337029999992</c:v>
                </c:pt>
                <c:pt idx="594">
                  <c:v>428.5446700000001</c:v>
                </c:pt>
                <c:pt idx="595">
                  <c:v>428.553104</c:v>
                </c:pt>
                <c:pt idx="596">
                  <c:v>428.5595720000001</c:v>
                </c:pt>
                <c:pt idx="597">
                  <c:v>428.5645779999999</c:v>
                </c:pt>
                <c:pt idx="598">
                  <c:v>428.568393</c:v>
                </c:pt>
                <c:pt idx="599">
                  <c:v>428.571343</c:v>
                </c:pt>
                <c:pt idx="600">
                  <c:v>428.574383</c:v>
                </c:pt>
                <c:pt idx="601">
                  <c:v>428.578316999999</c:v>
                </c:pt>
                <c:pt idx="602">
                  <c:v>428.583413</c:v>
                </c:pt>
                <c:pt idx="603">
                  <c:v>428.5900589999989</c:v>
                </c:pt>
                <c:pt idx="604">
                  <c:v>428.598672</c:v>
                </c:pt>
                <c:pt idx="605">
                  <c:v>428.609878</c:v>
                </c:pt>
                <c:pt idx="606">
                  <c:v>428.6244810000001</c:v>
                </c:pt>
                <c:pt idx="607">
                  <c:v>428.643435</c:v>
                </c:pt>
                <c:pt idx="608">
                  <c:v>428.668052</c:v>
                </c:pt>
                <c:pt idx="609">
                  <c:v>428.700089</c:v>
                </c:pt>
                <c:pt idx="610">
                  <c:v>428.741753</c:v>
                </c:pt>
                <c:pt idx="611">
                  <c:v>428.795874</c:v>
                </c:pt>
                <c:pt idx="612">
                  <c:v>428.8662670000001</c:v>
                </c:pt>
                <c:pt idx="613">
                  <c:v>428.95776</c:v>
                </c:pt>
                <c:pt idx="614">
                  <c:v>429.076701</c:v>
                </c:pt>
                <c:pt idx="615">
                  <c:v>429.2313159999987</c:v>
                </c:pt>
                <c:pt idx="616">
                  <c:v>429.432332999999</c:v>
                </c:pt>
                <c:pt idx="617">
                  <c:v>429.693639</c:v>
                </c:pt>
                <c:pt idx="618">
                  <c:v>430.033325999999</c:v>
                </c:pt>
                <c:pt idx="619">
                  <c:v>430.474937</c:v>
                </c:pt>
                <c:pt idx="620">
                  <c:v>431.049049</c:v>
                </c:pt>
                <c:pt idx="621">
                  <c:v>431.7953589999989</c:v>
                </c:pt>
                <c:pt idx="622">
                  <c:v>432.765603</c:v>
                </c:pt>
                <c:pt idx="623">
                  <c:v>434.026867</c:v>
                </c:pt>
                <c:pt idx="624">
                  <c:v>435.6665610000001</c:v>
                </c:pt>
                <c:pt idx="625">
                  <c:v>437.798141999999</c:v>
                </c:pt>
                <c:pt idx="626">
                  <c:v>440.569192</c:v>
                </c:pt>
                <c:pt idx="627">
                  <c:v>444.171578</c:v>
                </c:pt>
                <c:pt idx="628">
                  <c:v>448.8546550000001</c:v>
                </c:pt>
                <c:pt idx="629">
                  <c:v>454.9426440000001</c:v>
                </c:pt>
                <c:pt idx="630">
                  <c:v>462.8570680000001</c:v>
                </c:pt>
                <c:pt idx="631">
                  <c:v>470.771462</c:v>
                </c:pt>
                <c:pt idx="632">
                  <c:v>476.85948</c:v>
                </c:pt>
                <c:pt idx="633">
                  <c:v>481.542557</c:v>
                </c:pt>
                <c:pt idx="634">
                  <c:v>485.144943</c:v>
                </c:pt>
                <c:pt idx="635">
                  <c:v>487.915993</c:v>
                </c:pt>
                <c:pt idx="636">
                  <c:v>490.047574</c:v>
                </c:pt>
                <c:pt idx="637">
                  <c:v>491.687238</c:v>
                </c:pt>
                <c:pt idx="638">
                  <c:v>492.948531999999</c:v>
                </c:pt>
                <c:pt idx="639">
                  <c:v>493.918776999999</c:v>
                </c:pt>
                <c:pt idx="640">
                  <c:v>494.6650860000001</c:v>
                </c:pt>
                <c:pt idx="641">
                  <c:v>495.2391979999989</c:v>
                </c:pt>
                <c:pt idx="642">
                  <c:v>495.680809</c:v>
                </c:pt>
                <c:pt idx="643">
                  <c:v>496.020496</c:v>
                </c:pt>
                <c:pt idx="644">
                  <c:v>496.281803</c:v>
                </c:pt>
                <c:pt idx="645">
                  <c:v>496.4828189999996</c:v>
                </c:pt>
                <c:pt idx="646">
                  <c:v>496.637434</c:v>
                </c:pt>
                <c:pt idx="647">
                  <c:v>496.756374999999</c:v>
                </c:pt>
                <c:pt idx="648">
                  <c:v>496.847868</c:v>
                </c:pt>
                <c:pt idx="649">
                  <c:v>496.918261</c:v>
                </c:pt>
                <c:pt idx="650">
                  <c:v>496.9723820000001</c:v>
                </c:pt>
                <c:pt idx="651">
                  <c:v>497.014016</c:v>
                </c:pt>
                <c:pt idx="652">
                  <c:v>497.046053</c:v>
                </c:pt>
                <c:pt idx="653">
                  <c:v>497.0707</c:v>
                </c:pt>
                <c:pt idx="654">
                  <c:v>497.0896540000001</c:v>
                </c:pt>
                <c:pt idx="655">
                  <c:v>497.1042280000001</c:v>
                </c:pt>
                <c:pt idx="656">
                  <c:v>497.1154630000001</c:v>
                </c:pt>
                <c:pt idx="657">
                  <c:v>497.1240760000001</c:v>
                </c:pt>
                <c:pt idx="658">
                  <c:v>497.130722</c:v>
                </c:pt>
                <c:pt idx="659">
                  <c:v>497.135818</c:v>
                </c:pt>
                <c:pt idx="660">
                  <c:v>497.139752</c:v>
                </c:pt>
                <c:pt idx="661">
                  <c:v>497.1427620000001</c:v>
                </c:pt>
                <c:pt idx="662">
                  <c:v>497.1457120000001</c:v>
                </c:pt>
                <c:pt idx="663">
                  <c:v>497.1495570000001</c:v>
                </c:pt>
                <c:pt idx="664">
                  <c:v>497.1545640000001</c:v>
                </c:pt>
                <c:pt idx="665">
                  <c:v>497.161031</c:v>
                </c:pt>
                <c:pt idx="666">
                  <c:v>497.1694650000001</c:v>
                </c:pt>
                <c:pt idx="667">
                  <c:v>497.1804320000001</c:v>
                </c:pt>
                <c:pt idx="668">
                  <c:v>497.194678</c:v>
                </c:pt>
                <c:pt idx="669">
                  <c:v>497.213185</c:v>
                </c:pt>
                <c:pt idx="670">
                  <c:v>497.237265</c:v>
                </c:pt>
                <c:pt idx="671">
                  <c:v>497.268587</c:v>
                </c:pt>
                <c:pt idx="672">
                  <c:v>497.3092680000001</c:v>
                </c:pt>
                <c:pt idx="673">
                  <c:v>497.3621670000001</c:v>
                </c:pt>
                <c:pt idx="674">
                  <c:v>497.430949999999</c:v>
                </c:pt>
                <c:pt idx="675">
                  <c:v>497.5203279999996</c:v>
                </c:pt>
                <c:pt idx="676">
                  <c:v>497.636556999999</c:v>
                </c:pt>
                <c:pt idx="677">
                  <c:v>497.787654</c:v>
                </c:pt>
                <c:pt idx="678">
                  <c:v>497.984052</c:v>
                </c:pt>
                <c:pt idx="679">
                  <c:v>498.2393979999989</c:v>
                </c:pt>
                <c:pt idx="680">
                  <c:v>498.571335999999</c:v>
                </c:pt>
                <c:pt idx="681">
                  <c:v>498.903275</c:v>
                </c:pt>
                <c:pt idx="682">
                  <c:v>499.1586210000001</c:v>
                </c:pt>
                <c:pt idx="683">
                  <c:v>499.355048</c:v>
                </c:pt>
                <c:pt idx="684">
                  <c:v>499.506115999999</c:v>
                </c:pt>
                <c:pt idx="685">
                  <c:v>499.6223450000001</c:v>
                </c:pt>
                <c:pt idx="686">
                  <c:v>499.711751999999</c:v>
                </c:pt>
                <c:pt idx="687">
                  <c:v>499.780505999999</c:v>
                </c:pt>
                <c:pt idx="688">
                  <c:v>499.833405</c:v>
                </c:pt>
                <c:pt idx="689">
                  <c:v>499.874115</c:v>
                </c:pt>
                <c:pt idx="690">
                  <c:v>499.905407</c:v>
                </c:pt>
                <c:pt idx="691">
                  <c:v>499.929488</c:v>
                </c:pt>
                <c:pt idx="692">
                  <c:v>499.948025</c:v>
                </c:pt>
                <c:pt idx="693">
                  <c:v>499.96227</c:v>
                </c:pt>
                <c:pt idx="694">
                  <c:v>499.9732079999989</c:v>
                </c:pt>
                <c:pt idx="695">
                  <c:v>499.981642</c:v>
                </c:pt>
                <c:pt idx="696">
                  <c:v>499.9881389999987</c:v>
                </c:pt>
                <c:pt idx="697">
                  <c:v>499.9931159999986</c:v>
                </c:pt>
                <c:pt idx="698">
                  <c:v>499.9969599999988</c:v>
                </c:pt>
                <c:pt idx="699">
                  <c:v>499.999910999999</c:v>
                </c:pt>
                <c:pt idx="700">
                  <c:v>500.0029210000001</c:v>
                </c:pt>
                <c:pt idx="701">
                  <c:v>500.006855</c:v>
                </c:pt>
                <c:pt idx="702">
                  <c:v>500.011981</c:v>
                </c:pt>
                <c:pt idx="703">
                  <c:v>500.018596999999</c:v>
                </c:pt>
                <c:pt idx="704">
                  <c:v>500.027239</c:v>
                </c:pt>
                <c:pt idx="705">
                  <c:v>500.038445</c:v>
                </c:pt>
                <c:pt idx="706">
                  <c:v>500.053048</c:v>
                </c:pt>
                <c:pt idx="707">
                  <c:v>500.0720020000001</c:v>
                </c:pt>
                <c:pt idx="708">
                  <c:v>500.096618999999</c:v>
                </c:pt>
                <c:pt idx="709">
                  <c:v>500.1286860000001</c:v>
                </c:pt>
                <c:pt idx="710">
                  <c:v>500.17029</c:v>
                </c:pt>
                <c:pt idx="711">
                  <c:v>500.224411</c:v>
                </c:pt>
                <c:pt idx="712">
                  <c:v>500.2948050000001</c:v>
                </c:pt>
                <c:pt idx="713">
                  <c:v>500.386298</c:v>
                </c:pt>
                <c:pt idx="714">
                  <c:v>500.505269</c:v>
                </c:pt>
                <c:pt idx="715">
                  <c:v>500.6598830000003</c:v>
                </c:pt>
                <c:pt idx="716">
                  <c:v>500.8608700000001</c:v>
                </c:pt>
                <c:pt idx="717">
                  <c:v>501.122177</c:v>
                </c:pt>
                <c:pt idx="718">
                  <c:v>501.461864</c:v>
                </c:pt>
                <c:pt idx="719">
                  <c:v>501.903474</c:v>
                </c:pt>
                <c:pt idx="720">
                  <c:v>502.477586</c:v>
                </c:pt>
                <c:pt idx="721">
                  <c:v>503.223896</c:v>
                </c:pt>
                <c:pt idx="722">
                  <c:v>504.1941400000001</c:v>
                </c:pt>
                <c:pt idx="723">
                  <c:v>505.455434</c:v>
                </c:pt>
                <c:pt idx="724">
                  <c:v>507.095098</c:v>
                </c:pt>
                <c:pt idx="725">
                  <c:v>509.22668</c:v>
                </c:pt>
                <c:pt idx="726">
                  <c:v>511.997758999999</c:v>
                </c:pt>
                <c:pt idx="727">
                  <c:v>515.600145</c:v>
                </c:pt>
                <c:pt idx="728">
                  <c:v>520.283222</c:v>
                </c:pt>
                <c:pt idx="729">
                  <c:v>526.3712409999994</c:v>
                </c:pt>
                <c:pt idx="730">
                  <c:v>534.285605</c:v>
                </c:pt>
                <c:pt idx="731">
                  <c:v>542.2000290000001</c:v>
                </c:pt>
                <c:pt idx="732">
                  <c:v>548.2880470000005</c:v>
                </c:pt>
                <c:pt idx="733">
                  <c:v>552.9711249999988</c:v>
                </c:pt>
                <c:pt idx="734">
                  <c:v>556.5735100000001</c:v>
                </c:pt>
                <c:pt idx="735">
                  <c:v>559.3445300000001</c:v>
                </c:pt>
                <c:pt idx="736">
                  <c:v>561.4761110000001</c:v>
                </c:pt>
                <c:pt idx="737">
                  <c:v>563.1158350000001</c:v>
                </c:pt>
                <c:pt idx="738">
                  <c:v>564.3770689999988</c:v>
                </c:pt>
                <c:pt idx="739">
                  <c:v>565.3473139999984</c:v>
                </c:pt>
                <c:pt idx="740">
                  <c:v>566.093624</c:v>
                </c:pt>
                <c:pt idx="741">
                  <c:v>566.6677360000001</c:v>
                </c:pt>
                <c:pt idx="742">
                  <c:v>567.1093460000001</c:v>
                </c:pt>
                <c:pt idx="743">
                  <c:v>567.449033</c:v>
                </c:pt>
                <c:pt idx="744">
                  <c:v>567.7103400000005</c:v>
                </c:pt>
                <c:pt idx="745">
                  <c:v>567.9113860000001</c:v>
                </c:pt>
                <c:pt idx="746">
                  <c:v>568.0660009999988</c:v>
                </c:pt>
                <c:pt idx="747">
                  <c:v>568.184912</c:v>
                </c:pt>
                <c:pt idx="748">
                  <c:v>568.2764050000001</c:v>
                </c:pt>
                <c:pt idx="749">
                  <c:v>568.3467979999994</c:v>
                </c:pt>
                <c:pt idx="750">
                  <c:v>568.4009189999994</c:v>
                </c:pt>
                <c:pt idx="751">
                  <c:v>568.4425829999988</c:v>
                </c:pt>
                <c:pt idx="752">
                  <c:v>568.47465</c:v>
                </c:pt>
                <c:pt idx="753">
                  <c:v>568.4992669999988</c:v>
                </c:pt>
                <c:pt idx="754">
                  <c:v>568.5182209999994</c:v>
                </c:pt>
                <c:pt idx="755">
                  <c:v>568.5328249999986</c:v>
                </c:pt>
                <c:pt idx="756">
                  <c:v>568.54403</c:v>
                </c:pt>
                <c:pt idx="757">
                  <c:v>568.5526129999982</c:v>
                </c:pt>
                <c:pt idx="758">
                  <c:v>568.5592889999994</c:v>
                </c:pt>
                <c:pt idx="759">
                  <c:v>568.5643550000001</c:v>
                </c:pt>
                <c:pt idx="760">
                  <c:v>568.5682889999994</c:v>
                </c:pt>
                <c:pt idx="761">
                  <c:v>568.571329</c:v>
                </c:pt>
                <c:pt idx="762">
                  <c:v>568.5743090000001</c:v>
                </c:pt>
                <c:pt idx="763">
                  <c:v>568.578124</c:v>
                </c:pt>
                <c:pt idx="764">
                  <c:v>568.5831310000005</c:v>
                </c:pt>
                <c:pt idx="765">
                  <c:v>568.589568</c:v>
                </c:pt>
                <c:pt idx="766">
                  <c:v>568.5980320000005</c:v>
                </c:pt>
                <c:pt idx="767">
                  <c:v>568.608999</c:v>
                </c:pt>
                <c:pt idx="768">
                  <c:v>568.623245</c:v>
                </c:pt>
                <c:pt idx="769">
                  <c:v>568.641782</c:v>
                </c:pt>
                <c:pt idx="770">
                  <c:v>568.6658020000001</c:v>
                </c:pt>
                <c:pt idx="771">
                  <c:v>568.6971550000001</c:v>
                </c:pt>
                <c:pt idx="772">
                  <c:v>568.7378050000001</c:v>
                </c:pt>
                <c:pt idx="773">
                  <c:v>568.790734</c:v>
                </c:pt>
                <c:pt idx="774">
                  <c:v>568.8595179999984</c:v>
                </c:pt>
                <c:pt idx="775">
                  <c:v>568.9489249999988</c:v>
                </c:pt>
                <c:pt idx="776">
                  <c:v>569.0650939999994</c:v>
                </c:pt>
                <c:pt idx="777">
                  <c:v>569.2161920000001</c:v>
                </c:pt>
                <c:pt idx="778">
                  <c:v>569.4126489999985</c:v>
                </c:pt>
                <c:pt idx="779">
                  <c:v>569.6679350000001</c:v>
                </c:pt>
                <c:pt idx="780">
                  <c:v>569.999874</c:v>
                </c:pt>
                <c:pt idx="781">
                  <c:v>570.3318720000001</c:v>
                </c:pt>
                <c:pt idx="782">
                  <c:v>570.5871579999994</c:v>
                </c:pt>
                <c:pt idx="783">
                  <c:v>570.783615</c:v>
                </c:pt>
                <c:pt idx="784">
                  <c:v>570.934713</c:v>
                </c:pt>
                <c:pt idx="785">
                  <c:v>571.0508820000001</c:v>
                </c:pt>
                <c:pt idx="786">
                  <c:v>571.1402889999994</c:v>
                </c:pt>
                <c:pt idx="787">
                  <c:v>571.209073</c:v>
                </c:pt>
                <c:pt idx="788">
                  <c:v>571.2620019999994</c:v>
                </c:pt>
                <c:pt idx="789">
                  <c:v>571.3026519999983</c:v>
                </c:pt>
                <c:pt idx="790">
                  <c:v>571.3339450000001</c:v>
                </c:pt>
                <c:pt idx="791">
                  <c:v>571.3580249999985</c:v>
                </c:pt>
                <c:pt idx="792">
                  <c:v>571.3765619999994</c:v>
                </c:pt>
                <c:pt idx="793">
                  <c:v>571.390808</c:v>
                </c:pt>
                <c:pt idx="794">
                  <c:v>571.401775</c:v>
                </c:pt>
                <c:pt idx="795">
                  <c:v>571.4102389999994</c:v>
                </c:pt>
                <c:pt idx="796">
                  <c:v>571.4166759999994</c:v>
                </c:pt>
                <c:pt idx="797">
                  <c:v>571.4216829999988</c:v>
                </c:pt>
                <c:pt idx="798">
                  <c:v>571.4254980000001</c:v>
                </c:pt>
                <c:pt idx="799">
                  <c:v>571.428478</c:v>
                </c:pt>
                <c:pt idx="800">
                  <c:v>571.4315179999984</c:v>
                </c:pt>
                <c:pt idx="801">
                  <c:v>571.4354519999994</c:v>
                </c:pt>
                <c:pt idx="802">
                  <c:v>571.4405179999985</c:v>
                </c:pt>
                <c:pt idx="803">
                  <c:v>571.4471339999988</c:v>
                </c:pt>
                <c:pt idx="804">
                  <c:v>571.4557770000001</c:v>
                </c:pt>
                <c:pt idx="805">
                  <c:v>571.4669819999988</c:v>
                </c:pt>
                <c:pt idx="806">
                  <c:v>571.4815860000001</c:v>
                </c:pt>
                <c:pt idx="807">
                  <c:v>571.50054</c:v>
                </c:pt>
                <c:pt idx="808">
                  <c:v>571.5251559999994</c:v>
                </c:pt>
                <c:pt idx="809">
                  <c:v>571.5572239999975</c:v>
                </c:pt>
                <c:pt idx="810">
                  <c:v>571.5988870000005</c:v>
                </c:pt>
                <c:pt idx="811">
                  <c:v>571.653008</c:v>
                </c:pt>
                <c:pt idx="812">
                  <c:v>571.7234020000001</c:v>
                </c:pt>
                <c:pt idx="813">
                  <c:v>571.8148950000001</c:v>
                </c:pt>
                <c:pt idx="814">
                  <c:v>571.9338060000001</c:v>
                </c:pt>
                <c:pt idx="815">
                  <c:v>572.08842</c:v>
                </c:pt>
                <c:pt idx="816">
                  <c:v>572.2894070000005</c:v>
                </c:pt>
                <c:pt idx="817">
                  <c:v>572.550774</c:v>
                </c:pt>
                <c:pt idx="818">
                  <c:v>572.8904600000001</c:v>
                </c:pt>
                <c:pt idx="819">
                  <c:v>573.3320709999994</c:v>
                </c:pt>
                <c:pt idx="820">
                  <c:v>573.9061830000001</c:v>
                </c:pt>
                <c:pt idx="821">
                  <c:v>574.6524929999994</c:v>
                </c:pt>
                <c:pt idx="822">
                  <c:v>575.6226780000001</c:v>
                </c:pt>
                <c:pt idx="823">
                  <c:v>576.8839720000001</c:v>
                </c:pt>
                <c:pt idx="824">
                  <c:v>578.5236950000001</c:v>
                </c:pt>
                <c:pt idx="825">
                  <c:v>580.6552770000001</c:v>
                </c:pt>
                <c:pt idx="826">
                  <c:v>583.4262969999984</c:v>
                </c:pt>
                <c:pt idx="827">
                  <c:v>587.0286820000001</c:v>
                </c:pt>
                <c:pt idx="828">
                  <c:v>591.71176</c:v>
                </c:pt>
                <c:pt idx="829">
                  <c:v>597.799778000001</c:v>
                </c:pt>
                <c:pt idx="830">
                  <c:v>605.7142020000001</c:v>
                </c:pt>
                <c:pt idx="831">
                  <c:v>613.6285660000001</c:v>
                </c:pt>
                <c:pt idx="832">
                  <c:v>619.716585</c:v>
                </c:pt>
                <c:pt idx="833">
                  <c:v>624.3996619999994</c:v>
                </c:pt>
                <c:pt idx="834">
                  <c:v>628.0020480000001</c:v>
                </c:pt>
                <c:pt idx="835">
                  <c:v>630.773127</c:v>
                </c:pt>
                <c:pt idx="836">
                  <c:v>632.904708</c:v>
                </c:pt>
                <c:pt idx="837">
                  <c:v>634.5443730000001</c:v>
                </c:pt>
                <c:pt idx="838">
                  <c:v>635.8056659999984</c:v>
                </c:pt>
                <c:pt idx="839">
                  <c:v>636.7758510000005</c:v>
                </c:pt>
                <c:pt idx="840">
                  <c:v>637.5222209999978</c:v>
                </c:pt>
                <c:pt idx="841">
                  <c:v>638.0963330000001</c:v>
                </c:pt>
                <c:pt idx="842">
                  <c:v>638.5379429999994</c:v>
                </c:pt>
                <c:pt idx="843">
                  <c:v>638.8776300000001</c:v>
                </c:pt>
                <c:pt idx="844">
                  <c:v>639.1389370000001</c:v>
                </c:pt>
                <c:pt idx="845">
                  <c:v>639.3399239999985</c:v>
                </c:pt>
                <c:pt idx="846">
                  <c:v>639.494538</c:v>
                </c:pt>
                <c:pt idx="847">
                  <c:v>639.613509</c:v>
                </c:pt>
                <c:pt idx="848">
                  <c:v>639.705002</c:v>
                </c:pt>
                <c:pt idx="849">
                  <c:v>639.775395</c:v>
                </c:pt>
                <c:pt idx="850">
                  <c:v>639.8295159999988</c:v>
                </c:pt>
                <c:pt idx="851">
                  <c:v>639.8711199999988</c:v>
                </c:pt>
                <c:pt idx="852">
                  <c:v>639.903188</c:v>
                </c:pt>
                <c:pt idx="853">
                  <c:v>639.9278039999994</c:v>
                </c:pt>
                <c:pt idx="854">
                  <c:v>639.9467589999994</c:v>
                </c:pt>
                <c:pt idx="855">
                  <c:v>639.9613619999989</c:v>
                </c:pt>
                <c:pt idx="856">
                  <c:v>639.9725679999988</c:v>
                </c:pt>
                <c:pt idx="857">
                  <c:v>639.9812099999994</c:v>
                </c:pt>
                <c:pt idx="858">
                  <c:v>639.9878259999994</c:v>
                </c:pt>
                <c:pt idx="859">
                  <c:v>639.9929520000001</c:v>
                </c:pt>
                <c:pt idx="860">
                  <c:v>639.996886</c:v>
                </c:pt>
                <c:pt idx="861">
                  <c:v>639.9998660000001</c:v>
                </c:pt>
                <c:pt idx="862">
                  <c:v>640.0028470000001</c:v>
                </c:pt>
                <c:pt idx="863">
                  <c:v>640.0066609999989</c:v>
                </c:pt>
                <c:pt idx="864">
                  <c:v>640.0116679999984</c:v>
                </c:pt>
                <c:pt idx="865">
                  <c:v>640.0181650000001</c:v>
                </c:pt>
                <c:pt idx="866">
                  <c:v>640.0265689999985</c:v>
                </c:pt>
                <c:pt idx="867">
                  <c:v>640.0375369999994</c:v>
                </c:pt>
                <c:pt idx="868">
                  <c:v>640.0517820000001</c:v>
                </c:pt>
                <c:pt idx="869">
                  <c:v>640.070319</c:v>
                </c:pt>
                <c:pt idx="870">
                  <c:v>640.0943990000001</c:v>
                </c:pt>
                <c:pt idx="871">
                  <c:v>640.1256920000001</c:v>
                </c:pt>
                <c:pt idx="872">
                  <c:v>640.1664020000001</c:v>
                </c:pt>
                <c:pt idx="873">
                  <c:v>640.219271</c:v>
                </c:pt>
                <c:pt idx="874">
                  <c:v>640.2880550000005</c:v>
                </c:pt>
                <c:pt idx="875">
                  <c:v>640.3774619999994</c:v>
                </c:pt>
                <c:pt idx="876">
                  <c:v>640.493691</c:v>
                </c:pt>
                <c:pt idx="877">
                  <c:v>640.6447890000001</c:v>
                </c:pt>
                <c:pt idx="878">
                  <c:v>640.8411859999987</c:v>
                </c:pt>
                <c:pt idx="879">
                  <c:v>641.0965320000001</c:v>
                </c:pt>
                <c:pt idx="880">
                  <c:v>641.4284710000001</c:v>
                </c:pt>
                <c:pt idx="881">
                  <c:v>641.760409</c:v>
                </c:pt>
                <c:pt idx="882">
                  <c:v>642.015755</c:v>
                </c:pt>
                <c:pt idx="883">
                  <c:v>642.2121520000001</c:v>
                </c:pt>
                <c:pt idx="884">
                  <c:v>642.3632499999987</c:v>
                </c:pt>
                <c:pt idx="885">
                  <c:v>642.4794790000001</c:v>
                </c:pt>
                <c:pt idx="886">
                  <c:v>642.568886</c:v>
                </c:pt>
                <c:pt idx="887">
                  <c:v>642.6376099999987</c:v>
                </c:pt>
                <c:pt idx="888">
                  <c:v>642.6905390000001</c:v>
                </c:pt>
                <c:pt idx="889">
                  <c:v>642.7312489999994</c:v>
                </c:pt>
                <c:pt idx="890">
                  <c:v>642.7625419999994</c:v>
                </c:pt>
                <c:pt idx="891">
                  <c:v>642.7866220000001</c:v>
                </c:pt>
                <c:pt idx="892">
                  <c:v>642.8051589999986</c:v>
                </c:pt>
                <c:pt idx="893">
                  <c:v>642.8194050000001</c:v>
                </c:pt>
                <c:pt idx="894">
                  <c:v>642.8303119999994</c:v>
                </c:pt>
                <c:pt idx="895">
                  <c:v>642.838776</c:v>
                </c:pt>
                <c:pt idx="896">
                  <c:v>642.8452729999988</c:v>
                </c:pt>
                <c:pt idx="897">
                  <c:v>642.8502199999978</c:v>
                </c:pt>
                <c:pt idx="898">
                  <c:v>642.8540949999988</c:v>
                </c:pt>
                <c:pt idx="899">
                  <c:v>642.8570149999978</c:v>
                </c:pt>
                <c:pt idx="900">
                  <c:v>642.8600549999987</c:v>
                </c:pt>
                <c:pt idx="901">
                  <c:v>642.8639890000001</c:v>
                </c:pt>
                <c:pt idx="902">
                  <c:v>642.8691149999983</c:v>
                </c:pt>
                <c:pt idx="903">
                  <c:v>642.8757310000005</c:v>
                </c:pt>
                <c:pt idx="904">
                  <c:v>642.8843740000005</c:v>
                </c:pt>
                <c:pt idx="905">
                  <c:v>642.895579</c:v>
                </c:pt>
                <c:pt idx="906">
                  <c:v>642.9101229999985</c:v>
                </c:pt>
                <c:pt idx="907">
                  <c:v>642.9290770000001</c:v>
                </c:pt>
                <c:pt idx="908">
                  <c:v>642.953753</c:v>
                </c:pt>
                <c:pt idx="909">
                  <c:v>642.985761</c:v>
                </c:pt>
                <c:pt idx="910">
                  <c:v>643.0274249999987</c:v>
                </c:pt>
                <c:pt idx="911">
                  <c:v>643.0815460000001</c:v>
                </c:pt>
                <c:pt idx="912">
                  <c:v>643.1519390000001</c:v>
                </c:pt>
                <c:pt idx="913">
                  <c:v>643.2434320000005</c:v>
                </c:pt>
                <c:pt idx="914">
                  <c:v>643.3623429999988</c:v>
                </c:pt>
                <c:pt idx="915">
                  <c:v>643.5170169999989</c:v>
                </c:pt>
                <c:pt idx="916">
                  <c:v>643.7180040000001</c:v>
                </c:pt>
                <c:pt idx="917">
                  <c:v>643.979311</c:v>
                </c:pt>
                <c:pt idx="918">
                  <c:v>644.3189980000001</c:v>
                </c:pt>
                <c:pt idx="919">
                  <c:v>644.7606089999994</c:v>
                </c:pt>
                <c:pt idx="920">
                  <c:v>645.3347210000001</c:v>
                </c:pt>
                <c:pt idx="921">
                  <c:v>646.0810300000001</c:v>
                </c:pt>
                <c:pt idx="922">
                  <c:v>647.0512749999994</c:v>
                </c:pt>
                <c:pt idx="923">
                  <c:v>648.3125689999978</c:v>
                </c:pt>
                <c:pt idx="924">
                  <c:v>649.9522329999984</c:v>
                </c:pt>
                <c:pt idx="925">
                  <c:v>652.0838140000001</c:v>
                </c:pt>
                <c:pt idx="926">
                  <c:v>654.8548940000001</c:v>
                </c:pt>
                <c:pt idx="927">
                  <c:v>658.4572199999974</c:v>
                </c:pt>
                <c:pt idx="928">
                  <c:v>663.1402969999994</c:v>
                </c:pt>
                <c:pt idx="929">
                  <c:v>669.2283150000001</c:v>
                </c:pt>
                <c:pt idx="930">
                  <c:v>677.1427390000001</c:v>
                </c:pt>
                <c:pt idx="931">
                  <c:v>685.057162999998</c:v>
                </c:pt>
                <c:pt idx="932">
                  <c:v>691.1451820000001</c:v>
                </c:pt>
                <c:pt idx="933">
                  <c:v>695.8282589999988</c:v>
                </c:pt>
                <c:pt idx="934">
                  <c:v>699.4305850000001</c:v>
                </c:pt>
                <c:pt idx="935">
                  <c:v>702.2016640000002</c:v>
                </c:pt>
                <c:pt idx="936">
                  <c:v>704.3332459999988</c:v>
                </c:pt>
                <c:pt idx="937">
                  <c:v>705.9729100000001</c:v>
                </c:pt>
                <c:pt idx="938">
                  <c:v>707.2342040000001</c:v>
                </c:pt>
                <c:pt idx="939">
                  <c:v>708.2044480000001</c:v>
                </c:pt>
                <c:pt idx="940">
                  <c:v>708.9507580000001</c:v>
                </c:pt>
                <c:pt idx="941">
                  <c:v>709.5248700000001</c:v>
                </c:pt>
                <c:pt idx="942">
                  <c:v>709.9664809999994</c:v>
                </c:pt>
                <c:pt idx="943">
                  <c:v>710.3061679999983</c:v>
                </c:pt>
                <c:pt idx="944">
                  <c:v>710.5674740000001</c:v>
                </c:pt>
                <c:pt idx="945">
                  <c:v>710.768521</c:v>
                </c:pt>
                <c:pt idx="946">
                  <c:v>710.923135</c:v>
                </c:pt>
                <c:pt idx="947">
                  <c:v>711.0420469999989</c:v>
                </c:pt>
                <c:pt idx="948">
                  <c:v>711.13354</c:v>
                </c:pt>
                <c:pt idx="949">
                  <c:v>711.203933</c:v>
                </c:pt>
                <c:pt idx="950">
                  <c:v>711.2580540000001</c:v>
                </c:pt>
                <c:pt idx="951">
                  <c:v>711.2997170000005</c:v>
                </c:pt>
                <c:pt idx="952">
                  <c:v>711.3317249999988</c:v>
                </c:pt>
                <c:pt idx="953">
                  <c:v>711.3564009999988</c:v>
                </c:pt>
                <c:pt idx="954">
                  <c:v>711.375356</c:v>
                </c:pt>
                <c:pt idx="955">
                  <c:v>711.3898990000001</c:v>
                </c:pt>
                <c:pt idx="956">
                  <c:v>711.4011049999988</c:v>
                </c:pt>
                <c:pt idx="957">
                  <c:v>711.409748</c:v>
                </c:pt>
                <c:pt idx="958">
                  <c:v>711.4164229999988</c:v>
                </c:pt>
                <c:pt idx="959">
                  <c:v>711.4214900000001</c:v>
                </c:pt>
                <c:pt idx="960">
                  <c:v>711.4254239999989</c:v>
                </c:pt>
                <c:pt idx="961">
                  <c:v>711.4284630000001</c:v>
                </c:pt>
                <c:pt idx="962">
                  <c:v>711.4313840000001</c:v>
                </c:pt>
                <c:pt idx="963">
                  <c:v>711.4352579999983</c:v>
                </c:pt>
                <c:pt idx="964">
                  <c:v>711.4402059999985</c:v>
                </c:pt>
                <c:pt idx="965">
                  <c:v>711.4467020000001</c:v>
                </c:pt>
                <c:pt idx="966">
                  <c:v>711.4551659999981</c:v>
                </c:pt>
                <c:pt idx="967">
                  <c:v>711.4660740000002</c:v>
                </c:pt>
                <c:pt idx="968">
                  <c:v>711.4803790000001</c:v>
                </c:pt>
                <c:pt idx="969">
                  <c:v>711.498857</c:v>
                </c:pt>
                <c:pt idx="970">
                  <c:v>711.5229370000001</c:v>
                </c:pt>
                <c:pt idx="971">
                  <c:v>711.5542289999983</c:v>
                </c:pt>
                <c:pt idx="972">
                  <c:v>711.5949390000001</c:v>
                </c:pt>
                <c:pt idx="973">
                  <c:v>711.6478679999988</c:v>
                </c:pt>
                <c:pt idx="974">
                  <c:v>711.7165920000001</c:v>
                </c:pt>
                <c:pt idx="975">
                  <c:v>711.8059990000002</c:v>
                </c:pt>
                <c:pt idx="976">
                  <c:v>711.9222279999975</c:v>
                </c:pt>
                <c:pt idx="977">
                  <c:v>712.073326</c:v>
                </c:pt>
                <c:pt idx="978">
                  <c:v>712.269723</c:v>
                </c:pt>
                <c:pt idx="979">
                  <c:v>712.52507</c:v>
                </c:pt>
                <c:pt idx="980">
                  <c:v>712.8570079999982</c:v>
                </c:pt>
                <c:pt idx="981">
                  <c:v>713.188946</c:v>
                </c:pt>
                <c:pt idx="982">
                  <c:v>713.4442929999988</c:v>
                </c:pt>
                <c:pt idx="983">
                  <c:v>713.6406900000001</c:v>
                </c:pt>
                <c:pt idx="984">
                  <c:v>713.791788</c:v>
                </c:pt>
                <c:pt idx="985">
                  <c:v>713.9080170000001</c:v>
                </c:pt>
                <c:pt idx="986">
                  <c:v>713.9974239999989</c:v>
                </c:pt>
                <c:pt idx="987">
                  <c:v>714.0662069999983</c:v>
                </c:pt>
                <c:pt idx="988">
                  <c:v>714.1190770000001</c:v>
                </c:pt>
                <c:pt idx="989">
                  <c:v>714.159787</c:v>
                </c:pt>
                <c:pt idx="990">
                  <c:v>714.1910790000002</c:v>
                </c:pt>
                <c:pt idx="991">
                  <c:v>714.2151590000001</c:v>
                </c:pt>
                <c:pt idx="992">
                  <c:v>714.233696</c:v>
                </c:pt>
                <c:pt idx="993">
                  <c:v>714.2479420000001</c:v>
                </c:pt>
                <c:pt idx="994">
                  <c:v>714.2589090000001</c:v>
                </c:pt>
                <c:pt idx="995">
                  <c:v>714.2673130000001</c:v>
                </c:pt>
                <c:pt idx="996">
                  <c:v>714.27381</c:v>
                </c:pt>
                <c:pt idx="997">
                  <c:v>714.2788170000005</c:v>
                </c:pt>
                <c:pt idx="998">
                  <c:v>714.282632</c:v>
                </c:pt>
                <c:pt idx="999">
                  <c:v>714.2856120000001</c:v>
                </c:pt>
                <c:pt idx="1000">
                  <c:v>714.2885920000005</c:v>
                </c:pt>
                <c:pt idx="1001">
                  <c:v>714.2925259999994</c:v>
                </c:pt>
                <c:pt idx="1002">
                  <c:v>714.2976520000001</c:v>
                </c:pt>
                <c:pt idx="1003">
                  <c:v>714.3042679999984</c:v>
                </c:pt>
                <c:pt idx="1004">
                  <c:v>714.3129109999984</c:v>
                </c:pt>
                <c:pt idx="1005">
                  <c:v>714.3241169999988</c:v>
                </c:pt>
                <c:pt idx="1006">
                  <c:v>714.3387200000001</c:v>
                </c:pt>
                <c:pt idx="1007">
                  <c:v>714.3576739999984</c:v>
                </c:pt>
                <c:pt idx="1008">
                  <c:v>714.3822909999988</c:v>
                </c:pt>
                <c:pt idx="1009">
                  <c:v>714.414358</c:v>
                </c:pt>
                <c:pt idx="1010">
                  <c:v>714.4559619999987</c:v>
                </c:pt>
                <c:pt idx="1011">
                  <c:v>714.5101430000001</c:v>
                </c:pt>
                <c:pt idx="1012">
                  <c:v>714.580476</c:v>
                </c:pt>
                <c:pt idx="1013">
                  <c:v>714.6719690000001</c:v>
                </c:pt>
                <c:pt idx="1014">
                  <c:v>714.7909400000005</c:v>
                </c:pt>
                <c:pt idx="1015">
                  <c:v>714.9455549999988</c:v>
                </c:pt>
                <c:pt idx="1016">
                  <c:v>715.1465420000001</c:v>
                </c:pt>
                <c:pt idx="1017">
                  <c:v>715.4078480000001</c:v>
                </c:pt>
                <c:pt idx="1018">
                  <c:v>715.7475949999994</c:v>
                </c:pt>
                <c:pt idx="1019">
                  <c:v>716.189206</c:v>
                </c:pt>
                <c:pt idx="1020">
                  <c:v>716.7632580000001</c:v>
                </c:pt>
                <c:pt idx="1021">
                  <c:v>717.5096269999989</c:v>
                </c:pt>
                <c:pt idx="1022">
                  <c:v>718.479812</c:v>
                </c:pt>
                <c:pt idx="1023">
                  <c:v>719.7411059999994</c:v>
                </c:pt>
                <c:pt idx="1024">
                  <c:v>721.3807700000005</c:v>
                </c:pt>
                <c:pt idx="1025">
                  <c:v>723.5123520000001</c:v>
                </c:pt>
                <c:pt idx="1026">
                  <c:v>726.283431</c:v>
                </c:pt>
                <c:pt idx="1027">
                  <c:v>729.8858170000001</c:v>
                </c:pt>
                <c:pt idx="1028">
                  <c:v>734.5688940000001</c:v>
                </c:pt>
                <c:pt idx="1029">
                  <c:v>740.6569119999994</c:v>
                </c:pt>
                <c:pt idx="1030">
                  <c:v>748.5712770000001</c:v>
                </c:pt>
                <c:pt idx="1031">
                  <c:v>756.485701</c:v>
                </c:pt>
                <c:pt idx="1032">
                  <c:v>762.5737190000005</c:v>
                </c:pt>
                <c:pt idx="1033">
                  <c:v>767.256796</c:v>
                </c:pt>
                <c:pt idx="1034">
                  <c:v>770.8591819999994</c:v>
                </c:pt>
                <c:pt idx="1035">
                  <c:v>773.6302019999994</c:v>
                </c:pt>
                <c:pt idx="1036">
                  <c:v>775.761783</c:v>
                </c:pt>
                <c:pt idx="1037">
                  <c:v>777.4015069999994</c:v>
                </c:pt>
                <c:pt idx="1038">
                  <c:v>778.6628010000001</c:v>
                </c:pt>
                <c:pt idx="1039">
                  <c:v>779.632986</c:v>
                </c:pt>
                <c:pt idx="1040">
                  <c:v>780.379355</c:v>
                </c:pt>
                <c:pt idx="1041">
                  <c:v>780.9534070000001</c:v>
                </c:pt>
                <c:pt idx="1042">
                  <c:v>781.3950179999994</c:v>
                </c:pt>
                <c:pt idx="1043">
                  <c:v>781.734765</c:v>
                </c:pt>
                <c:pt idx="1044">
                  <c:v>781.996071</c:v>
                </c:pt>
                <c:pt idx="1045">
                  <c:v>782.1970580000001</c:v>
                </c:pt>
                <c:pt idx="1046">
                  <c:v>782.3516729999988</c:v>
                </c:pt>
                <c:pt idx="1047">
                  <c:v>782.4706440000001</c:v>
                </c:pt>
                <c:pt idx="1048">
                  <c:v>782.5620769999994</c:v>
                </c:pt>
                <c:pt idx="1049">
                  <c:v>782.63247</c:v>
                </c:pt>
                <c:pt idx="1050">
                  <c:v>782.686651</c:v>
                </c:pt>
                <c:pt idx="1051">
                  <c:v>782.7282550000001</c:v>
                </c:pt>
                <c:pt idx="1052">
                  <c:v>782.7603220000001</c:v>
                </c:pt>
                <c:pt idx="1053">
                  <c:v>782.7849390000005</c:v>
                </c:pt>
                <c:pt idx="1054">
                  <c:v>782.803893</c:v>
                </c:pt>
                <c:pt idx="1055">
                  <c:v>782.818496</c:v>
                </c:pt>
                <c:pt idx="1056">
                  <c:v>782.8297020000001</c:v>
                </c:pt>
                <c:pt idx="1057">
                  <c:v>782.8383450000001</c:v>
                </c:pt>
                <c:pt idx="1058">
                  <c:v>782.8449609999988</c:v>
                </c:pt>
                <c:pt idx="1059">
                  <c:v>782.8500869999989</c:v>
                </c:pt>
                <c:pt idx="1060">
                  <c:v>782.8539609999988</c:v>
                </c:pt>
                <c:pt idx="1061">
                  <c:v>782.8570009999981</c:v>
                </c:pt>
                <c:pt idx="1062">
                  <c:v>782.8599809999994</c:v>
                </c:pt>
                <c:pt idx="1063">
                  <c:v>782.863796</c:v>
                </c:pt>
                <c:pt idx="1064">
                  <c:v>782.8688030000001</c:v>
                </c:pt>
                <c:pt idx="1065">
                  <c:v>782.8752989999994</c:v>
                </c:pt>
                <c:pt idx="1066">
                  <c:v>782.8837040000001</c:v>
                </c:pt>
                <c:pt idx="1067">
                  <c:v>782.894671</c:v>
                </c:pt>
                <c:pt idx="1068">
                  <c:v>782.908916</c:v>
                </c:pt>
                <c:pt idx="1069">
                  <c:v>782.9274539999989</c:v>
                </c:pt>
                <c:pt idx="1070">
                  <c:v>782.9515339999994</c:v>
                </c:pt>
                <c:pt idx="1071">
                  <c:v>782.9828259999994</c:v>
                </c:pt>
                <c:pt idx="1072">
                  <c:v>783.0234770000001</c:v>
                </c:pt>
                <c:pt idx="1073">
                  <c:v>783.076406</c:v>
                </c:pt>
                <c:pt idx="1074">
                  <c:v>783.1451890000001</c:v>
                </c:pt>
                <c:pt idx="1075">
                  <c:v>783.234596</c:v>
                </c:pt>
                <c:pt idx="1076">
                  <c:v>783.3508249999986</c:v>
                </c:pt>
                <c:pt idx="1077">
                  <c:v>783.5018630000001</c:v>
                </c:pt>
                <c:pt idx="1078">
                  <c:v>783.6983200000001</c:v>
                </c:pt>
                <c:pt idx="1079">
                  <c:v>783.9536669999987</c:v>
                </c:pt>
                <c:pt idx="1080">
                  <c:v>784.285605</c:v>
                </c:pt>
                <c:pt idx="1081">
                  <c:v>784.6175430000001</c:v>
                </c:pt>
                <c:pt idx="1082">
                  <c:v>784.8728900000001</c:v>
                </c:pt>
                <c:pt idx="1083">
                  <c:v>785.0692869999989</c:v>
                </c:pt>
                <c:pt idx="1084">
                  <c:v>785.2203850000001</c:v>
                </c:pt>
                <c:pt idx="1085">
                  <c:v>785.336613999998</c:v>
                </c:pt>
                <c:pt idx="1086">
                  <c:v>785.4259609999988</c:v>
                </c:pt>
                <c:pt idx="1087">
                  <c:v>785.4947450000001</c:v>
                </c:pt>
                <c:pt idx="1088">
                  <c:v>785.5476739999989</c:v>
                </c:pt>
                <c:pt idx="1089">
                  <c:v>785.5883240000002</c:v>
                </c:pt>
                <c:pt idx="1090">
                  <c:v>785.619676</c:v>
                </c:pt>
                <c:pt idx="1091">
                  <c:v>785.643756</c:v>
                </c:pt>
                <c:pt idx="1092">
                  <c:v>785.6622339999989</c:v>
                </c:pt>
                <c:pt idx="1093">
                  <c:v>785.6764790000001</c:v>
                </c:pt>
                <c:pt idx="1094">
                  <c:v>785.6874470000001</c:v>
                </c:pt>
                <c:pt idx="1095">
                  <c:v>785.69591</c:v>
                </c:pt>
                <c:pt idx="1096">
                  <c:v>785.702348</c:v>
                </c:pt>
                <c:pt idx="1097">
                  <c:v>785.7073550000001</c:v>
                </c:pt>
                <c:pt idx="1098">
                  <c:v>785.7112289999988</c:v>
                </c:pt>
                <c:pt idx="1099">
                  <c:v>785.7141490000001</c:v>
                </c:pt>
                <c:pt idx="1100">
                  <c:v>785.7171890000001</c:v>
                </c:pt>
                <c:pt idx="1101">
                  <c:v>785.7211229999994</c:v>
                </c:pt>
                <c:pt idx="1102">
                  <c:v>785.7261900000001</c:v>
                </c:pt>
                <c:pt idx="1103">
                  <c:v>785.7328650000001</c:v>
                </c:pt>
                <c:pt idx="1104">
                  <c:v>785.741448</c:v>
                </c:pt>
                <c:pt idx="1105">
                  <c:v>785.7527140000001</c:v>
                </c:pt>
                <c:pt idx="1106">
                  <c:v>785.7672569999983</c:v>
                </c:pt>
                <c:pt idx="1107">
                  <c:v>785.786211</c:v>
                </c:pt>
                <c:pt idx="1108">
                  <c:v>785.8108880000001</c:v>
                </c:pt>
                <c:pt idx="1109">
                  <c:v>785.8428959999985</c:v>
                </c:pt>
                <c:pt idx="1110">
                  <c:v>785.8845590000001</c:v>
                </c:pt>
                <c:pt idx="1111">
                  <c:v>785.9386800000001</c:v>
                </c:pt>
                <c:pt idx="1112">
                  <c:v>786.0090730000001</c:v>
                </c:pt>
                <c:pt idx="1113">
                  <c:v>786.100566</c:v>
                </c:pt>
                <c:pt idx="1114">
                  <c:v>786.219478</c:v>
                </c:pt>
                <c:pt idx="1115">
                  <c:v>786.3740920000001</c:v>
                </c:pt>
                <c:pt idx="1116">
                  <c:v>786.5751390000001</c:v>
                </c:pt>
                <c:pt idx="1117">
                  <c:v>786.8364449999988</c:v>
                </c:pt>
                <c:pt idx="1118">
                  <c:v>787.176132</c:v>
                </c:pt>
                <c:pt idx="1119">
                  <c:v>787.617743</c:v>
                </c:pt>
                <c:pt idx="1120">
                  <c:v>788.191855</c:v>
                </c:pt>
                <c:pt idx="1121">
                  <c:v>788.9381649999988</c:v>
                </c:pt>
                <c:pt idx="1122">
                  <c:v>789.9084090000001</c:v>
                </c:pt>
                <c:pt idx="1123">
                  <c:v>791.169703</c:v>
                </c:pt>
                <c:pt idx="1124">
                  <c:v>792.8093670000001</c:v>
                </c:pt>
                <c:pt idx="1125">
                  <c:v>794.9409479999994</c:v>
                </c:pt>
                <c:pt idx="1126">
                  <c:v>797.7119680000001</c:v>
                </c:pt>
                <c:pt idx="1127">
                  <c:v>801.3143540000001</c:v>
                </c:pt>
                <c:pt idx="1128">
                  <c:v>805.997431</c:v>
                </c:pt>
                <c:pt idx="1129">
                  <c:v>812.08545</c:v>
                </c:pt>
                <c:pt idx="1130">
                  <c:v>819.9998740000005</c:v>
                </c:pt>
                <c:pt idx="1131">
                  <c:v>827.9142979999988</c:v>
                </c:pt>
                <c:pt idx="1132">
                  <c:v>834.0022559999985</c:v>
                </c:pt>
                <c:pt idx="1133">
                  <c:v>838.6853340000005</c:v>
                </c:pt>
                <c:pt idx="1134">
                  <c:v>842.2877190000001</c:v>
                </c:pt>
                <c:pt idx="1135">
                  <c:v>845.0587990000001</c:v>
                </c:pt>
                <c:pt idx="1136">
                  <c:v>847.1903800000005</c:v>
                </c:pt>
                <c:pt idx="1137">
                  <c:v>848.8300440000002</c:v>
                </c:pt>
                <c:pt idx="1138">
                  <c:v>850.0913380000001</c:v>
                </c:pt>
                <c:pt idx="1139">
                  <c:v>851.0615829999994</c:v>
                </c:pt>
                <c:pt idx="1140">
                  <c:v>851.8078919999994</c:v>
                </c:pt>
                <c:pt idx="1141">
                  <c:v>852.3820040000002</c:v>
                </c:pt>
                <c:pt idx="1142">
                  <c:v>852.8236149999988</c:v>
                </c:pt>
                <c:pt idx="1143">
                  <c:v>853.163302</c:v>
                </c:pt>
                <c:pt idx="1144">
                  <c:v>853.4246089999994</c:v>
                </c:pt>
                <c:pt idx="1145">
                  <c:v>853.625596</c:v>
                </c:pt>
                <c:pt idx="1146">
                  <c:v>853.7802100000001</c:v>
                </c:pt>
                <c:pt idx="1147">
                  <c:v>853.899181</c:v>
                </c:pt>
                <c:pt idx="1148">
                  <c:v>853.9906740000001</c:v>
                </c:pt>
                <c:pt idx="1149">
                  <c:v>854.0610669999986</c:v>
                </c:pt>
                <c:pt idx="1150">
                  <c:v>854.115188</c:v>
                </c:pt>
                <c:pt idx="1151">
                  <c:v>854.1568520000001</c:v>
                </c:pt>
                <c:pt idx="1152">
                  <c:v>854.1888590000005</c:v>
                </c:pt>
                <c:pt idx="1153">
                  <c:v>854.213476</c:v>
                </c:pt>
                <c:pt idx="1154">
                  <c:v>854.23243</c:v>
                </c:pt>
                <c:pt idx="1155">
                  <c:v>854.2470340000001</c:v>
                </c:pt>
                <c:pt idx="1156">
                  <c:v>854.2582390000001</c:v>
                </c:pt>
                <c:pt idx="1157">
                  <c:v>854.2668820000001</c:v>
                </c:pt>
                <c:pt idx="1158">
                  <c:v>854.273498</c:v>
                </c:pt>
                <c:pt idx="1159">
                  <c:v>854.2786240000001</c:v>
                </c:pt>
                <c:pt idx="1160">
                  <c:v>854.282558</c:v>
                </c:pt>
                <c:pt idx="1161">
                  <c:v>854.285598</c:v>
                </c:pt>
                <c:pt idx="1162">
                  <c:v>854.2885180000001</c:v>
                </c:pt>
                <c:pt idx="1163">
                  <c:v>854.292333</c:v>
                </c:pt>
                <c:pt idx="1164">
                  <c:v>854.2973400000001</c:v>
                </c:pt>
                <c:pt idx="1165">
                  <c:v>854.303837</c:v>
                </c:pt>
                <c:pt idx="1166">
                  <c:v>854.3122409999982</c:v>
                </c:pt>
                <c:pt idx="1167">
                  <c:v>854.3232079999988</c:v>
                </c:pt>
                <c:pt idx="1168">
                  <c:v>854.3374539999986</c:v>
                </c:pt>
                <c:pt idx="1169">
                  <c:v>854.3559909999988</c:v>
                </c:pt>
                <c:pt idx="1170">
                  <c:v>854.380071</c:v>
                </c:pt>
                <c:pt idx="1171">
                  <c:v>854.4113640000002</c:v>
                </c:pt>
                <c:pt idx="1172">
                  <c:v>854.4520739999994</c:v>
                </c:pt>
                <c:pt idx="1173">
                  <c:v>854.504943</c:v>
                </c:pt>
                <c:pt idx="1174">
                  <c:v>854.5737270000001</c:v>
                </c:pt>
                <c:pt idx="1175">
                  <c:v>854.6631340000001</c:v>
                </c:pt>
                <c:pt idx="1176">
                  <c:v>854.779363</c:v>
                </c:pt>
                <c:pt idx="1177">
                  <c:v>854.9304599999994</c:v>
                </c:pt>
                <c:pt idx="1178">
                  <c:v>855.1268580000001</c:v>
                </c:pt>
                <c:pt idx="1179">
                  <c:v>855.3822039999988</c:v>
                </c:pt>
                <c:pt idx="1180">
                  <c:v>855.7141420000001</c:v>
                </c:pt>
                <c:pt idx="1181">
                  <c:v>856.046081</c:v>
                </c:pt>
                <c:pt idx="1182">
                  <c:v>856.3014269999987</c:v>
                </c:pt>
                <c:pt idx="1183">
                  <c:v>856.4978239999994</c:v>
                </c:pt>
                <c:pt idx="1184">
                  <c:v>856.6489220000001</c:v>
                </c:pt>
                <c:pt idx="1185">
                  <c:v>856.7651510000001</c:v>
                </c:pt>
                <c:pt idx="1186">
                  <c:v>856.8545579999985</c:v>
                </c:pt>
                <c:pt idx="1187">
                  <c:v>856.923342</c:v>
                </c:pt>
                <c:pt idx="1188">
                  <c:v>856.9762109999994</c:v>
                </c:pt>
                <c:pt idx="1189">
                  <c:v>857.0169209999988</c:v>
                </c:pt>
                <c:pt idx="1190">
                  <c:v>857.0482129999994</c:v>
                </c:pt>
                <c:pt idx="1191">
                  <c:v>857.0722940000002</c:v>
                </c:pt>
                <c:pt idx="1192">
                  <c:v>857.090831</c:v>
                </c:pt>
                <c:pt idx="1193">
                  <c:v>857.105076</c:v>
                </c:pt>
                <c:pt idx="1194">
                  <c:v>857.1160440000001</c:v>
                </c:pt>
                <c:pt idx="1195">
                  <c:v>857.124448</c:v>
                </c:pt>
                <c:pt idx="1196">
                  <c:v>857.1309450000001</c:v>
                </c:pt>
                <c:pt idx="1197">
                  <c:v>857.1359520000001</c:v>
                </c:pt>
                <c:pt idx="1198">
                  <c:v>857.139766</c:v>
                </c:pt>
                <c:pt idx="1199">
                  <c:v>857.1426869999989</c:v>
                </c:pt>
                <c:pt idx="1200">
                  <c:v>857.1457270000001</c:v>
                </c:pt>
                <c:pt idx="1201">
                  <c:v>857.1496609999994</c:v>
                </c:pt>
                <c:pt idx="1202">
                  <c:v>857.1547870000001</c:v>
                </c:pt>
                <c:pt idx="1203">
                  <c:v>857.1614030000001</c:v>
                </c:pt>
                <c:pt idx="1204">
                  <c:v>857.1700450000001</c:v>
                </c:pt>
                <c:pt idx="1205">
                  <c:v>857.181251</c:v>
                </c:pt>
                <c:pt idx="1206">
                  <c:v>857.1958540000002</c:v>
                </c:pt>
                <c:pt idx="1207">
                  <c:v>857.2148080000001</c:v>
                </c:pt>
                <c:pt idx="1208">
                  <c:v>857.2394250000001</c:v>
                </c:pt>
                <c:pt idx="1209">
                  <c:v>857.271433</c:v>
                </c:pt>
                <c:pt idx="1210">
                  <c:v>857.3130970000001</c:v>
                </c:pt>
                <c:pt idx="1211">
                  <c:v>857.3672179999973</c:v>
                </c:pt>
                <c:pt idx="1212">
                  <c:v>857.437610999998</c:v>
                </c:pt>
                <c:pt idx="1213">
                  <c:v>857.5291040000001</c:v>
                </c:pt>
                <c:pt idx="1214">
                  <c:v>857.6480750000001</c:v>
                </c:pt>
                <c:pt idx="1215">
                  <c:v>857.8026889999986</c:v>
                </c:pt>
                <c:pt idx="1216">
                  <c:v>858.003676</c:v>
                </c:pt>
                <c:pt idx="1217">
                  <c:v>858.264983</c:v>
                </c:pt>
                <c:pt idx="1218">
                  <c:v>858.6046700000001</c:v>
                </c:pt>
                <c:pt idx="1219">
                  <c:v>859.0462799999988</c:v>
                </c:pt>
                <c:pt idx="1220">
                  <c:v>859.6203920000001</c:v>
                </c:pt>
                <c:pt idx="1221">
                  <c:v>860.3667019999989</c:v>
                </c:pt>
                <c:pt idx="1222">
                  <c:v>861.3369459999988</c:v>
                </c:pt>
                <c:pt idx="1223">
                  <c:v>862.59824</c:v>
                </c:pt>
                <c:pt idx="1224">
                  <c:v>864.2379050000001</c:v>
                </c:pt>
                <c:pt idx="1225">
                  <c:v>866.3694859999994</c:v>
                </c:pt>
                <c:pt idx="1226">
                  <c:v>869.1405649999994</c:v>
                </c:pt>
                <c:pt idx="1227">
                  <c:v>872.742891</c:v>
                </c:pt>
                <c:pt idx="1228">
                  <c:v>877.4260279999984</c:v>
                </c:pt>
                <c:pt idx="1229">
                  <c:v>883.5139870000002</c:v>
                </c:pt>
                <c:pt idx="1230">
                  <c:v>891.428411</c:v>
                </c:pt>
                <c:pt idx="1231">
                  <c:v>899.3428349999994</c:v>
                </c:pt>
                <c:pt idx="1232">
                  <c:v>905.4308530000001</c:v>
                </c:pt>
                <c:pt idx="1233">
                  <c:v>910.113931</c:v>
                </c:pt>
                <c:pt idx="1234">
                  <c:v>913.716316</c:v>
                </c:pt>
                <c:pt idx="1235">
                  <c:v>916.487336</c:v>
                </c:pt>
                <c:pt idx="1236">
                  <c:v>918.6189170000001</c:v>
                </c:pt>
                <c:pt idx="1237">
                  <c:v>920.2585820000002</c:v>
                </c:pt>
                <c:pt idx="1238">
                  <c:v>921.5198760000001</c:v>
                </c:pt>
                <c:pt idx="1239">
                  <c:v>922.4901199999994</c:v>
                </c:pt>
                <c:pt idx="1240">
                  <c:v>923.23643</c:v>
                </c:pt>
                <c:pt idx="1241">
                  <c:v>923.8105419999994</c:v>
                </c:pt>
                <c:pt idx="1242">
                  <c:v>924.2521519999989</c:v>
                </c:pt>
                <c:pt idx="1243">
                  <c:v>924.5918390000002</c:v>
                </c:pt>
                <c:pt idx="1244">
                  <c:v>924.8531459999994</c:v>
                </c:pt>
                <c:pt idx="1245">
                  <c:v>925.0541929999994</c:v>
                </c:pt>
                <c:pt idx="1246">
                  <c:v>925.2088070000005</c:v>
                </c:pt>
                <c:pt idx="1247">
                  <c:v>925.3277179999986</c:v>
                </c:pt>
                <c:pt idx="1248">
                  <c:v>925.4192109999988</c:v>
                </c:pt>
                <c:pt idx="1249">
                  <c:v>925.4896040000001</c:v>
                </c:pt>
                <c:pt idx="1250">
                  <c:v>925.5437250000001</c:v>
                </c:pt>
                <c:pt idx="1251">
                  <c:v>925.5853890000005</c:v>
                </c:pt>
                <c:pt idx="1252">
                  <c:v>925.6173970000001</c:v>
                </c:pt>
                <c:pt idx="1253">
                  <c:v>925.6420730000001</c:v>
                </c:pt>
                <c:pt idx="1254">
                  <c:v>925.6610269999987</c:v>
                </c:pt>
                <c:pt idx="1255">
                  <c:v>925.675571</c:v>
                </c:pt>
                <c:pt idx="1256">
                  <c:v>925.686836</c:v>
                </c:pt>
                <c:pt idx="1257">
                  <c:v>925.6954190000001</c:v>
                </c:pt>
                <c:pt idx="1258">
                  <c:v>925.7020950000001</c:v>
                </c:pt>
                <c:pt idx="1259">
                  <c:v>925.7071609999994</c:v>
                </c:pt>
                <c:pt idx="1260">
                  <c:v>925.7110950000001</c:v>
                </c:pt>
                <c:pt idx="1261">
                  <c:v>925.7141350000001</c:v>
                </c:pt>
                <c:pt idx="1262">
                  <c:v>925.7170560000001</c:v>
                </c:pt>
                <c:pt idx="1263">
                  <c:v>925.7209300000001</c:v>
                </c:pt>
                <c:pt idx="1264">
                  <c:v>925.7258770000001</c:v>
                </c:pt>
                <c:pt idx="1265">
                  <c:v>925.7323740000002</c:v>
                </c:pt>
                <c:pt idx="1266">
                  <c:v>925.740838</c:v>
                </c:pt>
                <c:pt idx="1267">
                  <c:v>925.7518050000001</c:v>
                </c:pt>
                <c:pt idx="1268">
                  <c:v>925.7660510000001</c:v>
                </c:pt>
                <c:pt idx="1269">
                  <c:v>925.784528</c:v>
                </c:pt>
                <c:pt idx="1270">
                  <c:v>925.8086090000002</c:v>
                </c:pt>
                <c:pt idx="1271">
                  <c:v>925.8399009999994</c:v>
                </c:pt>
                <c:pt idx="1272">
                  <c:v>925.8806109999994</c:v>
                </c:pt>
                <c:pt idx="1273">
                  <c:v>925.9335400000001</c:v>
                </c:pt>
                <c:pt idx="1274">
                  <c:v>926.0022639999983</c:v>
                </c:pt>
                <c:pt idx="1275">
                  <c:v>926.091671</c:v>
                </c:pt>
                <c:pt idx="1276">
                  <c:v>926.2079000000001</c:v>
                </c:pt>
                <c:pt idx="1277">
                  <c:v>926.3589979999994</c:v>
                </c:pt>
                <c:pt idx="1278">
                  <c:v>926.5553950000001</c:v>
                </c:pt>
                <c:pt idx="1279">
                  <c:v>926.810741</c:v>
                </c:pt>
                <c:pt idx="1280">
                  <c:v>927.1426799999994</c:v>
                </c:pt>
                <c:pt idx="1281">
                  <c:v>927.4746180000001</c:v>
                </c:pt>
                <c:pt idx="1282">
                  <c:v>927.7299640000001</c:v>
                </c:pt>
                <c:pt idx="1283">
                  <c:v>927.9264209999988</c:v>
                </c:pt>
                <c:pt idx="1284">
                  <c:v>928.0774590000001</c:v>
                </c:pt>
                <c:pt idx="1285">
                  <c:v>928.1936880000001</c:v>
                </c:pt>
                <c:pt idx="1286">
                  <c:v>928.2830950000005</c:v>
                </c:pt>
                <c:pt idx="1287">
                  <c:v>928.3518790000002</c:v>
                </c:pt>
                <c:pt idx="1288">
                  <c:v>928.404748</c:v>
                </c:pt>
                <c:pt idx="1289">
                  <c:v>928.4454579999988</c:v>
                </c:pt>
                <c:pt idx="1290">
                  <c:v>928.476751</c:v>
                </c:pt>
                <c:pt idx="1291">
                  <c:v>928.5008310000001</c:v>
                </c:pt>
                <c:pt idx="1292">
                  <c:v>928.5193680000001</c:v>
                </c:pt>
                <c:pt idx="1293">
                  <c:v>928.5336140000002</c:v>
                </c:pt>
                <c:pt idx="1294">
                  <c:v>928.544581</c:v>
                </c:pt>
                <c:pt idx="1295">
                  <c:v>928.5529849999994</c:v>
                </c:pt>
                <c:pt idx="1296">
                  <c:v>928.5594820000001</c:v>
                </c:pt>
                <c:pt idx="1297">
                  <c:v>928.5644890000001</c:v>
                </c:pt>
                <c:pt idx="1298">
                  <c:v>928.5683040000001</c:v>
                </c:pt>
                <c:pt idx="1299">
                  <c:v>928.5712840000001</c:v>
                </c:pt>
                <c:pt idx="1300">
                  <c:v>928.5742640000001</c:v>
                </c:pt>
                <c:pt idx="1301">
                  <c:v>928.578198</c:v>
                </c:pt>
                <c:pt idx="1302">
                  <c:v>928.5833240000002</c:v>
                </c:pt>
                <c:pt idx="1303">
                  <c:v>928.5899400000001</c:v>
                </c:pt>
                <c:pt idx="1304">
                  <c:v>928.5985830000001</c:v>
                </c:pt>
                <c:pt idx="1305">
                  <c:v>928.6097880000005</c:v>
                </c:pt>
                <c:pt idx="1306">
                  <c:v>928.6243920000001</c:v>
                </c:pt>
                <c:pt idx="1307">
                  <c:v>928.6433460000001</c:v>
                </c:pt>
                <c:pt idx="1308">
                  <c:v>928.6679629999986</c:v>
                </c:pt>
                <c:pt idx="1309">
                  <c:v>928.7000300000001</c:v>
                </c:pt>
                <c:pt idx="1310">
                  <c:v>928.7416340000001</c:v>
                </c:pt>
                <c:pt idx="1311">
                  <c:v>928.7958150000001</c:v>
                </c:pt>
                <c:pt idx="1312">
                  <c:v>928.8661479999982</c:v>
                </c:pt>
                <c:pt idx="1313">
                  <c:v>928.9576409999981</c:v>
                </c:pt>
                <c:pt idx="1314">
                  <c:v>929.0766120000001</c:v>
                </c:pt>
                <c:pt idx="1315">
                  <c:v>929.2312259999985</c:v>
                </c:pt>
                <c:pt idx="1316">
                  <c:v>929.4322129999978</c:v>
                </c:pt>
                <c:pt idx="1317">
                  <c:v>929.69352</c:v>
                </c:pt>
                <c:pt idx="1318">
                  <c:v>930.0332669999989</c:v>
                </c:pt>
                <c:pt idx="1319">
                  <c:v>930.4748770000005</c:v>
                </c:pt>
                <c:pt idx="1320">
                  <c:v>931.04893</c:v>
                </c:pt>
                <c:pt idx="1321">
                  <c:v>931.7952990000001</c:v>
                </c:pt>
                <c:pt idx="1322">
                  <c:v>932.7654840000001</c:v>
                </c:pt>
                <c:pt idx="1323">
                  <c:v>934.026778</c:v>
                </c:pt>
                <c:pt idx="1324">
                  <c:v>935.6664420000001</c:v>
                </c:pt>
                <c:pt idx="1325">
                  <c:v>937.7980230000001</c:v>
                </c:pt>
                <c:pt idx="1326">
                  <c:v>940.5691029999994</c:v>
                </c:pt>
                <c:pt idx="1327">
                  <c:v>944.1714880000001</c:v>
                </c:pt>
                <c:pt idx="1328">
                  <c:v>948.8545659999983</c:v>
                </c:pt>
                <c:pt idx="1329">
                  <c:v>954.9425839999989</c:v>
                </c:pt>
                <c:pt idx="1330">
                  <c:v>962.8570079999982</c:v>
                </c:pt>
                <c:pt idx="1331">
                  <c:v>970.771372000001</c:v>
                </c:pt>
                <c:pt idx="1332">
                  <c:v>976.8593910000001</c:v>
                </c:pt>
                <c:pt idx="1333">
                  <c:v>981.5424679999986</c:v>
                </c:pt>
                <c:pt idx="1334">
                  <c:v>985.1448540000001</c:v>
                </c:pt>
                <c:pt idx="1335">
                  <c:v>987.915933</c:v>
                </c:pt>
                <c:pt idx="1336">
                  <c:v>990.0475139999986</c:v>
                </c:pt>
                <c:pt idx="1337">
                  <c:v>991.6871790000001</c:v>
                </c:pt>
                <c:pt idx="1338">
                  <c:v>992.9484720000001</c:v>
                </c:pt>
                <c:pt idx="1339">
                  <c:v>993.9186570000002</c:v>
                </c:pt>
                <c:pt idx="1340">
                  <c:v>994.6650269999989</c:v>
                </c:pt>
                <c:pt idx="1341">
                  <c:v>995.2390790000002</c:v>
                </c:pt>
                <c:pt idx="1342">
                  <c:v>995.68069</c:v>
                </c:pt>
                <c:pt idx="1343">
                  <c:v>996.020436</c:v>
                </c:pt>
                <c:pt idx="1344">
                  <c:v>996.281743</c:v>
                </c:pt>
                <c:pt idx="1345">
                  <c:v>996.4827300000001</c:v>
                </c:pt>
                <c:pt idx="1346">
                  <c:v>996.6373440000001</c:v>
                </c:pt>
                <c:pt idx="1347">
                  <c:v>996.7563150000001</c:v>
                </c:pt>
                <c:pt idx="1348">
                  <c:v>996.8478079999986</c:v>
                </c:pt>
                <c:pt idx="1349">
                  <c:v>996.9181420000001</c:v>
                </c:pt>
                <c:pt idx="1350">
                  <c:v>996.9723220000001</c:v>
                </c:pt>
                <c:pt idx="1351">
                  <c:v>997.0139270000001</c:v>
                </c:pt>
                <c:pt idx="1352">
                  <c:v>997.0459940000002</c:v>
                </c:pt>
                <c:pt idx="1353">
                  <c:v>997.070611</c:v>
                </c:pt>
                <c:pt idx="1354">
                  <c:v>997.0895650000001</c:v>
                </c:pt>
                <c:pt idx="1355">
                  <c:v>997.1041680000001</c:v>
                </c:pt>
                <c:pt idx="1356">
                  <c:v>997.1153740000005</c:v>
                </c:pt>
                <c:pt idx="1357">
                  <c:v>997.124016</c:v>
                </c:pt>
                <c:pt idx="1358">
                  <c:v>997.1306320000001</c:v>
                </c:pt>
                <c:pt idx="1359">
                  <c:v>997.135758</c:v>
                </c:pt>
                <c:pt idx="1360">
                  <c:v>997.1396920000001</c:v>
                </c:pt>
                <c:pt idx="1361">
                  <c:v>997.1426730000001</c:v>
                </c:pt>
                <c:pt idx="1362">
                  <c:v>997.1456529999994</c:v>
                </c:pt>
                <c:pt idx="1363">
                  <c:v>997.1494670000001</c:v>
                </c:pt>
                <c:pt idx="1364">
                  <c:v>997.1544740000002</c:v>
                </c:pt>
                <c:pt idx="1365">
                  <c:v>997.160971</c:v>
                </c:pt>
                <c:pt idx="1366">
                  <c:v>997.1693750000001</c:v>
                </c:pt>
                <c:pt idx="1367">
                  <c:v>997.1803430000005</c:v>
                </c:pt>
                <c:pt idx="1368">
                  <c:v>997.1945880000001</c:v>
                </c:pt>
                <c:pt idx="1369">
                  <c:v>997.2131250000001</c:v>
                </c:pt>
                <c:pt idx="1370">
                  <c:v>997.2372059999988</c:v>
                </c:pt>
                <c:pt idx="1371">
                  <c:v>997.268498</c:v>
                </c:pt>
                <c:pt idx="1372">
                  <c:v>997.3092079999988</c:v>
                </c:pt>
                <c:pt idx="1373">
                  <c:v>997.3620769999987</c:v>
                </c:pt>
                <c:pt idx="1374">
                  <c:v>997.4308609999994</c:v>
                </c:pt>
                <c:pt idx="1375">
                  <c:v>997.5202679999987</c:v>
                </c:pt>
                <c:pt idx="1376">
                  <c:v>997.6364970000001</c:v>
                </c:pt>
                <c:pt idx="1377">
                  <c:v>997.787535</c:v>
                </c:pt>
                <c:pt idx="1378">
                  <c:v>997.9839920000001</c:v>
                </c:pt>
                <c:pt idx="1379">
                  <c:v>998.2393380000005</c:v>
                </c:pt>
                <c:pt idx="1380">
                  <c:v>998.5712770000001</c:v>
                </c:pt>
                <c:pt idx="1381">
                  <c:v>998.9032149999994</c:v>
                </c:pt>
                <c:pt idx="1382">
                  <c:v>999.1585610000001</c:v>
                </c:pt>
                <c:pt idx="1383">
                  <c:v>999.3549589999989</c:v>
                </c:pt>
                <c:pt idx="1384">
                  <c:v>999.5060560000001</c:v>
                </c:pt>
                <c:pt idx="1385">
                  <c:v>999.6222849999994</c:v>
                </c:pt>
                <c:pt idx="1386">
                  <c:v>999.7116920000001</c:v>
                </c:pt>
                <c:pt idx="1387">
                  <c:v>999.7804160000001</c:v>
                </c:pt>
                <c:pt idx="1388">
                  <c:v>999.8333450000001</c:v>
                </c:pt>
                <c:pt idx="1389">
                  <c:v>999.8740550000001</c:v>
                </c:pt>
                <c:pt idx="1390">
                  <c:v>999.905348</c:v>
                </c:pt>
                <c:pt idx="1391">
                  <c:v>999.9294279999988</c:v>
                </c:pt>
                <c:pt idx="1392">
                  <c:v>999.9479059999985</c:v>
                </c:pt>
                <c:pt idx="1393">
                  <c:v>999.962150999998</c:v>
                </c:pt>
                <c:pt idx="1394">
                  <c:v>999.973118</c:v>
                </c:pt>
                <c:pt idx="1395">
                  <c:v>999.9815820000001</c:v>
                </c:pt>
                <c:pt idx="1396">
                  <c:v>999.9880790000005</c:v>
                </c:pt>
                <c:pt idx="1397">
                  <c:v>999.993026</c:v>
                </c:pt>
                <c:pt idx="1398">
                  <c:v>999.996901</c:v>
                </c:pt>
                <c:pt idx="1399">
                  <c:v>999.999821</c:v>
                </c:pt>
                <c:pt idx="1400">
                  <c:v>1000.00286</c:v>
                </c:pt>
              </c:numCache>
            </c:numRef>
          </c:xVal>
          <c:yVal>
            <c:numRef>
              <c:f>udcM!$M$2:$M$1402</c:f>
              <c:numCache>
                <c:formatCode>0.00</c:formatCode>
                <c:ptCount val="1401"/>
                <c:pt idx="0">
                  <c:v>17.3902073</c:v>
                </c:pt>
                <c:pt idx="1">
                  <c:v>17.3902054</c:v>
                </c:pt>
                <c:pt idx="2">
                  <c:v>17.3902054</c:v>
                </c:pt>
                <c:pt idx="3">
                  <c:v>17.3902054</c:v>
                </c:pt>
                <c:pt idx="4">
                  <c:v>17.3902054</c:v>
                </c:pt>
                <c:pt idx="5">
                  <c:v>17.3902035</c:v>
                </c:pt>
                <c:pt idx="6">
                  <c:v>17.3902035</c:v>
                </c:pt>
                <c:pt idx="7">
                  <c:v>17.3901997</c:v>
                </c:pt>
                <c:pt idx="8">
                  <c:v>17.3901997</c:v>
                </c:pt>
                <c:pt idx="9">
                  <c:v>17.3901997</c:v>
                </c:pt>
                <c:pt idx="10">
                  <c:v>17.3902016</c:v>
                </c:pt>
                <c:pt idx="11">
                  <c:v>17.3902073</c:v>
                </c:pt>
                <c:pt idx="12">
                  <c:v>17.3902054</c:v>
                </c:pt>
                <c:pt idx="13">
                  <c:v>17.39017490000001</c:v>
                </c:pt>
                <c:pt idx="14">
                  <c:v>17.3901501</c:v>
                </c:pt>
                <c:pt idx="15">
                  <c:v>17.3901672</c:v>
                </c:pt>
                <c:pt idx="16">
                  <c:v>17.3902016</c:v>
                </c:pt>
                <c:pt idx="17">
                  <c:v>17.3902035</c:v>
                </c:pt>
                <c:pt idx="18">
                  <c:v>17.39019010000001</c:v>
                </c:pt>
                <c:pt idx="19">
                  <c:v>17.3901939</c:v>
                </c:pt>
                <c:pt idx="20">
                  <c:v>17.3901997</c:v>
                </c:pt>
                <c:pt idx="21">
                  <c:v>17.3901825</c:v>
                </c:pt>
                <c:pt idx="22">
                  <c:v>17.3901558</c:v>
                </c:pt>
                <c:pt idx="23">
                  <c:v>17.3901367</c:v>
                </c:pt>
                <c:pt idx="24">
                  <c:v>17.3901176</c:v>
                </c:pt>
                <c:pt idx="25">
                  <c:v>17.3900833</c:v>
                </c:pt>
                <c:pt idx="26">
                  <c:v>17.390049</c:v>
                </c:pt>
                <c:pt idx="27">
                  <c:v>17.3900242</c:v>
                </c:pt>
                <c:pt idx="28">
                  <c:v>17.3900108</c:v>
                </c:pt>
                <c:pt idx="29">
                  <c:v>17.39000130000001</c:v>
                </c:pt>
                <c:pt idx="30">
                  <c:v>17.3899956</c:v>
                </c:pt>
                <c:pt idx="31">
                  <c:v>17.3899956</c:v>
                </c:pt>
                <c:pt idx="32">
                  <c:v>17.3899956</c:v>
                </c:pt>
                <c:pt idx="33">
                  <c:v>17.38999370000001</c:v>
                </c:pt>
                <c:pt idx="34">
                  <c:v>17.38999370000001</c:v>
                </c:pt>
                <c:pt idx="35">
                  <c:v>17.38999370000001</c:v>
                </c:pt>
                <c:pt idx="36">
                  <c:v>17.38999370000001</c:v>
                </c:pt>
                <c:pt idx="37">
                  <c:v>17.3899879</c:v>
                </c:pt>
                <c:pt idx="38">
                  <c:v>17.389986</c:v>
                </c:pt>
                <c:pt idx="39">
                  <c:v>17.3899822</c:v>
                </c:pt>
                <c:pt idx="40">
                  <c:v>17.3899822</c:v>
                </c:pt>
                <c:pt idx="41">
                  <c:v>17.3899822</c:v>
                </c:pt>
                <c:pt idx="42">
                  <c:v>17.3899841</c:v>
                </c:pt>
                <c:pt idx="43">
                  <c:v>17.3899727</c:v>
                </c:pt>
                <c:pt idx="44">
                  <c:v>17.3899822</c:v>
                </c:pt>
                <c:pt idx="45">
                  <c:v>17.3899918</c:v>
                </c:pt>
                <c:pt idx="46">
                  <c:v>17.38999370000001</c:v>
                </c:pt>
                <c:pt idx="47">
                  <c:v>17.390007</c:v>
                </c:pt>
                <c:pt idx="48">
                  <c:v>17.3899994</c:v>
                </c:pt>
                <c:pt idx="49">
                  <c:v>17.389986</c:v>
                </c:pt>
                <c:pt idx="50">
                  <c:v>17.3899746</c:v>
                </c:pt>
                <c:pt idx="51">
                  <c:v>17.3899689</c:v>
                </c:pt>
                <c:pt idx="52">
                  <c:v>17.3899689</c:v>
                </c:pt>
                <c:pt idx="53">
                  <c:v>17.3899708</c:v>
                </c:pt>
                <c:pt idx="54">
                  <c:v>17.3899727</c:v>
                </c:pt>
                <c:pt idx="55">
                  <c:v>17.3899765</c:v>
                </c:pt>
                <c:pt idx="56">
                  <c:v>17.3899803</c:v>
                </c:pt>
                <c:pt idx="57">
                  <c:v>17.3899822</c:v>
                </c:pt>
                <c:pt idx="58">
                  <c:v>17.3899841</c:v>
                </c:pt>
                <c:pt idx="59">
                  <c:v>17.389986</c:v>
                </c:pt>
                <c:pt idx="60">
                  <c:v>17.389986</c:v>
                </c:pt>
                <c:pt idx="61">
                  <c:v>17.3899879</c:v>
                </c:pt>
                <c:pt idx="62">
                  <c:v>17.3900967</c:v>
                </c:pt>
                <c:pt idx="63">
                  <c:v>17.3902683</c:v>
                </c:pt>
                <c:pt idx="64">
                  <c:v>17.3904839</c:v>
                </c:pt>
                <c:pt idx="65">
                  <c:v>17.3907375</c:v>
                </c:pt>
                <c:pt idx="66">
                  <c:v>17.3910275</c:v>
                </c:pt>
                <c:pt idx="67">
                  <c:v>17.3913383</c:v>
                </c:pt>
                <c:pt idx="68">
                  <c:v>17.3916626</c:v>
                </c:pt>
                <c:pt idx="69">
                  <c:v>17.391983</c:v>
                </c:pt>
                <c:pt idx="70">
                  <c:v>17.3923073</c:v>
                </c:pt>
                <c:pt idx="71">
                  <c:v>17.3926678</c:v>
                </c:pt>
                <c:pt idx="72">
                  <c:v>17.3931408</c:v>
                </c:pt>
                <c:pt idx="73">
                  <c:v>17.3937626</c:v>
                </c:pt>
                <c:pt idx="74">
                  <c:v>17.3942757</c:v>
                </c:pt>
                <c:pt idx="75">
                  <c:v>17.3944302</c:v>
                </c:pt>
                <c:pt idx="76">
                  <c:v>17.3943748</c:v>
                </c:pt>
                <c:pt idx="77">
                  <c:v>17.3943462</c:v>
                </c:pt>
                <c:pt idx="78">
                  <c:v>17.3939838</c:v>
                </c:pt>
                <c:pt idx="79">
                  <c:v>17.39296910000001</c:v>
                </c:pt>
                <c:pt idx="80">
                  <c:v>17.39151</c:v>
                </c:pt>
                <c:pt idx="81">
                  <c:v>17.3909569</c:v>
                </c:pt>
                <c:pt idx="82">
                  <c:v>17.3912144</c:v>
                </c:pt>
                <c:pt idx="83">
                  <c:v>17.39157490000001</c:v>
                </c:pt>
                <c:pt idx="84">
                  <c:v>17.3918629</c:v>
                </c:pt>
                <c:pt idx="85">
                  <c:v>17.3919735</c:v>
                </c:pt>
                <c:pt idx="86">
                  <c:v>17.3920708</c:v>
                </c:pt>
                <c:pt idx="87">
                  <c:v>17.3922119</c:v>
                </c:pt>
                <c:pt idx="88">
                  <c:v>17.3922367</c:v>
                </c:pt>
                <c:pt idx="89">
                  <c:v>17.39221759999998</c:v>
                </c:pt>
                <c:pt idx="90">
                  <c:v>17.3921852</c:v>
                </c:pt>
                <c:pt idx="91">
                  <c:v>17.39218140000001</c:v>
                </c:pt>
                <c:pt idx="92">
                  <c:v>17.3922043</c:v>
                </c:pt>
                <c:pt idx="93">
                  <c:v>17.3922329</c:v>
                </c:pt>
                <c:pt idx="94">
                  <c:v>17.3922615</c:v>
                </c:pt>
                <c:pt idx="95">
                  <c:v>17.3922844</c:v>
                </c:pt>
                <c:pt idx="96">
                  <c:v>17.3923035</c:v>
                </c:pt>
                <c:pt idx="97">
                  <c:v>17.3923206</c:v>
                </c:pt>
                <c:pt idx="98">
                  <c:v>17.392334</c:v>
                </c:pt>
                <c:pt idx="99">
                  <c:v>17.3923473</c:v>
                </c:pt>
                <c:pt idx="100">
                  <c:v>17.3922443</c:v>
                </c:pt>
                <c:pt idx="101">
                  <c:v>17.39208410000001</c:v>
                </c:pt>
                <c:pt idx="102">
                  <c:v>17.3918819</c:v>
                </c:pt>
                <c:pt idx="103">
                  <c:v>17.3916416</c:v>
                </c:pt>
                <c:pt idx="104">
                  <c:v>17.39137270000001</c:v>
                </c:pt>
                <c:pt idx="105">
                  <c:v>17.3910942</c:v>
                </c:pt>
                <c:pt idx="106">
                  <c:v>17.3908272</c:v>
                </c:pt>
                <c:pt idx="107">
                  <c:v>17.3905869</c:v>
                </c:pt>
                <c:pt idx="108">
                  <c:v>17.3904057</c:v>
                </c:pt>
                <c:pt idx="109">
                  <c:v>17.3902645</c:v>
                </c:pt>
                <c:pt idx="110">
                  <c:v>17.39011</c:v>
                </c:pt>
                <c:pt idx="111">
                  <c:v>17.3899288</c:v>
                </c:pt>
                <c:pt idx="112">
                  <c:v>17.3898945</c:v>
                </c:pt>
                <c:pt idx="113">
                  <c:v>17.3901825</c:v>
                </c:pt>
                <c:pt idx="114">
                  <c:v>17.3907661</c:v>
                </c:pt>
                <c:pt idx="115">
                  <c:v>17.3916302</c:v>
                </c:pt>
                <c:pt idx="116">
                  <c:v>17.3924122</c:v>
                </c:pt>
                <c:pt idx="117">
                  <c:v>17.3931179</c:v>
                </c:pt>
                <c:pt idx="118">
                  <c:v>17.3939552</c:v>
                </c:pt>
                <c:pt idx="119">
                  <c:v>17.3937893</c:v>
                </c:pt>
                <c:pt idx="120">
                  <c:v>17.3921738</c:v>
                </c:pt>
                <c:pt idx="121">
                  <c:v>17.3907776</c:v>
                </c:pt>
                <c:pt idx="122">
                  <c:v>17.3901215</c:v>
                </c:pt>
                <c:pt idx="123">
                  <c:v>17.3908672</c:v>
                </c:pt>
                <c:pt idx="124">
                  <c:v>17.390873</c:v>
                </c:pt>
                <c:pt idx="125">
                  <c:v>17.3904495</c:v>
                </c:pt>
                <c:pt idx="126">
                  <c:v>17.3902702</c:v>
                </c:pt>
                <c:pt idx="127">
                  <c:v>17.3901615</c:v>
                </c:pt>
                <c:pt idx="128">
                  <c:v>17.3900604</c:v>
                </c:pt>
                <c:pt idx="129">
                  <c:v>17.3900166</c:v>
                </c:pt>
                <c:pt idx="130">
                  <c:v>17.3899975</c:v>
                </c:pt>
                <c:pt idx="131">
                  <c:v>17.38999370000001</c:v>
                </c:pt>
                <c:pt idx="132">
                  <c:v>17.38999370000001</c:v>
                </c:pt>
                <c:pt idx="133">
                  <c:v>17.3899956</c:v>
                </c:pt>
                <c:pt idx="134">
                  <c:v>17.3899956</c:v>
                </c:pt>
                <c:pt idx="135">
                  <c:v>17.3899956</c:v>
                </c:pt>
                <c:pt idx="136">
                  <c:v>17.3899956</c:v>
                </c:pt>
                <c:pt idx="137">
                  <c:v>17.38999370000001</c:v>
                </c:pt>
                <c:pt idx="138">
                  <c:v>17.3899918</c:v>
                </c:pt>
                <c:pt idx="139">
                  <c:v>17.3899879</c:v>
                </c:pt>
                <c:pt idx="140">
                  <c:v>17.3899765</c:v>
                </c:pt>
                <c:pt idx="141">
                  <c:v>17.3899765</c:v>
                </c:pt>
                <c:pt idx="142">
                  <c:v>17.3899784</c:v>
                </c:pt>
                <c:pt idx="143">
                  <c:v>17.3899651</c:v>
                </c:pt>
                <c:pt idx="144">
                  <c:v>17.3899746</c:v>
                </c:pt>
                <c:pt idx="145">
                  <c:v>17.389986</c:v>
                </c:pt>
                <c:pt idx="146">
                  <c:v>17.3899918</c:v>
                </c:pt>
                <c:pt idx="147">
                  <c:v>17.3899956</c:v>
                </c:pt>
                <c:pt idx="148">
                  <c:v>17.3899956</c:v>
                </c:pt>
                <c:pt idx="149">
                  <c:v>17.3899956</c:v>
                </c:pt>
                <c:pt idx="150">
                  <c:v>17.38999370000001</c:v>
                </c:pt>
                <c:pt idx="151">
                  <c:v>17.38999370000001</c:v>
                </c:pt>
                <c:pt idx="152">
                  <c:v>17.3899918</c:v>
                </c:pt>
                <c:pt idx="153">
                  <c:v>17.3899879</c:v>
                </c:pt>
                <c:pt idx="154">
                  <c:v>17.389986</c:v>
                </c:pt>
                <c:pt idx="155">
                  <c:v>17.3899841</c:v>
                </c:pt>
                <c:pt idx="156">
                  <c:v>17.3899822</c:v>
                </c:pt>
                <c:pt idx="157">
                  <c:v>17.3899803</c:v>
                </c:pt>
                <c:pt idx="158">
                  <c:v>17.3899784</c:v>
                </c:pt>
                <c:pt idx="159">
                  <c:v>17.3899765</c:v>
                </c:pt>
                <c:pt idx="160">
                  <c:v>17.3899765</c:v>
                </c:pt>
                <c:pt idx="161">
                  <c:v>17.3899746</c:v>
                </c:pt>
                <c:pt idx="162">
                  <c:v>17.3900814</c:v>
                </c:pt>
                <c:pt idx="163">
                  <c:v>17.39025120000001</c:v>
                </c:pt>
                <c:pt idx="164">
                  <c:v>17.3904629</c:v>
                </c:pt>
                <c:pt idx="165">
                  <c:v>17.3907127</c:v>
                </c:pt>
                <c:pt idx="166">
                  <c:v>17.3909969</c:v>
                </c:pt>
                <c:pt idx="167">
                  <c:v>17.3913059</c:v>
                </c:pt>
                <c:pt idx="168">
                  <c:v>17.3916187</c:v>
                </c:pt>
                <c:pt idx="169">
                  <c:v>17.3919353</c:v>
                </c:pt>
                <c:pt idx="170">
                  <c:v>17.3922558</c:v>
                </c:pt>
                <c:pt idx="171">
                  <c:v>17.3926182</c:v>
                </c:pt>
                <c:pt idx="172">
                  <c:v>17.3931065</c:v>
                </c:pt>
                <c:pt idx="173">
                  <c:v>17.3937416</c:v>
                </c:pt>
                <c:pt idx="174">
                  <c:v>17.3942585</c:v>
                </c:pt>
                <c:pt idx="175">
                  <c:v>17.3944149</c:v>
                </c:pt>
                <c:pt idx="176">
                  <c:v>17.3943653</c:v>
                </c:pt>
                <c:pt idx="177">
                  <c:v>17.3942947</c:v>
                </c:pt>
                <c:pt idx="178">
                  <c:v>17.3939686</c:v>
                </c:pt>
                <c:pt idx="179">
                  <c:v>17.3929462</c:v>
                </c:pt>
                <c:pt idx="180">
                  <c:v>17.3915176</c:v>
                </c:pt>
                <c:pt idx="181">
                  <c:v>17.39096260000001</c:v>
                </c:pt>
                <c:pt idx="182">
                  <c:v>17.391222</c:v>
                </c:pt>
                <c:pt idx="183">
                  <c:v>17.3915863</c:v>
                </c:pt>
                <c:pt idx="184">
                  <c:v>17.3918743</c:v>
                </c:pt>
                <c:pt idx="185">
                  <c:v>17.3919849</c:v>
                </c:pt>
                <c:pt idx="186">
                  <c:v>17.3920822</c:v>
                </c:pt>
                <c:pt idx="187">
                  <c:v>17.3922157</c:v>
                </c:pt>
                <c:pt idx="188">
                  <c:v>17.39225010000001</c:v>
                </c:pt>
                <c:pt idx="189">
                  <c:v>17.3922348</c:v>
                </c:pt>
                <c:pt idx="190">
                  <c:v>17.3922062</c:v>
                </c:pt>
                <c:pt idx="191">
                  <c:v>17.3922005</c:v>
                </c:pt>
                <c:pt idx="192">
                  <c:v>17.3922157</c:v>
                </c:pt>
                <c:pt idx="193">
                  <c:v>17.3922405</c:v>
                </c:pt>
                <c:pt idx="194">
                  <c:v>17.3922691</c:v>
                </c:pt>
                <c:pt idx="195">
                  <c:v>17.3922958</c:v>
                </c:pt>
                <c:pt idx="196">
                  <c:v>17.3923168</c:v>
                </c:pt>
                <c:pt idx="197">
                  <c:v>17.392334</c:v>
                </c:pt>
                <c:pt idx="198">
                  <c:v>17.39234919999998</c:v>
                </c:pt>
                <c:pt idx="199">
                  <c:v>17.3923626</c:v>
                </c:pt>
                <c:pt idx="200">
                  <c:v>17.3922615</c:v>
                </c:pt>
                <c:pt idx="201">
                  <c:v>17.3920994</c:v>
                </c:pt>
                <c:pt idx="202">
                  <c:v>17.39189530000001</c:v>
                </c:pt>
                <c:pt idx="203">
                  <c:v>17.391655</c:v>
                </c:pt>
                <c:pt idx="204">
                  <c:v>17.3913898</c:v>
                </c:pt>
                <c:pt idx="205">
                  <c:v>17.3911114</c:v>
                </c:pt>
                <c:pt idx="206">
                  <c:v>17.3908367</c:v>
                </c:pt>
                <c:pt idx="207">
                  <c:v>17.3905926</c:v>
                </c:pt>
                <c:pt idx="208">
                  <c:v>17.390398</c:v>
                </c:pt>
                <c:pt idx="209">
                  <c:v>17.3902493</c:v>
                </c:pt>
                <c:pt idx="210">
                  <c:v>17.390089</c:v>
                </c:pt>
                <c:pt idx="211">
                  <c:v>17.3899193</c:v>
                </c:pt>
                <c:pt idx="212">
                  <c:v>17.3898945</c:v>
                </c:pt>
                <c:pt idx="213">
                  <c:v>17.39019010000001</c:v>
                </c:pt>
                <c:pt idx="214">
                  <c:v>17.3907833</c:v>
                </c:pt>
                <c:pt idx="215">
                  <c:v>17.3916397</c:v>
                </c:pt>
                <c:pt idx="216">
                  <c:v>17.3924046</c:v>
                </c:pt>
                <c:pt idx="217">
                  <c:v>17.3930759</c:v>
                </c:pt>
                <c:pt idx="218">
                  <c:v>17.39390180000001</c:v>
                </c:pt>
                <c:pt idx="219">
                  <c:v>17.3937473</c:v>
                </c:pt>
                <c:pt idx="220">
                  <c:v>17.3921452</c:v>
                </c:pt>
                <c:pt idx="221">
                  <c:v>17.3907833</c:v>
                </c:pt>
                <c:pt idx="222">
                  <c:v>17.390152</c:v>
                </c:pt>
                <c:pt idx="223">
                  <c:v>17.3908749</c:v>
                </c:pt>
                <c:pt idx="224">
                  <c:v>17.3908691</c:v>
                </c:pt>
                <c:pt idx="225">
                  <c:v>17.3904495</c:v>
                </c:pt>
                <c:pt idx="226">
                  <c:v>17.3902721</c:v>
                </c:pt>
                <c:pt idx="227">
                  <c:v>17.3901615</c:v>
                </c:pt>
                <c:pt idx="228">
                  <c:v>17.3900604</c:v>
                </c:pt>
                <c:pt idx="229">
                  <c:v>17.3900146</c:v>
                </c:pt>
                <c:pt idx="230">
                  <c:v>17.3899975</c:v>
                </c:pt>
                <c:pt idx="231">
                  <c:v>17.38999370000001</c:v>
                </c:pt>
                <c:pt idx="232">
                  <c:v>17.38999370000001</c:v>
                </c:pt>
                <c:pt idx="233">
                  <c:v>17.38999370000001</c:v>
                </c:pt>
                <c:pt idx="234">
                  <c:v>17.3899956</c:v>
                </c:pt>
                <c:pt idx="235">
                  <c:v>17.38999370000001</c:v>
                </c:pt>
                <c:pt idx="236">
                  <c:v>17.3899918</c:v>
                </c:pt>
                <c:pt idx="237">
                  <c:v>17.389986</c:v>
                </c:pt>
                <c:pt idx="238">
                  <c:v>17.3899822</c:v>
                </c:pt>
                <c:pt idx="239">
                  <c:v>17.3899803</c:v>
                </c:pt>
                <c:pt idx="240">
                  <c:v>17.3899651</c:v>
                </c:pt>
                <c:pt idx="241">
                  <c:v>17.3899593</c:v>
                </c:pt>
                <c:pt idx="242">
                  <c:v>17.3899593</c:v>
                </c:pt>
                <c:pt idx="243">
                  <c:v>17.3899632</c:v>
                </c:pt>
                <c:pt idx="244">
                  <c:v>17.3899708</c:v>
                </c:pt>
                <c:pt idx="245">
                  <c:v>17.3899803</c:v>
                </c:pt>
                <c:pt idx="246">
                  <c:v>17.3899918</c:v>
                </c:pt>
                <c:pt idx="247">
                  <c:v>17.3899956</c:v>
                </c:pt>
                <c:pt idx="248">
                  <c:v>17.3899956</c:v>
                </c:pt>
                <c:pt idx="249">
                  <c:v>17.3899956</c:v>
                </c:pt>
                <c:pt idx="250">
                  <c:v>17.38999370000001</c:v>
                </c:pt>
                <c:pt idx="251">
                  <c:v>17.38999370000001</c:v>
                </c:pt>
                <c:pt idx="252">
                  <c:v>17.38999370000001</c:v>
                </c:pt>
                <c:pt idx="253">
                  <c:v>17.3899918</c:v>
                </c:pt>
                <c:pt idx="254">
                  <c:v>17.3899899</c:v>
                </c:pt>
                <c:pt idx="255">
                  <c:v>17.3899899</c:v>
                </c:pt>
                <c:pt idx="256">
                  <c:v>17.3899899</c:v>
                </c:pt>
                <c:pt idx="257">
                  <c:v>17.3899899</c:v>
                </c:pt>
                <c:pt idx="258">
                  <c:v>17.3899899</c:v>
                </c:pt>
                <c:pt idx="259">
                  <c:v>17.3899899</c:v>
                </c:pt>
                <c:pt idx="260">
                  <c:v>17.3899899</c:v>
                </c:pt>
                <c:pt idx="261">
                  <c:v>17.3899899</c:v>
                </c:pt>
                <c:pt idx="262">
                  <c:v>17.3900967</c:v>
                </c:pt>
                <c:pt idx="263">
                  <c:v>17.39026640000001</c:v>
                </c:pt>
                <c:pt idx="264">
                  <c:v>17.39048</c:v>
                </c:pt>
                <c:pt idx="265">
                  <c:v>17.3907337</c:v>
                </c:pt>
                <c:pt idx="266">
                  <c:v>17.3910198</c:v>
                </c:pt>
                <c:pt idx="267">
                  <c:v>17.3913269</c:v>
                </c:pt>
                <c:pt idx="268">
                  <c:v>17.39164540000001</c:v>
                </c:pt>
                <c:pt idx="269">
                  <c:v>17.3919544</c:v>
                </c:pt>
                <c:pt idx="270">
                  <c:v>17.3922691</c:v>
                </c:pt>
                <c:pt idx="271">
                  <c:v>17.3926239</c:v>
                </c:pt>
                <c:pt idx="272">
                  <c:v>17.3930988</c:v>
                </c:pt>
                <c:pt idx="273">
                  <c:v>17.3937321</c:v>
                </c:pt>
                <c:pt idx="274">
                  <c:v>17.3942528</c:v>
                </c:pt>
                <c:pt idx="275">
                  <c:v>17.3944149</c:v>
                </c:pt>
                <c:pt idx="276">
                  <c:v>17.3943653</c:v>
                </c:pt>
                <c:pt idx="277">
                  <c:v>17.3942871</c:v>
                </c:pt>
                <c:pt idx="278">
                  <c:v>17.3939552</c:v>
                </c:pt>
                <c:pt idx="279">
                  <c:v>17.392931</c:v>
                </c:pt>
                <c:pt idx="280">
                  <c:v>17.3914967</c:v>
                </c:pt>
                <c:pt idx="281">
                  <c:v>17.39095500000001</c:v>
                </c:pt>
                <c:pt idx="282">
                  <c:v>17.3912392</c:v>
                </c:pt>
                <c:pt idx="283">
                  <c:v>17.3915653</c:v>
                </c:pt>
                <c:pt idx="284">
                  <c:v>17.391861</c:v>
                </c:pt>
                <c:pt idx="285">
                  <c:v>17.3920612</c:v>
                </c:pt>
                <c:pt idx="286">
                  <c:v>17.3920994</c:v>
                </c:pt>
                <c:pt idx="287">
                  <c:v>17.3921909</c:v>
                </c:pt>
                <c:pt idx="288">
                  <c:v>17.3922119</c:v>
                </c:pt>
                <c:pt idx="289">
                  <c:v>17.3922005</c:v>
                </c:pt>
                <c:pt idx="290">
                  <c:v>17.3921776</c:v>
                </c:pt>
                <c:pt idx="291">
                  <c:v>17.3921795</c:v>
                </c:pt>
                <c:pt idx="292">
                  <c:v>17.3922043</c:v>
                </c:pt>
                <c:pt idx="293">
                  <c:v>17.3922348</c:v>
                </c:pt>
                <c:pt idx="294">
                  <c:v>17.39226530000001</c:v>
                </c:pt>
                <c:pt idx="295">
                  <c:v>17.392292</c:v>
                </c:pt>
                <c:pt idx="296">
                  <c:v>17.3923149</c:v>
                </c:pt>
                <c:pt idx="297">
                  <c:v>17.3923321</c:v>
                </c:pt>
                <c:pt idx="298">
                  <c:v>17.39234919999998</c:v>
                </c:pt>
                <c:pt idx="299">
                  <c:v>17.3923607</c:v>
                </c:pt>
                <c:pt idx="300">
                  <c:v>17.3922615</c:v>
                </c:pt>
                <c:pt idx="301">
                  <c:v>17.3920994</c:v>
                </c:pt>
                <c:pt idx="302">
                  <c:v>17.3918972</c:v>
                </c:pt>
                <c:pt idx="303">
                  <c:v>17.3916569</c:v>
                </c:pt>
                <c:pt idx="304">
                  <c:v>17.3913918</c:v>
                </c:pt>
                <c:pt idx="305">
                  <c:v>17.39111520000001</c:v>
                </c:pt>
                <c:pt idx="306">
                  <c:v>17.3908443</c:v>
                </c:pt>
                <c:pt idx="307">
                  <c:v>17.3906002</c:v>
                </c:pt>
                <c:pt idx="308">
                  <c:v>17.3904076</c:v>
                </c:pt>
                <c:pt idx="309">
                  <c:v>17.39025120000001</c:v>
                </c:pt>
                <c:pt idx="310">
                  <c:v>17.3900795</c:v>
                </c:pt>
                <c:pt idx="311">
                  <c:v>17.389904</c:v>
                </c:pt>
                <c:pt idx="312">
                  <c:v>17.38988490000001</c:v>
                </c:pt>
                <c:pt idx="313">
                  <c:v>17.39019010000001</c:v>
                </c:pt>
                <c:pt idx="314">
                  <c:v>17.3907948</c:v>
                </c:pt>
                <c:pt idx="315">
                  <c:v>17.39165120000001</c:v>
                </c:pt>
                <c:pt idx="316">
                  <c:v>17.3924065</c:v>
                </c:pt>
                <c:pt idx="317">
                  <c:v>17.3930664</c:v>
                </c:pt>
                <c:pt idx="318">
                  <c:v>17.39389420000001</c:v>
                </c:pt>
                <c:pt idx="319">
                  <c:v>17.3937454</c:v>
                </c:pt>
                <c:pt idx="320">
                  <c:v>17.3921452</c:v>
                </c:pt>
                <c:pt idx="321">
                  <c:v>17.3907795</c:v>
                </c:pt>
                <c:pt idx="322">
                  <c:v>17.3901405</c:v>
                </c:pt>
                <c:pt idx="323">
                  <c:v>17.3908749</c:v>
                </c:pt>
                <c:pt idx="324">
                  <c:v>17.390871</c:v>
                </c:pt>
                <c:pt idx="325">
                  <c:v>17.3904495</c:v>
                </c:pt>
                <c:pt idx="326">
                  <c:v>17.3902702</c:v>
                </c:pt>
                <c:pt idx="327">
                  <c:v>17.3901615</c:v>
                </c:pt>
                <c:pt idx="328">
                  <c:v>17.3900604</c:v>
                </c:pt>
                <c:pt idx="329">
                  <c:v>17.3900166</c:v>
                </c:pt>
                <c:pt idx="330">
                  <c:v>17.3899975</c:v>
                </c:pt>
                <c:pt idx="331">
                  <c:v>17.38999370000001</c:v>
                </c:pt>
                <c:pt idx="332">
                  <c:v>17.38999370000001</c:v>
                </c:pt>
                <c:pt idx="333">
                  <c:v>17.38999370000001</c:v>
                </c:pt>
                <c:pt idx="334">
                  <c:v>17.3899956</c:v>
                </c:pt>
                <c:pt idx="335">
                  <c:v>17.38999370000001</c:v>
                </c:pt>
                <c:pt idx="336">
                  <c:v>17.38999370000001</c:v>
                </c:pt>
                <c:pt idx="337">
                  <c:v>17.3899899</c:v>
                </c:pt>
                <c:pt idx="338">
                  <c:v>17.3899879</c:v>
                </c:pt>
                <c:pt idx="339">
                  <c:v>17.3899784</c:v>
                </c:pt>
                <c:pt idx="340">
                  <c:v>17.3899784</c:v>
                </c:pt>
                <c:pt idx="341">
                  <c:v>17.38996120000001</c:v>
                </c:pt>
                <c:pt idx="342">
                  <c:v>17.3899593</c:v>
                </c:pt>
                <c:pt idx="343">
                  <c:v>17.389967</c:v>
                </c:pt>
                <c:pt idx="344">
                  <c:v>17.3899727</c:v>
                </c:pt>
                <c:pt idx="345">
                  <c:v>17.3899784</c:v>
                </c:pt>
                <c:pt idx="346">
                  <c:v>17.3899841</c:v>
                </c:pt>
                <c:pt idx="347">
                  <c:v>17.3899899</c:v>
                </c:pt>
                <c:pt idx="348">
                  <c:v>17.3899956</c:v>
                </c:pt>
                <c:pt idx="349">
                  <c:v>17.3899994</c:v>
                </c:pt>
                <c:pt idx="350">
                  <c:v>17.3899994</c:v>
                </c:pt>
                <c:pt idx="351">
                  <c:v>17.3899994</c:v>
                </c:pt>
                <c:pt idx="352">
                  <c:v>17.3899975</c:v>
                </c:pt>
                <c:pt idx="353">
                  <c:v>17.3899956</c:v>
                </c:pt>
                <c:pt idx="354">
                  <c:v>17.38999370000001</c:v>
                </c:pt>
                <c:pt idx="355">
                  <c:v>17.3899918</c:v>
                </c:pt>
                <c:pt idx="356">
                  <c:v>17.3899918</c:v>
                </c:pt>
                <c:pt idx="357">
                  <c:v>17.3899899</c:v>
                </c:pt>
                <c:pt idx="358">
                  <c:v>17.3899899</c:v>
                </c:pt>
                <c:pt idx="359">
                  <c:v>17.3899899</c:v>
                </c:pt>
                <c:pt idx="360">
                  <c:v>17.3899899</c:v>
                </c:pt>
                <c:pt idx="361">
                  <c:v>17.3899899</c:v>
                </c:pt>
                <c:pt idx="362">
                  <c:v>17.39009860000001</c:v>
                </c:pt>
                <c:pt idx="363">
                  <c:v>17.3902683</c:v>
                </c:pt>
                <c:pt idx="364">
                  <c:v>17.39048</c:v>
                </c:pt>
                <c:pt idx="365">
                  <c:v>17.3907356</c:v>
                </c:pt>
                <c:pt idx="366">
                  <c:v>17.3910217</c:v>
                </c:pt>
                <c:pt idx="367">
                  <c:v>17.3913288</c:v>
                </c:pt>
                <c:pt idx="368">
                  <c:v>17.3916435</c:v>
                </c:pt>
                <c:pt idx="369">
                  <c:v>17.3919525</c:v>
                </c:pt>
                <c:pt idx="370">
                  <c:v>17.3922615</c:v>
                </c:pt>
                <c:pt idx="371">
                  <c:v>17.3926105</c:v>
                </c:pt>
                <c:pt idx="372">
                  <c:v>17.3930836</c:v>
                </c:pt>
                <c:pt idx="373">
                  <c:v>17.393713</c:v>
                </c:pt>
                <c:pt idx="374">
                  <c:v>17.3942299</c:v>
                </c:pt>
                <c:pt idx="375">
                  <c:v>17.39439580000001</c:v>
                </c:pt>
                <c:pt idx="376">
                  <c:v>17.3943424</c:v>
                </c:pt>
                <c:pt idx="377">
                  <c:v>17.394268</c:v>
                </c:pt>
                <c:pt idx="378">
                  <c:v>17.3939342</c:v>
                </c:pt>
                <c:pt idx="379">
                  <c:v>17.3929081</c:v>
                </c:pt>
                <c:pt idx="380">
                  <c:v>17.39147760000001</c:v>
                </c:pt>
                <c:pt idx="381">
                  <c:v>17.3909531</c:v>
                </c:pt>
                <c:pt idx="382">
                  <c:v>17.391243</c:v>
                </c:pt>
                <c:pt idx="383">
                  <c:v>17.39157490000001</c:v>
                </c:pt>
                <c:pt idx="384">
                  <c:v>17.3918743</c:v>
                </c:pt>
                <c:pt idx="385">
                  <c:v>17.392067</c:v>
                </c:pt>
                <c:pt idx="386">
                  <c:v>17.39210510000001</c:v>
                </c:pt>
                <c:pt idx="387">
                  <c:v>17.392189</c:v>
                </c:pt>
                <c:pt idx="388">
                  <c:v>17.3922081</c:v>
                </c:pt>
                <c:pt idx="389">
                  <c:v>17.3921776</c:v>
                </c:pt>
                <c:pt idx="390">
                  <c:v>17.3921661</c:v>
                </c:pt>
                <c:pt idx="391">
                  <c:v>17.3921738</c:v>
                </c:pt>
                <c:pt idx="392">
                  <c:v>17.39220239999998</c:v>
                </c:pt>
                <c:pt idx="393">
                  <c:v>17.3922329</c:v>
                </c:pt>
                <c:pt idx="394">
                  <c:v>17.3922634</c:v>
                </c:pt>
                <c:pt idx="395">
                  <c:v>17.3922882</c:v>
                </c:pt>
                <c:pt idx="396">
                  <c:v>17.3923092</c:v>
                </c:pt>
                <c:pt idx="397">
                  <c:v>17.3923264</c:v>
                </c:pt>
                <c:pt idx="398">
                  <c:v>17.3923435</c:v>
                </c:pt>
                <c:pt idx="399">
                  <c:v>17.3923569</c:v>
                </c:pt>
                <c:pt idx="400">
                  <c:v>17.39225770000001</c:v>
                </c:pt>
                <c:pt idx="401">
                  <c:v>17.3920975</c:v>
                </c:pt>
                <c:pt idx="402">
                  <c:v>17.39189530000001</c:v>
                </c:pt>
                <c:pt idx="403">
                  <c:v>17.3916569</c:v>
                </c:pt>
                <c:pt idx="404">
                  <c:v>17.39139370000001</c:v>
                </c:pt>
                <c:pt idx="405">
                  <c:v>17.391119</c:v>
                </c:pt>
                <c:pt idx="406">
                  <c:v>17.3908482</c:v>
                </c:pt>
                <c:pt idx="407">
                  <c:v>17.3906059</c:v>
                </c:pt>
                <c:pt idx="408">
                  <c:v>17.3904057</c:v>
                </c:pt>
                <c:pt idx="409">
                  <c:v>17.3902397</c:v>
                </c:pt>
                <c:pt idx="410">
                  <c:v>17.3900642</c:v>
                </c:pt>
                <c:pt idx="411">
                  <c:v>17.3898888</c:v>
                </c:pt>
                <c:pt idx="412">
                  <c:v>17.3898792</c:v>
                </c:pt>
                <c:pt idx="413">
                  <c:v>17.3901997</c:v>
                </c:pt>
                <c:pt idx="414">
                  <c:v>17.3908272</c:v>
                </c:pt>
                <c:pt idx="415">
                  <c:v>17.3916683</c:v>
                </c:pt>
                <c:pt idx="416">
                  <c:v>17.3924217</c:v>
                </c:pt>
                <c:pt idx="417">
                  <c:v>17.3930607</c:v>
                </c:pt>
                <c:pt idx="418">
                  <c:v>17.3938713</c:v>
                </c:pt>
                <c:pt idx="419">
                  <c:v>17.3937321</c:v>
                </c:pt>
                <c:pt idx="420">
                  <c:v>17.3921299</c:v>
                </c:pt>
                <c:pt idx="421">
                  <c:v>17.3907833</c:v>
                </c:pt>
                <c:pt idx="422">
                  <c:v>17.3901615</c:v>
                </c:pt>
                <c:pt idx="423">
                  <c:v>17.3908749</c:v>
                </c:pt>
                <c:pt idx="424">
                  <c:v>17.3908596</c:v>
                </c:pt>
                <c:pt idx="425">
                  <c:v>17.3904476</c:v>
                </c:pt>
                <c:pt idx="426">
                  <c:v>17.3902721</c:v>
                </c:pt>
                <c:pt idx="427">
                  <c:v>17.3901615</c:v>
                </c:pt>
                <c:pt idx="428">
                  <c:v>17.3900604</c:v>
                </c:pt>
                <c:pt idx="429">
                  <c:v>17.3900166</c:v>
                </c:pt>
                <c:pt idx="430">
                  <c:v>17.3899975</c:v>
                </c:pt>
                <c:pt idx="431">
                  <c:v>17.38999370000001</c:v>
                </c:pt>
                <c:pt idx="432">
                  <c:v>17.38999370000001</c:v>
                </c:pt>
                <c:pt idx="433">
                  <c:v>17.38999370000001</c:v>
                </c:pt>
                <c:pt idx="434">
                  <c:v>17.3899956</c:v>
                </c:pt>
                <c:pt idx="435">
                  <c:v>17.38999370000001</c:v>
                </c:pt>
                <c:pt idx="436">
                  <c:v>17.3899918</c:v>
                </c:pt>
                <c:pt idx="437">
                  <c:v>17.3899899</c:v>
                </c:pt>
                <c:pt idx="438">
                  <c:v>17.3899879</c:v>
                </c:pt>
                <c:pt idx="439">
                  <c:v>17.3899784</c:v>
                </c:pt>
                <c:pt idx="440">
                  <c:v>17.3899765</c:v>
                </c:pt>
                <c:pt idx="441">
                  <c:v>17.3899765</c:v>
                </c:pt>
                <c:pt idx="442">
                  <c:v>17.38996120000001</c:v>
                </c:pt>
                <c:pt idx="443">
                  <c:v>17.3899632</c:v>
                </c:pt>
                <c:pt idx="444">
                  <c:v>17.3899784</c:v>
                </c:pt>
                <c:pt idx="445">
                  <c:v>17.3899822</c:v>
                </c:pt>
                <c:pt idx="446">
                  <c:v>17.3899841</c:v>
                </c:pt>
                <c:pt idx="447">
                  <c:v>17.3899841</c:v>
                </c:pt>
                <c:pt idx="448">
                  <c:v>17.3899879</c:v>
                </c:pt>
                <c:pt idx="449">
                  <c:v>17.3899899</c:v>
                </c:pt>
                <c:pt idx="450">
                  <c:v>17.3899918</c:v>
                </c:pt>
                <c:pt idx="451">
                  <c:v>17.38999370000001</c:v>
                </c:pt>
                <c:pt idx="452">
                  <c:v>17.38999370000001</c:v>
                </c:pt>
                <c:pt idx="453">
                  <c:v>17.3899918</c:v>
                </c:pt>
                <c:pt idx="454">
                  <c:v>17.3899918</c:v>
                </c:pt>
                <c:pt idx="455">
                  <c:v>17.3899918</c:v>
                </c:pt>
                <c:pt idx="456">
                  <c:v>17.3899918</c:v>
                </c:pt>
                <c:pt idx="457">
                  <c:v>17.3899918</c:v>
                </c:pt>
                <c:pt idx="458">
                  <c:v>17.3899918</c:v>
                </c:pt>
                <c:pt idx="459">
                  <c:v>17.38999370000001</c:v>
                </c:pt>
                <c:pt idx="460">
                  <c:v>17.38999370000001</c:v>
                </c:pt>
                <c:pt idx="461">
                  <c:v>17.38999370000001</c:v>
                </c:pt>
                <c:pt idx="462">
                  <c:v>17.3901043</c:v>
                </c:pt>
                <c:pt idx="463">
                  <c:v>17.3902721</c:v>
                </c:pt>
                <c:pt idx="464">
                  <c:v>17.3904858</c:v>
                </c:pt>
                <c:pt idx="465">
                  <c:v>17.3907394</c:v>
                </c:pt>
                <c:pt idx="466">
                  <c:v>17.3910255</c:v>
                </c:pt>
                <c:pt idx="467">
                  <c:v>17.3913345</c:v>
                </c:pt>
                <c:pt idx="468">
                  <c:v>17.3916492</c:v>
                </c:pt>
                <c:pt idx="469">
                  <c:v>17.3919563</c:v>
                </c:pt>
                <c:pt idx="470">
                  <c:v>17.39226530000001</c:v>
                </c:pt>
                <c:pt idx="471">
                  <c:v>17.3926105</c:v>
                </c:pt>
                <c:pt idx="472">
                  <c:v>17.3930836</c:v>
                </c:pt>
                <c:pt idx="473">
                  <c:v>17.3937168</c:v>
                </c:pt>
                <c:pt idx="474">
                  <c:v>17.39423560000001</c:v>
                </c:pt>
                <c:pt idx="475">
                  <c:v>17.3943977</c:v>
                </c:pt>
                <c:pt idx="476">
                  <c:v>17.3943462</c:v>
                </c:pt>
                <c:pt idx="477">
                  <c:v>17.3942661</c:v>
                </c:pt>
                <c:pt idx="478">
                  <c:v>17.3939209</c:v>
                </c:pt>
                <c:pt idx="479">
                  <c:v>17.3929043</c:v>
                </c:pt>
                <c:pt idx="480">
                  <c:v>17.3914585</c:v>
                </c:pt>
                <c:pt idx="481">
                  <c:v>17.3909454</c:v>
                </c:pt>
                <c:pt idx="482">
                  <c:v>17.391222</c:v>
                </c:pt>
                <c:pt idx="483">
                  <c:v>17.3915939</c:v>
                </c:pt>
                <c:pt idx="484">
                  <c:v>17.3918705</c:v>
                </c:pt>
                <c:pt idx="485">
                  <c:v>17.3920593</c:v>
                </c:pt>
                <c:pt idx="486">
                  <c:v>17.3920879</c:v>
                </c:pt>
                <c:pt idx="487">
                  <c:v>17.39216040000001</c:v>
                </c:pt>
                <c:pt idx="488">
                  <c:v>17.39218140000001</c:v>
                </c:pt>
                <c:pt idx="489">
                  <c:v>17.3921757</c:v>
                </c:pt>
                <c:pt idx="490">
                  <c:v>17.3921585</c:v>
                </c:pt>
                <c:pt idx="491">
                  <c:v>17.3921623</c:v>
                </c:pt>
                <c:pt idx="492">
                  <c:v>17.3921852</c:v>
                </c:pt>
                <c:pt idx="493">
                  <c:v>17.39221759999998</c:v>
                </c:pt>
                <c:pt idx="494">
                  <c:v>17.3922482</c:v>
                </c:pt>
                <c:pt idx="495">
                  <c:v>17.3922768</c:v>
                </c:pt>
                <c:pt idx="496">
                  <c:v>17.3922997</c:v>
                </c:pt>
                <c:pt idx="497">
                  <c:v>17.3923187</c:v>
                </c:pt>
                <c:pt idx="498">
                  <c:v>17.392334</c:v>
                </c:pt>
                <c:pt idx="499">
                  <c:v>17.39234919999998</c:v>
                </c:pt>
                <c:pt idx="500">
                  <c:v>17.3922482</c:v>
                </c:pt>
                <c:pt idx="501">
                  <c:v>17.392086</c:v>
                </c:pt>
                <c:pt idx="502">
                  <c:v>17.3918839</c:v>
                </c:pt>
                <c:pt idx="503">
                  <c:v>17.3916435</c:v>
                </c:pt>
                <c:pt idx="504">
                  <c:v>17.3913765</c:v>
                </c:pt>
                <c:pt idx="505">
                  <c:v>17.391098</c:v>
                </c:pt>
                <c:pt idx="506">
                  <c:v>17.3908272</c:v>
                </c:pt>
                <c:pt idx="507">
                  <c:v>17.39058110000001</c:v>
                </c:pt>
                <c:pt idx="508">
                  <c:v>17.3903809</c:v>
                </c:pt>
                <c:pt idx="509">
                  <c:v>17.3902206</c:v>
                </c:pt>
                <c:pt idx="510">
                  <c:v>17.39005850000001</c:v>
                </c:pt>
                <c:pt idx="511">
                  <c:v>17.3899002</c:v>
                </c:pt>
                <c:pt idx="512">
                  <c:v>17.3898907</c:v>
                </c:pt>
                <c:pt idx="513">
                  <c:v>17.3901978</c:v>
                </c:pt>
                <c:pt idx="514">
                  <c:v>17.3907967</c:v>
                </c:pt>
                <c:pt idx="515">
                  <c:v>17.3916569</c:v>
                </c:pt>
                <c:pt idx="516">
                  <c:v>17.3924122</c:v>
                </c:pt>
                <c:pt idx="517">
                  <c:v>17.3930492</c:v>
                </c:pt>
                <c:pt idx="518">
                  <c:v>17.3938847</c:v>
                </c:pt>
                <c:pt idx="519">
                  <c:v>17.3937397</c:v>
                </c:pt>
                <c:pt idx="520">
                  <c:v>17.392149</c:v>
                </c:pt>
                <c:pt idx="521">
                  <c:v>17.3907852</c:v>
                </c:pt>
                <c:pt idx="522">
                  <c:v>17.390152</c:v>
                </c:pt>
                <c:pt idx="523">
                  <c:v>17.3908691</c:v>
                </c:pt>
                <c:pt idx="524">
                  <c:v>17.3908672</c:v>
                </c:pt>
                <c:pt idx="525">
                  <c:v>17.3904495</c:v>
                </c:pt>
                <c:pt idx="526">
                  <c:v>17.3902702</c:v>
                </c:pt>
                <c:pt idx="527">
                  <c:v>17.3901615</c:v>
                </c:pt>
                <c:pt idx="528">
                  <c:v>17.3900623</c:v>
                </c:pt>
                <c:pt idx="529">
                  <c:v>17.3900166</c:v>
                </c:pt>
                <c:pt idx="530">
                  <c:v>17.3899975</c:v>
                </c:pt>
                <c:pt idx="531">
                  <c:v>17.38999370000001</c:v>
                </c:pt>
                <c:pt idx="532">
                  <c:v>17.38999370000001</c:v>
                </c:pt>
                <c:pt idx="533">
                  <c:v>17.38999370000001</c:v>
                </c:pt>
                <c:pt idx="534">
                  <c:v>17.3899956</c:v>
                </c:pt>
                <c:pt idx="535">
                  <c:v>17.38999370000001</c:v>
                </c:pt>
                <c:pt idx="536">
                  <c:v>17.38999370000001</c:v>
                </c:pt>
                <c:pt idx="537">
                  <c:v>17.3899899</c:v>
                </c:pt>
                <c:pt idx="538">
                  <c:v>17.3899879</c:v>
                </c:pt>
                <c:pt idx="539">
                  <c:v>17.389986</c:v>
                </c:pt>
                <c:pt idx="540">
                  <c:v>17.3899765</c:v>
                </c:pt>
                <c:pt idx="541">
                  <c:v>17.3899765</c:v>
                </c:pt>
                <c:pt idx="542">
                  <c:v>17.3899765</c:v>
                </c:pt>
                <c:pt idx="543">
                  <c:v>17.38996120000001</c:v>
                </c:pt>
                <c:pt idx="544">
                  <c:v>17.3899689</c:v>
                </c:pt>
                <c:pt idx="545">
                  <c:v>17.3899841</c:v>
                </c:pt>
                <c:pt idx="546">
                  <c:v>17.3899956</c:v>
                </c:pt>
                <c:pt idx="547">
                  <c:v>17.3900032</c:v>
                </c:pt>
                <c:pt idx="548">
                  <c:v>17.3899994</c:v>
                </c:pt>
                <c:pt idx="549">
                  <c:v>17.38999370000001</c:v>
                </c:pt>
                <c:pt idx="550">
                  <c:v>17.3899879</c:v>
                </c:pt>
                <c:pt idx="551">
                  <c:v>17.3899822</c:v>
                </c:pt>
                <c:pt idx="552">
                  <c:v>17.3899784</c:v>
                </c:pt>
                <c:pt idx="553">
                  <c:v>17.3899765</c:v>
                </c:pt>
                <c:pt idx="554">
                  <c:v>17.3899765</c:v>
                </c:pt>
                <c:pt idx="555">
                  <c:v>17.3899765</c:v>
                </c:pt>
                <c:pt idx="556">
                  <c:v>17.3899765</c:v>
                </c:pt>
                <c:pt idx="557">
                  <c:v>17.3899765</c:v>
                </c:pt>
                <c:pt idx="558">
                  <c:v>17.3899765</c:v>
                </c:pt>
                <c:pt idx="559">
                  <c:v>17.3899784</c:v>
                </c:pt>
                <c:pt idx="560">
                  <c:v>17.3899784</c:v>
                </c:pt>
                <c:pt idx="561">
                  <c:v>17.3899784</c:v>
                </c:pt>
                <c:pt idx="562">
                  <c:v>17.3900852</c:v>
                </c:pt>
                <c:pt idx="563">
                  <c:v>17.3902569</c:v>
                </c:pt>
                <c:pt idx="564">
                  <c:v>17.39046860000001</c:v>
                </c:pt>
                <c:pt idx="565">
                  <c:v>17.3907242</c:v>
                </c:pt>
                <c:pt idx="566">
                  <c:v>17.3910103</c:v>
                </c:pt>
                <c:pt idx="567">
                  <c:v>17.39131740000001</c:v>
                </c:pt>
                <c:pt idx="568">
                  <c:v>17.3916321</c:v>
                </c:pt>
                <c:pt idx="569">
                  <c:v>17.3919373</c:v>
                </c:pt>
                <c:pt idx="570">
                  <c:v>17.3922405</c:v>
                </c:pt>
                <c:pt idx="571">
                  <c:v>17.3925896</c:v>
                </c:pt>
                <c:pt idx="572">
                  <c:v>17.3930607</c:v>
                </c:pt>
                <c:pt idx="573">
                  <c:v>17.3936901</c:v>
                </c:pt>
                <c:pt idx="574">
                  <c:v>17.3942127</c:v>
                </c:pt>
                <c:pt idx="575">
                  <c:v>17.3943748</c:v>
                </c:pt>
                <c:pt idx="576">
                  <c:v>17.3943272</c:v>
                </c:pt>
                <c:pt idx="577">
                  <c:v>17.3942547</c:v>
                </c:pt>
                <c:pt idx="578">
                  <c:v>17.3939285</c:v>
                </c:pt>
                <c:pt idx="579">
                  <c:v>17.3929062</c:v>
                </c:pt>
                <c:pt idx="580">
                  <c:v>17.3914738</c:v>
                </c:pt>
                <c:pt idx="581">
                  <c:v>17.3909473</c:v>
                </c:pt>
                <c:pt idx="582">
                  <c:v>17.3912354</c:v>
                </c:pt>
                <c:pt idx="583">
                  <c:v>17.39156910000001</c:v>
                </c:pt>
                <c:pt idx="584">
                  <c:v>17.3918686</c:v>
                </c:pt>
                <c:pt idx="585">
                  <c:v>17.39206890000001</c:v>
                </c:pt>
                <c:pt idx="586">
                  <c:v>17.392107</c:v>
                </c:pt>
                <c:pt idx="587">
                  <c:v>17.3921967</c:v>
                </c:pt>
                <c:pt idx="588">
                  <c:v>17.3922081</c:v>
                </c:pt>
                <c:pt idx="589">
                  <c:v>17.3921719</c:v>
                </c:pt>
                <c:pt idx="590">
                  <c:v>17.3921566</c:v>
                </c:pt>
                <c:pt idx="591">
                  <c:v>17.3921661</c:v>
                </c:pt>
                <c:pt idx="592">
                  <c:v>17.3921947</c:v>
                </c:pt>
                <c:pt idx="593">
                  <c:v>17.3922291</c:v>
                </c:pt>
                <c:pt idx="594">
                  <c:v>17.3922615</c:v>
                </c:pt>
                <c:pt idx="595">
                  <c:v>17.3922844</c:v>
                </c:pt>
                <c:pt idx="596">
                  <c:v>17.3923073</c:v>
                </c:pt>
                <c:pt idx="597">
                  <c:v>17.3923244</c:v>
                </c:pt>
                <c:pt idx="598">
                  <c:v>17.3923378</c:v>
                </c:pt>
                <c:pt idx="599">
                  <c:v>17.3923512</c:v>
                </c:pt>
                <c:pt idx="600">
                  <c:v>17.392252</c:v>
                </c:pt>
                <c:pt idx="601">
                  <c:v>17.3920898</c:v>
                </c:pt>
                <c:pt idx="602">
                  <c:v>17.39188770000001</c:v>
                </c:pt>
                <c:pt idx="603">
                  <c:v>17.3916492</c:v>
                </c:pt>
                <c:pt idx="604">
                  <c:v>17.3913822</c:v>
                </c:pt>
                <c:pt idx="605">
                  <c:v>17.39110760000001</c:v>
                </c:pt>
                <c:pt idx="606">
                  <c:v>17.3908348</c:v>
                </c:pt>
                <c:pt idx="607">
                  <c:v>17.3905888</c:v>
                </c:pt>
                <c:pt idx="608">
                  <c:v>17.3903904</c:v>
                </c:pt>
                <c:pt idx="609">
                  <c:v>17.3902245</c:v>
                </c:pt>
                <c:pt idx="610">
                  <c:v>17.39005090000001</c:v>
                </c:pt>
                <c:pt idx="611">
                  <c:v>17.38988490000001</c:v>
                </c:pt>
                <c:pt idx="612">
                  <c:v>17.38987730000001</c:v>
                </c:pt>
                <c:pt idx="613">
                  <c:v>17.3901939</c:v>
                </c:pt>
                <c:pt idx="614">
                  <c:v>17.3907986</c:v>
                </c:pt>
                <c:pt idx="615">
                  <c:v>17.391655</c:v>
                </c:pt>
                <c:pt idx="616">
                  <c:v>17.3924408</c:v>
                </c:pt>
                <c:pt idx="617">
                  <c:v>17.3930645</c:v>
                </c:pt>
                <c:pt idx="618">
                  <c:v>17.3938828</c:v>
                </c:pt>
                <c:pt idx="619">
                  <c:v>17.3937378</c:v>
                </c:pt>
                <c:pt idx="620">
                  <c:v>17.3921413</c:v>
                </c:pt>
                <c:pt idx="621">
                  <c:v>17.3907852</c:v>
                </c:pt>
                <c:pt idx="622">
                  <c:v>17.3901672</c:v>
                </c:pt>
                <c:pt idx="623">
                  <c:v>17.39087870000001</c:v>
                </c:pt>
                <c:pt idx="624">
                  <c:v>17.39086530000001</c:v>
                </c:pt>
                <c:pt idx="625">
                  <c:v>17.3904476</c:v>
                </c:pt>
                <c:pt idx="626">
                  <c:v>17.3902702</c:v>
                </c:pt>
                <c:pt idx="627">
                  <c:v>17.3901615</c:v>
                </c:pt>
                <c:pt idx="628">
                  <c:v>17.3900604</c:v>
                </c:pt>
                <c:pt idx="629">
                  <c:v>17.3900166</c:v>
                </c:pt>
                <c:pt idx="630">
                  <c:v>17.3899975</c:v>
                </c:pt>
                <c:pt idx="631">
                  <c:v>17.38999370000001</c:v>
                </c:pt>
                <c:pt idx="632">
                  <c:v>17.38999370000001</c:v>
                </c:pt>
                <c:pt idx="633">
                  <c:v>17.38999370000001</c:v>
                </c:pt>
                <c:pt idx="634">
                  <c:v>17.38999370000001</c:v>
                </c:pt>
                <c:pt idx="635">
                  <c:v>17.38999370000001</c:v>
                </c:pt>
                <c:pt idx="636">
                  <c:v>17.38999370000001</c:v>
                </c:pt>
                <c:pt idx="637">
                  <c:v>17.38999370000001</c:v>
                </c:pt>
                <c:pt idx="638">
                  <c:v>17.3899918</c:v>
                </c:pt>
                <c:pt idx="639">
                  <c:v>17.3899879</c:v>
                </c:pt>
                <c:pt idx="640">
                  <c:v>17.3899765</c:v>
                </c:pt>
                <c:pt idx="641">
                  <c:v>17.3899593</c:v>
                </c:pt>
                <c:pt idx="642">
                  <c:v>17.3899593</c:v>
                </c:pt>
                <c:pt idx="643">
                  <c:v>17.3899632</c:v>
                </c:pt>
                <c:pt idx="644">
                  <c:v>17.3899689</c:v>
                </c:pt>
                <c:pt idx="645">
                  <c:v>17.3899765</c:v>
                </c:pt>
                <c:pt idx="646">
                  <c:v>17.3899841</c:v>
                </c:pt>
                <c:pt idx="647">
                  <c:v>17.3899956</c:v>
                </c:pt>
                <c:pt idx="648">
                  <c:v>17.3899994</c:v>
                </c:pt>
                <c:pt idx="649">
                  <c:v>17.3899975</c:v>
                </c:pt>
                <c:pt idx="650">
                  <c:v>17.3899956</c:v>
                </c:pt>
                <c:pt idx="651">
                  <c:v>17.38999370000001</c:v>
                </c:pt>
                <c:pt idx="652">
                  <c:v>17.3899918</c:v>
                </c:pt>
                <c:pt idx="653">
                  <c:v>17.3899899</c:v>
                </c:pt>
                <c:pt idx="654">
                  <c:v>17.3899879</c:v>
                </c:pt>
                <c:pt idx="655">
                  <c:v>17.3899879</c:v>
                </c:pt>
                <c:pt idx="656">
                  <c:v>17.3899879</c:v>
                </c:pt>
                <c:pt idx="657">
                  <c:v>17.3899879</c:v>
                </c:pt>
                <c:pt idx="658">
                  <c:v>17.3899879</c:v>
                </c:pt>
                <c:pt idx="659">
                  <c:v>17.3899899</c:v>
                </c:pt>
                <c:pt idx="660">
                  <c:v>17.3899899</c:v>
                </c:pt>
                <c:pt idx="661">
                  <c:v>17.3899899</c:v>
                </c:pt>
                <c:pt idx="662">
                  <c:v>17.39009860000001</c:v>
                </c:pt>
                <c:pt idx="663">
                  <c:v>17.3902683</c:v>
                </c:pt>
                <c:pt idx="664">
                  <c:v>17.3904839</c:v>
                </c:pt>
                <c:pt idx="665">
                  <c:v>17.3907356</c:v>
                </c:pt>
                <c:pt idx="666">
                  <c:v>17.3910217</c:v>
                </c:pt>
                <c:pt idx="667">
                  <c:v>17.3913307</c:v>
                </c:pt>
                <c:pt idx="668">
                  <c:v>17.39164540000001</c:v>
                </c:pt>
                <c:pt idx="669">
                  <c:v>17.3919525</c:v>
                </c:pt>
                <c:pt idx="670">
                  <c:v>17.3922615</c:v>
                </c:pt>
                <c:pt idx="671">
                  <c:v>17.3926105</c:v>
                </c:pt>
                <c:pt idx="672">
                  <c:v>17.39308550000001</c:v>
                </c:pt>
                <c:pt idx="673">
                  <c:v>17.3937073</c:v>
                </c:pt>
                <c:pt idx="674">
                  <c:v>17.3942261</c:v>
                </c:pt>
                <c:pt idx="675">
                  <c:v>17.3943939</c:v>
                </c:pt>
                <c:pt idx="676">
                  <c:v>17.3943424</c:v>
                </c:pt>
                <c:pt idx="677">
                  <c:v>17.394268</c:v>
                </c:pt>
                <c:pt idx="678">
                  <c:v>17.3939247</c:v>
                </c:pt>
                <c:pt idx="679">
                  <c:v>17.3929157</c:v>
                </c:pt>
                <c:pt idx="680">
                  <c:v>17.3914757</c:v>
                </c:pt>
                <c:pt idx="681">
                  <c:v>17.3909492</c:v>
                </c:pt>
                <c:pt idx="682">
                  <c:v>17.3912334</c:v>
                </c:pt>
                <c:pt idx="683">
                  <c:v>17.3916016</c:v>
                </c:pt>
                <c:pt idx="684">
                  <c:v>17.3918839</c:v>
                </c:pt>
                <c:pt idx="685">
                  <c:v>17.3919888</c:v>
                </c:pt>
                <c:pt idx="686">
                  <c:v>17.3920822</c:v>
                </c:pt>
                <c:pt idx="687">
                  <c:v>17.3922138</c:v>
                </c:pt>
                <c:pt idx="688">
                  <c:v>17.3922405</c:v>
                </c:pt>
                <c:pt idx="689">
                  <c:v>17.3922215</c:v>
                </c:pt>
                <c:pt idx="690">
                  <c:v>17.3921871</c:v>
                </c:pt>
                <c:pt idx="691">
                  <c:v>17.39218140000001</c:v>
                </c:pt>
                <c:pt idx="692">
                  <c:v>17.3921947</c:v>
                </c:pt>
                <c:pt idx="693">
                  <c:v>17.39221759999998</c:v>
                </c:pt>
                <c:pt idx="694">
                  <c:v>17.3922424</c:v>
                </c:pt>
                <c:pt idx="695">
                  <c:v>17.3922672</c:v>
                </c:pt>
                <c:pt idx="696">
                  <c:v>17.3922882</c:v>
                </c:pt>
                <c:pt idx="697">
                  <c:v>17.3923073</c:v>
                </c:pt>
                <c:pt idx="698">
                  <c:v>17.3923206</c:v>
                </c:pt>
                <c:pt idx="699">
                  <c:v>17.3923321</c:v>
                </c:pt>
                <c:pt idx="700">
                  <c:v>17.3922329</c:v>
                </c:pt>
                <c:pt idx="701">
                  <c:v>17.3920727</c:v>
                </c:pt>
                <c:pt idx="702">
                  <c:v>17.3918686</c:v>
                </c:pt>
                <c:pt idx="703">
                  <c:v>17.3916283</c:v>
                </c:pt>
                <c:pt idx="704">
                  <c:v>17.3913612</c:v>
                </c:pt>
                <c:pt idx="705">
                  <c:v>17.3910847</c:v>
                </c:pt>
                <c:pt idx="706">
                  <c:v>17.3908119</c:v>
                </c:pt>
                <c:pt idx="707">
                  <c:v>17.3905697</c:v>
                </c:pt>
                <c:pt idx="708">
                  <c:v>17.390379</c:v>
                </c:pt>
                <c:pt idx="709">
                  <c:v>17.3902321</c:v>
                </c:pt>
                <c:pt idx="710">
                  <c:v>17.3900757</c:v>
                </c:pt>
                <c:pt idx="711">
                  <c:v>17.3899155</c:v>
                </c:pt>
                <c:pt idx="712">
                  <c:v>17.3898964</c:v>
                </c:pt>
                <c:pt idx="713">
                  <c:v>17.3902035</c:v>
                </c:pt>
                <c:pt idx="714">
                  <c:v>17.3908043</c:v>
                </c:pt>
                <c:pt idx="715">
                  <c:v>17.39166640000001</c:v>
                </c:pt>
                <c:pt idx="716">
                  <c:v>17.3924179</c:v>
                </c:pt>
                <c:pt idx="717">
                  <c:v>17.3930664</c:v>
                </c:pt>
                <c:pt idx="718">
                  <c:v>17.3938789</c:v>
                </c:pt>
                <c:pt idx="719">
                  <c:v>17.3937321</c:v>
                </c:pt>
                <c:pt idx="720">
                  <c:v>17.3921337</c:v>
                </c:pt>
                <c:pt idx="721">
                  <c:v>17.39078140000001</c:v>
                </c:pt>
                <c:pt idx="722">
                  <c:v>17.3901539</c:v>
                </c:pt>
                <c:pt idx="723">
                  <c:v>17.3908749</c:v>
                </c:pt>
                <c:pt idx="724">
                  <c:v>17.3908691</c:v>
                </c:pt>
                <c:pt idx="725">
                  <c:v>17.3904495</c:v>
                </c:pt>
                <c:pt idx="726">
                  <c:v>17.3902702</c:v>
                </c:pt>
                <c:pt idx="727">
                  <c:v>17.3901596</c:v>
                </c:pt>
                <c:pt idx="728">
                  <c:v>17.3900604</c:v>
                </c:pt>
                <c:pt idx="729">
                  <c:v>17.3900166</c:v>
                </c:pt>
                <c:pt idx="730">
                  <c:v>17.3899975</c:v>
                </c:pt>
                <c:pt idx="731">
                  <c:v>17.38999370000001</c:v>
                </c:pt>
                <c:pt idx="732">
                  <c:v>17.38999370000001</c:v>
                </c:pt>
                <c:pt idx="733">
                  <c:v>17.38999370000001</c:v>
                </c:pt>
                <c:pt idx="734">
                  <c:v>17.38999370000001</c:v>
                </c:pt>
                <c:pt idx="735">
                  <c:v>17.3899956</c:v>
                </c:pt>
                <c:pt idx="736">
                  <c:v>17.38999370000001</c:v>
                </c:pt>
                <c:pt idx="737">
                  <c:v>17.3899899</c:v>
                </c:pt>
                <c:pt idx="738">
                  <c:v>17.3899879</c:v>
                </c:pt>
                <c:pt idx="739">
                  <c:v>17.3899784</c:v>
                </c:pt>
                <c:pt idx="740">
                  <c:v>17.3899765</c:v>
                </c:pt>
                <c:pt idx="741">
                  <c:v>17.3899593</c:v>
                </c:pt>
                <c:pt idx="742">
                  <c:v>17.38996120000001</c:v>
                </c:pt>
                <c:pt idx="743">
                  <c:v>17.3899632</c:v>
                </c:pt>
                <c:pt idx="744">
                  <c:v>17.389967</c:v>
                </c:pt>
                <c:pt idx="745">
                  <c:v>17.3899746</c:v>
                </c:pt>
                <c:pt idx="746">
                  <c:v>17.3899822</c:v>
                </c:pt>
                <c:pt idx="747">
                  <c:v>17.3899899</c:v>
                </c:pt>
                <c:pt idx="748">
                  <c:v>17.3899956</c:v>
                </c:pt>
                <c:pt idx="749">
                  <c:v>17.3899975</c:v>
                </c:pt>
                <c:pt idx="750">
                  <c:v>17.39000130000001</c:v>
                </c:pt>
                <c:pt idx="751">
                  <c:v>17.39000130000001</c:v>
                </c:pt>
                <c:pt idx="752">
                  <c:v>17.3899975</c:v>
                </c:pt>
                <c:pt idx="753">
                  <c:v>17.38999370000001</c:v>
                </c:pt>
                <c:pt idx="754">
                  <c:v>17.3899918</c:v>
                </c:pt>
                <c:pt idx="755">
                  <c:v>17.3899879</c:v>
                </c:pt>
                <c:pt idx="756">
                  <c:v>17.3899879</c:v>
                </c:pt>
                <c:pt idx="757">
                  <c:v>17.389986</c:v>
                </c:pt>
                <c:pt idx="758">
                  <c:v>17.389986</c:v>
                </c:pt>
                <c:pt idx="759">
                  <c:v>17.389986</c:v>
                </c:pt>
                <c:pt idx="760">
                  <c:v>17.389986</c:v>
                </c:pt>
                <c:pt idx="761">
                  <c:v>17.389986</c:v>
                </c:pt>
                <c:pt idx="762">
                  <c:v>17.3900948</c:v>
                </c:pt>
                <c:pt idx="763">
                  <c:v>17.3902645</c:v>
                </c:pt>
                <c:pt idx="764">
                  <c:v>17.3904762</c:v>
                </c:pt>
                <c:pt idx="765">
                  <c:v>17.3907318</c:v>
                </c:pt>
                <c:pt idx="766">
                  <c:v>17.3910179</c:v>
                </c:pt>
                <c:pt idx="767">
                  <c:v>17.39132500000001</c:v>
                </c:pt>
                <c:pt idx="768">
                  <c:v>17.3916397</c:v>
                </c:pt>
                <c:pt idx="769">
                  <c:v>17.3919487</c:v>
                </c:pt>
                <c:pt idx="770">
                  <c:v>17.3922558</c:v>
                </c:pt>
                <c:pt idx="771">
                  <c:v>17.3926048</c:v>
                </c:pt>
                <c:pt idx="772">
                  <c:v>17.39307790000001</c:v>
                </c:pt>
                <c:pt idx="773">
                  <c:v>17.3937035</c:v>
                </c:pt>
                <c:pt idx="774">
                  <c:v>17.3942223</c:v>
                </c:pt>
                <c:pt idx="775">
                  <c:v>17.3943825</c:v>
                </c:pt>
                <c:pt idx="776">
                  <c:v>17.39432530000001</c:v>
                </c:pt>
                <c:pt idx="777">
                  <c:v>17.3942471</c:v>
                </c:pt>
                <c:pt idx="778">
                  <c:v>17.393919</c:v>
                </c:pt>
                <c:pt idx="779">
                  <c:v>17.3928947</c:v>
                </c:pt>
                <c:pt idx="780">
                  <c:v>17.3914719</c:v>
                </c:pt>
                <c:pt idx="781">
                  <c:v>17.39095500000001</c:v>
                </c:pt>
                <c:pt idx="782">
                  <c:v>17.3912354</c:v>
                </c:pt>
                <c:pt idx="783">
                  <c:v>17.39157490000001</c:v>
                </c:pt>
                <c:pt idx="784">
                  <c:v>17.3918781</c:v>
                </c:pt>
                <c:pt idx="785">
                  <c:v>17.3920746</c:v>
                </c:pt>
                <c:pt idx="786">
                  <c:v>17.39210510000001</c:v>
                </c:pt>
                <c:pt idx="787">
                  <c:v>17.3921909</c:v>
                </c:pt>
                <c:pt idx="788">
                  <c:v>17.39220239999998</c:v>
                </c:pt>
                <c:pt idx="789">
                  <c:v>17.39216800000001</c:v>
                </c:pt>
                <c:pt idx="790">
                  <c:v>17.392149</c:v>
                </c:pt>
                <c:pt idx="791">
                  <c:v>17.39216040000001</c:v>
                </c:pt>
                <c:pt idx="792">
                  <c:v>17.3921871</c:v>
                </c:pt>
                <c:pt idx="793">
                  <c:v>17.3922215</c:v>
                </c:pt>
                <c:pt idx="794">
                  <c:v>17.3922539</c:v>
                </c:pt>
                <c:pt idx="795">
                  <c:v>17.3922806</c:v>
                </c:pt>
                <c:pt idx="796">
                  <c:v>17.3923035</c:v>
                </c:pt>
                <c:pt idx="797">
                  <c:v>17.3923206</c:v>
                </c:pt>
                <c:pt idx="798">
                  <c:v>17.3923359</c:v>
                </c:pt>
                <c:pt idx="799">
                  <c:v>17.39234919999998</c:v>
                </c:pt>
                <c:pt idx="800">
                  <c:v>17.39225010000001</c:v>
                </c:pt>
                <c:pt idx="801">
                  <c:v>17.3920879</c:v>
                </c:pt>
                <c:pt idx="802">
                  <c:v>17.3918858</c:v>
                </c:pt>
                <c:pt idx="803">
                  <c:v>17.3916492</c:v>
                </c:pt>
                <c:pt idx="804">
                  <c:v>17.3913822</c:v>
                </c:pt>
                <c:pt idx="805">
                  <c:v>17.3911095</c:v>
                </c:pt>
                <c:pt idx="806">
                  <c:v>17.3908405</c:v>
                </c:pt>
                <c:pt idx="807">
                  <c:v>17.3905964</c:v>
                </c:pt>
                <c:pt idx="808">
                  <c:v>17.3904018</c:v>
                </c:pt>
                <c:pt idx="809">
                  <c:v>17.3902378</c:v>
                </c:pt>
                <c:pt idx="810">
                  <c:v>17.3900681</c:v>
                </c:pt>
                <c:pt idx="811">
                  <c:v>17.3898983</c:v>
                </c:pt>
                <c:pt idx="812">
                  <c:v>17.3898869</c:v>
                </c:pt>
                <c:pt idx="813">
                  <c:v>17.3902016</c:v>
                </c:pt>
                <c:pt idx="814">
                  <c:v>17.39080240000001</c:v>
                </c:pt>
                <c:pt idx="815">
                  <c:v>17.391655</c:v>
                </c:pt>
                <c:pt idx="816">
                  <c:v>17.3924046</c:v>
                </c:pt>
                <c:pt idx="817">
                  <c:v>17.3930473</c:v>
                </c:pt>
                <c:pt idx="818">
                  <c:v>17.3938751</c:v>
                </c:pt>
                <c:pt idx="819">
                  <c:v>17.3937263</c:v>
                </c:pt>
                <c:pt idx="820">
                  <c:v>17.3921337</c:v>
                </c:pt>
                <c:pt idx="821">
                  <c:v>17.3907852</c:v>
                </c:pt>
                <c:pt idx="822">
                  <c:v>17.3901653</c:v>
                </c:pt>
                <c:pt idx="823">
                  <c:v>17.3908749</c:v>
                </c:pt>
                <c:pt idx="824">
                  <c:v>17.39086530000001</c:v>
                </c:pt>
                <c:pt idx="825">
                  <c:v>17.3904476</c:v>
                </c:pt>
                <c:pt idx="826">
                  <c:v>17.3902721</c:v>
                </c:pt>
                <c:pt idx="827">
                  <c:v>17.3901615</c:v>
                </c:pt>
                <c:pt idx="828">
                  <c:v>17.3900604</c:v>
                </c:pt>
                <c:pt idx="829">
                  <c:v>17.3900166</c:v>
                </c:pt>
                <c:pt idx="830">
                  <c:v>17.3899975</c:v>
                </c:pt>
                <c:pt idx="831">
                  <c:v>17.38999370000001</c:v>
                </c:pt>
                <c:pt idx="832">
                  <c:v>17.38999370000001</c:v>
                </c:pt>
                <c:pt idx="833">
                  <c:v>17.38999370000001</c:v>
                </c:pt>
                <c:pt idx="834">
                  <c:v>17.3899956</c:v>
                </c:pt>
                <c:pt idx="835">
                  <c:v>17.3899956</c:v>
                </c:pt>
                <c:pt idx="836">
                  <c:v>17.3899918</c:v>
                </c:pt>
                <c:pt idx="837">
                  <c:v>17.3899899</c:v>
                </c:pt>
                <c:pt idx="838">
                  <c:v>17.3899822</c:v>
                </c:pt>
                <c:pt idx="839">
                  <c:v>17.3899784</c:v>
                </c:pt>
                <c:pt idx="840">
                  <c:v>17.3899765</c:v>
                </c:pt>
                <c:pt idx="841">
                  <c:v>17.3899593</c:v>
                </c:pt>
                <c:pt idx="842">
                  <c:v>17.3899593</c:v>
                </c:pt>
                <c:pt idx="843">
                  <c:v>17.3899689</c:v>
                </c:pt>
                <c:pt idx="844">
                  <c:v>17.389967</c:v>
                </c:pt>
                <c:pt idx="845">
                  <c:v>17.3899765</c:v>
                </c:pt>
                <c:pt idx="846">
                  <c:v>17.3899899</c:v>
                </c:pt>
                <c:pt idx="847">
                  <c:v>17.3899956</c:v>
                </c:pt>
                <c:pt idx="848">
                  <c:v>17.3899956</c:v>
                </c:pt>
                <c:pt idx="849">
                  <c:v>17.3899956</c:v>
                </c:pt>
                <c:pt idx="850">
                  <c:v>17.38999370000001</c:v>
                </c:pt>
                <c:pt idx="851">
                  <c:v>17.38999370000001</c:v>
                </c:pt>
                <c:pt idx="852">
                  <c:v>17.3899918</c:v>
                </c:pt>
                <c:pt idx="853">
                  <c:v>17.3899899</c:v>
                </c:pt>
                <c:pt idx="854">
                  <c:v>17.3899899</c:v>
                </c:pt>
                <c:pt idx="855">
                  <c:v>17.3899899</c:v>
                </c:pt>
                <c:pt idx="856">
                  <c:v>17.3899899</c:v>
                </c:pt>
                <c:pt idx="857">
                  <c:v>17.3899899</c:v>
                </c:pt>
                <c:pt idx="858">
                  <c:v>17.3899918</c:v>
                </c:pt>
                <c:pt idx="859">
                  <c:v>17.3899918</c:v>
                </c:pt>
                <c:pt idx="860">
                  <c:v>17.3899918</c:v>
                </c:pt>
                <c:pt idx="861">
                  <c:v>17.3899918</c:v>
                </c:pt>
                <c:pt idx="862">
                  <c:v>17.39009860000001</c:v>
                </c:pt>
                <c:pt idx="863">
                  <c:v>17.3902702</c:v>
                </c:pt>
                <c:pt idx="864">
                  <c:v>17.3904839</c:v>
                </c:pt>
                <c:pt idx="865">
                  <c:v>17.3907375</c:v>
                </c:pt>
                <c:pt idx="866">
                  <c:v>17.3910236</c:v>
                </c:pt>
                <c:pt idx="867">
                  <c:v>17.3913307</c:v>
                </c:pt>
                <c:pt idx="868">
                  <c:v>17.39164540000001</c:v>
                </c:pt>
                <c:pt idx="869">
                  <c:v>17.3919525</c:v>
                </c:pt>
                <c:pt idx="870">
                  <c:v>17.3922596</c:v>
                </c:pt>
                <c:pt idx="871">
                  <c:v>17.3926067</c:v>
                </c:pt>
                <c:pt idx="872">
                  <c:v>17.3930817</c:v>
                </c:pt>
                <c:pt idx="873">
                  <c:v>17.3937111</c:v>
                </c:pt>
                <c:pt idx="874">
                  <c:v>17.3942318</c:v>
                </c:pt>
                <c:pt idx="875">
                  <c:v>17.39439580000001</c:v>
                </c:pt>
                <c:pt idx="876">
                  <c:v>17.3943405</c:v>
                </c:pt>
                <c:pt idx="877">
                  <c:v>17.3942623</c:v>
                </c:pt>
                <c:pt idx="878">
                  <c:v>17.3939323</c:v>
                </c:pt>
                <c:pt idx="879">
                  <c:v>17.3929081</c:v>
                </c:pt>
                <c:pt idx="880">
                  <c:v>17.3914757</c:v>
                </c:pt>
                <c:pt idx="881">
                  <c:v>17.3909512</c:v>
                </c:pt>
                <c:pt idx="882">
                  <c:v>17.391222</c:v>
                </c:pt>
                <c:pt idx="883">
                  <c:v>17.39159010000001</c:v>
                </c:pt>
                <c:pt idx="884">
                  <c:v>17.3918781</c:v>
                </c:pt>
                <c:pt idx="885">
                  <c:v>17.3920536</c:v>
                </c:pt>
                <c:pt idx="886">
                  <c:v>17.3920803</c:v>
                </c:pt>
                <c:pt idx="887">
                  <c:v>17.39216800000001</c:v>
                </c:pt>
                <c:pt idx="888">
                  <c:v>17.3921833</c:v>
                </c:pt>
                <c:pt idx="889">
                  <c:v>17.3921719</c:v>
                </c:pt>
                <c:pt idx="890">
                  <c:v>17.3921452</c:v>
                </c:pt>
                <c:pt idx="891">
                  <c:v>17.392149</c:v>
                </c:pt>
                <c:pt idx="892">
                  <c:v>17.3921757</c:v>
                </c:pt>
                <c:pt idx="893">
                  <c:v>17.39220999999998</c:v>
                </c:pt>
                <c:pt idx="894">
                  <c:v>17.3922405</c:v>
                </c:pt>
                <c:pt idx="895">
                  <c:v>17.3922691</c:v>
                </c:pt>
                <c:pt idx="896">
                  <c:v>17.3922882</c:v>
                </c:pt>
                <c:pt idx="897">
                  <c:v>17.3923073</c:v>
                </c:pt>
                <c:pt idx="898">
                  <c:v>17.3923225</c:v>
                </c:pt>
                <c:pt idx="899">
                  <c:v>17.392334</c:v>
                </c:pt>
                <c:pt idx="900">
                  <c:v>17.3922329</c:v>
                </c:pt>
                <c:pt idx="901">
                  <c:v>17.3920727</c:v>
                </c:pt>
                <c:pt idx="902">
                  <c:v>17.3918705</c:v>
                </c:pt>
                <c:pt idx="903">
                  <c:v>17.3916321</c:v>
                </c:pt>
                <c:pt idx="904">
                  <c:v>17.39136510000001</c:v>
                </c:pt>
                <c:pt idx="905">
                  <c:v>17.3910866</c:v>
                </c:pt>
                <c:pt idx="906">
                  <c:v>17.39081760000001</c:v>
                </c:pt>
                <c:pt idx="907">
                  <c:v>17.3905754</c:v>
                </c:pt>
                <c:pt idx="908">
                  <c:v>17.39038470000001</c:v>
                </c:pt>
                <c:pt idx="909">
                  <c:v>17.3902321</c:v>
                </c:pt>
                <c:pt idx="910">
                  <c:v>17.39006610000001</c:v>
                </c:pt>
                <c:pt idx="911">
                  <c:v>17.3898907</c:v>
                </c:pt>
                <c:pt idx="912">
                  <c:v>17.3898716</c:v>
                </c:pt>
                <c:pt idx="913">
                  <c:v>17.3901768</c:v>
                </c:pt>
                <c:pt idx="914">
                  <c:v>17.3907986</c:v>
                </c:pt>
                <c:pt idx="915">
                  <c:v>17.3916397</c:v>
                </c:pt>
                <c:pt idx="916">
                  <c:v>17.3924313</c:v>
                </c:pt>
                <c:pt idx="917">
                  <c:v>17.3930607</c:v>
                </c:pt>
                <c:pt idx="918">
                  <c:v>17.393877</c:v>
                </c:pt>
                <c:pt idx="919">
                  <c:v>17.3937511</c:v>
                </c:pt>
                <c:pt idx="920">
                  <c:v>17.3921661</c:v>
                </c:pt>
                <c:pt idx="921">
                  <c:v>17.3907871</c:v>
                </c:pt>
                <c:pt idx="922">
                  <c:v>17.3901558</c:v>
                </c:pt>
                <c:pt idx="923">
                  <c:v>17.3908672</c:v>
                </c:pt>
                <c:pt idx="924">
                  <c:v>17.39086530000001</c:v>
                </c:pt>
                <c:pt idx="925">
                  <c:v>17.3904495</c:v>
                </c:pt>
                <c:pt idx="926">
                  <c:v>17.3902702</c:v>
                </c:pt>
                <c:pt idx="927">
                  <c:v>17.3901615</c:v>
                </c:pt>
                <c:pt idx="928">
                  <c:v>17.3900604</c:v>
                </c:pt>
                <c:pt idx="929">
                  <c:v>17.3900166</c:v>
                </c:pt>
                <c:pt idx="930">
                  <c:v>17.3899975</c:v>
                </c:pt>
                <c:pt idx="931">
                  <c:v>17.38999370000001</c:v>
                </c:pt>
                <c:pt idx="932">
                  <c:v>17.38999370000001</c:v>
                </c:pt>
                <c:pt idx="933">
                  <c:v>17.38999370000001</c:v>
                </c:pt>
                <c:pt idx="934">
                  <c:v>17.3899956</c:v>
                </c:pt>
                <c:pt idx="935">
                  <c:v>17.3899956</c:v>
                </c:pt>
                <c:pt idx="936">
                  <c:v>17.3899956</c:v>
                </c:pt>
                <c:pt idx="937">
                  <c:v>17.38999370000001</c:v>
                </c:pt>
                <c:pt idx="938">
                  <c:v>17.3899879</c:v>
                </c:pt>
                <c:pt idx="939">
                  <c:v>17.389986</c:v>
                </c:pt>
                <c:pt idx="940">
                  <c:v>17.3899765</c:v>
                </c:pt>
                <c:pt idx="941">
                  <c:v>17.3899746</c:v>
                </c:pt>
                <c:pt idx="942">
                  <c:v>17.3899555</c:v>
                </c:pt>
                <c:pt idx="943">
                  <c:v>17.3899651</c:v>
                </c:pt>
                <c:pt idx="944">
                  <c:v>17.3899727</c:v>
                </c:pt>
                <c:pt idx="945">
                  <c:v>17.3899803</c:v>
                </c:pt>
                <c:pt idx="946">
                  <c:v>17.3899841</c:v>
                </c:pt>
                <c:pt idx="947">
                  <c:v>17.3899899</c:v>
                </c:pt>
                <c:pt idx="948">
                  <c:v>17.3899918</c:v>
                </c:pt>
                <c:pt idx="949">
                  <c:v>17.3899956</c:v>
                </c:pt>
                <c:pt idx="950">
                  <c:v>17.3899975</c:v>
                </c:pt>
                <c:pt idx="951">
                  <c:v>17.3899994</c:v>
                </c:pt>
                <c:pt idx="952">
                  <c:v>17.3899975</c:v>
                </c:pt>
                <c:pt idx="953">
                  <c:v>17.38999370000001</c:v>
                </c:pt>
                <c:pt idx="954">
                  <c:v>17.3899918</c:v>
                </c:pt>
                <c:pt idx="955">
                  <c:v>17.3899899</c:v>
                </c:pt>
                <c:pt idx="956">
                  <c:v>17.3899899</c:v>
                </c:pt>
                <c:pt idx="957">
                  <c:v>17.3899879</c:v>
                </c:pt>
                <c:pt idx="958">
                  <c:v>17.3899879</c:v>
                </c:pt>
                <c:pt idx="959">
                  <c:v>17.3899879</c:v>
                </c:pt>
                <c:pt idx="960">
                  <c:v>17.3899879</c:v>
                </c:pt>
                <c:pt idx="961">
                  <c:v>17.3899879</c:v>
                </c:pt>
                <c:pt idx="962">
                  <c:v>17.3900948</c:v>
                </c:pt>
                <c:pt idx="963">
                  <c:v>17.3902645</c:v>
                </c:pt>
                <c:pt idx="964">
                  <c:v>17.3904762</c:v>
                </c:pt>
                <c:pt idx="965">
                  <c:v>17.3907318</c:v>
                </c:pt>
                <c:pt idx="966">
                  <c:v>17.391016</c:v>
                </c:pt>
                <c:pt idx="967">
                  <c:v>17.3913231</c:v>
                </c:pt>
                <c:pt idx="968">
                  <c:v>17.3916359</c:v>
                </c:pt>
                <c:pt idx="969">
                  <c:v>17.3919411</c:v>
                </c:pt>
                <c:pt idx="970">
                  <c:v>17.3922482</c:v>
                </c:pt>
                <c:pt idx="971">
                  <c:v>17.3925972</c:v>
                </c:pt>
                <c:pt idx="972">
                  <c:v>17.393074</c:v>
                </c:pt>
                <c:pt idx="973">
                  <c:v>17.3937035</c:v>
                </c:pt>
                <c:pt idx="974">
                  <c:v>17.39422040000001</c:v>
                </c:pt>
                <c:pt idx="975">
                  <c:v>17.3943825</c:v>
                </c:pt>
                <c:pt idx="976">
                  <c:v>17.3943329</c:v>
                </c:pt>
                <c:pt idx="977">
                  <c:v>17.3942604</c:v>
                </c:pt>
                <c:pt idx="978">
                  <c:v>17.39393040000001</c:v>
                </c:pt>
                <c:pt idx="979">
                  <c:v>17.3929024</c:v>
                </c:pt>
                <c:pt idx="980">
                  <c:v>17.39147000000001</c:v>
                </c:pt>
                <c:pt idx="981">
                  <c:v>17.3909492</c:v>
                </c:pt>
                <c:pt idx="982">
                  <c:v>17.3912373</c:v>
                </c:pt>
                <c:pt idx="983">
                  <c:v>17.39156910000001</c:v>
                </c:pt>
                <c:pt idx="984">
                  <c:v>17.3918667</c:v>
                </c:pt>
                <c:pt idx="985">
                  <c:v>17.392065</c:v>
                </c:pt>
                <c:pt idx="986">
                  <c:v>17.3920994</c:v>
                </c:pt>
                <c:pt idx="987">
                  <c:v>17.3921871</c:v>
                </c:pt>
                <c:pt idx="988">
                  <c:v>17.3922005</c:v>
                </c:pt>
                <c:pt idx="989">
                  <c:v>17.39218140000001</c:v>
                </c:pt>
                <c:pt idx="990">
                  <c:v>17.3921547</c:v>
                </c:pt>
                <c:pt idx="991">
                  <c:v>17.3921566</c:v>
                </c:pt>
                <c:pt idx="992">
                  <c:v>17.3921757</c:v>
                </c:pt>
                <c:pt idx="993">
                  <c:v>17.3922043</c:v>
                </c:pt>
                <c:pt idx="994">
                  <c:v>17.3922348</c:v>
                </c:pt>
                <c:pt idx="995">
                  <c:v>17.3922615</c:v>
                </c:pt>
                <c:pt idx="996">
                  <c:v>17.3922844</c:v>
                </c:pt>
                <c:pt idx="997">
                  <c:v>17.3923035</c:v>
                </c:pt>
                <c:pt idx="998">
                  <c:v>17.3923187</c:v>
                </c:pt>
                <c:pt idx="999">
                  <c:v>17.3923321</c:v>
                </c:pt>
                <c:pt idx="1000">
                  <c:v>17.392231</c:v>
                </c:pt>
                <c:pt idx="1001">
                  <c:v>17.3920727</c:v>
                </c:pt>
                <c:pt idx="1002">
                  <c:v>17.3918705</c:v>
                </c:pt>
                <c:pt idx="1003">
                  <c:v>17.3916302</c:v>
                </c:pt>
                <c:pt idx="1004">
                  <c:v>17.3913631</c:v>
                </c:pt>
                <c:pt idx="1005">
                  <c:v>17.3910866</c:v>
                </c:pt>
                <c:pt idx="1006">
                  <c:v>17.3908138</c:v>
                </c:pt>
                <c:pt idx="1007">
                  <c:v>17.3905697</c:v>
                </c:pt>
                <c:pt idx="1008">
                  <c:v>17.390377</c:v>
                </c:pt>
                <c:pt idx="1009">
                  <c:v>17.3902264</c:v>
                </c:pt>
                <c:pt idx="1010">
                  <c:v>17.3900623</c:v>
                </c:pt>
                <c:pt idx="1011">
                  <c:v>17.3898964</c:v>
                </c:pt>
                <c:pt idx="1012">
                  <c:v>17.3898811</c:v>
                </c:pt>
                <c:pt idx="1013">
                  <c:v>17.3901844</c:v>
                </c:pt>
                <c:pt idx="1014">
                  <c:v>17.3907852</c:v>
                </c:pt>
                <c:pt idx="1015">
                  <c:v>17.39164540000001</c:v>
                </c:pt>
                <c:pt idx="1016">
                  <c:v>17.3924351</c:v>
                </c:pt>
                <c:pt idx="1017">
                  <c:v>17.393055</c:v>
                </c:pt>
                <c:pt idx="1018">
                  <c:v>17.3938789</c:v>
                </c:pt>
                <c:pt idx="1019">
                  <c:v>17.3937454</c:v>
                </c:pt>
                <c:pt idx="1020">
                  <c:v>17.3921585</c:v>
                </c:pt>
                <c:pt idx="1021">
                  <c:v>17.390789</c:v>
                </c:pt>
                <c:pt idx="1022">
                  <c:v>17.3901634</c:v>
                </c:pt>
                <c:pt idx="1023">
                  <c:v>17.3908691</c:v>
                </c:pt>
                <c:pt idx="1024">
                  <c:v>17.39086530000001</c:v>
                </c:pt>
                <c:pt idx="1025">
                  <c:v>17.3904495</c:v>
                </c:pt>
                <c:pt idx="1026">
                  <c:v>17.3902702</c:v>
                </c:pt>
                <c:pt idx="1027">
                  <c:v>17.3901615</c:v>
                </c:pt>
                <c:pt idx="1028">
                  <c:v>17.3900623</c:v>
                </c:pt>
                <c:pt idx="1029">
                  <c:v>17.3900166</c:v>
                </c:pt>
                <c:pt idx="1030">
                  <c:v>17.3899975</c:v>
                </c:pt>
                <c:pt idx="1031">
                  <c:v>17.3899918</c:v>
                </c:pt>
                <c:pt idx="1032">
                  <c:v>17.38999370000001</c:v>
                </c:pt>
                <c:pt idx="1033">
                  <c:v>17.38999370000001</c:v>
                </c:pt>
                <c:pt idx="1034">
                  <c:v>17.3899956</c:v>
                </c:pt>
                <c:pt idx="1035">
                  <c:v>17.3899956</c:v>
                </c:pt>
                <c:pt idx="1036">
                  <c:v>17.38999370000001</c:v>
                </c:pt>
                <c:pt idx="1037">
                  <c:v>17.3899918</c:v>
                </c:pt>
                <c:pt idx="1038">
                  <c:v>17.3899879</c:v>
                </c:pt>
                <c:pt idx="1039">
                  <c:v>17.3899784</c:v>
                </c:pt>
                <c:pt idx="1040">
                  <c:v>17.3899765</c:v>
                </c:pt>
                <c:pt idx="1041">
                  <c:v>17.3899765</c:v>
                </c:pt>
                <c:pt idx="1042">
                  <c:v>17.38996120000001</c:v>
                </c:pt>
                <c:pt idx="1043">
                  <c:v>17.3899651</c:v>
                </c:pt>
                <c:pt idx="1044">
                  <c:v>17.3899746</c:v>
                </c:pt>
                <c:pt idx="1045">
                  <c:v>17.3899822</c:v>
                </c:pt>
                <c:pt idx="1046">
                  <c:v>17.3899879</c:v>
                </c:pt>
                <c:pt idx="1047">
                  <c:v>17.3899899</c:v>
                </c:pt>
                <c:pt idx="1048">
                  <c:v>17.3899918</c:v>
                </c:pt>
                <c:pt idx="1049">
                  <c:v>17.3899918</c:v>
                </c:pt>
                <c:pt idx="1050">
                  <c:v>17.3899975</c:v>
                </c:pt>
                <c:pt idx="1051">
                  <c:v>17.3899975</c:v>
                </c:pt>
                <c:pt idx="1052">
                  <c:v>17.38999370000001</c:v>
                </c:pt>
                <c:pt idx="1053">
                  <c:v>17.3899899</c:v>
                </c:pt>
                <c:pt idx="1054">
                  <c:v>17.389986</c:v>
                </c:pt>
                <c:pt idx="1055">
                  <c:v>17.3899822</c:v>
                </c:pt>
                <c:pt idx="1056">
                  <c:v>17.3899803</c:v>
                </c:pt>
                <c:pt idx="1057">
                  <c:v>17.3899803</c:v>
                </c:pt>
                <c:pt idx="1058">
                  <c:v>17.3899784</c:v>
                </c:pt>
                <c:pt idx="1059">
                  <c:v>17.3899784</c:v>
                </c:pt>
                <c:pt idx="1060">
                  <c:v>17.3899765</c:v>
                </c:pt>
                <c:pt idx="1061">
                  <c:v>17.3899765</c:v>
                </c:pt>
                <c:pt idx="1062">
                  <c:v>17.3900852</c:v>
                </c:pt>
                <c:pt idx="1063">
                  <c:v>17.390255</c:v>
                </c:pt>
                <c:pt idx="1064">
                  <c:v>17.3904667</c:v>
                </c:pt>
                <c:pt idx="1065">
                  <c:v>17.3907223</c:v>
                </c:pt>
                <c:pt idx="1066">
                  <c:v>17.3910046</c:v>
                </c:pt>
                <c:pt idx="1067">
                  <c:v>17.3913136</c:v>
                </c:pt>
                <c:pt idx="1068">
                  <c:v>17.3916283</c:v>
                </c:pt>
                <c:pt idx="1069">
                  <c:v>17.3919353</c:v>
                </c:pt>
                <c:pt idx="1070">
                  <c:v>17.3922424</c:v>
                </c:pt>
                <c:pt idx="1071">
                  <c:v>17.3925934</c:v>
                </c:pt>
                <c:pt idx="1072">
                  <c:v>17.3930683</c:v>
                </c:pt>
                <c:pt idx="1073">
                  <c:v>17.3936958</c:v>
                </c:pt>
                <c:pt idx="1074">
                  <c:v>17.3942165</c:v>
                </c:pt>
                <c:pt idx="1075">
                  <c:v>17.3943768</c:v>
                </c:pt>
                <c:pt idx="1076">
                  <c:v>17.3943272</c:v>
                </c:pt>
                <c:pt idx="1077">
                  <c:v>17.3942528</c:v>
                </c:pt>
                <c:pt idx="1078">
                  <c:v>17.393919</c:v>
                </c:pt>
                <c:pt idx="1079">
                  <c:v>17.3928928</c:v>
                </c:pt>
                <c:pt idx="1080">
                  <c:v>17.3914528</c:v>
                </c:pt>
                <c:pt idx="1081">
                  <c:v>17.3909473</c:v>
                </c:pt>
                <c:pt idx="1082">
                  <c:v>17.3912258</c:v>
                </c:pt>
                <c:pt idx="1083">
                  <c:v>17.3915653</c:v>
                </c:pt>
                <c:pt idx="1084">
                  <c:v>17.3918724</c:v>
                </c:pt>
                <c:pt idx="1085">
                  <c:v>17.39208410000001</c:v>
                </c:pt>
                <c:pt idx="1086">
                  <c:v>17.3920937</c:v>
                </c:pt>
                <c:pt idx="1087">
                  <c:v>17.3921738</c:v>
                </c:pt>
                <c:pt idx="1088">
                  <c:v>17.39218140000001</c:v>
                </c:pt>
                <c:pt idx="1089">
                  <c:v>17.3921661</c:v>
                </c:pt>
                <c:pt idx="1090">
                  <c:v>17.3921452</c:v>
                </c:pt>
                <c:pt idx="1091">
                  <c:v>17.3921547</c:v>
                </c:pt>
                <c:pt idx="1092">
                  <c:v>17.3921833</c:v>
                </c:pt>
                <c:pt idx="1093">
                  <c:v>17.3922195</c:v>
                </c:pt>
                <c:pt idx="1094">
                  <c:v>17.392252</c:v>
                </c:pt>
                <c:pt idx="1095">
                  <c:v>17.3922768</c:v>
                </c:pt>
                <c:pt idx="1096">
                  <c:v>17.3922997</c:v>
                </c:pt>
                <c:pt idx="1097">
                  <c:v>17.3923168</c:v>
                </c:pt>
                <c:pt idx="1098">
                  <c:v>17.3923321</c:v>
                </c:pt>
                <c:pt idx="1099">
                  <c:v>17.3923454</c:v>
                </c:pt>
                <c:pt idx="1100">
                  <c:v>17.3922424</c:v>
                </c:pt>
                <c:pt idx="1101">
                  <c:v>17.39208410000001</c:v>
                </c:pt>
                <c:pt idx="1102">
                  <c:v>17.3918819</c:v>
                </c:pt>
                <c:pt idx="1103">
                  <c:v>17.3916416</c:v>
                </c:pt>
                <c:pt idx="1104">
                  <c:v>17.3913765</c:v>
                </c:pt>
                <c:pt idx="1105">
                  <c:v>17.3910999</c:v>
                </c:pt>
                <c:pt idx="1106">
                  <c:v>17.390831</c:v>
                </c:pt>
                <c:pt idx="1107">
                  <c:v>17.3905888</c:v>
                </c:pt>
                <c:pt idx="1108">
                  <c:v>17.3903999</c:v>
                </c:pt>
                <c:pt idx="1109">
                  <c:v>17.3902473</c:v>
                </c:pt>
                <c:pt idx="1110">
                  <c:v>17.3900833</c:v>
                </c:pt>
                <c:pt idx="1111">
                  <c:v>17.3899136</c:v>
                </c:pt>
                <c:pt idx="1112">
                  <c:v>17.3898945</c:v>
                </c:pt>
                <c:pt idx="1113">
                  <c:v>17.3902016</c:v>
                </c:pt>
                <c:pt idx="1114">
                  <c:v>17.39081000000001</c:v>
                </c:pt>
                <c:pt idx="1115">
                  <c:v>17.3916626</c:v>
                </c:pt>
                <c:pt idx="1116">
                  <c:v>17.3924484</c:v>
                </c:pt>
                <c:pt idx="1117">
                  <c:v>17.39307790000001</c:v>
                </c:pt>
                <c:pt idx="1118">
                  <c:v>17.393898</c:v>
                </c:pt>
                <c:pt idx="1119">
                  <c:v>17.393755</c:v>
                </c:pt>
                <c:pt idx="1120">
                  <c:v>17.3921585</c:v>
                </c:pt>
                <c:pt idx="1121">
                  <c:v>17.3907833</c:v>
                </c:pt>
                <c:pt idx="1122">
                  <c:v>17.390152</c:v>
                </c:pt>
                <c:pt idx="1123">
                  <c:v>17.390871</c:v>
                </c:pt>
                <c:pt idx="1124">
                  <c:v>17.3908672</c:v>
                </c:pt>
                <c:pt idx="1125">
                  <c:v>17.3904476</c:v>
                </c:pt>
                <c:pt idx="1126">
                  <c:v>17.3902702</c:v>
                </c:pt>
                <c:pt idx="1127">
                  <c:v>17.3901615</c:v>
                </c:pt>
                <c:pt idx="1128">
                  <c:v>17.3900623</c:v>
                </c:pt>
                <c:pt idx="1129">
                  <c:v>17.3900166</c:v>
                </c:pt>
                <c:pt idx="1130">
                  <c:v>17.3899975</c:v>
                </c:pt>
                <c:pt idx="1131">
                  <c:v>17.3899918</c:v>
                </c:pt>
                <c:pt idx="1132">
                  <c:v>17.38999370000001</c:v>
                </c:pt>
                <c:pt idx="1133">
                  <c:v>17.38999370000001</c:v>
                </c:pt>
                <c:pt idx="1134">
                  <c:v>17.3899956</c:v>
                </c:pt>
                <c:pt idx="1135">
                  <c:v>17.38999370000001</c:v>
                </c:pt>
                <c:pt idx="1136">
                  <c:v>17.38999370000001</c:v>
                </c:pt>
                <c:pt idx="1137">
                  <c:v>17.38999370000001</c:v>
                </c:pt>
                <c:pt idx="1138">
                  <c:v>17.3899918</c:v>
                </c:pt>
                <c:pt idx="1139">
                  <c:v>17.3899899</c:v>
                </c:pt>
                <c:pt idx="1140">
                  <c:v>17.3899899</c:v>
                </c:pt>
                <c:pt idx="1141">
                  <c:v>17.3899899</c:v>
                </c:pt>
                <c:pt idx="1142">
                  <c:v>17.389986</c:v>
                </c:pt>
                <c:pt idx="1143">
                  <c:v>17.3899784</c:v>
                </c:pt>
                <c:pt idx="1144">
                  <c:v>17.3899689</c:v>
                </c:pt>
                <c:pt idx="1145">
                  <c:v>17.3899803</c:v>
                </c:pt>
                <c:pt idx="1146">
                  <c:v>17.3899918</c:v>
                </c:pt>
                <c:pt idx="1147">
                  <c:v>17.38999370000001</c:v>
                </c:pt>
                <c:pt idx="1148">
                  <c:v>17.38999370000001</c:v>
                </c:pt>
                <c:pt idx="1149">
                  <c:v>17.3899918</c:v>
                </c:pt>
                <c:pt idx="1150">
                  <c:v>17.3899899</c:v>
                </c:pt>
                <c:pt idx="1151">
                  <c:v>17.3899879</c:v>
                </c:pt>
                <c:pt idx="1152">
                  <c:v>17.389986</c:v>
                </c:pt>
                <c:pt idx="1153">
                  <c:v>17.3899841</c:v>
                </c:pt>
                <c:pt idx="1154">
                  <c:v>17.3899822</c:v>
                </c:pt>
                <c:pt idx="1155">
                  <c:v>17.3899822</c:v>
                </c:pt>
                <c:pt idx="1156">
                  <c:v>17.3899822</c:v>
                </c:pt>
                <c:pt idx="1157">
                  <c:v>17.3899822</c:v>
                </c:pt>
                <c:pt idx="1158">
                  <c:v>17.3899822</c:v>
                </c:pt>
                <c:pt idx="1159">
                  <c:v>17.3899822</c:v>
                </c:pt>
                <c:pt idx="1160">
                  <c:v>17.3899822</c:v>
                </c:pt>
                <c:pt idx="1161">
                  <c:v>17.3899841</c:v>
                </c:pt>
                <c:pt idx="1162">
                  <c:v>17.3900909</c:v>
                </c:pt>
                <c:pt idx="1163">
                  <c:v>17.3902607</c:v>
                </c:pt>
                <c:pt idx="1164">
                  <c:v>17.3904743</c:v>
                </c:pt>
                <c:pt idx="1165">
                  <c:v>17.3907299</c:v>
                </c:pt>
                <c:pt idx="1166">
                  <c:v>17.391016</c:v>
                </c:pt>
                <c:pt idx="1167">
                  <c:v>17.3913231</c:v>
                </c:pt>
                <c:pt idx="1168">
                  <c:v>17.3916359</c:v>
                </c:pt>
                <c:pt idx="1169">
                  <c:v>17.3919392</c:v>
                </c:pt>
                <c:pt idx="1170">
                  <c:v>17.3922386</c:v>
                </c:pt>
                <c:pt idx="1171">
                  <c:v>17.3925781</c:v>
                </c:pt>
                <c:pt idx="1172">
                  <c:v>17.3930435</c:v>
                </c:pt>
                <c:pt idx="1173">
                  <c:v>17.3936691</c:v>
                </c:pt>
                <c:pt idx="1174">
                  <c:v>17.394186</c:v>
                </c:pt>
                <c:pt idx="1175">
                  <c:v>17.3943539</c:v>
                </c:pt>
                <c:pt idx="1176">
                  <c:v>17.3942986</c:v>
                </c:pt>
                <c:pt idx="1177">
                  <c:v>17.39422040000001</c:v>
                </c:pt>
                <c:pt idx="1178">
                  <c:v>17.3938961</c:v>
                </c:pt>
                <c:pt idx="1179">
                  <c:v>17.3928757</c:v>
                </c:pt>
                <c:pt idx="1180">
                  <c:v>17.3914433</c:v>
                </c:pt>
                <c:pt idx="1181">
                  <c:v>17.3909416</c:v>
                </c:pt>
                <c:pt idx="1182">
                  <c:v>17.3912373</c:v>
                </c:pt>
                <c:pt idx="1183">
                  <c:v>17.391573</c:v>
                </c:pt>
                <c:pt idx="1184">
                  <c:v>17.3918705</c:v>
                </c:pt>
                <c:pt idx="1185">
                  <c:v>17.3920174</c:v>
                </c:pt>
                <c:pt idx="1186">
                  <c:v>17.3921089</c:v>
                </c:pt>
                <c:pt idx="1187">
                  <c:v>17.392231</c:v>
                </c:pt>
                <c:pt idx="1188">
                  <c:v>17.3922443</c:v>
                </c:pt>
                <c:pt idx="1189">
                  <c:v>17.39221759999998</c:v>
                </c:pt>
                <c:pt idx="1190">
                  <c:v>17.3921795</c:v>
                </c:pt>
                <c:pt idx="1191">
                  <c:v>17.3921738</c:v>
                </c:pt>
                <c:pt idx="1192">
                  <c:v>17.392189</c:v>
                </c:pt>
                <c:pt idx="1193">
                  <c:v>17.3922157</c:v>
                </c:pt>
                <c:pt idx="1194">
                  <c:v>17.3922405</c:v>
                </c:pt>
                <c:pt idx="1195">
                  <c:v>17.3922634</c:v>
                </c:pt>
                <c:pt idx="1196">
                  <c:v>17.3922844</c:v>
                </c:pt>
                <c:pt idx="1197">
                  <c:v>17.3923016</c:v>
                </c:pt>
                <c:pt idx="1198">
                  <c:v>17.3923168</c:v>
                </c:pt>
                <c:pt idx="1199">
                  <c:v>17.3923283</c:v>
                </c:pt>
                <c:pt idx="1200">
                  <c:v>17.3922272</c:v>
                </c:pt>
                <c:pt idx="1201">
                  <c:v>17.39206890000001</c:v>
                </c:pt>
                <c:pt idx="1202">
                  <c:v>17.3918629</c:v>
                </c:pt>
                <c:pt idx="1203">
                  <c:v>17.3916225</c:v>
                </c:pt>
                <c:pt idx="1204">
                  <c:v>17.3913593</c:v>
                </c:pt>
                <c:pt idx="1205">
                  <c:v>17.3910809</c:v>
                </c:pt>
                <c:pt idx="1206">
                  <c:v>17.39081000000001</c:v>
                </c:pt>
                <c:pt idx="1207">
                  <c:v>17.3905697</c:v>
                </c:pt>
                <c:pt idx="1208">
                  <c:v>17.3903809</c:v>
                </c:pt>
                <c:pt idx="1209">
                  <c:v>17.3902359</c:v>
                </c:pt>
                <c:pt idx="1210">
                  <c:v>17.3900833</c:v>
                </c:pt>
                <c:pt idx="1211">
                  <c:v>17.3899288</c:v>
                </c:pt>
                <c:pt idx="1212">
                  <c:v>17.3899231</c:v>
                </c:pt>
                <c:pt idx="1213">
                  <c:v>17.3902321</c:v>
                </c:pt>
                <c:pt idx="1214">
                  <c:v>17.3908329</c:v>
                </c:pt>
                <c:pt idx="1215">
                  <c:v>17.3916855</c:v>
                </c:pt>
                <c:pt idx="1216">
                  <c:v>17.3924522</c:v>
                </c:pt>
                <c:pt idx="1217">
                  <c:v>17.3930683</c:v>
                </c:pt>
                <c:pt idx="1218">
                  <c:v>17.3938789</c:v>
                </c:pt>
                <c:pt idx="1219">
                  <c:v>17.3937168</c:v>
                </c:pt>
                <c:pt idx="1220">
                  <c:v>17.3921127</c:v>
                </c:pt>
                <c:pt idx="1221">
                  <c:v>17.39078140000001</c:v>
                </c:pt>
                <c:pt idx="1222">
                  <c:v>17.3901768</c:v>
                </c:pt>
                <c:pt idx="1223">
                  <c:v>17.3908844</c:v>
                </c:pt>
                <c:pt idx="1224">
                  <c:v>17.39086530000001</c:v>
                </c:pt>
                <c:pt idx="1225">
                  <c:v>17.3904457</c:v>
                </c:pt>
                <c:pt idx="1226">
                  <c:v>17.3902702</c:v>
                </c:pt>
                <c:pt idx="1227">
                  <c:v>17.3901615</c:v>
                </c:pt>
                <c:pt idx="1228">
                  <c:v>17.3900604</c:v>
                </c:pt>
                <c:pt idx="1229">
                  <c:v>17.3900166</c:v>
                </c:pt>
                <c:pt idx="1230">
                  <c:v>17.3899975</c:v>
                </c:pt>
                <c:pt idx="1231">
                  <c:v>17.38999370000001</c:v>
                </c:pt>
                <c:pt idx="1232">
                  <c:v>17.38999370000001</c:v>
                </c:pt>
                <c:pt idx="1233">
                  <c:v>17.38999370000001</c:v>
                </c:pt>
                <c:pt idx="1234">
                  <c:v>17.3899956</c:v>
                </c:pt>
                <c:pt idx="1235">
                  <c:v>17.3899956</c:v>
                </c:pt>
                <c:pt idx="1236">
                  <c:v>17.3899956</c:v>
                </c:pt>
                <c:pt idx="1237">
                  <c:v>17.38999370000001</c:v>
                </c:pt>
                <c:pt idx="1238">
                  <c:v>17.3899899</c:v>
                </c:pt>
                <c:pt idx="1239">
                  <c:v>17.3899784</c:v>
                </c:pt>
                <c:pt idx="1240">
                  <c:v>17.3899765</c:v>
                </c:pt>
                <c:pt idx="1241">
                  <c:v>17.3899765</c:v>
                </c:pt>
                <c:pt idx="1242">
                  <c:v>17.38996120000001</c:v>
                </c:pt>
                <c:pt idx="1243">
                  <c:v>17.3899632</c:v>
                </c:pt>
                <c:pt idx="1244">
                  <c:v>17.3899746</c:v>
                </c:pt>
                <c:pt idx="1245">
                  <c:v>17.3899822</c:v>
                </c:pt>
                <c:pt idx="1246">
                  <c:v>17.389986</c:v>
                </c:pt>
                <c:pt idx="1247">
                  <c:v>17.3899918</c:v>
                </c:pt>
                <c:pt idx="1248">
                  <c:v>17.3899918</c:v>
                </c:pt>
                <c:pt idx="1249">
                  <c:v>17.3899899</c:v>
                </c:pt>
                <c:pt idx="1250">
                  <c:v>17.389986</c:v>
                </c:pt>
                <c:pt idx="1251">
                  <c:v>17.3899841</c:v>
                </c:pt>
                <c:pt idx="1252">
                  <c:v>17.3899822</c:v>
                </c:pt>
                <c:pt idx="1253">
                  <c:v>17.3899822</c:v>
                </c:pt>
                <c:pt idx="1254">
                  <c:v>17.3899803</c:v>
                </c:pt>
                <c:pt idx="1255">
                  <c:v>17.3899822</c:v>
                </c:pt>
                <c:pt idx="1256">
                  <c:v>17.3899822</c:v>
                </c:pt>
                <c:pt idx="1257">
                  <c:v>17.3899822</c:v>
                </c:pt>
                <c:pt idx="1258">
                  <c:v>17.3899841</c:v>
                </c:pt>
                <c:pt idx="1259">
                  <c:v>17.3899841</c:v>
                </c:pt>
                <c:pt idx="1260">
                  <c:v>17.3899841</c:v>
                </c:pt>
                <c:pt idx="1261">
                  <c:v>17.3899841</c:v>
                </c:pt>
                <c:pt idx="1262">
                  <c:v>17.3900928</c:v>
                </c:pt>
                <c:pt idx="1263">
                  <c:v>17.3902626</c:v>
                </c:pt>
                <c:pt idx="1264">
                  <c:v>17.3904762</c:v>
                </c:pt>
                <c:pt idx="1265">
                  <c:v>17.3907318</c:v>
                </c:pt>
                <c:pt idx="1266">
                  <c:v>17.3910179</c:v>
                </c:pt>
                <c:pt idx="1267">
                  <c:v>17.39132500000001</c:v>
                </c:pt>
                <c:pt idx="1268">
                  <c:v>17.3916397</c:v>
                </c:pt>
                <c:pt idx="1269">
                  <c:v>17.3919449</c:v>
                </c:pt>
                <c:pt idx="1270">
                  <c:v>17.39225010000001</c:v>
                </c:pt>
                <c:pt idx="1271">
                  <c:v>17.3925915</c:v>
                </c:pt>
                <c:pt idx="1272">
                  <c:v>17.3930626</c:v>
                </c:pt>
                <c:pt idx="1273">
                  <c:v>17.3936977</c:v>
                </c:pt>
                <c:pt idx="1274">
                  <c:v>17.3942165</c:v>
                </c:pt>
                <c:pt idx="1275">
                  <c:v>17.3943748</c:v>
                </c:pt>
                <c:pt idx="1276">
                  <c:v>17.3943233</c:v>
                </c:pt>
                <c:pt idx="1277">
                  <c:v>17.3942509</c:v>
                </c:pt>
                <c:pt idx="1278">
                  <c:v>17.3939209</c:v>
                </c:pt>
                <c:pt idx="1279">
                  <c:v>17.3928909</c:v>
                </c:pt>
                <c:pt idx="1280">
                  <c:v>17.3914604</c:v>
                </c:pt>
                <c:pt idx="1281">
                  <c:v>17.3909492</c:v>
                </c:pt>
                <c:pt idx="1282">
                  <c:v>17.3912468</c:v>
                </c:pt>
                <c:pt idx="1283">
                  <c:v>17.3915806</c:v>
                </c:pt>
                <c:pt idx="1284">
                  <c:v>17.3918762</c:v>
                </c:pt>
                <c:pt idx="1285">
                  <c:v>17.39206890000001</c:v>
                </c:pt>
                <c:pt idx="1286">
                  <c:v>17.39210510000001</c:v>
                </c:pt>
                <c:pt idx="1287">
                  <c:v>17.3921757</c:v>
                </c:pt>
                <c:pt idx="1288">
                  <c:v>17.3922043</c:v>
                </c:pt>
                <c:pt idx="1289">
                  <c:v>17.3922005</c:v>
                </c:pt>
                <c:pt idx="1290">
                  <c:v>17.39218140000001</c:v>
                </c:pt>
                <c:pt idx="1291">
                  <c:v>17.3921795</c:v>
                </c:pt>
                <c:pt idx="1292">
                  <c:v>17.3922005</c:v>
                </c:pt>
                <c:pt idx="1293">
                  <c:v>17.3922272</c:v>
                </c:pt>
                <c:pt idx="1294">
                  <c:v>17.3922558</c:v>
                </c:pt>
                <c:pt idx="1295">
                  <c:v>17.3922806</c:v>
                </c:pt>
                <c:pt idx="1296">
                  <c:v>17.3923016</c:v>
                </c:pt>
                <c:pt idx="1297">
                  <c:v>17.3923187</c:v>
                </c:pt>
                <c:pt idx="1298">
                  <c:v>17.392334</c:v>
                </c:pt>
                <c:pt idx="1299">
                  <c:v>17.39234919999998</c:v>
                </c:pt>
                <c:pt idx="1300">
                  <c:v>17.3922482</c:v>
                </c:pt>
                <c:pt idx="1301">
                  <c:v>17.392086</c:v>
                </c:pt>
                <c:pt idx="1302">
                  <c:v>17.3918839</c:v>
                </c:pt>
                <c:pt idx="1303">
                  <c:v>17.3916435</c:v>
                </c:pt>
                <c:pt idx="1304">
                  <c:v>17.3913746</c:v>
                </c:pt>
                <c:pt idx="1305">
                  <c:v>17.3910961</c:v>
                </c:pt>
                <c:pt idx="1306">
                  <c:v>17.3908234</c:v>
                </c:pt>
                <c:pt idx="1307">
                  <c:v>17.3905735</c:v>
                </c:pt>
                <c:pt idx="1308">
                  <c:v>17.3903732</c:v>
                </c:pt>
                <c:pt idx="1309">
                  <c:v>17.3902168</c:v>
                </c:pt>
                <c:pt idx="1310">
                  <c:v>17.39005850000001</c:v>
                </c:pt>
                <c:pt idx="1311">
                  <c:v>17.3899021</c:v>
                </c:pt>
                <c:pt idx="1312">
                  <c:v>17.3898983</c:v>
                </c:pt>
                <c:pt idx="1313">
                  <c:v>17.390213</c:v>
                </c:pt>
                <c:pt idx="1314">
                  <c:v>17.3908195</c:v>
                </c:pt>
                <c:pt idx="1315">
                  <c:v>17.3916683</c:v>
                </c:pt>
                <c:pt idx="1316">
                  <c:v>17.3924351</c:v>
                </c:pt>
                <c:pt idx="1317">
                  <c:v>17.3930416</c:v>
                </c:pt>
                <c:pt idx="1318">
                  <c:v>17.3938541</c:v>
                </c:pt>
                <c:pt idx="1319">
                  <c:v>17.39370540000001</c:v>
                </c:pt>
                <c:pt idx="1320">
                  <c:v>17.3921223</c:v>
                </c:pt>
                <c:pt idx="1321">
                  <c:v>17.3907871</c:v>
                </c:pt>
                <c:pt idx="1322">
                  <c:v>17.3901825</c:v>
                </c:pt>
                <c:pt idx="1323">
                  <c:v>17.39087870000001</c:v>
                </c:pt>
                <c:pt idx="1324">
                  <c:v>17.39085770000001</c:v>
                </c:pt>
                <c:pt idx="1325">
                  <c:v>17.3904476</c:v>
                </c:pt>
                <c:pt idx="1326">
                  <c:v>17.3902721</c:v>
                </c:pt>
                <c:pt idx="1327">
                  <c:v>17.3901615</c:v>
                </c:pt>
                <c:pt idx="1328">
                  <c:v>17.3900604</c:v>
                </c:pt>
                <c:pt idx="1329">
                  <c:v>17.3900166</c:v>
                </c:pt>
                <c:pt idx="1330">
                  <c:v>17.3899975</c:v>
                </c:pt>
                <c:pt idx="1331">
                  <c:v>17.38999370000001</c:v>
                </c:pt>
                <c:pt idx="1332">
                  <c:v>17.38999370000001</c:v>
                </c:pt>
                <c:pt idx="1333">
                  <c:v>17.38999370000001</c:v>
                </c:pt>
                <c:pt idx="1334">
                  <c:v>17.3899956</c:v>
                </c:pt>
                <c:pt idx="1335">
                  <c:v>17.38999370000001</c:v>
                </c:pt>
                <c:pt idx="1336">
                  <c:v>17.3899918</c:v>
                </c:pt>
                <c:pt idx="1337">
                  <c:v>17.3899899</c:v>
                </c:pt>
                <c:pt idx="1338">
                  <c:v>17.3899822</c:v>
                </c:pt>
                <c:pt idx="1339">
                  <c:v>17.3899784</c:v>
                </c:pt>
                <c:pt idx="1340">
                  <c:v>17.3899765</c:v>
                </c:pt>
                <c:pt idx="1341">
                  <c:v>17.3899765</c:v>
                </c:pt>
                <c:pt idx="1342">
                  <c:v>17.38996120000001</c:v>
                </c:pt>
                <c:pt idx="1343">
                  <c:v>17.3899632</c:v>
                </c:pt>
                <c:pt idx="1344">
                  <c:v>17.3899746</c:v>
                </c:pt>
                <c:pt idx="1345">
                  <c:v>17.3899822</c:v>
                </c:pt>
                <c:pt idx="1346">
                  <c:v>17.3899879</c:v>
                </c:pt>
                <c:pt idx="1347">
                  <c:v>17.3899899</c:v>
                </c:pt>
                <c:pt idx="1348">
                  <c:v>17.3899918</c:v>
                </c:pt>
                <c:pt idx="1349">
                  <c:v>17.38999370000001</c:v>
                </c:pt>
                <c:pt idx="1350">
                  <c:v>17.38999370000001</c:v>
                </c:pt>
                <c:pt idx="1351">
                  <c:v>17.38999370000001</c:v>
                </c:pt>
                <c:pt idx="1352">
                  <c:v>17.38999370000001</c:v>
                </c:pt>
                <c:pt idx="1353">
                  <c:v>17.3899918</c:v>
                </c:pt>
                <c:pt idx="1354">
                  <c:v>17.3899899</c:v>
                </c:pt>
                <c:pt idx="1355">
                  <c:v>17.3899899</c:v>
                </c:pt>
                <c:pt idx="1356">
                  <c:v>17.3899879</c:v>
                </c:pt>
                <c:pt idx="1357">
                  <c:v>17.3899879</c:v>
                </c:pt>
                <c:pt idx="1358">
                  <c:v>17.3899879</c:v>
                </c:pt>
                <c:pt idx="1359">
                  <c:v>17.3899879</c:v>
                </c:pt>
                <c:pt idx="1360">
                  <c:v>17.3899879</c:v>
                </c:pt>
                <c:pt idx="1361">
                  <c:v>17.3899879</c:v>
                </c:pt>
                <c:pt idx="1362">
                  <c:v>17.3900948</c:v>
                </c:pt>
                <c:pt idx="1363">
                  <c:v>17.3902645</c:v>
                </c:pt>
                <c:pt idx="1364">
                  <c:v>17.3904781</c:v>
                </c:pt>
                <c:pt idx="1365">
                  <c:v>17.3907318</c:v>
                </c:pt>
                <c:pt idx="1366">
                  <c:v>17.3910179</c:v>
                </c:pt>
                <c:pt idx="1367">
                  <c:v>17.39132500000001</c:v>
                </c:pt>
                <c:pt idx="1368">
                  <c:v>17.3916397</c:v>
                </c:pt>
                <c:pt idx="1369">
                  <c:v>17.3919449</c:v>
                </c:pt>
                <c:pt idx="1370">
                  <c:v>17.39225010000001</c:v>
                </c:pt>
                <c:pt idx="1371">
                  <c:v>17.3925991</c:v>
                </c:pt>
                <c:pt idx="1372">
                  <c:v>17.3930702</c:v>
                </c:pt>
                <c:pt idx="1373">
                  <c:v>17.3937016</c:v>
                </c:pt>
                <c:pt idx="1374">
                  <c:v>17.3942223</c:v>
                </c:pt>
                <c:pt idx="1375">
                  <c:v>17.3943844</c:v>
                </c:pt>
                <c:pt idx="1376">
                  <c:v>17.3943367</c:v>
                </c:pt>
                <c:pt idx="1377">
                  <c:v>17.39426420000001</c:v>
                </c:pt>
                <c:pt idx="1378">
                  <c:v>17.3939342</c:v>
                </c:pt>
                <c:pt idx="1379">
                  <c:v>17.3929062</c:v>
                </c:pt>
                <c:pt idx="1380">
                  <c:v>17.3914719</c:v>
                </c:pt>
                <c:pt idx="1381">
                  <c:v>17.3909492</c:v>
                </c:pt>
                <c:pt idx="1382">
                  <c:v>17.39124110000001</c:v>
                </c:pt>
                <c:pt idx="1383">
                  <c:v>17.3915768</c:v>
                </c:pt>
                <c:pt idx="1384">
                  <c:v>17.3918762</c:v>
                </c:pt>
                <c:pt idx="1385">
                  <c:v>17.3920727</c:v>
                </c:pt>
                <c:pt idx="1386">
                  <c:v>17.392107</c:v>
                </c:pt>
                <c:pt idx="1387">
                  <c:v>17.3921928</c:v>
                </c:pt>
                <c:pt idx="1388">
                  <c:v>17.39220999999998</c:v>
                </c:pt>
                <c:pt idx="1389">
                  <c:v>17.3921947</c:v>
                </c:pt>
                <c:pt idx="1390">
                  <c:v>17.39217</c:v>
                </c:pt>
                <c:pt idx="1391">
                  <c:v>17.39216800000001</c:v>
                </c:pt>
                <c:pt idx="1392">
                  <c:v>17.392189</c:v>
                </c:pt>
                <c:pt idx="1393">
                  <c:v>17.3922195</c:v>
                </c:pt>
                <c:pt idx="1394">
                  <c:v>17.39225010000001</c:v>
                </c:pt>
                <c:pt idx="1395">
                  <c:v>17.3922749</c:v>
                </c:pt>
                <c:pt idx="1396">
                  <c:v>17.3922977</c:v>
                </c:pt>
                <c:pt idx="1397">
                  <c:v>17.3923149</c:v>
                </c:pt>
                <c:pt idx="1398">
                  <c:v>17.3923283</c:v>
                </c:pt>
                <c:pt idx="1399">
                  <c:v>17.3923435</c:v>
                </c:pt>
                <c:pt idx="1400">
                  <c:v>17.3922405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430-4EC5-9CD0-68332B01CAE8}"/>
            </c:ext>
          </c:extLst>
        </c:ser>
        <c:ser>
          <c:idx val="3"/>
          <c:order val="3"/>
          <c:tx>
            <c:strRef>
              <c:f>udcM!$N$1</c:f>
              <c:strCache>
                <c:ptCount val="1"/>
                <c:pt idx="0">
                  <c:v>average Interface Temp</c:v>
                </c:pt>
              </c:strCache>
            </c:strRef>
          </c:tx>
          <c:spPr>
            <a:ln w="19050" cap="rnd">
              <a:solidFill>
                <a:schemeClr val="accent1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udcM!$J$2:$J$1402</c:f>
              <c:numCache>
                <c:formatCode>0.00</c:formatCode>
                <c:ptCount val="1401"/>
                <c:pt idx="0">
                  <c:v>0.00302077524</c:v>
                </c:pt>
                <c:pt idx="1">
                  <c:v>0.00694778282</c:v>
                </c:pt>
                <c:pt idx="2">
                  <c:v>0.012052893</c:v>
                </c:pt>
                <c:pt idx="3">
                  <c:v>0.018689534</c:v>
                </c:pt>
                <c:pt idx="4">
                  <c:v>0.02731717</c:v>
                </c:pt>
                <c:pt idx="5">
                  <c:v>0.0385330932</c:v>
                </c:pt>
                <c:pt idx="6">
                  <c:v>0.0531137957</c:v>
                </c:pt>
                <c:pt idx="7">
                  <c:v>0.0720687094</c:v>
                </c:pt>
                <c:pt idx="8">
                  <c:v>0.0967100932</c:v>
                </c:pt>
                <c:pt idx="9">
                  <c:v>0.128743894</c:v>
                </c:pt>
                <c:pt idx="10">
                  <c:v>0.170387822</c:v>
                </c:pt>
                <c:pt idx="11">
                  <c:v>0.224524949</c:v>
                </c:pt>
                <c:pt idx="12">
                  <c:v>0.294903206</c:v>
                </c:pt>
                <c:pt idx="13">
                  <c:v>0.38639491</c:v>
                </c:pt>
                <c:pt idx="14">
                  <c:v>0.505334174</c:v>
                </c:pt>
                <c:pt idx="15">
                  <c:v>0.659955142</c:v>
                </c:pt>
                <c:pt idx="16">
                  <c:v>0.860962435</c:v>
                </c:pt>
                <c:pt idx="17">
                  <c:v>1.12227187</c:v>
                </c:pt>
                <c:pt idx="18">
                  <c:v>1.46197411</c:v>
                </c:pt>
                <c:pt idx="19">
                  <c:v>1.90358714</c:v>
                </c:pt>
                <c:pt idx="20">
                  <c:v>2.47768383</c:v>
                </c:pt>
                <c:pt idx="21">
                  <c:v>3.224009880000001</c:v>
                </c:pt>
                <c:pt idx="22">
                  <c:v>4.194233099999995</c:v>
                </c:pt>
                <c:pt idx="23">
                  <c:v>5.45552373</c:v>
                </c:pt>
                <c:pt idx="24">
                  <c:v>7.09520141</c:v>
                </c:pt>
                <c:pt idx="25">
                  <c:v>9.226782250000002</c:v>
                </c:pt>
                <c:pt idx="26">
                  <c:v>11.9978376</c:v>
                </c:pt>
                <c:pt idx="27">
                  <c:v>15.6002091</c:v>
                </c:pt>
                <c:pt idx="28">
                  <c:v>20.283293</c:v>
                </c:pt>
                <c:pt idx="29">
                  <c:v>26.3713002</c:v>
                </c:pt>
                <c:pt idx="30">
                  <c:v>34.28570930000001</c:v>
                </c:pt>
                <c:pt idx="31">
                  <c:v>42.2001183000001</c:v>
                </c:pt>
                <c:pt idx="32">
                  <c:v>48.2881255</c:v>
                </c:pt>
                <c:pt idx="33">
                  <c:v>52.9712066</c:v>
                </c:pt>
                <c:pt idx="34">
                  <c:v>56.573581</c:v>
                </c:pt>
                <c:pt idx="35">
                  <c:v>59.34463439999999</c:v>
                </c:pt>
                <c:pt idx="36">
                  <c:v>61.47621570000001</c:v>
                </c:pt>
                <c:pt idx="37">
                  <c:v>63.11589480000001</c:v>
                </c:pt>
                <c:pt idx="38">
                  <c:v>64.37718120000001</c:v>
                </c:pt>
                <c:pt idx="39">
                  <c:v>65.34741070000002</c:v>
                </c:pt>
                <c:pt idx="40">
                  <c:v>66.0937354</c:v>
                </c:pt>
                <c:pt idx="41">
                  <c:v>66.66783240000001</c:v>
                </c:pt>
                <c:pt idx="42">
                  <c:v>67.10944320000001</c:v>
                </c:pt>
                <c:pt idx="43">
                  <c:v>67.449145</c:v>
                </c:pt>
                <c:pt idx="44">
                  <c:v>67.7104518</c:v>
                </c:pt>
                <c:pt idx="45">
                  <c:v>67.911461</c:v>
                </c:pt>
                <c:pt idx="46">
                  <c:v>68.06608290000001</c:v>
                </c:pt>
                <c:pt idx="47">
                  <c:v>68.18502400000001</c:v>
                </c:pt>
                <c:pt idx="48">
                  <c:v>68.27651709999998</c:v>
                </c:pt>
                <c:pt idx="49">
                  <c:v>68.34689530000001</c:v>
                </c:pt>
                <c:pt idx="50">
                  <c:v>68.4010312</c:v>
                </c:pt>
                <c:pt idx="51">
                  <c:v>68.4426725</c:v>
                </c:pt>
                <c:pt idx="52">
                  <c:v>68.47471</c:v>
                </c:pt>
                <c:pt idx="53">
                  <c:v>68.4993491</c:v>
                </c:pt>
                <c:pt idx="54">
                  <c:v>68.5183033</c:v>
                </c:pt>
                <c:pt idx="55">
                  <c:v>68.53288409999998</c:v>
                </c:pt>
                <c:pt idx="56">
                  <c:v>68.54409719999998</c:v>
                </c:pt>
                <c:pt idx="57">
                  <c:v>68.55272500000001</c:v>
                </c:pt>
                <c:pt idx="58">
                  <c:v>68.5593635</c:v>
                </c:pt>
                <c:pt idx="59">
                  <c:v>68.5644671</c:v>
                </c:pt>
                <c:pt idx="60">
                  <c:v>68.5683936</c:v>
                </c:pt>
                <c:pt idx="61">
                  <c:v>68.57141849999998</c:v>
                </c:pt>
                <c:pt idx="62">
                  <c:v>68.574369</c:v>
                </c:pt>
                <c:pt idx="63">
                  <c:v>68.57820600000001</c:v>
                </c:pt>
                <c:pt idx="64">
                  <c:v>68.5831979</c:v>
                </c:pt>
                <c:pt idx="65">
                  <c:v>68.5896799</c:v>
                </c:pt>
                <c:pt idx="66">
                  <c:v>68.59810650000001</c:v>
                </c:pt>
                <c:pt idx="67">
                  <c:v>68.60906630000001</c:v>
                </c:pt>
                <c:pt idx="68">
                  <c:v>68.62331929999998</c:v>
                </c:pt>
                <c:pt idx="69">
                  <c:v>68.6418414</c:v>
                </c:pt>
                <c:pt idx="70">
                  <c:v>68.6659142</c:v>
                </c:pt>
                <c:pt idx="71">
                  <c:v>68.6972216</c:v>
                </c:pt>
                <c:pt idx="72">
                  <c:v>68.7379092</c:v>
                </c:pt>
                <c:pt idx="73">
                  <c:v>68.79080830000001</c:v>
                </c:pt>
                <c:pt idx="74">
                  <c:v>68.8595846</c:v>
                </c:pt>
                <c:pt idx="75">
                  <c:v>68.9489841</c:v>
                </c:pt>
                <c:pt idx="76">
                  <c:v>69.0652058</c:v>
                </c:pt>
                <c:pt idx="77">
                  <c:v>69.21629610000002</c:v>
                </c:pt>
                <c:pt idx="78">
                  <c:v>69.41270829999998</c:v>
                </c:pt>
                <c:pt idx="79">
                  <c:v>69.66804709999984</c:v>
                </c:pt>
                <c:pt idx="80">
                  <c:v>69.9999854</c:v>
                </c:pt>
                <c:pt idx="81">
                  <c:v>70.33193109999998</c:v>
                </c:pt>
                <c:pt idx="82">
                  <c:v>70.58727</c:v>
                </c:pt>
                <c:pt idx="83">
                  <c:v>70.7836822</c:v>
                </c:pt>
                <c:pt idx="84">
                  <c:v>70.93477250000001</c:v>
                </c:pt>
                <c:pt idx="85">
                  <c:v>71.05099410000001</c:v>
                </c:pt>
                <c:pt idx="86">
                  <c:v>71.14039360000002</c:v>
                </c:pt>
                <c:pt idx="87">
                  <c:v>71.2091625</c:v>
                </c:pt>
                <c:pt idx="88">
                  <c:v>71.26206160000002</c:v>
                </c:pt>
                <c:pt idx="89">
                  <c:v>71.30275669999995</c:v>
                </c:pt>
                <c:pt idx="90">
                  <c:v>71.33405660000002</c:v>
                </c:pt>
                <c:pt idx="91">
                  <c:v>71.35813679999983</c:v>
                </c:pt>
                <c:pt idx="92">
                  <c:v>71.376659</c:v>
                </c:pt>
                <c:pt idx="93">
                  <c:v>71.3909045</c:v>
                </c:pt>
                <c:pt idx="94">
                  <c:v>71.4018643</c:v>
                </c:pt>
                <c:pt idx="95">
                  <c:v>71.41029830000002</c:v>
                </c:pt>
                <c:pt idx="96">
                  <c:v>71.4167804</c:v>
                </c:pt>
                <c:pt idx="97">
                  <c:v>71.42177219999974</c:v>
                </c:pt>
                <c:pt idx="98">
                  <c:v>71.4256093</c:v>
                </c:pt>
                <c:pt idx="99">
                  <c:v>71.42855970000002</c:v>
                </c:pt>
                <c:pt idx="100">
                  <c:v>71.4315772</c:v>
                </c:pt>
                <c:pt idx="101">
                  <c:v>71.43550370000002</c:v>
                </c:pt>
                <c:pt idx="102">
                  <c:v>71.4406148</c:v>
                </c:pt>
                <c:pt idx="103">
                  <c:v>71.4472458</c:v>
                </c:pt>
                <c:pt idx="104">
                  <c:v>71.45587349999998</c:v>
                </c:pt>
                <c:pt idx="105">
                  <c:v>71.46709410000002</c:v>
                </c:pt>
                <c:pt idx="106">
                  <c:v>71.4816749</c:v>
                </c:pt>
                <c:pt idx="107">
                  <c:v>71.5006292</c:v>
                </c:pt>
                <c:pt idx="108">
                  <c:v>71.52526830000001</c:v>
                </c:pt>
                <c:pt idx="109">
                  <c:v>71.55730580000001</c:v>
                </c:pt>
                <c:pt idx="110">
                  <c:v>71.59894700000001</c:v>
                </c:pt>
                <c:pt idx="111">
                  <c:v>71.65308300000001</c:v>
                </c:pt>
                <c:pt idx="112">
                  <c:v>71.7234612</c:v>
                </c:pt>
                <c:pt idx="113">
                  <c:v>71.8149543</c:v>
                </c:pt>
                <c:pt idx="114">
                  <c:v>71.9338953</c:v>
                </c:pt>
                <c:pt idx="115">
                  <c:v>72.08851719999984</c:v>
                </c:pt>
                <c:pt idx="116">
                  <c:v>72.28951900000002</c:v>
                </c:pt>
                <c:pt idx="117">
                  <c:v>72.55083320000001</c:v>
                </c:pt>
                <c:pt idx="118">
                  <c:v>72.890535</c:v>
                </c:pt>
                <c:pt idx="119">
                  <c:v>73.33214579999998</c:v>
                </c:pt>
                <c:pt idx="120">
                  <c:v>73.90624280000001</c:v>
                </c:pt>
                <c:pt idx="121">
                  <c:v>74.65256749999995</c:v>
                </c:pt>
                <c:pt idx="122">
                  <c:v>75.62278959999973</c:v>
                </c:pt>
                <c:pt idx="123">
                  <c:v>76.88408340000002</c:v>
                </c:pt>
                <c:pt idx="124">
                  <c:v>78.52376249999998</c:v>
                </c:pt>
                <c:pt idx="125">
                  <c:v>80.65534379999985</c:v>
                </c:pt>
                <c:pt idx="126">
                  <c:v>83.42639360000002</c:v>
                </c:pt>
                <c:pt idx="127">
                  <c:v>87.02877159999973</c:v>
                </c:pt>
                <c:pt idx="128">
                  <c:v>91.71184900000002</c:v>
                </c:pt>
                <c:pt idx="129">
                  <c:v>97.79985990000002</c:v>
                </c:pt>
                <c:pt idx="130">
                  <c:v>105.714269</c:v>
                </c:pt>
                <c:pt idx="131">
                  <c:v>113.628678</c:v>
                </c:pt>
                <c:pt idx="132">
                  <c:v>119.716682</c:v>
                </c:pt>
                <c:pt idx="133">
                  <c:v>124.399766</c:v>
                </c:pt>
                <c:pt idx="134">
                  <c:v>128.002137</c:v>
                </c:pt>
                <c:pt idx="135">
                  <c:v>130.773187</c:v>
                </c:pt>
                <c:pt idx="136">
                  <c:v>132.904768</c:v>
                </c:pt>
                <c:pt idx="137">
                  <c:v>134.544447</c:v>
                </c:pt>
                <c:pt idx="138">
                  <c:v>135.805741</c:v>
                </c:pt>
                <c:pt idx="139">
                  <c:v>136.77597</c:v>
                </c:pt>
                <c:pt idx="140">
                  <c:v>137.522295</c:v>
                </c:pt>
                <c:pt idx="141">
                  <c:v>138.096392</c:v>
                </c:pt>
                <c:pt idx="142">
                  <c:v>138.538003</c:v>
                </c:pt>
                <c:pt idx="143">
                  <c:v>138.877705</c:v>
                </c:pt>
                <c:pt idx="144">
                  <c:v>139.139012</c:v>
                </c:pt>
                <c:pt idx="145">
                  <c:v>139.340028</c:v>
                </c:pt>
                <c:pt idx="146">
                  <c:v>139.494643</c:v>
                </c:pt>
                <c:pt idx="147">
                  <c:v>139.6135839999999</c:v>
                </c:pt>
                <c:pt idx="148">
                  <c:v>139.705077</c:v>
                </c:pt>
                <c:pt idx="149">
                  <c:v>139.775455</c:v>
                </c:pt>
                <c:pt idx="150">
                  <c:v>139.829591</c:v>
                </c:pt>
                <c:pt idx="151">
                  <c:v>139.871225</c:v>
                </c:pt>
                <c:pt idx="152">
                  <c:v>139.903262</c:v>
                </c:pt>
                <c:pt idx="153">
                  <c:v>139.9279090000001</c:v>
                </c:pt>
                <c:pt idx="154">
                  <c:v>139.946863</c:v>
                </c:pt>
                <c:pt idx="155">
                  <c:v>139.9614360000001</c:v>
                </c:pt>
                <c:pt idx="156">
                  <c:v>139.972657</c:v>
                </c:pt>
                <c:pt idx="157">
                  <c:v>139.981285</c:v>
                </c:pt>
                <c:pt idx="158">
                  <c:v>139.987916</c:v>
                </c:pt>
                <c:pt idx="159">
                  <c:v>139.993027</c:v>
                </c:pt>
                <c:pt idx="160">
                  <c:v>139.996961</c:v>
                </c:pt>
                <c:pt idx="161">
                  <c:v>139.999971</c:v>
                </c:pt>
                <c:pt idx="162">
                  <c:v>140.002921</c:v>
                </c:pt>
                <c:pt idx="163">
                  <c:v>140.006766</c:v>
                </c:pt>
                <c:pt idx="164">
                  <c:v>140.011758</c:v>
                </c:pt>
                <c:pt idx="165">
                  <c:v>140.01824</c:v>
                </c:pt>
                <c:pt idx="166">
                  <c:v>140.026674</c:v>
                </c:pt>
                <c:pt idx="167">
                  <c:v>140.037626</c:v>
                </c:pt>
                <c:pt idx="168">
                  <c:v>140.051872</c:v>
                </c:pt>
                <c:pt idx="169">
                  <c:v>140.070394</c:v>
                </c:pt>
                <c:pt idx="170">
                  <c:v>140.094474</c:v>
                </c:pt>
                <c:pt idx="171">
                  <c:v>140.125781</c:v>
                </c:pt>
                <c:pt idx="172">
                  <c:v>140.166476</c:v>
                </c:pt>
                <c:pt idx="173">
                  <c:v>140.219375</c:v>
                </c:pt>
                <c:pt idx="174">
                  <c:v>140.288144</c:v>
                </c:pt>
                <c:pt idx="175">
                  <c:v>140.377536</c:v>
                </c:pt>
                <c:pt idx="176">
                  <c:v>140.493765</c:v>
                </c:pt>
                <c:pt idx="177">
                  <c:v>140.644848</c:v>
                </c:pt>
                <c:pt idx="178">
                  <c:v>140.841261</c:v>
                </c:pt>
                <c:pt idx="179">
                  <c:v>141.096607</c:v>
                </c:pt>
                <c:pt idx="180">
                  <c:v>141.428545</c:v>
                </c:pt>
                <c:pt idx="181">
                  <c:v>141.760483</c:v>
                </c:pt>
                <c:pt idx="182">
                  <c:v>142.01583</c:v>
                </c:pt>
                <c:pt idx="183">
                  <c:v>142.212242</c:v>
                </c:pt>
                <c:pt idx="184">
                  <c:v>142.363325</c:v>
                </c:pt>
                <c:pt idx="185">
                  <c:v>142.479554</c:v>
                </c:pt>
                <c:pt idx="186">
                  <c:v>142.568946</c:v>
                </c:pt>
                <c:pt idx="187">
                  <c:v>142.63773</c:v>
                </c:pt>
                <c:pt idx="188">
                  <c:v>142.690629</c:v>
                </c:pt>
                <c:pt idx="189">
                  <c:v>142.731309</c:v>
                </c:pt>
                <c:pt idx="190">
                  <c:v>142.762616</c:v>
                </c:pt>
                <c:pt idx="191">
                  <c:v>142.786697</c:v>
                </c:pt>
                <c:pt idx="192">
                  <c:v>142.8052190000001</c:v>
                </c:pt>
                <c:pt idx="193">
                  <c:v>142.819464</c:v>
                </c:pt>
                <c:pt idx="194">
                  <c:v>142.830431</c:v>
                </c:pt>
                <c:pt idx="195">
                  <c:v>142.838851</c:v>
                </c:pt>
                <c:pt idx="196">
                  <c:v>142.8453480000001</c:v>
                </c:pt>
                <c:pt idx="197">
                  <c:v>142.850325</c:v>
                </c:pt>
                <c:pt idx="198">
                  <c:v>142.854169</c:v>
                </c:pt>
                <c:pt idx="199">
                  <c:v>142.857119</c:v>
                </c:pt>
                <c:pt idx="200">
                  <c:v>142.860144</c:v>
                </c:pt>
                <c:pt idx="201">
                  <c:v>142.864063</c:v>
                </c:pt>
                <c:pt idx="202">
                  <c:v>142.869174</c:v>
                </c:pt>
                <c:pt idx="203">
                  <c:v>142.875805</c:v>
                </c:pt>
                <c:pt idx="204">
                  <c:v>142.8844330000001</c:v>
                </c:pt>
                <c:pt idx="205">
                  <c:v>142.895654</c:v>
                </c:pt>
                <c:pt idx="206">
                  <c:v>142.910227</c:v>
                </c:pt>
                <c:pt idx="207">
                  <c:v>142.929181</c:v>
                </c:pt>
                <c:pt idx="208">
                  <c:v>142.953828</c:v>
                </c:pt>
                <c:pt idx="209">
                  <c:v>142.985865</c:v>
                </c:pt>
                <c:pt idx="210">
                  <c:v>143.027499</c:v>
                </c:pt>
                <c:pt idx="211">
                  <c:v>143.08165</c:v>
                </c:pt>
                <c:pt idx="212">
                  <c:v>143.1520280000001</c:v>
                </c:pt>
                <c:pt idx="213">
                  <c:v>143.243507</c:v>
                </c:pt>
                <c:pt idx="214">
                  <c:v>143.3624480000001</c:v>
                </c:pt>
                <c:pt idx="215">
                  <c:v>143.517077</c:v>
                </c:pt>
                <c:pt idx="216">
                  <c:v>143.718079</c:v>
                </c:pt>
                <c:pt idx="217">
                  <c:v>143.979385</c:v>
                </c:pt>
                <c:pt idx="218">
                  <c:v>144.319087</c:v>
                </c:pt>
                <c:pt idx="219">
                  <c:v>144.760713</c:v>
                </c:pt>
                <c:pt idx="220">
                  <c:v>145.334795</c:v>
                </c:pt>
                <c:pt idx="221">
                  <c:v>146.081135</c:v>
                </c:pt>
                <c:pt idx="222">
                  <c:v>147.0513490000001</c:v>
                </c:pt>
                <c:pt idx="223">
                  <c:v>148.312643</c:v>
                </c:pt>
                <c:pt idx="224">
                  <c:v>149.952322</c:v>
                </c:pt>
                <c:pt idx="225">
                  <c:v>152.083904</c:v>
                </c:pt>
                <c:pt idx="226">
                  <c:v>154.854953</c:v>
                </c:pt>
                <c:pt idx="227">
                  <c:v>158.4573240000001</c:v>
                </c:pt>
                <c:pt idx="228">
                  <c:v>163.140416</c:v>
                </c:pt>
                <c:pt idx="229">
                  <c:v>169.22842</c:v>
                </c:pt>
                <c:pt idx="230">
                  <c:v>177.142829</c:v>
                </c:pt>
                <c:pt idx="231">
                  <c:v>185.057238</c:v>
                </c:pt>
                <c:pt idx="232">
                  <c:v>191.145241</c:v>
                </c:pt>
                <c:pt idx="233">
                  <c:v>195.828333</c:v>
                </c:pt>
                <c:pt idx="234">
                  <c:v>199.430704</c:v>
                </c:pt>
                <c:pt idx="235">
                  <c:v>202.201754</c:v>
                </c:pt>
                <c:pt idx="236">
                  <c:v>204.333335</c:v>
                </c:pt>
                <c:pt idx="237">
                  <c:v>205.973014</c:v>
                </c:pt>
                <c:pt idx="238">
                  <c:v>207.234308</c:v>
                </c:pt>
                <c:pt idx="239">
                  <c:v>208.204523</c:v>
                </c:pt>
                <c:pt idx="240">
                  <c:v>208.950847</c:v>
                </c:pt>
                <c:pt idx="241">
                  <c:v>209.524944</c:v>
                </c:pt>
                <c:pt idx="242">
                  <c:v>209.966555</c:v>
                </c:pt>
                <c:pt idx="243">
                  <c:v>210.306257</c:v>
                </c:pt>
                <c:pt idx="244">
                  <c:v>210.567579</c:v>
                </c:pt>
                <c:pt idx="245">
                  <c:v>210.76858</c:v>
                </c:pt>
                <c:pt idx="246">
                  <c:v>210.923195</c:v>
                </c:pt>
                <c:pt idx="247">
                  <c:v>211.0421360000001</c:v>
                </c:pt>
                <c:pt idx="248">
                  <c:v>211.133629</c:v>
                </c:pt>
                <c:pt idx="249">
                  <c:v>211.204007</c:v>
                </c:pt>
                <c:pt idx="250">
                  <c:v>211.258143</c:v>
                </c:pt>
                <c:pt idx="251">
                  <c:v>211.299792</c:v>
                </c:pt>
                <c:pt idx="252">
                  <c:v>211.331829</c:v>
                </c:pt>
                <c:pt idx="253">
                  <c:v>211.3564610000001</c:v>
                </c:pt>
                <c:pt idx="254">
                  <c:v>211.375415</c:v>
                </c:pt>
                <c:pt idx="255">
                  <c:v>211.390004</c:v>
                </c:pt>
                <c:pt idx="256">
                  <c:v>211.401224</c:v>
                </c:pt>
                <c:pt idx="257">
                  <c:v>211.409852</c:v>
                </c:pt>
                <c:pt idx="258">
                  <c:v>211.416483</c:v>
                </c:pt>
                <c:pt idx="259">
                  <c:v>211.421594</c:v>
                </c:pt>
                <c:pt idx="260">
                  <c:v>211.425513</c:v>
                </c:pt>
                <c:pt idx="261">
                  <c:v>211.4285380000001</c:v>
                </c:pt>
                <c:pt idx="262">
                  <c:v>211.4314880000001</c:v>
                </c:pt>
                <c:pt idx="263">
                  <c:v>211.4353180000001</c:v>
                </c:pt>
                <c:pt idx="264">
                  <c:v>211.44031</c:v>
                </c:pt>
                <c:pt idx="265">
                  <c:v>211.446792</c:v>
                </c:pt>
                <c:pt idx="266">
                  <c:v>211.4552260000001</c:v>
                </c:pt>
                <c:pt idx="267">
                  <c:v>211.466193</c:v>
                </c:pt>
                <c:pt idx="268">
                  <c:v>211.480439</c:v>
                </c:pt>
                <c:pt idx="269">
                  <c:v>211.498961</c:v>
                </c:pt>
                <c:pt idx="270">
                  <c:v>211.523041</c:v>
                </c:pt>
                <c:pt idx="271">
                  <c:v>211.554334</c:v>
                </c:pt>
                <c:pt idx="272">
                  <c:v>211.595029</c:v>
                </c:pt>
                <c:pt idx="273">
                  <c:v>211.647928</c:v>
                </c:pt>
                <c:pt idx="274">
                  <c:v>211.716697</c:v>
                </c:pt>
                <c:pt idx="275">
                  <c:v>211.806104</c:v>
                </c:pt>
                <c:pt idx="276">
                  <c:v>211.9223180000001</c:v>
                </c:pt>
                <c:pt idx="277">
                  <c:v>212.073416</c:v>
                </c:pt>
                <c:pt idx="278">
                  <c:v>212.269828</c:v>
                </c:pt>
                <c:pt idx="279">
                  <c:v>212.525159</c:v>
                </c:pt>
                <c:pt idx="280">
                  <c:v>212.857112</c:v>
                </c:pt>
                <c:pt idx="281">
                  <c:v>213.189051</c:v>
                </c:pt>
                <c:pt idx="282">
                  <c:v>213.444382</c:v>
                </c:pt>
                <c:pt idx="283">
                  <c:v>213.640794</c:v>
                </c:pt>
                <c:pt idx="284">
                  <c:v>213.791892</c:v>
                </c:pt>
                <c:pt idx="285">
                  <c:v>213.9081060000001</c:v>
                </c:pt>
                <c:pt idx="286">
                  <c:v>213.997513</c:v>
                </c:pt>
                <c:pt idx="287">
                  <c:v>214.066282</c:v>
                </c:pt>
                <c:pt idx="288">
                  <c:v>214.119181</c:v>
                </c:pt>
                <c:pt idx="289">
                  <c:v>214.159876</c:v>
                </c:pt>
                <c:pt idx="290">
                  <c:v>214.191183</c:v>
                </c:pt>
                <c:pt idx="291">
                  <c:v>214.215249</c:v>
                </c:pt>
                <c:pt idx="292">
                  <c:v>214.233771</c:v>
                </c:pt>
                <c:pt idx="293">
                  <c:v>214.248031</c:v>
                </c:pt>
                <c:pt idx="294">
                  <c:v>214.258984</c:v>
                </c:pt>
                <c:pt idx="295">
                  <c:v>214.267418</c:v>
                </c:pt>
                <c:pt idx="296">
                  <c:v>214.2739</c:v>
                </c:pt>
                <c:pt idx="297">
                  <c:v>214.278892</c:v>
                </c:pt>
                <c:pt idx="298">
                  <c:v>214.282721</c:v>
                </c:pt>
                <c:pt idx="299">
                  <c:v>214.285672</c:v>
                </c:pt>
                <c:pt idx="300">
                  <c:v>214.288697</c:v>
                </c:pt>
                <c:pt idx="301">
                  <c:v>214.292631</c:v>
                </c:pt>
                <c:pt idx="302">
                  <c:v>214.297727</c:v>
                </c:pt>
                <c:pt idx="303">
                  <c:v>214.304373</c:v>
                </c:pt>
                <c:pt idx="304">
                  <c:v>214.313</c:v>
                </c:pt>
                <c:pt idx="305">
                  <c:v>214.3242060000001</c:v>
                </c:pt>
                <c:pt idx="306">
                  <c:v>214.338794</c:v>
                </c:pt>
                <c:pt idx="307">
                  <c:v>214.357749</c:v>
                </c:pt>
                <c:pt idx="308">
                  <c:v>214.3823950000001</c:v>
                </c:pt>
                <c:pt idx="309">
                  <c:v>214.414418</c:v>
                </c:pt>
                <c:pt idx="310">
                  <c:v>214.456066</c:v>
                </c:pt>
                <c:pt idx="311">
                  <c:v>214.510202</c:v>
                </c:pt>
                <c:pt idx="312">
                  <c:v>214.580581</c:v>
                </c:pt>
                <c:pt idx="313">
                  <c:v>214.672074</c:v>
                </c:pt>
                <c:pt idx="314">
                  <c:v>214.791015</c:v>
                </c:pt>
                <c:pt idx="315">
                  <c:v>214.945629</c:v>
                </c:pt>
                <c:pt idx="316">
                  <c:v>215.146646</c:v>
                </c:pt>
                <c:pt idx="317">
                  <c:v>215.407953</c:v>
                </c:pt>
                <c:pt idx="318">
                  <c:v>215.747654</c:v>
                </c:pt>
                <c:pt idx="319">
                  <c:v>216.189265</c:v>
                </c:pt>
                <c:pt idx="320">
                  <c:v>216.763362</c:v>
                </c:pt>
                <c:pt idx="321">
                  <c:v>217.509687</c:v>
                </c:pt>
                <c:pt idx="322">
                  <c:v>218.479916</c:v>
                </c:pt>
                <c:pt idx="323">
                  <c:v>219.741195</c:v>
                </c:pt>
                <c:pt idx="324">
                  <c:v>221.380875</c:v>
                </c:pt>
                <c:pt idx="325">
                  <c:v>223.512456</c:v>
                </c:pt>
                <c:pt idx="326">
                  <c:v>226.28352</c:v>
                </c:pt>
                <c:pt idx="327">
                  <c:v>229.885891</c:v>
                </c:pt>
                <c:pt idx="328">
                  <c:v>234.568968</c:v>
                </c:pt>
                <c:pt idx="329">
                  <c:v>240.656972</c:v>
                </c:pt>
                <c:pt idx="330">
                  <c:v>248.571381</c:v>
                </c:pt>
                <c:pt idx="331">
                  <c:v>256.48579</c:v>
                </c:pt>
                <c:pt idx="332">
                  <c:v>262.573808</c:v>
                </c:pt>
                <c:pt idx="333">
                  <c:v>267.256886</c:v>
                </c:pt>
                <c:pt idx="334">
                  <c:v>270.8592710000001</c:v>
                </c:pt>
                <c:pt idx="335">
                  <c:v>273.630321</c:v>
                </c:pt>
                <c:pt idx="336">
                  <c:v>275.761902</c:v>
                </c:pt>
                <c:pt idx="337">
                  <c:v>277.4015669999989</c:v>
                </c:pt>
                <c:pt idx="338">
                  <c:v>278.66286</c:v>
                </c:pt>
                <c:pt idx="339">
                  <c:v>279.633075</c:v>
                </c:pt>
                <c:pt idx="340">
                  <c:v>280.379415</c:v>
                </c:pt>
                <c:pt idx="341">
                  <c:v>280.953497</c:v>
                </c:pt>
                <c:pt idx="342">
                  <c:v>281.395107999999</c:v>
                </c:pt>
                <c:pt idx="343">
                  <c:v>281.734824</c:v>
                </c:pt>
                <c:pt idx="344">
                  <c:v>281.9961309999987</c:v>
                </c:pt>
                <c:pt idx="345">
                  <c:v>282.197148</c:v>
                </c:pt>
                <c:pt idx="346">
                  <c:v>282.351762</c:v>
                </c:pt>
                <c:pt idx="347">
                  <c:v>282.470703</c:v>
                </c:pt>
                <c:pt idx="348">
                  <c:v>282.562196</c:v>
                </c:pt>
                <c:pt idx="349">
                  <c:v>282.63256</c:v>
                </c:pt>
                <c:pt idx="350">
                  <c:v>282.6867099999996</c:v>
                </c:pt>
                <c:pt idx="351">
                  <c:v>282.7283439999989</c:v>
                </c:pt>
                <c:pt idx="352">
                  <c:v>282.760382</c:v>
                </c:pt>
                <c:pt idx="353">
                  <c:v>282.785028</c:v>
                </c:pt>
                <c:pt idx="354">
                  <c:v>282.803982</c:v>
                </c:pt>
                <c:pt idx="355">
                  <c:v>282.818555999999</c:v>
                </c:pt>
                <c:pt idx="356">
                  <c:v>282.8297910000001</c:v>
                </c:pt>
                <c:pt idx="357">
                  <c:v>282.838404</c:v>
                </c:pt>
                <c:pt idx="358">
                  <c:v>282.84505</c:v>
                </c:pt>
                <c:pt idx="359">
                  <c:v>282.8501460000001</c:v>
                </c:pt>
                <c:pt idx="360">
                  <c:v>282.85408</c:v>
                </c:pt>
                <c:pt idx="361">
                  <c:v>282.8570900000001</c:v>
                </c:pt>
                <c:pt idx="362">
                  <c:v>282.860041</c:v>
                </c:pt>
                <c:pt idx="363">
                  <c:v>282.8638850000001</c:v>
                </c:pt>
                <c:pt idx="364">
                  <c:v>282.8688620000001</c:v>
                </c:pt>
                <c:pt idx="365">
                  <c:v>282.8753589999992</c:v>
                </c:pt>
                <c:pt idx="366">
                  <c:v>282.883793</c:v>
                </c:pt>
                <c:pt idx="367">
                  <c:v>282.89476</c:v>
                </c:pt>
                <c:pt idx="368">
                  <c:v>282.909006</c:v>
                </c:pt>
                <c:pt idx="369">
                  <c:v>282.927512999999</c:v>
                </c:pt>
                <c:pt idx="370">
                  <c:v>282.9515929999989</c:v>
                </c:pt>
                <c:pt idx="371">
                  <c:v>282.9828860000001</c:v>
                </c:pt>
                <c:pt idx="372">
                  <c:v>283.023595999999</c:v>
                </c:pt>
                <c:pt idx="373">
                  <c:v>283.076495</c:v>
                </c:pt>
                <c:pt idx="374">
                  <c:v>283.1452490000001</c:v>
                </c:pt>
                <c:pt idx="375">
                  <c:v>283.234656</c:v>
                </c:pt>
                <c:pt idx="376">
                  <c:v>283.350885</c:v>
                </c:pt>
                <c:pt idx="377">
                  <c:v>283.5019830000001</c:v>
                </c:pt>
                <c:pt idx="378">
                  <c:v>283.69838</c:v>
                </c:pt>
                <c:pt idx="379">
                  <c:v>283.953726</c:v>
                </c:pt>
                <c:pt idx="380">
                  <c:v>284.2856650000001</c:v>
                </c:pt>
                <c:pt idx="381">
                  <c:v>284.6176030000001</c:v>
                </c:pt>
                <c:pt idx="382">
                  <c:v>284.872949</c:v>
                </c:pt>
                <c:pt idx="383">
                  <c:v>285.0693460000001</c:v>
                </c:pt>
                <c:pt idx="384">
                  <c:v>285.220444</c:v>
                </c:pt>
                <c:pt idx="385">
                  <c:v>285.336673</c:v>
                </c:pt>
                <c:pt idx="386">
                  <c:v>285.42608</c:v>
                </c:pt>
                <c:pt idx="387">
                  <c:v>285.494834</c:v>
                </c:pt>
                <c:pt idx="388">
                  <c:v>285.5477330000001</c:v>
                </c:pt>
                <c:pt idx="389">
                  <c:v>285.588443</c:v>
                </c:pt>
                <c:pt idx="390">
                  <c:v>285.619736</c:v>
                </c:pt>
                <c:pt idx="391">
                  <c:v>285.643816</c:v>
                </c:pt>
                <c:pt idx="392">
                  <c:v>285.662323</c:v>
                </c:pt>
                <c:pt idx="393">
                  <c:v>285.676599</c:v>
                </c:pt>
                <c:pt idx="394">
                  <c:v>285.687536</c:v>
                </c:pt>
                <c:pt idx="395">
                  <c:v>285.69597</c:v>
                </c:pt>
                <c:pt idx="396">
                  <c:v>285.702467</c:v>
                </c:pt>
                <c:pt idx="397">
                  <c:v>285.707444</c:v>
                </c:pt>
                <c:pt idx="398">
                  <c:v>285.711288</c:v>
                </c:pt>
                <c:pt idx="399">
                  <c:v>285.714239</c:v>
                </c:pt>
                <c:pt idx="400">
                  <c:v>285.7172489999999</c:v>
                </c:pt>
                <c:pt idx="401">
                  <c:v>285.721182999999</c:v>
                </c:pt>
                <c:pt idx="402">
                  <c:v>285.726278999999</c:v>
                </c:pt>
                <c:pt idx="403">
                  <c:v>285.732925</c:v>
                </c:pt>
                <c:pt idx="404">
                  <c:v>285.741568</c:v>
                </c:pt>
                <c:pt idx="405">
                  <c:v>285.752773</c:v>
                </c:pt>
                <c:pt idx="406">
                  <c:v>285.767347</c:v>
                </c:pt>
                <c:pt idx="407">
                  <c:v>285.786300999999</c:v>
                </c:pt>
                <c:pt idx="408">
                  <c:v>285.810947</c:v>
                </c:pt>
                <c:pt idx="409">
                  <c:v>285.842985</c:v>
                </c:pt>
                <c:pt idx="410">
                  <c:v>285.884619</c:v>
                </c:pt>
                <c:pt idx="411">
                  <c:v>285.938769999999</c:v>
                </c:pt>
                <c:pt idx="412">
                  <c:v>286.009133</c:v>
                </c:pt>
                <c:pt idx="413">
                  <c:v>286.1006260000001</c:v>
                </c:pt>
                <c:pt idx="414">
                  <c:v>286.219567</c:v>
                </c:pt>
                <c:pt idx="415">
                  <c:v>286.374182</c:v>
                </c:pt>
                <c:pt idx="416">
                  <c:v>286.575197999999</c:v>
                </c:pt>
                <c:pt idx="417">
                  <c:v>286.836504999999</c:v>
                </c:pt>
                <c:pt idx="418">
                  <c:v>287.176222</c:v>
                </c:pt>
                <c:pt idx="419">
                  <c:v>287.617832</c:v>
                </c:pt>
                <c:pt idx="420">
                  <c:v>288.191914999999</c:v>
                </c:pt>
                <c:pt idx="421">
                  <c:v>288.938253999999</c:v>
                </c:pt>
                <c:pt idx="422">
                  <c:v>289.908469</c:v>
                </c:pt>
                <c:pt idx="423">
                  <c:v>291.1697630000001</c:v>
                </c:pt>
                <c:pt idx="424">
                  <c:v>292.8094270000001</c:v>
                </c:pt>
                <c:pt idx="425">
                  <c:v>294.941008</c:v>
                </c:pt>
                <c:pt idx="426">
                  <c:v>297.7120880000001</c:v>
                </c:pt>
                <c:pt idx="427">
                  <c:v>301.3144430000001</c:v>
                </c:pt>
                <c:pt idx="428">
                  <c:v>305.9975209999996</c:v>
                </c:pt>
                <c:pt idx="429">
                  <c:v>312.0855389999989</c:v>
                </c:pt>
                <c:pt idx="430">
                  <c:v>319.999932999999</c:v>
                </c:pt>
                <c:pt idx="431">
                  <c:v>327.9143569999989</c:v>
                </c:pt>
                <c:pt idx="432">
                  <c:v>334.002376</c:v>
                </c:pt>
                <c:pt idx="433">
                  <c:v>338.685453</c:v>
                </c:pt>
                <c:pt idx="434">
                  <c:v>342.287809</c:v>
                </c:pt>
                <c:pt idx="435">
                  <c:v>345.058858</c:v>
                </c:pt>
                <c:pt idx="436">
                  <c:v>347.19044</c:v>
                </c:pt>
                <c:pt idx="437">
                  <c:v>348.8301339999989</c:v>
                </c:pt>
                <c:pt idx="438">
                  <c:v>350.091428</c:v>
                </c:pt>
                <c:pt idx="439">
                  <c:v>351.0616420000001</c:v>
                </c:pt>
                <c:pt idx="440">
                  <c:v>351.8079820000001</c:v>
                </c:pt>
                <c:pt idx="441">
                  <c:v>352.382064</c:v>
                </c:pt>
                <c:pt idx="442">
                  <c:v>352.823675</c:v>
                </c:pt>
                <c:pt idx="443">
                  <c:v>353.163391</c:v>
                </c:pt>
                <c:pt idx="444">
                  <c:v>353.4246979999999</c:v>
                </c:pt>
                <c:pt idx="445">
                  <c:v>353.6256850000001</c:v>
                </c:pt>
                <c:pt idx="446">
                  <c:v>353.7803289999989</c:v>
                </c:pt>
                <c:pt idx="447">
                  <c:v>353.89927</c:v>
                </c:pt>
                <c:pt idx="448">
                  <c:v>353.990763</c:v>
                </c:pt>
                <c:pt idx="449">
                  <c:v>354.061126999999</c:v>
                </c:pt>
                <c:pt idx="450">
                  <c:v>354.115278</c:v>
                </c:pt>
                <c:pt idx="451">
                  <c:v>354.156911</c:v>
                </c:pt>
                <c:pt idx="452">
                  <c:v>354.188949</c:v>
                </c:pt>
                <c:pt idx="453">
                  <c:v>354.213594999999</c:v>
                </c:pt>
                <c:pt idx="454">
                  <c:v>354.2325499999992</c:v>
                </c:pt>
                <c:pt idx="455">
                  <c:v>354.247123</c:v>
                </c:pt>
                <c:pt idx="456">
                  <c:v>354.2583289999992</c:v>
                </c:pt>
                <c:pt idx="457">
                  <c:v>354.266971</c:v>
                </c:pt>
                <c:pt idx="458">
                  <c:v>354.273587</c:v>
                </c:pt>
                <c:pt idx="459">
                  <c:v>354.2787129999989</c:v>
                </c:pt>
                <c:pt idx="460">
                  <c:v>354.2826470000001</c:v>
                </c:pt>
                <c:pt idx="461">
                  <c:v>354.285657</c:v>
                </c:pt>
                <c:pt idx="462">
                  <c:v>354.288608</c:v>
                </c:pt>
                <c:pt idx="463">
                  <c:v>354.292452</c:v>
                </c:pt>
                <c:pt idx="464">
                  <c:v>354.297429</c:v>
                </c:pt>
                <c:pt idx="465">
                  <c:v>354.303926</c:v>
                </c:pt>
                <c:pt idx="466">
                  <c:v>354.31236</c:v>
                </c:pt>
                <c:pt idx="467">
                  <c:v>354.323298</c:v>
                </c:pt>
                <c:pt idx="468">
                  <c:v>354.3375429999999</c:v>
                </c:pt>
                <c:pt idx="469">
                  <c:v>354.35608</c:v>
                </c:pt>
                <c:pt idx="470">
                  <c:v>354.380161</c:v>
                </c:pt>
                <c:pt idx="471">
                  <c:v>354.4114529999989</c:v>
                </c:pt>
                <c:pt idx="472">
                  <c:v>354.4521629999999</c:v>
                </c:pt>
                <c:pt idx="473">
                  <c:v>354.5050620000001</c:v>
                </c:pt>
                <c:pt idx="474">
                  <c:v>354.573816</c:v>
                </c:pt>
                <c:pt idx="475">
                  <c:v>354.663223</c:v>
                </c:pt>
                <c:pt idx="476">
                  <c:v>354.779452</c:v>
                </c:pt>
                <c:pt idx="477">
                  <c:v>354.9305199999987</c:v>
                </c:pt>
                <c:pt idx="478">
                  <c:v>355.1269470000001</c:v>
                </c:pt>
                <c:pt idx="479">
                  <c:v>355.382293</c:v>
                </c:pt>
                <c:pt idx="480">
                  <c:v>355.714232</c:v>
                </c:pt>
                <c:pt idx="481">
                  <c:v>356.04617</c:v>
                </c:pt>
                <c:pt idx="482">
                  <c:v>356.301515999999</c:v>
                </c:pt>
                <c:pt idx="483">
                  <c:v>356.497913999999</c:v>
                </c:pt>
                <c:pt idx="484">
                  <c:v>356.6490110000001</c:v>
                </c:pt>
                <c:pt idx="485">
                  <c:v>356.76524</c:v>
                </c:pt>
                <c:pt idx="486">
                  <c:v>356.854618</c:v>
                </c:pt>
                <c:pt idx="487">
                  <c:v>356.923401</c:v>
                </c:pt>
                <c:pt idx="488">
                  <c:v>356.976299999999</c:v>
                </c:pt>
                <c:pt idx="489">
                  <c:v>357.016981</c:v>
                </c:pt>
                <c:pt idx="490">
                  <c:v>357.0483029999999</c:v>
                </c:pt>
                <c:pt idx="491">
                  <c:v>357.072383</c:v>
                </c:pt>
                <c:pt idx="492">
                  <c:v>357.09089</c:v>
                </c:pt>
                <c:pt idx="493">
                  <c:v>357.105136</c:v>
                </c:pt>
                <c:pt idx="494">
                  <c:v>357.116103</c:v>
                </c:pt>
                <c:pt idx="495">
                  <c:v>357.124537</c:v>
                </c:pt>
                <c:pt idx="496">
                  <c:v>357.131004</c:v>
                </c:pt>
                <c:pt idx="497">
                  <c:v>357.136010999999</c:v>
                </c:pt>
                <c:pt idx="498">
                  <c:v>357.1398560000001</c:v>
                </c:pt>
                <c:pt idx="499">
                  <c:v>357.1428060000001</c:v>
                </c:pt>
                <c:pt idx="500">
                  <c:v>357.145816</c:v>
                </c:pt>
                <c:pt idx="501">
                  <c:v>357.1497500000001</c:v>
                </c:pt>
                <c:pt idx="502">
                  <c:v>357.154846</c:v>
                </c:pt>
                <c:pt idx="503">
                  <c:v>357.1614920000001</c:v>
                </c:pt>
                <c:pt idx="504">
                  <c:v>357.170105</c:v>
                </c:pt>
                <c:pt idx="505">
                  <c:v>357.18134</c:v>
                </c:pt>
                <c:pt idx="506">
                  <c:v>357.195914</c:v>
                </c:pt>
                <c:pt idx="507">
                  <c:v>357.214868</c:v>
                </c:pt>
                <c:pt idx="508">
                  <c:v>357.239514999999</c:v>
                </c:pt>
                <c:pt idx="509">
                  <c:v>357.271551999999</c:v>
                </c:pt>
                <c:pt idx="510">
                  <c:v>357.313186</c:v>
                </c:pt>
                <c:pt idx="511">
                  <c:v>357.367307</c:v>
                </c:pt>
                <c:pt idx="512">
                  <c:v>357.4376999999996</c:v>
                </c:pt>
                <c:pt idx="513">
                  <c:v>357.529193</c:v>
                </c:pt>
                <c:pt idx="514">
                  <c:v>357.648134</c:v>
                </c:pt>
                <c:pt idx="515">
                  <c:v>357.802749</c:v>
                </c:pt>
                <c:pt idx="516">
                  <c:v>358.003765</c:v>
                </c:pt>
                <c:pt idx="517">
                  <c:v>358.265072</c:v>
                </c:pt>
                <c:pt idx="518">
                  <c:v>358.604759</c:v>
                </c:pt>
                <c:pt idx="519">
                  <c:v>359.04637</c:v>
                </c:pt>
                <c:pt idx="520">
                  <c:v>359.6204820000001</c:v>
                </c:pt>
                <c:pt idx="521">
                  <c:v>360.366791</c:v>
                </c:pt>
                <c:pt idx="522">
                  <c:v>361.337036</c:v>
                </c:pt>
                <c:pt idx="523">
                  <c:v>362.598329999999</c:v>
                </c:pt>
                <c:pt idx="524">
                  <c:v>364.237994</c:v>
                </c:pt>
                <c:pt idx="525">
                  <c:v>366.3695750000001</c:v>
                </c:pt>
                <c:pt idx="526">
                  <c:v>369.1406250000001</c:v>
                </c:pt>
                <c:pt idx="527">
                  <c:v>372.743011</c:v>
                </c:pt>
                <c:pt idx="528">
                  <c:v>377.4260879999989</c:v>
                </c:pt>
                <c:pt idx="529">
                  <c:v>383.514106</c:v>
                </c:pt>
                <c:pt idx="530">
                  <c:v>391.428499999999</c:v>
                </c:pt>
                <c:pt idx="531">
                  <c:v>399.3429240000001</c:v>
                </c:pt>
                <c:pt idx="532">
                  <c:v>405.4309129999989</c:v>
                </c:pt>
                <c:pt idx="533">
                  <c:v>410.1139900000001</c:v>
                </c:pt>
                <c:pt idx="534">
                  <c:v>413.716375999999</c:v>
                </c:pt>
                <c:pt idx="535">
                  <c:v>416.487426</c:v>
                </c:pt>
                <c:pt idx="536">
                  <c:v>418.6190070000001</c:v>
                </c:pt>
                <c:pt idx="537">
                  <c:v>420.258701</c:v>
                </c:pt>
                <c:pt idx="538">
                  <c:v>421.519965</c:v>
                </c:pt>
                <c:pt idx="539">
                  <c:v>422.4902089999989</c:v>
                </c:pt>
                <c:pt idx="540">
                  <c:v>423.2365189999987</c:v>
                </c:pt>
                <c:pt idx="541">
                  <c:v>423.8106310000001</c:v>
                </c:pt>
                <c:pt idx="542">
                  <c:v>424.2522420000001</c:v>
                </c:pt>
                <c:pt idx="543">
                  <c:v>424.5919289999989</c:v>
                </c:pt>
                <c:pt idx="544">
                  <c:v>424.853265</c:v>
                </c:pt>
                <c:pt idx="545">
                  <c:v>425.0542520000001</c:v>
                </c:pt>
                <c:pt idx="546">
                  <c:v>425.2088670000001</c:v>
                </c:pt>
                <c:pt idx="547">
                  <c:v>425.327808</c:v>
                </c:pt>
                <c:pt idx="548">
                  <c:v>425.419301</c:v>
                </c:pt>
                <c:pt idx="549">
                  <c:v>425.489694</c:v>
                </c:pt>
                <c:pt idx="550">
                  <c:v>425.5438150000001</c:v>
                </c:pt>
                <c:pt idx="551">
                  <c:v>425.585479</c:v>
                </c:pt>
                <c:pt idx="552">
                  <c:v>425.617516</c:v>
                </c:pt>
                <c:pt idx="553">
                  <c:v>425.642133</c:v>
                </c:pt>
                <c:pt idx="554">
                  <c:v>425.6610870000001</c:v>
                </c:pt>
                <c:pt idx="555">
                  <c:v>425.6756900000001</c:v>
                </c:pt>
                <c:pt idx="556">
                  <c:v>425.686896</c:v>
                </c:pt>
                <c:pt idx="557">
                  <c:v>425.695509</c:v>
                </c:pt>
                <c:pt idx="558">
                  <c:v>425.7021549999992</c:v>
                </c:pt>
                <c:pt idx="559">
                  <c:v>425.707251</c:v>
                </c:pt>
                <c:pt idx="560">
                  <c:v>425.711184999999</c:v>
                </c:pt>
                <c:pt idx="561">
                  <c:v>425.7142250000001</c:v>
                </c:pt>
                <c:pt idx="562">
                  <c:v>425.717174999999</c:v>
                </c:pt>
                <c:pt idx="563">
                  <c:v>425.72099</c:v>
                </c:pt>
                <c:pt idx="564">
                  <c:v>425.725996</c:v>
                </c:pt>
                <c:pt idx="565">
                  <c:v>425.732464</c:v>
                </c:pt>
                <c:pt idx="566">
                  <c:v>425.740898</c:v>
                </c:pt>
                <c:pt idx="567">
                  <c:v>425.751865</c:v>
                </c:pt>
                <c:pt idx="568">
                  <c:v>425.766109999999</c:v>
                </c:pt>
                <c:pt idx="569">
                  <c:v>425.7846470000001</c:v>
                </c:pt>
                <c:pt idx="570">
                  <c:v>425.808728</c:v>
                </c:pt>
                <c:pt idx="571">
                  <c:v>425.8400200000001</c:v>
                </c:pt>
                <c:pt idx="572">
                  <c:v>425.8807</c:v>
                </c:pt>
                <c:pt idx="573">
                  <c:v>425.9335989999989</c:v>
                </c:pt>
                <c:pt idx="574">
                  <c:v>426.002383</c:v>
                </c:pt>
                <c:pt idx="575">
                  <c:v>426.0917899999992</c:v>
                </c:pt>
                <c:pt idx="576">
                  <c:v>426.207989</c:v>
                </c:pt>
                <c:pt idx="577">
                  <c:v>426.3590870000001</c:v>
                </c:pt>
                <c:pt idx="578">
                  <c:v>426.555514</c:v>
                </c:pt>
                <c:pt idx="579">
                  <c:v>426.8108310000001</c:v>
                </c:pt>
                <c:pt idx="580">
                  <c:v>427.142799</c:v>
                </c:pt>
                <c:pt idx="581">
                  <c:v>427.4747369999992</c:v>
                </c:pt>
                <c:pt idx="582">
                  <c:v>427.7300539999989</c:v>
                </c:pt>
                <c:pt idx="583">
                  <c:v>427.926481</c:v>
                </c:pt>
                <c:pt idx="584">
                  <c:v>428.077579</c:v>
                </c:pt>
                <c:pt idx="585">
                  <c:v>428.193778</c:v>
                </c:pt>
                <c:pt idx="586">
                  <c:v>428.2831849999992</c:v>
                </c:pt>
                <c:pt idx="587">
                  <c:v>428.351969</c:v>
                </c:pt>
                <c:pt idx="588">
                  <c:v>428.404868</c:v>
                </c:pt>
                <c:pt idx="589">
                  <c:v>428.445548</c:v>
                </c:pt>
                <c:pt idx="590">
                  <c:v>428.47684</c:v>
                </c:pt>
                <c:pt idx="591">
                  <c:v>428.5009210000001</c:v>
                </c:pt>
                <c:pt idx="592">
                  <c:v>428.519458</c:v>
                </c:pt>
                <c:pt idx="593">
                  <c:v>428.5337029999992</c:v>
                </c:pt>
                <c:pt idx="594">
                  <c:v>428.5446700000001</c:v>
                </c:pt>
                <c:pt idx="595">
                  <c:v>428.553104</c:v>
                </c:pt>
                <c:pt idx="596">
                  <c:v>428.5595720000001</c:v>
                </c:pt>
                <c:pt idx="597">
                  <c:v>428.5645779999999</c:v>
                </c:pt>
                <c:pt idx="598">
                  <c:v>428.568393</c:v>
                </c:pt>
                <c:pt idx="599">
                  <c:v>428.571343</c:v>
                </c:pt>
                <c:pt idx="600">
                  <c:v>428.574383</c:v>
                </c:pt>
                <c:pt idx="601">
                  <c:v>428.578316999999</c:v>
                </c:pt>
                <c:pt idx="602">
                  <c:v>428.583413</c:v>
                </c:pt>
                <c:pt idx="603">
                  <c:v>428.5900589999989</c:v>
                </c:pt>
                <c:pt idx="604">
                  <c:v>428.598672</c:v>
                </c:pt>
                <c:pt idx="605">
                  <c:v>428.609878</c:v>
                </c:pt>
                <c:pt idx="606">
                  <c:v>428.6244810000001</c:v>
                </c:pt>
                <c:pt idx="607">
                  <c:v>428.643435</c:v>
                </c:pt>
                <c:pt idx="608">
                  <c:v>428.668052</c:v>
                </c:pt>
                <c:pt idx="609">
                  <c:v>428.700089</c:v>
                </c:pt>
                <c:pt idx="610">
                  <c:v>428.741753</c:v>
                </c:pt>
                <c:pt idx="611">
                  <c:v>428.795874</c:v>
                </c:pt>
                <c:pt idx="612">
                  <c:v>428.8662670000001</c:v>
                </c:pt>
                <c:pt idx="613">
                  <c:v>428.95776</c:v>
                </c:pt>
                <c:pt idx="614">
                  <c:v>429.076701</c:v>
                </c:pt>
                <c:pt idx="615">
                  <c:v>429.2313159999987</c:v>
                </c:pt>
                <c:pt idx="616">
                  <c:v>429.432332999999</c:v>
                </c:pt>
                <c:pt idx="617">
                  <c:v>429.693639</c:v>
                </c:pt>
                <c:pt idx="618">
                  <c:v>430.033325999999</c:v>
                </c:pt>
                <c:pt idx="619">
                  <c:v>430.474937</c:v>
                </c:pt>
                <c:pt idx="620">
                  <c:v>431.049049</c:v>
                </c:pt>
                <c:pt idx="621">
                  <c:v>431.7953589999989</c:v>
                </c:pt>
                <c:pt idx="622">
                  <c:v>432.765603</c:v>
                </c:pt>
                <c:pt idx="623">
                  <c:v>434.026867</c:v>
                </c:pt>
                <c:pt idx="624">
                  <c:v>435.6665610000001</c:v>
                </c:pt>
                <c:pt idx="625">
                  <c:v>437.798141999999</c:v>
                </c:pt>
                <c:pt idx="626">
                  <c:v>440.569192</c:v>
                </c:pt>
                <c:pt idx="627">
                  <c:v>444.171578</c:v>
                </c:pt>
                <c:pt idx="628">
                  <c:v>448.8546550000001</c:v>
                </c:pt>
                <c:pt idx="629">
                  <c:v>454.9426440000001</c:v>
                </c:pt>
                <c:pt idx="630">
                  <c:v>462.8570680000001</c:v>
                </c:pt>
                <c:pt idx="631">
                  <c:v>470.771462</c:v>
                </c:pt>
                <c:pt idx="632">
                  <c:v>476.85948</c:v>
                </c:pt>
                <c:pt idx="633">
                  <c:v>481.542557</c:v>
                </c:pt>
                <c:pt idx="634">
                  <c:v>485.144943</c:v>
                </c:pt>
                <c:pt idx="635">
                  <c:v>487.915993</c:v>
                </c:pt>
                <c:pt idx="636">
                  <c:v>490.047574</c:v>
                </c:pt>
                <c:pt idx="637">
                  <c:v>491.687238</c:v>
                </c:pt>
                <c:pt idx="638">
                  <c:v>492.948531999999</c:v>
                </c:pt>
                <c:pt idx="639">
                  <c:v>493.918776999999</c:v>
                </c:pt>
                <c:pt idx="640">
                  <c:v>494.6650860000001</c:v>
                </c:pt>
                <c:pt idx="641">
                  <c:v>495.2391979999989</c:v>
                </c:pt>
                <c:pt idx="642">
                  <c:v>495.680809</c:v>
                </c:pt>
                <c:pt idx="643">
                  <c:v>496.020496</c:v>
                </c:pt>
                <c:pt idx="644">
                  <c:v>496.281803</c:v>
                </c:pt>
                <c:pt idx="645">
                  <c:v>496.4828189999996</c:v>
                </c:pt>
                <c:pt idx="646">
                  <c:v>496.637434</c:v>
                </c:pt>
                <c:pt idx="647">
                  <c:v>496.756374999999</c:v>
                </c:pt>
                <c:pt idx="648">
                  <c:v>496.847868</c:v>
                </c:pt>
                <c:pt idx="649">
                  <c:v>496.918261</c:v>
                </c:pt>
                <c:pt idx="650">
                  <c:v>496.9723820000001</c:v>
                </c:pt>
                <c:pt idx="651">
                  <c:v>497.014016</c:v>
                </c:pt>
                <c:pt idx="652">
                  <c:v>497.046053</c:v>
                </c:pt>
                <c:pt idx="653">
                  <c:v>497.0707</c:v>
                </c:pt>
                <c:pt idx="654">
                  <c:v>497.0896540000001</c:v>
                </c:pt>
                <c:pt idx="655">
                  <c:v>497.1042280000001</c:v>
                </c:pt>
                <c:pt idx="656">
                  <c:v>497.1154630000001</c:v>
                </c:pt>
                <c:pt idx="657">
                  <c:v>497.1240760000001</c:v>
                </c:pt>
                <c:pt idx="658">
                  <c:v>497.130722</c:v>
                </c:pt>
                <c:pt idx="659">
                  <c:v>497.135818</c:v>
                </c:pt>
                <c:pt idx="660">
                  <c:v>497.139752</c:v>
                </c:pt>
                <c:pt idx="661">
                  <c:v>497.1427620000001</c:v>
                </c:pt>
                <c:pt idx="662">
                  <c:v>497.1457120000001</c:v>
                </c:pt>
                <c:pt idx="663">
                  <c:v>497.1495570000001</c:v>
                </c:pt>
                <c:pt idx="664">
                  <c:v>497.1545640000001</c:v>
                </c:pt>
                <c:pt idx="665">
                  <c:v>497.161031</c:v>
                </c:pt>
                <c:pt idx="666">
                  <c:v>497.1694650000001</c:v>
                </c:pt>
                <c:pt idx="667">
                  <c:v>497.1804320000001</c:v>
                </c:pt>
                <c:pt idx="668">
                  <c:v>497.194678</c:v>
                </c:pt>
                <c:pt idx="669">
                  <c:v>497.213185</c:v>
                </c:pt>
                <c:pt idx="670">
                  <c:v>497.237265</c:v>
                </c:pt>
                <c:pt idx="671">
                  <c:v>497.268587</c:v>
                </c:pt>
                <c:pt idx="672">
                  <c:v>497.3092680000001</c:v>
                </c:pt>
                <c:pt idx="673">
                  <c:v>497.3621670000001</c:v>
                </c:pt>
                <c:pt idx="674">
                  <c:v>497.430949999999</c:v>
                </c:pt>
                <c:pt idx="675">
                  <c:v>497.5203279999996</c:v>
                </c:pt>
                <c:pt idx="676">
                  <c:v>497.636556999999</c:v>
                </c:pt>
                <c:pt idx="677">
                  <c:v>497.787654</c:v>
                </c:pt>
                <c:pt idx="678">
                  <c:v>497.984052</c:v>
                </c:pt>
                <c:pt idx="679">
                  <c:v>498.2393979999989</c:v>
                </c:pt>
                <c:pt idx="680">
                  <c:v>498.571335999999</c:v>
                </c:pt>
                <c:pt idx="681">
                  <c:v>498.903275</c:v>
                </c:pt>
                <c:pt idx="682">
                  <c:v>499.1586210000001</c:v>
                </c:pt>
                <c:pt idx="683">
                  <c:v>499.355048</c:v>
                </c:pt>
                <c:pt idx="684">
                  <c:v>499.506115999999</c:v>
                </c:pt>
                <c:pt idx="685">
                  <c:v>499.6223450000001</c:v>
                </c:pt>
                <c:pt idx="686">
                  <c:v>499.711751999999</c:v>
                </c:pt>
                <c:pt idx="687">
                  <c:v>499.780505999999</c:v>
                </c:pt>
                <c:pt idx="688">
                  <c:v>499.833405</c:v>
                </c:pt>
                <c:pt idx="689">
                  <c:v>499.874115</c:v>
                </c:pt>
                <c:pt idx="690">
                  <c:v>499.905407</c:v>
                </c:pt>
                <c:pt idx="691">
                  <c:v>499.929488</c:v>
                </c:pt>
                <c:pt idx="692">
                  <c:v>499.948025</c:v>
                </c:pt>
                <c:pt idx="693">
                  <c:v>499.96227</c:v>
                </c:pt>
                <c:pt idx="694">
                  <c:v>499.9732079999989</c:v>
                </c:pt>
                <c:pt idx="695">
                  <c:v>499.981642</c:v>
                </c:pt>
                <c:pt idx="696">
                  <c:v>499.9881389999987</c:v>
                </c:pt>
                <c:pt idx="697">
                  <c:v>499.9931159999986</c:v>
                </c:pt>
                <c:pt idx="698">
                  <c:v>499.9969599999988</c:v>
                </c:pt>
                <c:pt idx="699">
                  <c:v>499.999910999999</c:v>
                </c:pt>
                <c:pt idx="700">
                  <c:v>500.0029210000001</c:v>
                </c:pt>
                <c:pt idx="701">
                  <c:v>500.006855</c:v>
                </c:pt>
                <c:pt idx="702">
                  <c:v>500.011981</c:v>
                </c:pt>
                <c:pt idx="703">
                  <c:v>500.018596999999</c:v>
                </c:pt>
                <c:pt idx="704">
                  <c:v>500.027239</c:v>
                </c:pt>
                <c:pt idx="705">
                  <c:v>500.038445</c:v>
                </c:pt>
                <c:pt idx="706">
                  <c:v>500.053048</c:v>
                </c:pt>
                <c:pt idx="707">
                  <c:v>500.0720020000001</c:v>
                </c:pt>
                <c:pt idx="708">
                  <c:v>500.096618999999</c:v>
                </c:pt>
                <c:pt idx="709">
                  <c:v>500.1286860000001</c:v>
                </c:pt>
                <c:pt idx="710">
                  <c:v>500.17029</c:v>
                </c:pt>
                <c:pt idx="711">
                  <c:v>500.224411</c:v>
                </c:pt>
                <c:pt idx="712">
                  <c:v>500.2948050000001</c:v>
                </c:pt>
                <c:pt idx="713">
                  <c:v>500.386298</c:v>
                </c:pt>
                <c:pt idx="714">
                  <c:v>500.505269</c:v>
                </c:pt>
                <c:pt idx="715">
                  <c:v>500.6598830000003</c:v>
                </c:pt>
                <c:pt idx="716">
                  <c:v>500.8608700000001</c:v>
                </c:pt>
                <c:pt idx="717">
                  <c:v>501.122177</c:v>
                </c:pt>
                <c:pt idx="718">
                  <c:v>501.461864</c:v>
                </c:pt>
                <c:pt idx="719">
                  <c:v>501.903474</c:v>
                </c:pt>
                <c:pt idx="720">
                  <c:v>502.477586</c:v>
                </c:pt>
                <c:pt idx="721">
                  <c:v>503.223896</c:v>
                </c:pt>
                <c:pt idx="722">
                  <c:v>504.1941400000001</c:v>
                </c:pt>
                <c:pt idx="723">
                  <c:v>505.455434</c:v>
                </c:pt>
                <c:pt idx="724">
                  <c:v>507.095098</c:v>
                </c:pt>
                <c:pt idx="725">
                  <c:v>509.22668</c:v>
                </c:pt>
                <c:pt idx="726">
                  <c:v>511.997758999999</c:v>
                </c:pt>
                <c:pt idx="727">
                  <c:v>515.600145</c:v>
                </c:pt>
                <c:pt idx="728">
                  <c:v>520.283222</c:v>
                </c:pt>
                <c:pt idx="729">
                  <c:v>526.3712409999994</c:v>
                </c:pt>
                <c:pt idx="730">
                  <c:v>534.285605</c:v>
                </c:pt>
                <c:pt idx="731">
                  <c:v>542.2000290000001</c:v>
                </c:pt>
                <c:pt idx="732">
                  <c:v>548.2880470000005</c:v>
                </c:pt>
                <c:pt idx="733">
                  <c:v>552.9711249999988</c:v>
                </c:pt>
                <c:pt idx="734">
                  <c:v>556.5735100000001</c:v>
                </c:pt>
                <c:pt idx="735">
                  <c:v>559.3445300000001</c:v>
                </c:pt>
                <c:pt idx="736">
                  <c:v>561.4761110000001</c:v>
                </c:pt>
                <c:pt idx="737">
                  <c:v>563.1158350000001</c:v>
                </c:pt>
                <c:pt idx="738">
                  <c:v>564.3770689999988</c:v>
                </c:pt>
                <c:pt idx="739">
                  <c:v>565.3473139999984</c:v>
                </c:pt>
                <c:pt idx="740">
                  <c:v>566.093624</c:v>
                </c:pt>
                <c:pt idx="741">
                  <c:v>566.6677360000001</c:v>
                </c:pt>
                <c:pt idx="742">
                  <c:v>567.1093460000001</c:v>
                </c:pt>
                <c:pt idx="743">
                  <c:v>567.449033</c:v>
                </c:pt>
                <c:pt idx="744">
                  <c:v>567.7103400000005</c:v>
                </c:pt>
                <c:pt idx="745">
                  <c:v>567.9113860000001</c:v>
                </c:pt>
                <c:pt idx="746">
                  <c:v>568.0660009999988</c:v>
                </c:pt>
                <c:pt idx="747">
                  <c:v>568.184912</c:v>
                </c:pt>
                <c:pt idx="748">
                  <c:v>568.2764050000001</c:v>
                </c:pt>
                <c:pt idx="749">
                  <c:v>568.3467979999994</c:v>
                </c:pt>
                <c:pt idx="750">
                  <c:v>568.4009189999994</c:v>
                </c:pt>
                <c:pt idx="751">
                  <c:v>568.4425829999988</c:v>
                </c:pt>
                <c:pt idx="752">
                  <c:v>568.47465</c:v>
                </c:pt>
                <c:pt idx="753">
                  <c:v>568.4992669999988</c:v>
                </c:pt>
                <c:pt idx="754">
                  <c:v>568.5182209999994</c:v>
                </c:pt>
                <c:pt idx="755">
                  <c:v>568.5328249999986</c:v>
                </c:pt>
                <c:pt idx="756">
                  <c:v>568.54403</c:v>
                </c:pt>
                <c:pt idx="757">
                  <c:v>568.5526129999982</c:v>
                </c:pt>
                <c:pt idx="758">
                  <c:v>568.5592889999994</c:v>
                </c:pt>
                <c:pt idx="759">
                  <c:v>568.5643550000001</c:v>
                </c:pt>
                <c:pt idx="760">
                  <c:v>568.5682889999994</c:v>
                </c:pt>
                <c:pt idx="761">
                  <c:v>568.571329</c:v>
                </c:pt>
                <c:pt idx="762">
                  <c:v>568.5743090000001</c:v>
                </c:pt>
                <c:pt idx="763">
                  <c:v>568.578124</c:v>
                </c:pt>
                <c:pt idx="764">
                  <c:v>568.5831310000005</c:v>
                </c:pt>
                <c:pt idx="765">
                  <c:v>568.589568</c:v>
                </c:pt>
                <c:pt idx="766">
                  <c:v>568.5980320000005</c:v>
                </c:pt>
                <c:pt idx="767">
                  <c:v>568.608999</c:v>
                </c:pt>
                <c:pt idx="768">
                  <c:v>568.623245</c:v>
                </c:pt>
                <c:pt idx="769">
                  <c:v>568.641782</c:v>
                </c:pt>
                <c:pt idx="770">
                  <c:v>568.6658020000001</c:v>
                </c:pt>
                <c:pt idx="771">
                  <c:v>568.6971550000001</c:v>
                </c:pt>
                <c:pt idx="772">
                  <c:v>568.7378050000001</c:v>
                </c:pt>
                <c:pt idx="773">
                  <c:v>568.790734</c:v>
                </c:pt>
                <c:pt idx="774">
                  <c:v>568.8595179999984</c:v>
                </c:pt>
                <c:pt idx="775">
                  <c:v>568.9489249999988</c:v>
                </c:pt>
                <c:pt idx="776">
                  <c:v>569.0650939999994</c:v>
                </c:pt>
                <c:pt idx="777">
                  <c:v>569.2161920000001</c:v>
                </c:pt>
                <c:pt idx="778">
                  <c:v>569.4126489999985</c:v>
                </c:pt>
                <c:pt idx="779">
                  <c:v>569.6679350000001</c:v>
                </c:pt>
                <c:pt idx="780">
                  <c:v>569.999874</c:v>
                </c:pt>
                <c:pt idx="781">
                  <c:v>570.3318720000001</c:v>
                </c:pt>
                <c:pt idx="782">
                  <c:v>570.5871579999994</c:v>
                </c:pt>
                <c:pt idx="783">
                  <c:v>570.783615</c:v>
                </c:pt>
                <c:pt idx="784">
                  <c:v>570.934713</c:v>
                </c:pt>
                <c:pt idx="785">
                  <c:v>571.0508820000001</c:v>
                </c:pt>
                <c:pt idx="786">
                  <c:v>571.1402889999994</c:v>
                </c:pt>
                <c:pt idx="787">
                  <c:v>571.209073</c:v>
                </c:pt>
                <c:pt idx="788">
                  <c:v>571.2620019999994</c:v>
                </c:pt>
                <c:pt idx="789">
                  <c:v>571.3026519999983</c:v>
                </c:pt>
                <c:pt idx="790">
                  <c:v>571.3339450000001</c:v>
                </c:pt>
                <c:pt idx="791">
                  <c:v>571.3580249999985</c:v>
                </c:pt>
                <c:pt idx="792">
                  <c:v>571.3765619999994</c:v>
                </c:pt>
                <c:pt idx="793">
                  <c:v>571.390808</c:v>
                </c:pt>
                <c:pt idx="794">
                  <c:v>571.401775</c:v>
                </c:pt>
                <c:pt idx="795">
                  <c:v>571.4102389999994</c:v>
                </c:pt>
                <c:pt idx="796">
                  <c:v>571.4166759999994</c:v>
                </c:pt>
                <c:pt idx="797">
                  <c:v>571.4216829999988</c:v>
                </c:pt>
                <c:pt idx="798">
                  <c:v>571.4254980000001</c:v>
                </c:pt>
                <c:pt idx="799">
                  <c:v>571.428478</c:v>
                </c:pt>
                <c:pt idx="800">
                  <c:v>571.4315179999984</c:v>
                </c:pt>
                <c:pt idx="801">
                  <c:v>571.4354519999994</c:v>
                </c:pt>
                <c:pt idx="802">
                  <c:v>571.4405179999985</c:v>
                </c:pt>
                <c:pt idx="803">
                  <c:v>571.4471339999988</c:v>
                </c:pt>
                <c:pt idx="804">
                  <c:v>571.4557770000001</c:v>
                </c:pt>
                <c:pt idx="805">
                  <c:v>571.4669819999988</c:v>
                </c:pt>
                <c:pt idx="806">
                  <c:v>571.4815860000001</c:v>
                </c:pt>
                <c:pt idx="807">
                  <c:v>571.50054</c:v>
                </c:pt>
                <c:pt idx="808">
                  <c:v>571.5251559999994</c:v>
                </c:pt>
                <c:pt idx="809">
                  <c:v>571.5572239999975</c:v>
                </c:pt>
                <c:pt idx="810">
                  <c:v>571.5988870000005</c:v>
                </c:pt>
                <c:pt idx="811">
                  <c:v>571.653008</c:v>
                </c:pt>
                <c:pt idx="812">
                  <c:v>571.7234020000001</c:v>
                </c:pt>
                <c:pt idx="813">
                  <c:v>571.8148950000001</c:v>
                </c:pt>
                <c:pt idx="814">
                  <c:v>571.9338060000001</c:v>
                </c:pt>
                <c:pt idx="815">
                  <c:v>572.08842</c:v>
                </c:pt>
                <c:pt idx="816">
                  <c:v>572.2894070000005</c:v>
                </c:pt>
                <c:pt idx="817">
                  <c:v>572.550774</c:v>
                </c:pt>
                <c:pt idx="818">
                  <c:v>572.8904600000001</c:v>
                </c:pt>
                <c:pt idx="819">
                  <c:v>573.3320709999994</c:v>
                </c:pt>
                <c:pt idx="820">
                  <c:v>573.9061830000001</c:v>
                </c:pt>
                <c:pt idx="821">
                  <c:v>574.6524929999994</c:v>
                </c:pt>
                <c:pt idx="822">
                  <c:v>575.6226780000001</c:v>
                </c:pt>
                <c:pt idx="823">
                  <c:v>576.8839720000001</c:v>
                </c:pt>
                <c:pt idx="824">
                  <c:v>578.5236950000001</c:v>
                </c:pt>
                <c:pt idx="825">
                  <c:v>580.6552770000001</c:v>
                </c:pt>
                <c:pt idx="826">
                  <c:v>583.4262969999984</c:v>
                </c:pt>
                <c:pt idx="827">
                  <c:v>587.0286820000001</c:v>
                </c:pt>
                <c:pt idx="828">
                  <c:v>591.71176</c:v>
                </c:pt>
                <c:pt idx="829">
                  <c:v>597.799778000001</c:v>
                </c:pt>
                <c:pt idx="830">
                  <c:v>605.7142020000001</c:v>
                </c:pt>
                <c:pt idx="831">
                  <c:v>613.6285660000001</c:v>
                </c:pt>
                <c:pt idx="832">
                  <c:v>619.716585</c:v>
                </c:pt>
                <c:pt idx="833">
                  <c:v>624.3996619999994</c:v>
                </c:pt>
                <c:pt idx="834">
                  <c:v>628.0020480000001</c:v>
                </c:pt>
                <c:pt idx="835">
                  <c:v>630.773127</c:v>
                </c:pt>
                <c:pt idx="836">
                  <c:v>632.904708</c:v>
                </c:pt>
                <c:pt idx="837">
                  <c:v>634.5443730000001</c:v>
                </c:pt>
                <c:pt idx="838">
                  <c:v>635.8056659999984</c:v>
                </c:pt>
                <c:pt idx="839">
                  <c:v>636.7758510000005</c:v>
                </c:pt>
                <c:pt idx="840">
                  <c:v>637.5222209999978</c:v>
                </c:pt>
                <c:pt idx="841">
                  <c:v>638.0963330000001</c:v>
                </c:pt>
                <c:pt idx="842">
                  <c:v>638.5379429999994</c:v>
                </c:pt>
                <c:pt idx="843">
                  <c:v>638.8776300000001</c:v>
                </c:pt>
                <c:pt idx="844">
                  <c:v>639.1389370000001</c:v>
                </c:pt>
                <c:pt idx="845">
                  <c:v>639.3399239999985</c:v>
                </c:pt>
                <c:pt idx="846">
                  <c:v>639.494538</c:v>
                </c:pt>
                <c:pt idx="847">
                  <c:v>639.613509</c:v>
                </c:pt>
                <c:pt idx="848">
                  <c:v>639.705002</c:v>
                </c:pt>
                <c:pt idx="849">
                  <c:v>639.775395</c:v>
                </c:pt>
                <c:pt idx="850">
                  <c:v>639.8295159999988</c:v>
                </c:pt>
                <c:pt idx="851">
                  <c:v>639.8711199999988</c:v>
                </c:pt>
                <c:pt idx="852">
                  <c:v>639.903188</c:v>
                </c:pt>
                <c:pt idx="853">
                  <c:v>639.9278039999994</c:v>
                </c:pt>
                <c:pt idx="854">
                  <c:v>639.9467589999994</c:v>
                </c:pt>
                <c:pt idx="855">
                  <c:v>639.9613619999989</c:v>
                </c:pt>
                <c:pt idx="856">
                  <c:v>639.9725679999988</c:v>
                </c:pt>
                <c:pt idx="857">
                  <c:v>639.9812099999994</c:v>
                </c:pt>
                <c:pt idx="858">
                  <c:v>639.9878259999994</c:v>
                </c:pt>
                <c:pt idx="859">
                  <c:v>639.9929520000001</c:v>
                </c:pt>
                <c:pt idx="860">
                  <c:v>639.996886</c:v>
                </c:pt>
                <c:pt idx="861">
                  <c:v>639.9998660000001</c:v>
                </c:pt>
                <c:pt idx="862">
                  <c:v>640.0028470000001</c:v>
                </c:pt>
                <c:pt idx="863">
                  <c:v>640.0066609999989</c:v>
                </c:pt>
                <c:pt idx="864">
                  <c:v>640.0116679999984</c:v>
                </c:pt>
                <c:pt idx="865">
                  <c:v>640.0181650000001</c:v>
                </c:pt>
                <c:pt idx="866">
                  <c:v>640.0265689999985</c:v>
                </c:pt>
                <c:pt idx="867">
                  <c:v>640.0375369999994</c:v>
                </c:pt>
                <c:pt idx="868">
                  <c:v>640.0517820000001</c:v>
                </c:pt>
                <c:pt idx="869">
                  <c:v>640.070319</c:v>
                </c:pt>
                <c:pt idx="870">
                  <c:v>640.0943990000001</c:v>
                </c:pt>
                <c:pt idx="871">
                  <c:v>640.1256920000001</c:v>
                </c:pt>
                <c:pt idx="872">
                  <c:v>640.1664020000001</c:v>
                </c:pt>
                <c:pt idx="873">
                  <c:v>640.219271</c:v>
                </c:pt>
                <c:pt idx="874">
                  <c:v>640.2880550000005</c:v>
                </c:pt>
                <c:pt idx="875">
                  <c:v>640.3774619999994</c:v>
                </c:pt>
                <c:pt idx="876">
                  <c:v>640.493691</c:v>
                </c:pt>
                <c:pt idx="877">
                  <c:v>640.6447890000001</c:v>
                </c:pt>
                <c:pt idx="878">
                  <c:v>640.8411859999987</c:v>
                </c:pt>
                <c:pt idx="879">
                  <c:v>641.0965320000001</c:v>
                </c:pt>
                <c:pt idx="880">
                  <c:v>641.4284710000001</c:v>
                </c:pt>
                <c:pt idx="881">
                  <c:v>641.760409</c:v>
                </c:pt>
                <c:pt idx="882">
                  <c:v>642.015755</c:v>
                </c:pt>
                <c:pt idx="883">
                  <c:v>642.2121520000001</c:v>
                </c:pt>
                <c:pt idx="884">
                  <c:v>642.3632499999987</c:v>
                </c:pt>
                <c:pt idx="885">
                  <c:v>642.4794790000001</c:v>
                </c:pt>
                <c:pt idx="886">
                  <c:v>642.568886</c:v>
                </c:pt>
                <c:pt idx="887">
                  <c:v>642.6376099999987</c:v>
                </c:pt>
                <c:pt idx="888">
                  <c:v>642.6905390000001</c:v>
                </c:pt>
                <c:pt idx="889">
                  <c:v>642.7312489999994</c:v>
                </c:pt>
                <c:pt idx="890">
                  <c:v>642.7625419999994</c:v>
                </c:pt>
                <c:pt idx="891">
                  <c:v>642.7866220000001</c:v>
                </c:pt>
                <c:pt idx="892">
                  <c:v>642.8051589999986</c:v>
                </c:pt>
                <c:pt idx="893">
                  <c:v>642.8194050000001</c:v>
                </c:pt>
                <c:pt idx="894">
                  <c:v>642.8303119999994</c:v>
                </c:pt>
                <c:pt idx="895">
                  <c:v>642.838776</c:v>
                </c:pt>
                <c:pt idx="896">
                  <c:v>642.8452729999988</c:v>
                </c:pt>
                <c:pt idx="897">
                  <c:v>642.8502199999978</c:v>
                </c:pt>
                <c:pt idx="898">
                  <c:v>642.8540949999988</c:v>
                </c:pt>
                <c:pt idx="899">
                  <c:v>642.8570149999978</c:v>
                </c:pt>
                <c:pt idx="900">
                  <c:v>642.8600549999987</c:v>
                </c:pt>
                <c:pt idx="901">
                  <c:v>642.8639890000001</c:v>
                </c:pt>
                <c:pt idx="902">
                  <c:v>642.8691149999983</c:v>
                </c:pt>
                <c:pt idx="903">
                  <c:v>642.8757310000005</c:v>
                </c:pt>
                <c:pt idx="904">
                  <c:v>642.8843740000005</c:v>
                </c:pt>
                <c:pt idx="905">
                  <c:v>642.895579</c:v>
                </c:pt>
                <c:pt idx="906">
                  <c:v>642.9101229999985</c:v>
                </c:pt>
                <c:pt idx="907">
                  <c:v>642.9290770000001</c:v>
                </c:pt>
                <c:pt idx="908">
                  <c:v>642.953753</c:v>
                </c:pt>
                <c:pt idx="909">
                  <c:v>642.985761</c:v>
                </c:pt>
                <c:pt idx="910">
                  <c:v>643.0274249999987</c:v>
                </c:pt>
                <c:pt idx="911">
                  <c:v>643.0815460000001</c:v>
                </c:pt>
                <c:pt idx="912">
                  <c:v>643.1519390000001</c:v>
                </c:pt>
                <c:pt idx="913">
                  <c:v>643.2434320000005</c:v>
                </c:pt>
                <c:pt idx="914">
                  <c:v>643.3623429999988</c:v>
                </c:pt>
                <c:pt idx="915">
                  <c:v>643.5170169999989</c:v>
                </c:pt>
                <c:pt idx="916">
                  <c:v>643.7180040000001</c:v>
                </c:pt>
                <c:pt idx="917">
                  <c:v>643.979311</c:v>
                </c:pt>
                <c:pt idx="918">
                  <c:v>644.3189980000001</c:v>
                </c:pt>
                <c:pt idx="919">
                  <c:v>644.7606089999994</c:v>
                </c:pt>
                <c:pt idx="920">
                  <c:v>645.3347210000001</c:v>
                </c:pt>
                <c:pt idx="921">
                  <c:v>646.0810300000001</c:v>
                </c:pt>
                <c:pt idx="922">
                  <c:v>647.0512749999994</c:v>
                </c:pt>
                <c:pt idx="923">
                  <c:v>648.3125689999978</c:v>
                </c:pt>
                <c:pt idx="924">
                  <c:v>649.9522329999984</c:v>
                </c:pt>
                <c:pt idx="925">
                  <c:v>652.0838140000001</c:v>
                </c:pt>
                <c:pt idx="926">
                  <c:v>654.8548940000001</c:v>
                </c:pt>
                <c:pt idx="927">
                  <c:v>658.4572199999974</c:v>
                </c:pt>
                <c:pt idx="928">
                  <c:v>663.1402969999994</c:v>
                </c:pt>
                <c:pt idx="929">
                  <c:v>669.2283150000001</c:v>
                </c:pt>
                <c:pt idx="930">
                  <c:v>677.1427390000001</c:v>
                </c:pt>
                <c:pt idx="931">
                  <c:v>685.057162999998</c:v>
                </c:pt>
                <c:pt idx="932">
                  <c:v>691.1451820000001</c:v>
                </c:pt>
                <c:pt idx="933">
                  <c:v>695.8282589999988</c:v>
                </c:pt>
                <c:pt idx="934">
                  <c:v>699.4305850000001</c:v>
                </c:pt>
                <c:pt idx="935">
                  <c:v>702.2016640000002</c:v>
                </c:pt>
                <c:pt idx="936">
                  <c:v>704.3332459999988</c:v>
                </c:pt>
                <c:pt idx="937">
                  <c:v>705.9729100000001</c:v>
                </c:pt>
                <c:pt idx="938">
                  <c:v>707.2342040000001</c:v>
                </c:pt>
                <c:pt idx="939">
                  <c:v>708.2044480000001</c:v>
                </c:pt>
                <c:pt idx="940">
                  <c:v>708.9507580000001</c:v>
                </c:pt>
                <c:pt idx="941">
                  <c:v>709.5248700000001</c:v>
                </c:pt>
                <c:pt idx="942">
                  <c:v>709.9664809999994</c:v>
                </c:pt>
                <c:pt idx="943">
                  <c:v>710.3061679999983</c:v>
                </c:pt>
                <c:pt idx="944">
                  <c:v>710.5674740000001</c:v>
                </c:pt>
                <c:pt idx="945">
                  <c:v>710.768521</c:v>
                </c:pt>
                <c:pt idx="946">
                  <c:v>710.923135</c:v>
                </c:pt>
                <c:pt idx="947">
                  <c:v>711.0420469999989</c:v>
                </c:pt>
                <c:pt idx="948">
                  <c:v>711.13354</c:v>
                </c:pt>
                <c:pt idx="949">
                  <c:v>711.203933</c:v>
                </c:pt>
                <c:pt idx="950">
                  <c:v>711.2580540000001</c:v>
                </c:pt>
                <c:pt idx="951">
                  <c:v>711.2997170000005</c:v>
                </c:pt>
                <c:pt idx="952">
                  <c:v>711.3317249999988</c:v>
                </c:pt>
                <c:pt idx="953">
                  <c:v>711.3564009999988</c:v>
                </c:pt>
                <c:pt idx="954">
                  <c:v>711.375356</c:v>
                </c:pt>
                <c:pt idx="955">
                  <c:v>711.3898990000001</c:v>
                </c:pt>
                <c:pt idx="956">
                  <c:v>711.4011049999988</c:v>
                </c:pt>
                <c:pt idx="957">
                  <c:v>711.409748</c:v>
                </c:pt>
                <c:pt idx="958">
                  <c:v>711.4164229999988</c:v>
                </c:pt>
                <c:pt idx="959">
                  <c:v>711.4214900000001</c:v>
                </c:pt>
                <c:pt idx="960">
                  <c:v>711.4254239999989</c:v>
                </c:pt>
                <c:pt idx="961">
                  <c:v>711.4284630000001</c:v>
                </c:pt>
                <c:pt idx="962">
                  <c:v>711.4313840000001</c:v>
                </c:pt>
                <c:pt idx="963">
                  <c:v>711.4352579999983</c:v>
                </c:pt>
                <c:pt idx="964">
                  <c:v>711.4402059999985</c:v>
                </c:pt>
                <c:pt idx="965">
                  <c:v>711.4467020000001</c:v>
                </c:pt>
                <c:pt idx="966">
                  <c:v>711.4551659999981</c:v>
                </c:pt>
                <c:pt idx="967">
                  <c:v>711.4660740000002</c:v>
                </c:pt>
                <c:pt idx="968">
                  <c:v>711.4803790000001</c:v>
                </c:pt>
                <c:pt idx="969">
                  <c:v>711.498857</c:v>
                </c:pt>
                <c:pt idx="970">
                  <c:v>711.5229370000001</c:v>
                </c:pt>
                <c:pt idx="971">
                  <c:v>711.5542289999983</c:v>
                </c:pt>
                <c:pt idx="972">
                  <c:v>711.5949390000001</c:v>
                </c:pt>
                <c:pt idx="973">
                  <c:v>711.6478679999988</c:v>
                </c:pt>
                <c:pt idx="974">
                  <c:v>711.7165920000001</c:v>
                </c:pt>
                <c:pt idx="975">
                  <c:v>711.8059990000002</c:v>
                </c:pt>
                <c:pt idx="976">
                  <c:v>711.9222279999975</c:v>
                </c:pt>
                <c:pt idx="977">
                  <c:v>712.073326</c:v>
                </c:pt>
                <c:pt idx="978">
                  <c:v>712.269723</c:v>
                </c:pt>
                <c:pt idx="979">
                  <c:v>712.52507</c:v>
                </c:pt>
                <c:pt idx="980">
                  <c:v>712.8570079999982</c:v>
                </c:pt>
                <c:pt idx="981">
                  <c:v>713.188946</c:v>
                </c:pt>
                <c:pt idx="982">
                  <c:v>713.4442929999988</c:v>
                </c:pt>
                <c:pt idx="983">
                  <c:v>713.6406900000001</c:v>
                </c:pt>
                <c:pt idx="984">
                  <c:v>713.791788</c:v>
                </c:pt>
                <c:pt idx="985">
                  <c:v>713.9080170000001</c:v>
                </c:pt>
                <c:pt idx="986">
                  <c:v>713.9974239999989</c:v>
                </c:pt>
                <c:pt idx="987">
                  <c:v>714.0662069999983</c:v>
                </c:pt>
                <c:pt idx="988">
                  <c:v>714.1190770000001</c:v>
                </c:pt>
                <c:pt idx="989">
                  <c:v>714.159787</c:v>
                </c:pt>
                <c:pt idx="990">
                  <c:v>714.1910790000002</c:v>
                </c:pt>
                <c:pt idx="991">
                  <c:v>714.2151590000001</c:v>
                </c:pt>
                <c:pt idx="992">
                  <c:v>714.233696</c:v>
                </c:pt>
                <c:pt idx="993">
                  <c:v>714.2479420000001</c:v>
                </c:pt>
                <c:pt idx="994">
                  <c:v>714.2589090000001</c:v>
                </c:pt>
                <c:pt idx="995">
                  <c:v>714.2673130000001</c:v>
                </c:pt>
                <c:pt idx="996">
                  <c:v>714.27381</c:v>
                </c:pt>
                <c:pt idx="997">
                  <c:v>714.2788170000005</c:v>
                </c:pt>
                <c:pt idx="998">
                  <c:v>714.282632</c:v>
                </c:pt>
                <c:pt idx="999">
                  <c:v>714.2856120000001</c:v>
                </c:pt>
                <c:pt idx="1000">
                  <c:v>714.2885920000005</c:v>
                </c:pt>
                <c:pt idx="1001">
                  <c:v>714.2925259999994</c:v>
                </c:pt>
                <c:pt idx="1002">
                  <c:v>714.2976520000001</c:v>
                </c:pt>
                <c:pt idx="1003">
                  <c:v>714.3042679999984</c:v>
                </c:pt>
                <c:pt idx="1004">
                  <c:v>714.3129109999984</c:v>
                </c:pt>
                <c:pt idx="1005">
                  <c:v>714.3241169999988</c:v>
                </c:pt>
                <c:pt idx="1006">
                  <c:v>714.3387200000001</c:v>
                </c:pt>
                <c:pt idx="1007">
                  <c:v>714.3576739999984</c:v>
                </c:pt>
                <c:pt idx="1008">
                  <c:v>714.3822909999988</c:v>
                </c:pt>
                <c:pt idx="1009">
                  <c:v>714.414358</c:v>
                </c:pt>
                <c:pt idx="1010">
                  <c:v>714.4559619999987</c:v>
                </c:pt>
                <c:pt idx="1011">
                  <c:v>714.5101430000001</c:v>
                </c:pt>
                <c:pt idx="1012">
                  <c:v>714.580476</c:v>
                </c:pt>
                <c:pt idx="1013">
                  <c:v>714.6719690000001</c:v>
                </c:pt>
                <c:pt idx="1014">
                  <c:v>714.7909400000005</c:v>
                </c:pt>
                <c:pt idx="1015">
                  <c:v>714.9455549999988</c:v>
                </c:pt>
                <c:pt idx="1016">
                  <c:v>715.1465420000001</c:v>
                </c:pt>
                <c:pt idx="1017">
                  <c:v>715.4078480000001</c:v>
                </c:pt>
                <c:pt idx="1018">
                  <c:v>715.7475949999994</c:v>
                </c:pt>
                <c:pt idx="1019">
                  <c:v>716.189206</c:v>
                </c:pt>
                <c:pt idx="1020">
                  <c:v>716.7632580000001</c:v>
                </c:pt>
                <c:pt idx="1021">
                  <c:v>717.5096269999989</c:v>
                </c:pt>
                <c:pt idx="1022">
                  <c:v>718.479812</c:v>
                </c:pt>
                <c:pt idx="1023">
                  <c:v>719.7411059999994</c:v>
                </c:pt>
                <c:pt idx="1024">
                  <c:v>721.3807700000005</c:v>
                </c:pt>
                <c:pt idx="1025">
                  <c:v>723.5123520000001</c:v>
                </c:pt>
                <c:pt idx="1026">
                  <c:v>726.283431</c:v>
                </c:pt>
                <c:pt idx="1027">
                  <c:v>729.8858170000001</c:v>
                </c:pt>
                <c:pt idx="1028">
                  <c:v>734.5688940000001</c:v>
                </c:pt>
                <c:pt idx="1029">
                  <c:v>740.6569119999994</c:v>
                </c:pt>
                <c:pt idx="1030">
                  <c:v>748.5712770000001</c:v>
                </c:pt>
                <c:pt idx="1031">
                  <c:v>756.485701</c:v>
                </c:pt>
                <c:pt idx="1032">
                  <c:v>762.5737190000005</c:v>
                </c:pt>
                <c:pt idx="1033">
                  <c:v>767.256796</c:v>
                </c:pt>
                <c:pt idx="1034">
                  <c:v>770.8591819999994</c:v>
                </c:pt>
                <c:pt idx="1035">
                  <c:v>773.6302019999994</c:v>
                </c:pt>
                <c:pt idx="1036">
                  <c:v>775.761783</c:v>
                </c:pt>
                <c:pt idx="1037">
                  <c:v>777.4015069999994</c:v>
                </c:pt>
                <c:pt idx="1038">
                  <c:v>778.6628010000001</c:v>
                </c:pt>
                <c:pt idx="1039">
                  <c:v>779.632986</c:v>
                </c:pt>
                <c:pt idx="1040">
                  <c:v>780.379355</c:v>
                </c:pt>
                <c:pt idx="1041">
                  <c:v>780.9534070000001</c:v>
                </c:pt>
                <c:pt idx="1042">
                  <c:v>781.3950179999994</c:v>
                </c:pt>
                <c:pt idx="1043">
                  <c:v>781.734765</c:v>
                </c:pt>
                <c:pt idx="1044">
                  <c:v>781.996071</c:v>
                </c:pt>
                <c:pt idx="1045">
                  <c:v>782.1970580000001</c:v>
                </c:pt>
                <c:pt idx="1046">
                  <c:v>782.3516729999988</c:v>
                </c:pt>
                <c:pt idx="1047">
                  <c:v>782.4706440000001</c:v>
                </c:pt>
                <c:pt idx="1048">
                  <c:v>782.5620769999994</c:v>
                </c:pt>
                <c:pt idx="1049">
                  <c:v>782.63247</c:v>
                </c:pt>
                <c:pt idx="1050">
                  <c:v>782.686651</c:v>
                </c:pt>
                <c:pt idx="1051">
                  <c:v>782.7282550000001</c:v>
                </c:pt>
                <c:pt idx="1052">
                  <c:v>782.7603220000001</c:v>
                </c:pt>
                <c:pt idx="1053">
                  <c:v>782.7849390000005</c:v>
                </c:pt>
                <c:pt idx="1054">
                  <c:v>782.803893</c:v>
                </c:pt>
                <c:pt idx="1055">
                  <c:v>782.818496</c:v>
                </c:pt>
                <c:pt idx="1056">
                  <c:v>782.8297020000001</c:v>
                </c:pt>
                <c:pt idx="1057">
                  <c:v>782.8383450000001</c:v>
                </c:pt>
                <c:pt idx="1058">
                  <c:v>782.8449609999988</c:v>
                </c:pt>
                <c:pt idx="1059">
                  <c:v>782.8500869999989</c:v>
                </c:pt>
                <c:pt idx="1060">
                  <c:v>782.8539609999988</c:v>
                </c:pt>
                <c:pt idx="1061">
                  <c:v>782.8570009999981</c:v>
                </c:pt>
                <c:pt idx="1062">
                  <c:v>782.8599809999994</c:v>
                </c:pt>
                <c:pt idx="1063">
                  <c:v>782.863796</c:v>
                </c:pt>
                <c:pt idx="1064">
                  <c:v>782.8688030000001</c:v>
                </c:pt>
                <c:pt idx="1065">
                  <c:v>782.8752989999994</c:v>
                </c:pt>
                <c:pt idx="1066">
                  <c:v>782.8837040000001</c:v>
                </c:pt>
                <c:pt idx="1067">
                  <c:v>782.894671</c:v>
                </c:pt>
                <c:pt idx="1068">
                  <c:v>782.908916</c:v>
                </c:pt>
                <c:pt idx="1069">
                  <c:v>782.9274539999989</c:v>
                </c:pt>
                <c:pt idx="1070">
                  <c:v>782.9515339999994</c:v>
                </c:pt>
                <c:pt idx="1071">
                  <c:v>782.9828259999994</c:v>
                </c:pt>
                <c:pt idx="1072">
                  <c:v>783.0234770000001</c:v>
                </c:pt>
                <c:pt idx="1073">
                  <c:v>783.076406</c:v>
                </c:pt>
                <c:pt idx="1074">
                  <c:v>783.1451890000001</c:v>
                </c:pt>
                <c:pt idx="1075">
                  <c:v>783.234596</c:v>
                </c:pt>
                <c:pt idx="1076">
                  <c:v>783.3508249999986</c:v>
                </c:pt>
                <c:pt idx="1077">
                  <c:v>783.5018630000001</c:v>
                </c:pt>
                <c:pt idx="1078">
                  <c:v>783.6983200000001</c:v>
                </c:pt>
                <c:pt idx="1079">
                  <c:v>783.9536669999987</c:v>
                </c:pt>
                <c:pt idx="1080">
                  <c:v>784.285605</c:v>
                </c:pt>
                <c:pt idx="1081">
                  <c:v>784.6175430000001</c:v>
                </c:pt>
                <c:pt idx="1082">
                  <c:v>784.8728900000001</c:v>
                </c:pt>
                <c:pt idx="1083">
                  <c:v>785.0692869999989</c:v>
                </c:pt>
                <c:pt idx="1084">
                  <c:v>785.2203850000001</c:v>
                </c:pt>
                <c:pt idx="1085">
                  <c:v>785.336613999998</c:v>
                </c:pt>
                <c:pt idx="1086">
                  <c:v>785.4259609999988</c:v>
                </c:pt>
                <c:pt idx="1087">
                  <c:v>785.4947450000001</c:v>
                </c:pt>
                <c:pt idx="1088">
                  <c:v>785.5476739999989</c:v>
                </c:pt>
                <c:pt idx="1089">
                  <c:v>785.5883240000002</c:v>
                </c:pt>
                <c:pt idx="1090">
                  <c:v>785.619676</c:v>
                </c:pt>
                <c:pt idx="1091">
                  <c:v>785.643756</c:v>
                </c:pt>
                <c:pt idx="1092">
                  <c:v>785.6622339999989</c:v>
                </c:pt>
                <c:pt idx="1093">
                  <c:v>785.6764790000001</c:v>
                </c:pt>
                <c:pt idx="1094">
                  <c:v>785.6874470000001</c:v>
                </c:pt>
                <c:pt idx="1095">
                  <c:v>785.69591</c:v>
                </c:pt>
                <c:pt idx="1096">
                  <c:v>785.702348</c:v>
                </c:pt>
                <c:pt idx="1097">
                  <c:v>785.7073550000001</c:v>
                </c:pt>
                <c:pt idx="1098">
                  <c:v>785.7112289999988</c:v>
                </c:pt>
                <c:pt idx="1099">
                  <c:v>785.7141490000001</c:v>
                </c:pt>
                <c:pt idx="1100">
                  <c:v>785.7171890000001</c:v>
                </c:pt>
                <c:pt idx="1101">
                  <c:v>785.7211229999994</c:v>
                </c:pt>
                <c:pt idx="1102">
                  <c:v>785.7261900000001</c:v>
                </c:pt>
                <c:pt idx="1103">
                  <c:v>785.7328650000001</c:v>
                </c:pt>
                <c:pt idx="1104">
                  <c:v>785.741448</c:v>
                </c:pt>
                <c:pt idx="1105">
                  <c:v>785.7527140000001</c:v>
                </c:pt>
                <c:pt idx="1106">
                  <c:v>785.7672569999983</c:v>
                </c:pt>
                <c:pt idx="1107">
                  <c:v>785.786211</c:v>
                </c:pt>
                <c:pt idx="1108">
                  <c:v>785.8108880000001</c:v>
                </c:pt>
                <c:pt idx="1109">
                  <c:v>785.8428959999985</c:v>
                </c:pt>
                <c:pt idx="1110">
                  <c:v>785.8845590000001</c:v>
                </c:pt>
                <c:pt idx="1111">
                  <c:v>785.9386800000001</c:v>
                </c:pt>
                <c:pt idx="1112">
                  <c:v>786.0090730000001</c:v>
                </c:pt>
                <c:pt idx="1113">
                  <c:v>786.100566</c:v>
                </c:pt>
                <c:pt idx="1114">
                  <c:v>786.219478</c:v>
                </c:pt>
                <c:pt idx="1115">
                  <c:v>786.3740920000001</c:v>
                </c:pt>
                <c:pt idx="1116">
                  <c:v>786.5751390000001</c:v>
                </c:pt>
                <c:pt idx="1117">
                  <c:v>786.8364449999988</c:v>
                </c:pt>
                <c:pt idx="1118">
                  <c:v>787.176132</c:v>
                </c:pt>
                <c:pt idx="1119">
                  <c:v>787.617743</c:v>
                </c:pt>
                <c:pt idx="1120">
                  <c:v>788.191855</c:v>
                </c:pt>
                <c:pt idx="1121">
                  <c:v>788.9381649999988</c:v>
                </c:pt>
                <c:pt idx="1122">
                  <c:v>789.9084090000001</c:v>
                </c:pt>
                <c:pt idx="1123">
                  <c:v>791.169703</c:v>
                </c:pt>
                <c:pt idx="1124">
                  <c:v>792.8093670000001</c:v>
                </c:pt>
                <c:pt idx="1125">
                  <c:v>794.9409479999994</c:v>
                </c:pt>
                <c:pt idx="1126">
                  <c:v>797.7119680000001</c:v>
                </c:pt>
                <c:pt idx="1127">
                  <c:v>801.3143540000001</c:v>
                </c:pt>
                <c:pt idx="1128">
                  <c:v>805.997431</c:v>
                </c:pt>
                <c:pt idx="1129">
                  <c:v>812.08545</c:v>
                </c:pt>
                <c:pt idx="1130">
                  <c:v>819.9998740000005</c:v>
                </c:pt>
                <c:pt idx="1131">
                  <c:v>827.9142979999988</c:v>
                </c:pt>
                <c:pt idx="1132">
                  <c:v>834.0022559999985</c:v>
                </c:pt>
                <c:pt idx="1133">
                  <c:v>838.6853340000005</c:v>
                </c:pt>
                <c:pt idx="1134">
                  <c:v>842.2877190000001</c:v>
                </c:pt>
                <c:pt idx="1135">
                  <c:v>845.0587990000001</c:v>
                </c:pt>
                <c:pt idx="1136">
                  <c:v>847.1903800000005</c:v>
                </c:pt>
                <c:pt idx="1137">
                  <c:v>848.8300440000002</c:v>
                </c:pt>
                <c:pt idx="1138">
                  <c:v>850.0913380000001</c:v>
                </c:pt>
                <c:pt idx="1139">
                  <c:v>851.0615829999994</c:v>
                </c:pt>
                <c:pt idx="1140">
                  <c:v>851.8078919999994</c:v>
                </c:pt>
                <c:pt idx="1141">
                  <c:v>852.3820040000002</c:v>
                </c:pt>
                <c:pt idx="1142">
                  <c:v>852.8236149999988</c:v>
                </c:pt>
                <c:pt idx="1143">
                  <c:v>853.163302</c:v>
                </c:pt>
                <c:pt idx="1144">
                  <c:v>853.4246089999994</c:v>
                </c:pt>
                <c:pt idx="1145">
                  <c:v>853.625596</c:v>
                </c:pt>
                <c:pt idx="1146">
                  <c:v>853.7802100000001</c:v>
                </c:pt>
                <c:pt idx="1147">
                  <c:v>853.899181</c:v>
                </c:pt>
                <c:pt idx="1148">
                  <c:v>853.9906740000001</c:v>
                </c:pt>
                <c:pt idx="1149">
                  <c:v>854.0610669999986</c:v>
                </c:pt>
                <c:pt idx="1150">
                  <c:v>854.115188</c:v>
                </c:pt>
                <c:pt idx="1151">
                  <c:v>854.1568520000001</c:v>
                </c:pt>
                <c:pt idx="1152">
                  <c:v>854.1888590000005</c:v>
                </c:pt>
                <c:pt idx="1153">
                  <c:v>854.213476</c:v>
                </c:pt>
                <c:pt idx="1154">
                  <c:v>854.23243</c:v>
                </c:pt>
                <c:pt idx="1155">
                  <c:v>854.2470340000001</c:v>
                </c:pt>
                <c:pt idx="1156">
                  <c:v>854.2582390000001</c:v>
                </c:pt>
                <c:pt idx="1157">
                  <c:v>854.2668820000001</c:v>
                </c:pt>
                <c:pt idx="1158">
                  <c:v>854.273498</c:v>
                </c:pt>
                <c:pt idx="1159">
                  <c:v>854.2786240000001</c:v>
                </c:pt>
                <c:pt idx="1160">
                  <c:v>854.282558</c:v>
                </c:pt>
                <c:pt idx="1161">
                  <c:v>854.285598</c:v>
                </c:pt>
                <c:pt idx="1162">
                  <c:v>854.2885180000001</c:v>
                </c:pt>
                <c:pt idx="1163">
                  <c:v>854.292333</c:v>
                </c:pt>
                <c:pt idx="1164">
                  <c:v>854.2973400000001</c:v>
                </c:pt>
                <c:pt idx="1165">
                  <c:v>854.303837</c:v>
                </c:pt>
                <c:pt idx="1166">
                  <c:v>854.3122409999982</c:v>
                </c:pt>
                <c:pt idx="1167">
                  <c:v>854.3232079999988</c:v>
                </c:pt>
                <c:pt idx="1168">
                  <c:v>854.3374539999986</c:v>
                </c:pt>
                <c:pt idx="1169">
                  <c:v>854.3559909999988</c:v>
                </c:pt>
                <c:pt idx="1170">
                  <c:v>854.380071</c:v>
                </c:pt>
                <c:pt idx="1171">
                  <c:v>854.4113640000002</c:v>
                </c:pt>
                <c:pt idx="1172">
                  <c:v>854.4520739999994</c:v>
                </c:pt>
                <c:pt idx="1173">
                  <c:v>854.504943</c:v>
                </c:pt>
                <c:pt idx="1174">
                  <c:v>854.5737270000001</c:v>
                </c:pt>
                <c:pt idx="1175">
                  <c:v>854.6631340000001</c:v>
                </c:pt>
                <c:pt idx="1176">
                  <c:v>854.779363</c:v>
                </c:pt>
                <c:pt idx="1177">
                  <c:v>854.9304599999994</c:v>
                </c:pt>
                <c:pt idx="1178">
                  <c:v>855.1268580000001</c:v>
                </c:pt>
                <c:pt idx="1179">
                  <c:v>855.3822039999988</c:v>
                </c:pt>
                <c:pt idx="1180">
                  <c:v>855.7141420000001</c:v>
                </c:pt>
                <c:pt idx="1181">
                  <c:v>856.046081</c:v>
                </c:pt>
                <c:pt idx="1182">
                  <c:v>856.3014269999987</c:v>
                </c:pt>
                <c:pt idx="1183">
                  <c:v>856.4978239999994</c:v>
                </c:pt>
                <c:pt idx="1184">
                  <c:v>856.6489220000001</c:v>
                </c:pt>
                <c:pt idx="1185">
                  <c:v>856.7651510000001</c:v>
                </c:pt>
                <c:pt idx="1186">
                  <c:v>856.8545579999985</c:v>
                </c:pt>
                <c:pt idx="1187">
                  <c:v>856.923342</c:v>
                </c:pt>
                <c:pt idx="1188">
                  <c:v>856.9762109999994</c:v>
                </c:pt>
                <c:pt idx="1189">
                  <c:v>857.0169209999988</c:v>
                </c:pt>
                <c:pt idx="1190">
                  <c:v>857.0482129999994</c:v>
                </c:pt>
                <c:pt idx="1191">
                  <c:v>857.0722940000002</c:v>
                </c:pt>
                <c:pt idx="1192">
                  <c:v>857.090831</c:v>
                </c:pt>
                <c:pt idx="1193">
                  <c:v>857.105076</c:v>
                </c:pt>
                <c:pt idx="1194">
                  <c:v>857.1160440000001</c:v>
                </c:pt>
                <c:pt idx="1195">
                  <c:v>857.124448</c:v>
                </c:pt>
                <c:pt idx="1196">
                  <c:v>857.1309450000001</c:v>
                </c:pt>
                <c:pt idx="1197">
                  <c:v>857.1359520000001</c:v>
                </c:pt>
                <c:pt idx="1198">
                  <c:v>857.139766</c:v>
                </c:pt>
                <c:pt idx="1199">
                  <c:v>857.1426869999989</c:v>
                </c:pt>
                <c:pt idx="1200">
                  <c:v>857.1457270000001</c:v>
                </c:pt>
                <c:pt idx="1201">
                  <c:v>857.1496609999994</c:v>
                </c:pt>
                <c:pt idx="1202">
                  <c:v>857.1547870000001</c:v>
                </c:pt>
                <c:pt idx="1203">
                  <c:v>857.1614030000001</c:v>
                </c:pt>
                <c:pt idx="1204">
                  <c:v>857.1700450000001</c:v>
                </c:pt>
                <c:pt idx="1205">
                  <c:v>857.181251</c:v>
                </c:pt>
                <c:pt idx="1206">
                  <c:v>857.1958540000002</c:v>
                </c:pt>
                <c:pt idx="1207">
                  <c:v>857.2148080000001</c:v>
                </c:pt>
                <c:pt idx="1208">
                  <c:v>857.2394250000001</c:v>
                </c:pt>
                <c:pt idx="1209">
                  <c:v>857.271433</c:v>
                </c:pt>
                <c:pt idx="1210">
                  <c:v>857.3130970000001</c:v>
                </c:pt>
                <c:pt idx="1211">
                  <c:v>857.3672179999973</c:v>
                </c:pt>
                <c:pt idx="1212">
                  <c:v>857.437610999998</c:v>
                </c:pt>
                <c:pt idx="1213">
                  <c:v>857.5291040000001</c:v>
                </c:pt>
                <c:pt idx="1214">
                  <c:v>857.6480750000001</c:v>
                </c:pt>
                <c:pt idx="1215">
                  <c:v>857.8026889999986</c:v>
                </c:pt>
                <c:pt idx="1216">
                  <c:v>858.003676</c:v>
                </c:pt>
                <c:pt idx="1217">
                  <c:v>858.264983</c:v>
                </c:pt>
                <c:pt idx="1218">
                  <c:v>858.6046700000001</c:v>
                </c:pt>
                <c:pt idx="1219">
                  <c:v>859.0462799999988</c:v>
                </c:pt>
                <c:pt idx="1220">
                  <c:v>859.6203920000001</c:v>
                </c:pt>
                <c:pt idx="1221">
                  <c:v>860.3667019999989</c:v>
                </c:pt>
                <c:pt idx="1222">
                  <c:v>861.3369459999988</c:v>
                </c:pt>
                <c:pt idx="1223">
                  <c:v>862.59824</c:v>
                </c:pt>
                <c:pt idx="1224">
                  <c:v>864.2379050000001</c:v>
                </c:pt>
                <c:pt idx="1225">
                  <c:v>866.3694859999994</c:v>
                </c:pt>
                <c:pt idx="1226">
                  <c:v>869.1405649999994</c:v>
                </c:pt>
                <c:pt idx="1227">
                  <c:v>872.742891</c:v>
                </c:pt>
                <c:pt idx="1228">
                  <c:v>877.4260279999984</c:v>
                </c:pt>
                <c:pt idx="1229">
                  <c:v>883.5139870000002</c:v>
                </c:pt>
                <c:pt idx="1230">
                  <c:v>891.428411</c:v>
                </c:pt>
                <c:pt idx="1231">
                  <c:v>899.3428349999994</c:v>
                </c:pt>
                <c:pt idx="1232">
                  <c:v>905.4308530000001</c:v>
                </c:pt>
                <c:pt idx="1233">
                  <c:v>910.113931</c:v>
                </c:pt>
                <c:pt idx="1234">
                  <c:v>913.716316</c:v>
                </c:pt>
                <c:pt idx="1235">
                  <c:v>916.487336</c:v>
                </c:pt>
                <c:pt idx="1236">
                  <c:v>918.6189170000001</c:v>
                </c:pt>
                <c:pt idx="1237">
                  <c:v>920.2585820000002</c:v>
                </c:pt>
                <c:pt idx="1238">
                  <c:v>921.5198760000001</c:v>
                </c:pt>
                <c:pt idx="1239">
                  <c:v>922.4901199999994</c:v>
                </c:pt>
                <c:pt idx="1240">
                  <c:v>923.23643</c:v>
                </c:pt>
                <c:pt idx="1241">
                  <c:v>923.8105419999994</c:v>
                </c:pt>
                <c:pt idx="1242">
                  <c:v>924.2521519999989</c:v>
                </c:pt>
                <c:pt idx="1243">
                  <c:v>924.5918390000002</c:v>
                </c:pt>
                <c:pt idx="1244">
                  <c:v>924.8531459999994</c:v>
                </c:pt>
                <c:pt idx="1245">
                  <c:v>925.0541929999994</c:v>
                </c:pt>
                <c:pt idx="1246">
                  <c:v>925.2088070000005</c:v>
                </c:pt>
                <c:pt idx="1247">
                  <c:v>925.3277179999986</c:v>
                </c:pt>
                <c:pt idx="1248">
                  <c:v>925.4192109999988</c:v>
                </c:pt>
                <c:pt idx="1249">
                  <c:v>925.4896040000001</c:v>
                </c:pt>
                <c:pt idx="1250">
                  <c:v>925.5437250000001</c:v>
                </c:pt>
                <c:pt idx="1251">
                  <c:v>925.5853890000005</c:v>
                </c:pt>
                <c:pt idx="1252">
                  <c:v>925.6173970000001</c:v>
                </c:pt>
                <c:pt idx="1253">
                  <c:v>925.6420730000001</c:v>
                </c:pt>
                <c:pt idx="1254">
                  <c:v>925.6610269999987</c:v>
                </c:pt>
                <c:pt idx="1255">
                  <c:v>925.675571</c:v>
                </c:pt>
                <c:pt idx="1256">
                  <c:v>925.686836</c:v>
                </c:pt>
                <c:pt idx="1257">
                  <c:v>925.6954190000001</c:v>
                </c:pt>
                <c:pt idx="1258">
                  <c:v>925.7020950000001</c:v>
                </c:pt>
                <c:pt idx="1259">
                  <c:v>925.7071609999994</c:v>
                </c:pt>
                <c:pt idx="1260">
                  <c:v>925.7110950000001</c:v>
                </c:pt>
                <c:pt idx="1261">
                  <c:v>925.7141350000001</c:v>
                </c:pt>
                <c:pt idx="1262">
                  <c:v>925.7170560000001</c:v>
                </c:pt>
                <c:pt idx="1263">
                  <c:v>925.7209300000001</c:v>
                </c:pt>
                <c:pt idx="1264">
                  <c:v>925.7258770000001</c:v>
                </c:pt>
                <c:pt idx="1265">
                  <c:v>925.7323740000002</c:v>
                </c:pt>
                <c:pt idx="1266">
                  <c:v>925.740838</c:v>
                </c:pt>
                <c:pt idx="1267">
                  <c:v>925.7518050000001</c:v>
                </c:pt>
                <c:pt idx="1268">
                  <c:v>925.7660510000001</c:v>
                </c:pt>
                <c:pt idx="1269">
                  <c:v>925.784528</c:v>
                </c:pt>
                <c:pt idx="1270">
                  <c:v>925.8086090000002</c:v>
                </c:pt>
                <c:pt idx="1271">
                  <c:v>925.8399009999994</c:v>
                </c:pt>
                <c:pt idx="1272">
                  <c:v>925.8806109999994</c:v>
                </c:pt>
                <c:pt idx="1273">
                  <c:v>925.9335400000001</c:v>
                </c:pt>
                <c:pt idx="1274">
                  <c:v>926.0022639999983</c:v>
                </c:pt>
                <c:pt idx="1275">
                  <c:v>926.091671</c:v>
                </c:pt>
                <c:pt idx="1276">
                  <c:v>926.2079000000001</c:v>
                </c:pt>
                <c:pt idx="1277">
                  <c:v>926.3589979999994</c:v>
                </c:pt>
                <c:pt idx="1278">
                  <c:v>926.5553950000001</c:v>
                </c:pt>
                <c:pt idx="1279">
                  <c:v>926.810741</c:v>
                </c:pt>
                <c:pt idx="1280">
                  <c:v>927.1426799999994</c:v>
                </c:pt>
                <c:pt idx="1281">
                  <c:v>927.4746180000001</c:v>
                </c:pt>
                <c:pt idx="1282">
                  <c:v>927.7299640000001</c:v>
                </c:pt>
                <c:pt idx="1283">
                  <c:v>927.9264209999988</c:v>
                </c:pt>
                <c:pt idx="1284">
                  <c:v>928.0774590000001</c:v>
                </c:pt>
                <c:pt idx="1285">
                  <c:v>928.1936880000001</c:v>
                </c:pt>
                <c:pt idx="1286">
                  <c:v>928.2830950000005</c:v>
                </c:pt>
                <c:pt idx="1287">
                  <c:v>928.3518790000002</c:v>
                </c:pt>
                <c:pt idx="1288">
                  <c:v>928.404748</c:v>
                </c:pt>
                <c:pt idx="1289">
                  <c:v>928.4454579999988</c:v>
                </c:pt>
                <c:pt idx="1290">
                  <c:v>928.476751</c:v>
                </c:pt>
                <c:pt idx="1291">
                  <c:v>928.5008310000001</c:v>
                </c:pt>
                <c:pt idx="1292">
                  <c:v>928.5193680000001</c:v>
                </c:pt>
                <c:pt idx="1293">
                  <c:v>928.5336140000002</c:v>
                </c:pt>
                <c:pt idx="1294">
                  <c:v>928.544581</c:v>
                </c:pt>
                <c:pt idx="1295">
                  <c:v>928.5529849999994</c:v>
                </c:pt>
                <c:pt idx="1296">
                  <c:v>928.5594820000001</c:v>
                </c:pt>
                <c:pt idx="1297">
                  <c:v>928.5644890000001</c:v>
                </c:pt>
                <c:pt idx="1298">
                  <c:v>928.5683040000001</c:v>
                </c:pt>
                <c:pt idx="1299">
                  <c:v>928.5712840000001</c:v>
                </c:pt>
                <c:pt idx="1300">
                  <c:v>928.5742640000001</c:v>
                </c:pt>
                <c:pt idx="1301">
                  <c:v>928.578198</c:v>
                </c:pt>
                <c:pt idx="1302">
                  <c:v>928.5833240000002</c:v>
                </c:pt>
                <c:pt idx="1303">
                  <c:v>928.5899400000001</c:v>
                </c:pt>
                <c:pt idx="1304">
                  <c:v>928.5985830000001</c:v>
                </c:pt>
                <c:pt idx="1305">
                  <c:v>928.6097880000005</c:v>
                </c:pt>
                <c:pt idx="1306">
                  <c:v>928.6243920000001</c:v>
                </c:pt>
                <c:pt idx="1307">
                  <c:v>928.6433460000001</c:v>
                </c:pt>
                <c:pt idx="1308">
                  <c:v>928.6679629999986</c:v>
                </c:pt>
                <c:pt idx="1309">
                  <c:v>928.7000300000001</c:v>
                </c:pt>
                <c:pt idx="1310">
                  <c:v>928.7416340000001</c:v>
                </c:pt>
                <c:pt idx="1311">
                  <c:v>928.7958150000001</c:v>
                </c:pt>
                <c:pt idx="1312">
                  <c:v>928.8661479999982</c:v>
                </c:pt>
                <c:pt idx="1313">
                  <c:v>928.9576409999981</c:v>
                </c:pt>
                <c:pt idx="1314">
                  <c:v>929.0766120000001</c:v>
                </c:pt>
                <c:pt idx="1315">
                  <c:v>929.2312259999985</c:v>
                </c:pt>
                <c:pt idx="1316">
                  <c:v>929.4322129999978</c:v>
                </c:pt>
                <c:pt idx="1317">
                  <c:v>929.69352</c:v>
                </c:pt>
                <c:pt idx="1318">
                  <c:v>930.0332669999989</c:v>
                </c:pt>
                <c:pt idx="1319">
                  <c:v>930.4748770000005</c:v>
                </c:pt>
                <c:pt idx="1320">
                  <c:v>931.04893</c:v>
                </c:pt>
                <c:pt idx="1321">
                  <c:v>931.7952990000001</c:v>
                </c:pt>
                <c:pt idx="1322">
                  <c:v>932.7654840000001</c:v>
                </c:pt>
                <c:pt idx="1323">
                  <c:v>934.026778</c:v>
                </c:pt>
                <c:pt idx="1324">
                  <c:v>935.6664420000001</c:v>
                </c:pt>
                <c:pt idx="1325">
                  <c:v>937.7980230000001</c:v>
                </c:pt>
                <c:pt idx="1326">
                  <c:v>940.5691029999994</c:v>
                </c:pt>
                <c:pt idx="1327">
                  <c:v>944.1714880000001</c:v>
                </c:pt>
                <c:pt idx="1328">
                  <c:v>948.8545659999983</c:v>
                </c:pt>
                <c:pt idx="1329">
                  <c:v>954.9425839999989</c:v>
                </c:pt>
                <c:pt idx="1330">
                  <c:v>962.8570079999982</c:v>
                </c:pt>
                <c:pt idx="1331">
                  <c:v>970.771372000001</c:v>
                </c:pt>
                <c:pt idx="1332">
                  <c:v>976.8593910000001</c:v>
                </c:pt>
                <c:pt idx="1333">
                  <c:v>981.5424679999986</c:v>
                </c:pt>
                <c:pt idx="1334">
                  <c:v>985.1448540000001</c:v>
                </c:pt>
                <c:pt idx="1335">
                  <c:v>987.915933</c:v>
                </c:pt>
                <c:pt idx="1336">
                  <c:v>990.0475139999986</c:v>
                </c:pt>
                <c:pt idx="1337">
                  <c:v>991.6871790000001</c:v>
                </c:pt>
                <c:pt idx="1338">
                  <c:v>992.9484720000001</c:v>
                </c:pt>
                <c:pt idx="1339">
                  <c:v>993.9186570000002</c:v>
                </c:pt>
                <c:pt idx="1340">
                  <c:v>994.6650269999989</c:v>
                </c:pt>
                <c:pt idx="1341">
                  <c:v>995.2390790000002</c:v>
                </c:pt>
                <c:pt idx="1342">
                  <c:v>995.68069</c:v>
                </c:pt>
                <c:pt idx="1343">
                  <c:v>996.020436</c:v>
                </c:pt>
                <c:pt idx="1344">
                  <c:v>996.281743</c:v>
                </c:pt>
                <c:pt idx="1345">
                  <c:v>996.4827300000001</c:v>
                </c:pt>
                <c:pt idx="1346">
                  <c:v>996.6373440000001</c:v>
                </c:pt>
                <c:pt idx="1347">
                  <c:v>996.7563150000001</c:v>
                </c:pt>
                <c:pt idx="1348">
                  <c:v>996.8478079999986</c:v>
                </c:pt>
                <c:pt idx="1349">
                  <c:v>996.9181420000001</c:v>
                </c:pt>
                <c:pt idx="1350">
                  <c:v>996.9723220000001</c:v>
                </c:pt>
                <c:pt idx="1351">
                  <c:v>997.0139270000001</c:v>
                </c:pt>
                <c:pt idx="1352">
                  <c:v>997.0459940000002</c:v>
                </c:pt>
                <c:pt idx="1353">
                  <c:v>997.070611</c:v>
                </c:pt>
                <c:pt idx="1354">
                  <c:v>997.0895650000001</c:v>
                </c:pt>
                <c:pt idx="1355">
                  <c:v>997.1041680000001</c:v>
                </c:pt>
                <c:pt idx="1356">
                  <c:v>997.1153740000005</c:v>
                </c:pt>
                <c:pt idx="1357">
                  <c:v>997.124016</c:v>
                </c:pt>
                <c:pt idx="1358">
                  <c:v>997.1306320000001</c:v>
                </c:pt>
                <c:pt idx="1359">
                  <c:v>997.135758</c:v>
                </c:pt>
                <c:pt idx="1360">
                  <c:v>997.1396920000001</c:v>
                </c:pt>
                <c:pt idx="1361">
                  <c:v>997.1426730000001</c:v>
                </c:pt>
                <c:pt idx="1362">
                  <c:v>997.1456529999994</c:v>
                </c:pt>
                <c:pt idx="1363">
                  <c:v>997.1494670000001</c:v>
                </c:pt>
                <c:pt idx="1364">
                  <c:v>997.1544740000002</c:v>
                </c:pt>
                <c:pt idx="1365">
                  <c:v>997.160971</c:v>
                </c:pt>
                <c:pt idx="1366">
                  <c:v>997.1693750000001</c:v>
                </c:pt>
                <c:pt idx="1367">
                  <c:v>997.1803430000005</c:v>
                </c:pt>
                <c:pt idx="1368">
                  <c:v>997.1945880000001</c:v>
                </c:pt>
                <c:pt idx="1369">
                  <c:v>997.2131250000001</c:v>
                </c:pt>
                <c:pt idx="1370">
                  <c:v>997.2372059999988</c:v>
                </c:pt>
                <c:pt idx="1371">
                  <c:v>997.268498</c:v>
                </c:pt>
                <c:pt idx="1372">
                  <c:v>997.3092079999988</c:v>
                </c:pt>
                <c:pt idx="1373">
                  <c:v>997.3620769999987</c:v>
                </c:pt>
                <c:pt idx="1374">
                  <c:v>997.4308609999994</c:v>
                </c:pt>
                <c:pt idx="1375">
                  <c:v>997.5202679999987</c:v>
                </c:pt>
                <c:pt idx="1376">
                  <c:v>997.6364970000001</c:v>
                </c:pt>
                <c:pt idx="1377">
                  <c:v>997.787535</c:v>
                </c:pt>
                <c:pt idx="1378">
                  <c:v>997.9839920000001</c:v>
                </c:pt>
                <c:pt idx="1379">
                  <c:v>998.2393380000005</c:v>
                </c:pt>
                <c:pt idx="1380">
                  <c:v>998.5712770000001</c:v>
                </c:pt>
                <c:pt idx="1381">
                  <c:v>998.9032149999994</c:v>
                </c:pt>
                <c:pt idx="1382">
                  <c:v>999.1585610000001</c:v>
                </c:pt>
                <c:pt idx="1383">
                  <c:v>999.3549589999989</c:v>
                </c:pt>
                <c:pt idx="1384">
                  <c:v>999.5060560000001</c:v>
                </c:pt>
                <c:pt idx="1385">
                  <c:v>999.6222849999994</c:v>
                </c:pt>
                <c:pt idx="1386">
                  <c:v>999.7116920000001</c:v>
                </c:pt>
                <c:pt idx="1387">
                  <c:v>999.7804160000001</c:v>
                </c:pt>
                <c:pt idx="1388">
                  <c:v>999.8333450000001</c:v>
                </c:pt>
                <c:pt idx="1389">
                  <c:v>999.8740550000001</c:v>
                </c:pt>
                <c:pt idx="1390">
                  <c:v>999.905348</c:v>
                </c:pt>
                <c:pt idx="1391">
                  <c:v>999.9294279999988</c:v>
                </c:pt>
                <c:pt idx="1392">
                  <c:v>999.9479059999985</c:v>
                </c:pt>
                <c:pt idx="1393">
                  <c:v>999.962150999998</c:v>
                </c:pt>
                <c:pt idx="1394">
                  <c:v>999.973118</c:v>
                </c:pt>
                <c:pt idx="1395">
                  <c:v>999.9815820000001</c:v>
                </c:pt>
                <c:pt idx="1396">
                  <c:v>999.9880790000005</c:v>
                </c:pt>
                <c:pt idx="1397">
                  <c:v>999.993026</c:v>
                </c:pt>
                <c:pt idx="1398">
                  <c:v>999.996901</c:v>
                </c:pt>
                <c:pt idx="1399">
                  <c:v>999.999821</c:v>
                </c:pt>
                <c:pt idx="1400">
                  <c:v>1000.00286</c:v>
                </c:pt>
              </c:numCache>
            </c:numRef>
          </c:xVal>
          <c:yVal>
            <c:numRef>
              <c:f>udcM!$N$2:$N$1402</c:f>
              <c:numCache>
                <c:formatCode>0.00</c:formatCode>
                <c:ptCount val="1401"/>
                <c:pt idx="0">
                  <c:v>19.9210491</c:v>
                </c:pt>
                <c:pt idx="1">
                  <c:v>19.9209442</c:v>
                </c:pt>
                <c:pt idx="2">
                  <c:v>19.9207001</c:v>
                </c:pt>
                <c:pt idx="3">
                  <c:v>19.9203911</c:v>
                </c:pt>
                <c:pt idx="4">
                  <c:v>19.9200649</c:v>
                </c:pt>
                <c:pt idx="5">
                  <c:v>19.919693</c:v>
                </c:pt>
                <c:pt idx="6">
                  <c:v>19.9192524</c:v>
                </c:pt>
                <c:pt idx="7">
                  <c:v>19.9187145</c:v>
                </c:pt>
                <c:pt idx="8">
                  <c:v>19.9180393</c:v>
                </c:pt>
                <c:pt idx="9">
                  <c:v>19.9172173</c:v>
                </c:pt>
                <c:pt idx="10">
                  <c:v>19.9162445</c:v>
                </c:pt>
                <c:pt idx="11">
                  <c:v>19.9150734</c:v>
                </c:pt>
                <c:pt idx="12">
                  <c:v>19.9136009</c:v>
                </c:pt>
                <c:pt idx="13">
                  <c:v>19.91167830000001</c:v>
                </c:pt>
                <c:pt idx="14">
                  <c:v>19.9092216</c:v>
                </c:pt>
                <c:pt idx="15">
                  <c:v>19.906126</c:v>
                </c:pt>
                <c:pt idx="16">
                  <c:v>19.9020977</c:v>
                </c:pt>
                <c:pt idx="17">
                  <c:v>19.8966351</c:v>
                </c:pt>
                <c:pt idx="18">
                  <c:v>19.8890266</c:v>
                </c:pt>
                <c:pt idx="19">
                  <c:v>19.8782349</c:v>
                </c:pt>
                <c:pt idx="20">
                  <c:v>19.8622723</c:v>
                </c:pt>
                <c:pt idx="21">
                  <c:v>19.8374767</c:v>
                </c:pt>
                <c:pt idx="22">
                  <c:v>19.7996483</c:v>
                </c:pt>
                <c:pt idx="23">
                  <c:v>19.7400875</c:v>
                </c:pt>
                <c:pt idx="24">
                  <c:v>19.6460114</c:v>
                </c:pt>
                <c:pt idx="25">
                  <c:v>19.5093098</c:v>
                </c:pt>
                <c:pt idx="26">
                  <c:v>19.346077</c:v>
                </c:pt>
                <c:pt idx="27">
                  <c:v>19.1643639</c:v>
                </c:pt>
                <c:pt idx="28">
                  <c:v>18.96944429999989</c:v>
                </c:pt>
                <c:pt idx="29">
                  <c:v>18.7677536</c:v>
                </c:pt>
                <c:pt idx="30">
                  <c:v>18.5692577</c:v>
                </c:pt>
                <c:pt idx="31">
                  <c:v>18.4040318</c:v>
                </c:pt>
                <c:pt idx="32">
                  <c:v>18.2889175</c:v>
                </c:pt>
                <c:pt idx="33">
                  <c:v>18.2121658</c:v>
                </c:pt>
                <c:pt idx="34">
                  <c:v>18.1614418</c:v>
                </c:pt>
                <c:pt idx="35">
                  <c:v>18.1271706</c:v>
                </c:pt>
                <c:pt idx="36">
                  <c:v>18.1033459</c:v>
                </c:pt>
                <c:pt idx="37">
                  <c:v>18.0863171</c:v>
                </c:pt>
                <c:pt idx="38">
                  <c:v>18.0739002</c:v>
                </c:pt>
                <c:pt idx="39">
                  <c:v>18.0646477</c:v>
                </c:pt>
                <c:pt idx="40">
                  <c:v>18.0576553</c:v>
                </c:pt>
                <c:pt idx="41">
                  <c:v>18.0523453</c:v>
                </c:pt>
                <c:pt idx="42">
                  <c:v>18.0482655</c:v>
                </c:pt>
                <c:pt idx="43">
                  <c:v>18.0452728</c:v>
                </c:pt>
                <c:pt idx="44">
                  <c:v>18.0430088</c:v>
                </c:pt>
                <c:pt idx="45">
                  <c:v>18.0412846</c:v>
                </c:pt>
                <c:pt idx="46">
                  <c:v>18.0399647</c:v>
                </c:pt>
                <c:pt idx="47">
                  <c:v>18.03891370000001</c:v>
                </c:pt>
                <c:pt idx="48">
                  <c:v>18.0380993</c:v>
                </c:pt>
                <c:pt idx="49">
                  <c:v>18.0374699</c:v>
                </c:pt>
                <c:pt idx="50">
                  <c:v>18.0369873</c:v>
                </c:pt>
                <c:pt idx="51">
                  <c:v>18.0366154</c:v>
                </c:pt>
                <c:pt idx="52">
                  <c:v>18.0363293</c:v>
                </c:pt>
                <c:pt idx="53">
                  <c:v>18.0361156</c:v>
                </c:pt>
                <c:pt idx="54">
                  <c:v>18.0359478</c:v>
                </c:pt>
                <c:pt idx="55">
                  <c:v>18.03582</c:v>
                </c:pt>
                <c:pt idx="56">
                  <c:v>18.0357208</c:v>
                </c:pt>
                <c:pt idx="57">
                  <c:v>18.03564259999989</c:v>
                </c:pt>
                <c:pt idx="58">
                  <c:v>18.0355854</c:v>
                </c:pt>
                <c:pt idx="59">
                  <c:v>18.0355415</c:v>
                </c:pt>
                <c:pt idx="60">
                  <c:v>18.0355072</c:v>
                </c:pt>
                <c:pt idx="61">
                  <c:v>18.0354786</c:v>
                </c:pt>
                <c:pt idx="62">
                  <c:v>18.0363369</c:v>
                </c:pt>
                <c:pt idx="63">
                  <c:v>18.038702</c:v>
                </c:pt>
                <c:pt idx="64">
                  <c:v>18.0437508</c:v>
                </c:pt>
                <c:pt idx="65">
                  <c:v>18.0525703</c:v>
                </c:pt>
                <c:pt idx="66">
                  <c:v>18.0669327</c:v>
                </c:pt>
                <c:pt idx="67">
                  <c:v>18.0889511</c:v>
                </c:pt>
                <c:pt idx="68">
                  <c:v>18.1212273</c:v>
                </c:pt>
                <c:pt idx="69">
                  <c:v>18.1668835</c:v>
                </c:pt>
                <c:pt idx="70">
                  <c:v>18.2296886</c:v>
                </c:pt>
                <c:pt idx="71">
                  <c:v>18.3139095</c:v>
                </c:pt>
                <c:pt idx="72">
                  <c:v>18.4244442</c:v>
                </c:pt>
                <c:pt idx="73">
                  <c:v>18.5662746</c:v>
                </c:pt>
                <c:pt idx="74">
                  <c:v>18.7445221</c:v>
                </c:pt>
                <c:pt idx="75">
                  <c:v>18.9642982</c:v>
                </c:pt>
                <c:pt idx="76">
                  <c:v>19.2305698</c:v>
                </c:pt>
                <c:pt idx="77">
                  <c:v>19.5469742</c:v>
                </c:pt>
                <c:pt idx="78">
                  <c:v>19.9177303</c:v>
                </c:pt>
                <c:pt idx="79">
                  <c:v>20.343504</c:v>
                </c:pt>
                <c:pt idx="80">
                  <c:v>20.8172283</c:v>
                </c:pt>
                <c:pt idx="81">
                  <c:v>21.2542648</c:v>
                </c:pt>
                <c:pt idx="82">
                  <c:v>21.5892696</c:v>
                </c:pt>
                <c:pt idx="83">
                  <c:v>21.8370171</c:v>
                </c:pt>
                <c:pt idx="84">
                  <c:v>22.020113</c:v>
                </c:pt>
                <c:pt idx="85">
                  <c:v>22.1569023</c:v>
                </c:pt>
                <c:pt idx="86">
                  <c:v>22.2601814</c:v>
                </c:pt>
                <c:pt idx="87">
                  <c:v>22.3384609</c:v>
                </c:pt>
                <c:pt idx="88">
                  <c:v>22.3975182</c:v>
                </c:pt>
                <c:pt idx="89">
                  <c:v>22.4423656</c:v>
                </c:pt>
                <c:pt idx="90">
                  <c:v>22.4767151</c:v>
                </c:pt>
                <c:pt idx="91">
                  <c:v>22.50313</c:v>
                </c:pt>
                <c:pt idx="92">
                  <c:v>22.5234699</c:v>
                </c:pt>
                <c:pt idx="93">
                  <c:v>22.53915020000001</c:v>
                </c:pt>
                <c:pt idx="94">
                  <c:v>22.551239</c:v>
                </c:pt>
                <c:pt idx="95">
                  <c:v>22.5605526</c:v>
                </c:pt>
                <c:pt idx="96">
                  <c:v>22.5677299</c:v>
                </c:pt>
                <c:pt idx="97">
                  <c:v>22.5732498</c:v>
                </c:pt>
                <c:pt idx="98">
                  <c:v>22.5775108</c:v>
                </c:pt>
                <c:pt idx="99">
                  <c:v>22.5807819</c:v>
                </c:pt>
                <c:pt idx="100">
                  <c:v>22.58335110000001</c:v>
                </c:pt>
                <c:pt idx="101">
                  <c:v>22.5858269</c:v>
                </c:pt>
                <c:pt idx="102">
                  <c:v>22.5883808</c:v>
                </c:pt>
                <c:pt idx="103">
                  <c:v>22.5910492</c:v>
                </c:pt>
                <c:pt idx="104">
                  <c:v>22.5937824</c:v>
                </c:pt>
                <c:pt idx="105">
                  <c:v>22.596489</c:v>
                </c:pt>
                <c:pt idx="106">
                  <c:v>22.5990276</c:v>
                </c:pt>
                <c:pt idx="107">
                  <c:v>22.60121730000001</c:v>
                </c:pt>
                <c:pt idx="108">
                  <c:v>22.6027489</c:v>
                </c:pt>
                <c:pt idx="109">
                  <c:v>22.6033459</c:v>
                </c:pt>
                <c:pt idx="110">
                  <c:v>22.60256770000001</c:v>
                </c:pt>
                <c:pt idx="111">
                  <c:v>22.6000233</c:v>
                </c:pt>
                <c:pt idx="112">
                  <c:v>22.5954533</c:v>
                </c:pt>
                <c:pt idx="113">
                  <c:v>22.5886688</c:v>
                </c:pt>
                <c:pt idx="114">
                  <c:v>22.5786476</c:v>
                </c:pt>
                <c:pt idx="115">
                  <c:v>22.5662479</c:v>
                </c:pt>
                <c:pt idx="116">
                  <c:v>22.5522766</c:v>
                </c:pt>
                <c:pt idx="117">
                  <c:v>22.5358391</c:v>
                </c:pt>
                <c:pt idx="118">
                  <c:v>22.5116615</c:v>
                </c:pt>
                <c:pt idx="119">
                  <c:v>22.46541599999998</c:v>
                </c:pt>
                <c:pt idx="120">
                  <c:v>22.3752594</c:v>
                </c:pt>
                <c:pt idx="121">
                  <c:v>22.2279339</c:v>
                </c:pt>
                <c:pt idx="122">
                  <c:v>22.0392017</c:v>
                </c:pt>
                <c:pt idx="123">
                  <c:v>21.8368893</c:v>
                </c:pt>
                <c:pt idx="124">
                  <c:v>21.608078</c:v>
                </c:pt>
                <c:pt idx="125">
                  <c:v>21.3139973</c:v>
                </c:pt>
                <c:pt idx="126">
                  <c:v>20.957922</c:v>
                </c:pt>
                <c:pt idx="127">
                  <c:v>20.5667591</c:v>
                </c:pt>
                <c:pt idx="128">
                  <c:v>20.1564369</c:v>
                </c:pt>
                <c:pt idx="129">
                  <c:v>19.7401009</c:v>
                </c:pt>
                <c:pt idx="130">
                  <c:v>19.3277721</c:v>
                </c:pt>
                <c:pt idx="131">
                  <c:v>18.9747887</c:v>
                </c:pt>
                <c:pt idx="132">
                  <c:v>18.7250843</c:v>
                </c:pt>
                <c:pt idx="133">
                  <c:v>18.5590725</c:v>
                </c:pt>
                <c:pt idx="134">
                  <c:v>18.4521427</c:v>
                </c:pt>
                <c:pt idx="135">
                  <c:v>18.3834705</c:v>
                </c:pt>
                <c:pt idx="136">
                  <c:v>18.3379898</c:v>
                </c:pt>
                <c:pt idx="137">
                  <c:v>18.3068695</c:v>
                </c:pt>
                <c:pt idx="138">
                  <c:v>18.2849121</c:v>
                </c:pt>
                <c:pt idx="139">
                  <c:v>18.2690182</c:v>
                </c:pt>
                <c:pt idx="140">
                  <c:v>18.2572975</c:v>
                </c:pt>
                <c:pt idx="141">
                  <c:v>18.2484875</c:v>
                </c:pt>
                <c:pt idx="142">
                  <c:v>18.2418156</c:v>
                </c:pt>
                <c:pt idx="143">
                  <c:v>18.2368603</c:v>
                </c:pt>
                <c:pt idx="144">
                  <c:v>18.2331028</c:v>
                </c:pt>
                <c:pt idx="145">
                  <c:v>18.2302551</c:v>
                </c:pt>
                <c:pt idx="146">
                  <c:v>18.2280884</c:v>
                </c:pt>
                <c:pt idx="147">
                  <c:v>18.22644229999989</c:v>
                </c:pt>
                <c:pt idx="148">
                  <c:v>18.2251873</c:v>
                </c:pt>
                <c:pt idx="149">
                  <c:v>18.22421840000001</c:v>
                </c:pt>
                <c:pt idx="150">
                  <c:v>18.2234802</c:v>
                </c:pt>
                <c:pt idx="151">
                  <c:v>18.2229042</c:v>
                </c:pt>
                <c:pt idx="152">
                  <c:v>18.2224579</c:v>
                </c:pt>
                <c:pt idx="153">
                  <c:v>18.2221107</c:v>
                </c:pt>
                <c:pt idx="154">
                  <c:v>18.2218418</c:v>
                </c:pt>
                <c:pt idx="155">
                  <c:v>18.2216339</c:v>
                </c:pt>
                <c:pt idx="156">
                  <c:v>18.22147560000001</c:v>
                </c:pt>
                <c:pt idx="157">
                  <c:v>18.2213535</c:v>
                </c:pt>
                <c:pt idx="158">
                  <c:v>18.22126010000001</c:v>
                </c:pt>
                <c:pt idx="159">
                  <c:v>18.2211876</c:v>
                </c:pt>
                <c:pt idx="160">
                  <c:v>18.2211342</c:v>
                </c:pt>
                <c:pt idx="161">
                  <c:v>18.2210903</c:v>
                </c:pt>
                <c:pt idx="162">
                  <c:v>18.2219105</c:v>
                </c:pt>
                <c:pt idx="163">
                  <c:v>18.2242374</c:v>
                </c:pt>
                <c:pt idx="164">
                  <c:v>18.2291145</c:v>
                </c:pt>
                <c:pt idx="165">
                  <c:v>18.2376709</c:v>
                </c:pt>
                <c:pt idx="166">
                  <c:v>18.2514992</c:v>
                </c:pt>
                <c:pt idx="167">
                  <c:v>18.272644</c:v>
                </c:pt>
                <c:pt idx="168">
                  <c:v>18.303524</c:v>
                </c:pt>
                <c:pt idx="169">
                  <c:v>18.3471088</c:v>
                </c:pt>
                <c:pt idx="170">
                  <c:v>18.4069233</c:v>
                </c:pt>
                <c:pt idx="171">
                  <c:v>18.4871311</c:v>
                </c:pt>
                <c:pt idx="172">
                  <c:v>18.592308</c:v>
                </c:pt>
                <c:pt idx="173">
                  <c:v>18.7274036</c:v>
                </c:pt>
                <c:pt idx="174">
                  <c:v>18.89760590000001</c:v>
                </c:pt>
                <c:pt idx="175">
                  <c:v>19.108242</c:v>
                </c:pt>
                <c:pt idx="176">
                  <c:v>19.364193</c:v>
                </c:pt>
                <c:pt idx="177">
                  <c:v>19.6696815</c:v>
                </c:pt>
                <c:pt idx="178">
                  <c:v>20.028698</c:v>
                </c:pt>
                <c:pt idx="179">
                  <c:v>20.4417877</c:v>
                </c:pt>
                <c:pt idx="180">
                  <c:v>20.9023666</c:v>
                </c:pt>
                <c:pt idx="181">
                  <c:v>21.3286781</c:v>
                </c:pt>
                <c:pt idx="182">
                  <c:v>21.6563244</c:v>
                </c:pt>
                <c:pt idx="183">
                  <c:v>21.8989544</c:v>
                </c:pt>
                <c:pt idx="184">
                  <c:v>22.0783234</c:v>
                </c:pt>
                <c:pt idx="185">
                  <c:v>22.2123318</c:v>
                </c:pt>
                <c:pt idx="186">
                  <c:v>22.3134022</c:v>
                </c:pt>
                <c:pt idx="187">
                  <c:v>22.3899765</c:v>
                </c:pt>
                <c:pt idx="188">
                  <c:v>22.4476776</c:v>
                </c:pt>
                <c:pt idx="189">
                  <c:v>22.4914932</c:v>
                </c:pt>
                <c:pt idx="190">
                  <c:v>22.5250359</c:v>
                </c:pt>
                <c:pt idx="191">
                  <c:v>22.5508099</c:v>
                </c:pt>
                <c:pt idx="192">
                  <c:v>22.5706234</c:v>
                </c:pt>
                <c:pt idx="193">
                  <c:v>22.5858974</c:v>
                </c:pt>
                <c:pt idx="194">
                  <c:v>22.5976562</c:v>
                </c:pt>
                <c:pt idx="195">
                  <c:v>22.60671810000001</c:v>
                </c:pt>
                <c:pt idx="196">
                  <c:v>22.6137085</c:v>
                </c:pt>
                <c:pt idx="197">
                  <c:v>22.61908530000001</c:v>
                </c:pt>
                <c:pt idx="198">
                  <c:v>22.6232243</c:v>
                </c:pt>
                <c:pt idx="199">
                  <c:v>22.6264057</c:v>
                </c:pt>
                <c:pt idx="200">
                  <c:v>22.6289005</c:v>
                </c:pt>
                <c:pt idx="201">
                  <c:v>22.6312809</c:v>
                </c:pt>
                <c:pt idx="202">
                  <c:v>22.6337395</c:v>
                </c:pt>
                <c:pt idx="203">
                  <c:v>22.6362782</c:v>
                </c:pt>
                <c:pt idx="204">
                  <c:v>22.6388702</c:v>
                </c:pt>
                <c:pt idx="205">
                  <c:v>22.6414108</c:v>
                </c:pt>
                <c:pt idx="206">
                  <c:v>22.6437531</c:v>
                </c:pt>
                <c:pt idx="207">
                  <c:v>22.6457081</c:v>
                </c:pt>
                <c:pt idx="208">
                  <c:v>22.6470051</c:v>
                </c:pt>
                <c:pt idx="209">
                  <c:v>22.6473026</c:v>
                </c:pt>
                <c:pt idx="210">
                  <c:v>22.6461735</c:v>
                </c:pt>
                <c:pt idx="211">
                  <c:v>22.6432838</c:v>
                </c:pt>
                <c:pt idx="212">
                  <c:v>22.6382427</c:v>
                </c:pt>
                <c:pt idx="213">
                  <c:v>22.63081740000001</c:v>
                </c:pt>
                <c:pt idx="214">
                  <c:v>22.6198807</c:v>
                </c:pt>
                <c:pt idx="215">
                  <c:v>22.6060333</c:v>
                </c:pt>
                <c:pt idx="216">
                  <c:v>22.5896969</c:v>
                </c:pt>
                <c:pt idx="217">
                  <c:v>22.5694923</c:v>
                </c:pt>
                <c:pt idx="218">
                  <c:v>22.5406742</c:v>
                </c:pt>
                <c:pt idx="219">
                  <c:v>22.4918118</c:v>
                </c:pt>
                <c:pt idx="220">
                  <c:v>22.40317540000001</c:v>
                </c:pt>
                <c:pt idx="221">
                  <c:v>22.2586155</c:v>
                </c:pt>
                <c:pt idx="222">
                  <c:v>22.073782</c:v>
                </c:pt>
                <c:pt idx="223">
                  <c:v>21.87633510000001</c:v>
                </c:pt>
                <c:pt idx="224">
                  <c:v>21.6547127</c:v>
                </c:pt>
                <c:pt idx="225">
                  <c:v>21.3728085</c:v>
                </c:pt>
                <c:pt idx="226">
                  <c:v>21.0323849</c:v>
                </c:pt>
                <c:pt idx="227">
                  <c:v>20.6559296</c:v>
                </c:pt>
                <c:pt idx="228">
                  <c:v>20.2487831</c:v>
                </c:pt>
                <c:pt idx="229">
                  <c:v>19.8306084</c:v>
                </c:pt>
                <c:pt idx="230">
                  <c:v>19.4157467</c:v>
                </c:pt>
                <c:pt idx="231">
                  <c:v>19.054184</c:v>
                </c:pt>
                <c:pt idx="232">
                  <c:v>18.80163570000001</c:v>
                </c:pt>
                <c:pt idx="233">
                  <c:v>18.6367893</c:v>
                </c:pt>
                <c:pt idx="234">
                  <c:v>18.5309219</c:v>
                </c:pt>
                <c:pt idx="235">
                  <c:v>18.46222689999989</c:v>
                </c:pt>
                <c:pt idx="236">
                  <c:v>18.4161549</c:v>
                </c:pt>
                <c:pt idx="237">
                  <c:v>18.3840733</c:v>
                </c:pt>
                <c:pt idx="238">
                  <c:v>18.3610554</c:v>
                </c:pt>
                <c:pt idx="239">
                  <c:v>18.3441792</c:v>
                </c:pt>
                <c:pt idx="240">
                  <c:v>18.3317738</c:v>
                </c:pt>
                <c:pt idx="241">
                  <c:v>18.3225327</c:v>
                </c:pt>
                <c:pt idx="242">
                  <c:v>18.3155403</c:v>
                </c:pt>
                <c:pt idx="243">
                  <c:v>18.31024740000001</c:v>
                </c:pt>
                <c:pt idx="244">
                  <c:v>18.3062363</c:v>
                </c:pt>
                <c:pt idx="245">
                  <c:v>18.303194</c:v>
                </c:pt>
                <c:pt idx="246">
                  <c:v>18.3008747</c:v>
                </c:pt>
                <c:pt idx="247">
                  <c:v>18.2991047</c:v>
                </c:pt>
                <c:pt idx="248">
                  <c:v>18.2977505</c:v>
                </c:pt>
                <c:pt idx="249">
                  <c:v>18.29671289999989</c:v>
                </c:pt>
                <c:pt idx="250">
                  <c:v>18.2959099</c:v>
                </c:pt>
                <c:pt idx="251">
                  <c:v>18.2952995</c:v>
                </c:pt>
                <c:pt idx="252">
                  <c:v>18.2948227</c:v>
                </c:pt>
                <c:pt idx="253">
                  <c:v>18.2944527</c:v>
                </c:pt>
                <c:pt idx="254">
                  <c:v>18.2941647</c:v>
                </c:pt>
                <c:pt idx="255">
                  <c:v>18.2939453</c:v>
                </c:pt>
                <c:pt idx="256">
                  <c:v>18.2937737</c:v>
                </c:pt>
                <c:pt idx="257">
                  <c:v>18.29364199999998</c:v>
                </c:pt>
                <c:pt idx="258">
                  <c:v>18.293539</c:v>
                </c:pt>
                <c:pt idx="259">
                  <c:v>18.2934647</c:v>
                </c:pt>
                <c:pt idx="260">
                  <c:v>18.2934055</c:v>
                </c:pt>
                <c:pt idx="261">
                  <c:v>18.29336170000001</c:v>
                </c:pt>
                <c:pt idx="262">
                  <c:v>18.2941628</c:v>
                </c:pt>
                <c:pt idx="263">
                  <c:v>18.2964725</c:v>
                </c:pt>
                <c:pt idx="264">
                  <c:v>18.3013039</c:v>
                </c:pt>
                <c:pt idx="265">
                  <c:v>18.3097591</c:v>
                </c:pt>
                <c:pt idx="266">
                  <c:v>18.3234768</c:v>
                </c:pt>
                <c:pt idx="267">
                  <c:v>18.3443947</c:v>
                </c:pt>
                <c:pt idx="268">
                  <c:v>18.3749161</c:v>
                </c:pt>
                <c:pt idx="269">
                  <c:v>18.4179554</c:v>
                </c:pt>
                <c:pt idx="270">
                  <c:v>18.4770336</c:v>
                </c:pt>
                <c:pt idx="271">
                  <c:v>18.5562687</c:v>
                </c:pt>
                <c:pt idx="272">
                  <c:v>18.6602116</c:v>
                </c:pt>
                <c:pt idx="273">
                  <c:v>18.7937927</c:v>
                </c:pt>
                <c:pt idx="274">
                  <c:v>18.9621849</c:v>
                </c:pt>
                <c:pt idx="275">
                  <c:v>19.1707554</c:v>
                </c:pt>
                <c:pt idx="276">
                  <c:v>19.4244061</c:v>
                </c:pt>
                <c:pt idx="277">
                  <c:v>19.7275372</c:v>
                </c:pt>
                <c:pt idx="278">
                  <c:v>20.08424</c:v>
                </c:pt>
                <c:pt idx="279">
                  <c:v>20.4951172</c:v>
                </c:pt>
                <c:pt idx="280">
                  <c:v>20.9537888</c:v>
                </c:pt>
                <c:pt idx="281">
                  <c:v>21.3789864</c:v>
                </c:pt>
                <c:pt idx="282">
                  <c:v>21.70571329999989</c:v>
                </c:pt>
                <c:pt idx="283">
                  <c:v>21.94799040000001</c:v>
                </c:pt>
                <c:pt idx="284">
                  <c:v>22.12716870000001</c:v>
                </c:pt>
                <c:pt idx="285">
                  <c:v>22.2610931</c:v>
                </c:pt>
                <c:pt idx="286">
                  <c:v>22.3616047</c:v>
                </c:pt>
                <c:pt idx="287">
                  <c:v>22.4379234</c:v>
                </c:pt>
                <c:pt idx="288">
                  <c:v>22.4955578</c:v>
                </c:pt>
                <c:pt idx="289">
                  <c:v>22.53932</c:v>
                </c:pt>
                <c:pt idx="290">
                  <c:v>22.5728245</c:v>
                </c:pt>
                <c:pt idx="291">
                  <c:v>22.5985851</c:v>
                </c:pt>
                <c:pt idx="292">
                  <c:v>22.6184044</c:v>
                </c:pt>
                <c:pt idx="293">
                  <c:v>22.6336708</c:v>
                </c:pt>
                <c:pt idx="294">
                  <c:v>22.6454296</c:v>
                </c:pt>
                <c:pt idx="295">
                  <c:v>22.6544914</c:v>
                </c:pt>
                <c:pt idx="296">
                  <c:v>22.6614723</c:v>
                </c:pt>
                <c:pt idx="297">
                  <c:v>22.66684530000001</c:v>
                </c:pt>
                <c:pt idx="298">
                  <c:v>22.6709843</c:v>
                </c:pt>
                <c:pt idx="299">
                  <c:v>22.6741562</c:v>
                </c:pt>
                <c:pt idx="300">
                  <c:v>22.6766529</c:v>
                </c:pt>
                <c:pt idx="301">
                  <c:v>22.6790352</c:v>
                </c:pt>
                <c:pt idx="302">
                  <c:v>22.68148800000001</c:v>
                </c:pt>
                <c:pt idx="303">
                  <c:v>22.6840343</c:v>
                </c:pt>
                <c:pt idx="304">
                  <c:v>22.6866283</c:v>
                </c:pt>
                <c:pt idx="305">
                  <c:v>22.6891842</c:v>
                </c:pt>
                <c:pt idx="306">
                  <c:v>22.6915436</c:v>
                </c:pt>
                <c:pt idx="307">
                  <c:v>22.693512</c:v>
                </c:pt>
                <c:pt idx="308">
                  <c:v>22.6948338</c:v>
                </c:pt>
                <c:pt idx="309">
                  <c:v>22.6951542</c:v>
                </c:pt>
                <c:pt idx="310">
                  <c:v>22.6940765</c:v>
                </c:pt>
                <c:pt idx="311">
                  <c:v>22.69124410000001</c:v>
                </c:pt>
                <c:pt idx="312">
                  <c:v>22.6863365</c:v>
                </c:pt>
                <c:pt idx="313">
                  <c:v>22.6791553</c:v>
                </c:pt>
                <c:pt idx="314">
                  <c:v>22.6687508</c:v>
                </c:pt>
                <c:pt idx="315">
                  <c:v>22.65586470000001</c:v>
                </c:pt>
                <c:pt idx="316">
                  <c:v>22.6411686</c:v>
                </c:pt>
                <c:pt idx="317">
                  <c:v>22.6234818</c:v>
                </c:pt>
                <c:pt idx="318">
                  <c:v>22.5977249</c:v>
                </c:pt>
                <c:pt idx="319">
                  <c:v>22.55118940000001</c:v>
                </c:pt>
                <c:pt idx="320">
                  <c:v>22.4630699</c:v>
                </c:pt>
                <c:pt idx="321">
                  <c:v>22.3203735</c:v>
                </c:pt>
                <c:pt idx="322">
                  <c:v>22.1371441</c:v>
                </c:pt>
                <c:pt idx="323">
                  <c:v>21.9376965</c:v>
                </c:pt>
                <c:pt idx="324">
                  <c:v>21.7115288</c:v>
                </c:pt>
                <c:pt idx="325">
                  <c:v>21.4201679</c:v>
                </c:pt>
                <c:pt idx="326">
                  <c:v>21.0708427</c:v>
                </c:pt>
                <c:pt idx="327">
                  <c:v>20.6893406</c:v>
                </c:pt>
                <c:pt idx="328">
                  <c:v>20.2911072</c:v>
                </c:pt>
                <c:pt idx="329">
                  <c:v>19.880703</c:v>
                </c:pt>
                <c:pt idx="330">
                  <c:v>19.4619827</c:v>
                </c:pt>
                <c:pt idx="331">
                  <c:v>19.0994949</c:v>
                </c:pt>
                <c:pt idx="332">
                  <c:v>18.8451653</c:v>
                </c:pt>
                <c:pt idx="333">
                  <c:v>18.6779442</c:v>
                </c:pt>
                <c:pt idx="334">
                  <c:v>18.5693417</c:v>
                </c:pt>
                <c:pt idx="335">
                  <c:v>18.49788090000001</c:v>
                </c:pt>
                <c:pt idx="336">
                  <c:v>18.4498291</c:v>
                </c:pt>
                <c:pt idx="337">
                  <c:v>18.4162369</c:v>
                </c:pt>
                <c:pt idx="338">
                  <c:v>18.3921471</c:v>
                </c:pt>
                <c:pt idx="339">
                  <c:v>18.3744392</c:v>
                </c:pt>
                <c:pt idx="340">
                  <c:v>18.3611622</c:v>
                </c:pt>
                <c:pt idx="341">
                  <c:v>18.3512306</c:v>
                </c:pt>
                <c:pt idx="342">
                  <c:v>18.3437271</c:v>
                </c:pt>
                <c:pt idx="343">
                  <c:v>18.33800890000001</c:v>
                </c:pt>
                <c:pt idx="344">
                  <c:v>18.33365060000001</c:v>
                </c:pt>
                <c:pt idx="345">
                  <c:v>18.3303394</c:v>
                </c:pt>
                <c:pt idx="346">
                  <c:v>18.32781600000001</c:v>
                </c:pt>
                <c:pt idx="347">
                  <c:v>18.3258896</c:v>
                </c:pt>
                <c:pt idx="348">
                  <c:v>18.3244133</c:v>
                </c:pt>
                <c:pt idx="349">
                  <c:v>18.3232784</c:v>
                </c:pt>
                <c:pt idx="350">
                  <c:v>18.322401</c:v>
                </c:pt>
                <c:pt idx="351">
                  <c:v>18.3217278</c:v>
                </c:pt>
                <c:pt idx="352">
                  <c:v>18.321209</c:v>
                </c:pt>
                <c:pt idx="353">
                  <c:v>18.3207989</c:v>
                </c:pt>
                <c:pt idx="354">
                  <c:v>18.320488</c:v>
                </c:pt>
                <c:pt idx="355">
                  <c:v>18.3202419</c:v>
                </c:pt>
                <c:pt idx="356">
                  <c:v>18.320055</c:v>
                </c:pt>
                <c:pt idx="357">
                  <c:v>18.31991</c:v>
                </c:pt>
                <c:pt idx="358">
                  <c:v>18.3197994</c:v>
                </c:pt>
                <c:pt idx="359">
                  <c:v>18.3197155</c:v>
                </c:pt>
                <c:pt idx="360">
                  <c:v>18.3196507</c:v>
                </c:pt>
                <c:pt idx="361">
                  <c:v>18.3196011</c:v>
                </c:pt>
                <c:pt idx="362">
                  <c:v>18.3203926</c:v>
                </c:pt>
                <c:pt idx="363">
                  <c:v>18.3226891</c:v>
                </c:pt>
                <c:pt idx="364">
                  <c:v>18.3274994</c:v>
                </c:pt>
                <c:pt idx="365">
                  <c:v>18.3359165</c:v>
                </c:pt>
                <c:pt idx="366">
                  <c:v>18.34956740000001</c:v>
                </c:pt>
                <c:pt idx="367">
                  <c:v>18.3703766</c:v>
                </c:pt>
                <c:pt idx="368">
                  <c:v>18.400753</c:v>
                </c:pt>
                <c:pt idx="369">
                  <c:v>18.4435883</c:v>
                </c:pt>
                <c:pt idx="370">
                  <c:v>18.5024204</c:v>
                </c:pt>
                <c:pt idx="371">
                  <c:v>18.5813923</c:v>
                </c:pt>
                <c:pt idx="372">
                  <c:v>18.6850777</c:v>
                </c:pt>
                <c:pt idx="373">
                  <c:v>18.8183689</c:v>
                </c:pt>
                <c:pt idx="374">
                  <c:v>18.9864329999999</c:v>
                </c:pt>
                <c:pt idx="375">
                  <c:v>19.19472500000001</c:v>
                </c:pt>
                <c:pt idx="376">
                  <c:v>19.4481773</c:v>
                </c:pt>
                <c:pt idx="377">
                  <c:v>19.7512646</c:v>
                </c:pt>
                <c:pt idx="378">
                  <c:v>20.1081486</c:v>
                </c:pt>
                <c:pt idx="379">
                  <c:v>20.5195026</c:v>
                </c:pt>
                <c:pt idx="380">
                  <c:v>20.9786091</c:v>
                </c:pt>
                <c:pt idx="381">
                  <c:v>21.4036865</c:v>
                </c:pt>
                <c:pt idx="382">
                  <c:v>21.7300777</c:v>
                </c:pt>
                <c:pt idx="383">
                  <c:v>21.9717789</c:v>
                </c:pt>
                <c:pt idx="384">
                  <c:v>22.1503029</c:v>
                </c:pt>
                <c:pt idx="385">
                  <c:v>22.2836189</c:v>
                </c:pt>
                <c:pt idx="386">
                  <c:v>22.3836479</c:v>
                </c:pt>
                <c:pt idx="387">
                  <c:v>22.45955470000001</c:v>
                </c:pt>
                <c:pt idx="388">
                  <c:v>22.5168667</c:v>
                </c:pt>
                <c:pt idx="389">
                  <c:v>22.5604935</c:v>
                </c:pt>
                <c:pt idx="390">
                  <c:v>22.5939312</c:v>
                </c:pt>
                <c:pt idx="391">
                  <c:v>22.619606</c:v>
                </c:pt>
                <c:pt idx="392">
                  <c:v>22.6393509</c:v>
                </c:pt>
                <c:pt idx="393">
                  <c:v>22.65456200000001</c:v>
                </c:pt>
                <c:pt idx="394">
                  <c:v>22.666275</c:v>
                </c:pt>
                <c:pt idx="395">
                  <c:v>22.6753025</c:v>
                </c:pt>
                <c:pt idx="396">
                  <c:v>22.6822529</c:v>
                </c:pt>
                <c:pt idx="397">
                  <c:v>22.68760870000001</c:v>
                </c:pt>
                <c:pt idx="398">
                  <c:v>22.6917362</c:v>
                </c:pt>
                <c:pt idx="399">
                  <c:v>22.6948967</c:v>
                </c:pt>
                <c:pt idx="400">
                  <c:v>22.6973743</c:v>
                </c:pt>
                <c:pt idx="401">
                  <c:v>22.6997471</c:v>
                </c:pt>
                <c:pt idx="402">
                  <c:v>22.7021866</c:v>
                </c:pt>
                <c:pt idx="403">
                  <c:v>22.7047215</c:v>
                </c:pt>
                <c:pt idx="404">
                  <c:v>22.7072983</c:v>
                </c:pt>
                <c:pt idx="405">
                  <c:v>22.7098293</c:v>
                </c:pt>
                <c:pt idx="406">
                  <c:v>22.7121639</c:v>
                </c:pt>
                <c:pt idx="407">
                  <c:v>22.7140903</c:v>
                </c:pt>
                <c:pt idx="408">
                  <c:v>22.7153759</c:v>
                </c:pt>
                <c:pt idx="409">
                  <c:v>22.7156277</c:v>
                </c:pt>
                <c:pt idx="410">
                  <c:v>22.71439550000001</c:v>
                </c:pt>
                <c:pt idx="411">
                  <c:v>22.7112503</c:v>
                </c:pt>
                <c:pt idx="412">
                  <c:v>22.7059479</c:v>
                </c:pt>
                <c:pt idx="413">
                  <c:v>22.69826890000001</c:v>
                </c:pt>
                <c:pt idx="414">
                  <c:v>22.6881771</c:v>
                </c:pt>
                <c:pt idx="415">
                  <c:v>22.67457390000001</c:v>
                </c:pt>
                <c:pt idx="416">
                  <c:v>22.6583557</c:v>
                </c:pt>
                <c:pt idx="417">
                  <c:v>22.6395531</c:v>
                </c:pt>
                <c:pt idx="418">
                  <c:v>22.6128445</c:v>
                </c:pt>
                <c:pt idx="419">
                  <c:v>22.5656605</c:v>
                </c:pt>
                <c:pt idx="420">
                  <c:v>22.47564129999989</c:v>
                </c:pt>
                <c:pt idx="421">
                  <c:v>22.3283386</c:v>
                </c:pt>
                <c:pt idx="422">
                  <c:v>22.13825420000001</c:v>
                </c:pt>
                <c:pt idx="423">
                  <c:v>21.9342461</c:v>
                </c:pt>
                <c:pt idx="424">
                  <c:v>21.7079563</c:v>
                </c:pt>
                <c:pt idx="425">
                  <c:v>21.4153366</c:v>
                </c:pt>
                <c:pt idx="426">
                  <c:v>21.0719337</c:v>
                </c:pt>
                <c:pt idx="427">
                  <c:v>20.7054729</c:v>
                </c:pt>
                <c:pt idx="428">
                  <c:v>20.30889700000001</c:v>
                </c:pt>
                <c:pt idx="429">
                  <c:v>19.9009209</c:v>
                </c:pt>
                <c:pt idx="430">
                  <c:v>19.4878483</c:v>
                </c:pt>
                <c:pt idx="431">
                  <c:v>19.127346</c:v>
                </c:pt>
                <c:pt idx="432">
                  <c:v>18.87082670000001</c:v>
                </c:pt>
                <c:pt idx="433">
                  <c:v>18.6994915</c:v>
                </c:pt>
                <c:pt idx="434">
                  <c:v>18.5889835</c:v>
                </c:pt>
                <c:pt idx="435">
                  <c:v>18.5164757</c:v>
                </c:pt>
                <c:pt idx="436">
                  <c:v>18.4675217</c:v>
                </c:pt>
                <c:pt idx="437">
                  <c:v>18.4330654</c:v>
                </c:pt>
                <c:pt idx="438">
                  <c:v>18.4079685</c:v>
                </c:pt>
                <c:pt idx="439">
                  <c:v>18.3895283</c:v>
                </c:pt>
                <c:pt idx="440">
                  <c:v>18.37567140000001</c:v>
                </c:pt>
                <c:pt idx="441">
                  <c:v>18.365202</c:v>
                </c:pt>
                <c:pt idx="442">
                  <c:v>18.3574142</c:v>
                </c:pt>
                <c:pt idx="443">
                  <c:v>18.3515968</c:v>
                </c:pt>
                <c:pt idx="444">
                  <c:v>18.3471775</c:v>
                </c:pt>
                <c:pt idx="445">
                  <c:v>18.3438225</c:v>
                </c:pt>
                <c:pt idx="446">
                  <c:v>18.3412666</c:v>
                </c:pt>
                <c:pt idx="447">
                  <c:v>18.3393078</c:v>
                </c:pt>
                <c:pt idx="448">
                  <c:v>18.3378086</c:v>
                </c:pt>
                <c:pt idx="449">
                  <c:v>18.3366604</c:v>
                </c:pt>
                <c:pt idx="450">
                  <c:v>18.3357792</c:v>
                </c:pt>
                <c:pt idx="451">
                  <c:v>18.3350906</c:v>
                </c:pt>
                <c:pt idx="452">
                  <c:v>18.3345604</c:v>
                </c:pt>
                <c:pt idx="453">
                  <c:v>18.33414460000001</c:v>
                </c:pt>
                <c:pt idx="454">
                  <c:v>18.3338261</c:v>
                </c:pt>
                <c:pt idx="455">
                  <c:v>18.3335762</c:v>
                </c:pt>
                <c:pt idx="456">
                  <c:v>18.3333836</c:v>
                </c:pt>
                <c:pt idx="457">
                  <c:v>18.3332348</c:v>
                </c:pt>
                <c:pt idx="458">
                  <c:v>18.3331203</c:v>
                </c:pt>
                <c:pt idx="459">
                  <c:v>18.3330326</c:v>
                </c:pt>
                <c:pt idx="460">
                  <c:v>18.3329678</c:v>
                </c:pt>
                <c:pt idx="461">
                  <c:v>18.33291820000001</c:v>
                </c:pt>
                <c:pt idx="462">
                  <c:v>18.3337193</c:v>
                </c:pt>
                <c:pt idx="463">
                  <c:v>18.3359947</c:v>
                </c:pt>
                <c:pt idx="464">
                  <c:v>18.3407993</c:v>
                </c:pt>
                <c:pt idx="465">
                  <c:v>18.3491879</c:v>
                </c:pt>
                <c:pt idx="466">
                  <c:v>18.3627834</c:v>
                </c:pt>
                <c:pt idx="467">
                  <c:v>18.3834858</c:v>
                </c:pt>
                <c:pt idx="468">
                  <c:v>18.4136791</c:v>
                </c:pt>
                <c:pt idx="469">
                  <c:v>18.4562683</c:v>
                </c:pt>
                <c:pt idx="470">
                  <c:v>18.5147667</c:v>
                </c:pt>
                <c:pt idx="471">
                  <c:v>18.5932598</c:v>
                </c:pt>
                <c:pt idx="472">
                  <c:v>18.696249</c:v>
                </c:pt>
                <c:pt idx="473">
                  <c:v>18.8286839</c:v>
                </c:pt>
                <c:pt idx="474">
                  <c:v>18.9957542</c:v>
                </c:pt>
                <c:pt idx="475">
                  <c:v>19.2028923</c:v>
                </c:pt>
                <c:pt idx="476">
                  <c:v>19.45503619999998</c:v>
                </c:pt>
                <c:pt idx="477">
                  <c:v>19.7566891</c:v>
                </c:pt>
                <c:pt idx="478">
                  <c:v>20.1121655</c:v>
                </c:pt>
                <c:pt idx="479">
                  <c:v>20.5218487</c:v>
                </c:pt>
                <c:pt idx="480">
                  <c:v>20.9790268</c:v>
                </c:pt>
                <c:pt idx="481">
                  <c:v>21.4027748</c:v>
                </c:pt>
                <c:pt idx="482">
                  <c:v>21.72874069999989</c:v>
                </c:pt>
                <c:pt idx="483">
                  <c:v>21.9700279</c:v>
                </c:pt>
                <c:pt idx="484">
                  <c:v>22.1483192</c:v>
                </c:pt>
                <c:pt idx="485">
                  <c:v>22.2812366</c:v>
                </c:pt>
                <c:pt idx="486">
                  <c:v>22.3808231</c:v>
                </c:pt>
                <c:pt idx="487">
                  <c:v>22.4564629</c:v>
                </c:pt>
                <c:pt idx="488">
                  <c:v>22.5134125</c:v>
                </c:pt>
                <c:pt idx="489">
                  <c:v>22.55658530000001</c:v>
                </c:pt>
                <c:pt idx="490">
                  <c:v>22.5895977</c:v>
                </c:pt>
                <c:pt idx="491">
                  <c:v>22.6149426</c:v>
                </c:pt>
                <c:pt idx="492">
                  <c:v>22.6344337</c:v>
                </c:pt>
                <c:pt idx="493">
                  <c:v>22.6494465</c:v>
                </c:pt>
                <c:pt idx="494">
                  <c:v>22.66100310000001</c:v>
                </c:pt>
                <c:pt idx="495">
                  <c:v>22.6699028</c:v>
                </c:pt>
                <c:pt idx="496">
                  <c:v>22.67675210000001</c:v>
                </c:pt>
                <c:pt idx="497">
                  <c:v>22.6820259</c:v>
                </c:pt>
                <c:pt idx="498">
                  <c:v>22.6860809</c:v>
                </c:pt>
                <c:pt idx="499">
                  <c:v>22.6891975</c:v>
                </c:pt>
                <c:pt idx="500">
                  <c:v>22.6916332</c:v>
                </c:pt>
                <c:pt idx="501">
                  <c:v>22.69395830000001</c:v>
                </c:pt>
                <c:pt idx="502">
                  <c:v>22.6963291</c:v>
                </c:pt>
                <c:pt idx="503">
                  <c:v>22.6987705</c:v>
                </c:pt>
                <c:pt idx="504">
                  <c:v>22.7012424</c:v>
                </c:pt>
                <c:pt idx="505">
                  <c:v>22.7036285</c:v>
                </c:pt>
                <c:pt idx="506">
                  <c:v>22.70578</c:v>
                </c:pt>
                <c:pt idx="507">
                  <c:v>22.7075062</c:v>
                </c:pt>
                <c:pt idx="508">
                  <c:v>22.7085133</c:v>
                </c:pt>
                <c:pt idx="509">
                  <c:v>22.70842929999989</c:v>
                </c:pt>
                <c:pt idx="510">
                  <c:v>22.70682530000001</c:v>
                </c:pt>
                <c:pt idx="511">
                  <c:v>22.7032833</c:v>
                </c:pt>
                <c:pt idx="512">
                  <c:v>22.6973286</c:v>
                </c:pt>
                <c:pt idx="513">
                  <c:v>22.6886597</c:v>
                </c:pt>
                <c:pt idx="514">
                  <c:v>22.6762199</c:v>
                </c:pt>
                <c:pt idx="515">
                  <c:v>22.6607952</c:v>
                </c:pt>
                <c:pt idx="516">
                  <c:v>22.6428833</c:v>
                </c:pt>
                <c:pt idx="517">
                  <c:v>22.6213665</c:v>
                </c:pt>
                <c:pt idx="518">
                  <c:v>22.5912418</c:v>
                </c:pt>
                <c:pt idx="519">
                  <c:v>22.5405884</c:v>
                </c:pt>
                <c:pt idx="520">
                  <c:v>22.4502296</c:v>
                </c:pt>
                <c:pt idx="521">
                  <c:v>22.305212</c:v>
                </c:pt>
                <c:pt idx="522">
                  <c:v>22.1203461</c:v>
                </c:pt>
                <c:pt idx="523">
                  <c:v>21.9224873</c:v>
                </c:pt>
                <c:pt idx="524">
                  <c:v>21.7036839</c:v>
                </c:pt>
                <c:pt idx="525">
                  <c:v>21.42822649999998</c:v>
                </c:pt>
                <c:pt idx="526">
                  <c:v>21.0924053</c:v>
                </c:pt>
                <c:pt idx="527">
                  <c:v>20.7248287</c:v>
                </c:pt>
                <c:pt idx="528">
                  <c:v>20.3269081</c:v>
                </c:pt>
                <c:pt idx="529">
                  <c:v>19.9053936</c:v>
                </c:pt>
                <c:pt idx="530">
                  <c:v>19.4846878</c:v>
                </c:pt>
                <c:pt idx="531">
                  <c:v>19.1288795</c:v>
                </c:pt>
                <c:pt idx="532">
                  <c:v>18.8743305</c:v>
                </c:pt>
                <c:pt idx="533">
                  <c:v>18.7038631</c:v>
                </c:pt>
                <c:pt idx="534">
                  <c:v>18.59166340000001</c:v>
                </c:pt>
                <c:pt idx="535">
                  <c:v>18.5171509</c:v>
                </c:pt>
                <c:pt idx="536">
                  <c:v>18.46688840000001</c:v>
                </c:pt>
                <c:pt idx="537">
                  <c:v>18.4323254</c:v>
                </c:pt>
                <c:pt idx="538">
                  <c:v>18.4081135</c:v>
                </c:pt>
                <c:pt idx="539">
                  <c:v>18.3907986</c:v>
                </c:pt>
                <c:pt idx="540">
                  <c:v>18.3781433</c:v>
                </c:pt>
                <c:pt idx="541">
                  <c:v>18.3687191</c:v>
                </c:pt>
                <c:pt idx="542">
                  <c:v>18.3616219</c:v>
                </c:pt>
                <c:pt idx="543">
                  <c:v>18.3563519</c:v>
                </c:pt>
                <c:pt idx="544">
                  <c:v>18.3524094</c:v>
                </c:pt>
                <c:pt idx="545">
                  <c:v>18.3494167</c:v>
                </c:pt>
                <c:pt idx="546">
                  <c:v>18.3471413</c:v>
                </c:pt>
                <c:pt idx="547">
                  <c:v>18.3454094</c:v>
                </c:pt>
                <c:pt idx="548">
                  <c:v>18.3440781</c:v>
                </c:pt>
                <c:pt idx="549">
                  <c:v>18.3430595</c:v>
                </c:pt>
                <c:pt idx="550">
                  <c:v>18.3422813</c:v>
                </c:pt>
                <c:pt idx="551">
                  <c:v>18.34167860000001</c:v>
                </c:pt>
                <c:pt idx="552">
                  <c:v>18.3412075</c:v>
                </c:pt>
                <c:pt idx="553">
                  <c:v>18.3408432</c:v>
                </c:pt>
                <c:pt idx="554">
                  <c:v>18.3405628</c:v>
                </c:pt>
                <c:pt idx="555">
                  <c:v>18.3403454</c:v>
                </c:pt>
                <c:pt idx="556">
                  <c:v>18.3401737</c:v>
                </c:pt>
                <c:pt idx="557">
                  <c:v>18.340044</c:v>
                </c:pt>
                <c:pt idx="558">
                  <c:v>18.3399448</c:v>
                </c:pt>
                <c:pt idx="559">
                  <c:v>18.3398685</c:v>
                </c:pt>
                <c:pt idx="560">
                  <c:v>18.3398094</c:v>
                </c:pt>
                <c:pt idx="561">
                  <c:v>18.3397655</c:v>
                </c:pt>
                <c:pt idx="562">
                  <c:v>18.3405685</c:v>
                </c:pt>
                <c:pt idx="563">
                  <c:v>18.34286880000001</c:v>
                </c:pt>
                <c:pt idx="564">
                  <c:v>18.3476639</c:v>
                </c:pt>
                <c:pt idx="565">
                  <c:v>18.3560867</c:v>
                </c:pt>
                <c:pt idx="566">
                  <c:v>18.3696671</c:v>
                </c:pt>
                <c:pt idx="567">
                  <c:v>18.3904209</c:v>
                </c:pt>
                <c:pt idx="568">
                  <c:v>18.4206867</c:v>
                </c:pt>
                <c:pt idx="569">
                  <c:v>18.4633732</c:v>
                </c:pt>
                <c:pt idx="570">
                  <c:v>18.5219822</c:v>
                </c:pt>
                <c:pt idx="571">
                  <c:v>18.6006527</c:v>
                </c:pt>
                <c:pt idx="572">
                  <c:v>18.70387270000001</c:v>
                </c:pt>
                <c:pt idx="573">
                  <c:v>18.8365517</c:v>
                </c:pt>
                <c:pt idx="574">
                  <c:v>19.0039082</c:v>
                </c:pt>
                <c:pt idx="575">
                  <c:v>19.2113209</c:v>
                </c:pt>
                <c:pt idx="576">
                  <c:v>19.4637089</c:v>
                </c:pt>
                <c:pt idx="577">
                  <c:v>19.76552199999998</c:v>
                </c:pt>
                <c:pt idx="578">
                  <c:v>20.1209469</c:v>
                </c:pt>
                <c:pt idx="579">
                  <c:v>20.5306377</c:v>
                </c:pt>
                <c:pt idx="580">
                  <c:v>20.9881611</c:v>
                </c:pt>
                <c:pt idx="581">
                  <c:v>21.4122887</c:v>
                </c:pt>
                <c:pt idx="582">
                  <c:v>21.7384129</c:v>
                </c:pt>
                <c:pt idx="583">
                  <c:v>21.9804573</c:v>
                </c:pt>
                <c:pt idx="584">
                  <c:v>22.1597443</c:v>
                </c:pt>
                <c:pt idx="585">
                  <c:v>22.2940369</c:v>
                </c:pt>
                <c:pt idx="586">
                  <c:v>22.3949471</c:v>
                </c:pt>
                <c:pt idx="587">
                  <c:v>22.4716358</c:v>
                </c:pt>
                <c:pt idx="588">
                  <c:v>22.5296154</c:v>
                </c:pt>
                <c:pt idx="589">
                  <c:v>22.5737419</c:v>
                </c:pt>
                <c:pt idx="590">
                  <c:v>22.6075497</c:v>
                </c:pt>
                <c:pt idx="591">
                  <c:v>22.6334934</c:v>
                </c:pt>
                <c:pt idx="592">
                  <c:v>22.65344810000001</c:v>
                </c:pt>
                <c:pt idx="593">
                  <c:v>22.6688061</c:v>
                </c:pt>
                <c:pt idx="594">
                  <c:v>22.6806374</c:v>
                </c:pt>
                <c:pt idx="595">
                  <c:v>22.68974689999989</c:v>
                </c:pt>
                <c:pt idx="596">
                  <c:v>22.6967735</c:v>
                </c:pt>
                <c:pt idx="597">
                  <c:v>22.7021732</c:v>
                </c:pt>
                <c:pt idx="598">
                  <c:v>22.7063351</c:v>
                </c:pt>
                <c:pt idx="599">
                  <c:v>22.7095356</c:v>
                </c:pt>
                <c:pt idx="600">
                  <c:v>22.712038</c:v>
                </c:pt>
                <c:pt idx="601">
                  <c:v>22.714447</c:v>
                </c:pt>
                <c:pt idx="602">
                  <c:v>22.7169266</c:v>
                </c:pt>
                <c:pt idx="603">
                  <c:v>22.7195091</c:v>
                </c:pt>
                <c:pt idx="604">
                  <c:v>22.7221661</c:v>
                </c:pt>
                <c:pt idx="605">
                  <c:v>22.7247925</c:v>
                </c:pt>
                <c:pt idx="606">
                  <c:v>22.7272339</c:v>
                </c:pt>
                <c:pt idx="607">
                  <c:v>22.7293224</c:v>
                </c:pt>
                <c:pt idx="608">
                  <c:v>22.7307911</c:v>
                </c:pt>
                <c:pt idx="609">
                  <c:v>22.7312851</c:v>
                </c:pt>
                <c:pt idx="610">
                  <c:v>22.7304325</c:v>
                </c:pt>
                <c:pt idx="611">
                  <c:v>22.7278652</c:v>
                </c:pt>
                <c:pt idx="612">
                  <c:v>22.7232704</c:v>
                </c:pt>
                <c:pt idx="613">
                  <c:v>22.7164955</c:v>
                </c:pt>
                <c:pt idx="614">
                  <c:v>22.7065067</c:v>
                </c:pt>
                <c:pt idx="615">
                  <c:v>22.6941376</c:v>
                </c:pt>
                <c:pt idx="616">
                  <c:v>22.680254</c:v>
                </c:pt>
                <c:pt idx="617">
                  <c:v>22.6631832</c:v>
                </c:pt>
                <c:pt idx="618">
                  <c:v>22.6381416</c:v>
                </c:pt>
                <c:pt idx="619">
                  <c:v>22.5920048</c:v>
                </c:pt>
                <c:pt idx="620">
                  <c:v>22.5034065</c:v>
                </c:pt>
                <c:pt idx="621">
                  <c:v>22.3572712</c:v>
                </c:pt>
                <c:pt idx="622">
                  <c:v>22.1714115</c:v>
                </c:pt>
                <c:pt idx="623">
                  <c:v>21.9743443</c:v>
                </c:pt>
                <c:pt idx="624">
                  <c:v>21.7546062</c:v>
                </c:pt>
                <c:pt idx="625">
                  <c:v>21.4709282</c:v>
                </c:pt>
                <c:pt idx="626">
                  <c:v>21.12496760000001</c:v>
                </c:pt>
                <c:pt idx="627">
                  <c:v>20.7478027</c:v>
                </c:pt>
                <c:pt idx="628">
                  <c:v>20.3502312</c:v>
                </c:pt>
                <c:pt idx="629">
                  <c:v>19.9273701</c:v>
                </c:pt>
                <c:pt idx="630">
                  <c:v>19.49967</c:v>
                </c:pt>
                <c:pt idx="631">
                  <c:v>19.1342945</c:v>
                </c:pt>
                <c:pt idx="632">
                  <c:v>18.87547870000001</c:v>
                </c:pt>
                <c:pt idx="633">
                  <c:v>18.70485500000001</c:v>
                </c:pt>
                <c:pt idx="634">
                  <c:v>18.59373279999998</c:v>
                </c:pt>
                <c:pt idx="635">
                  <c:v>18.5204048</c:v>
                </c:pt>
                <c:pt idx="636">
                  <c:v>18.47073749999998</c:v>
                </c:pt>
                <c:pt idx="637">
                  <c:v>18.436348</c:v>
                </c:pt>
                <c:pt idx="638">
                  <c:v>18.4121246</c:v>
                </c:pt>
                <c:pt idx="639">
                  <c:v>18.3946304</c:v>
                </c:pt>
                <c:pt idx="640">
                  <c:v>18.381815</c:v>
                </c:pt>
                <c:pt idx="641">
                  <c:v>18.3724403</c:v>
                </c:pt>
                <c:pt idx="642">
                  <c:v>18.3654823</c:v>
                </c:pt>
                <c:pt idx="643">
                  <c:v>18.3602142</c:v>
                </c:pt>
                <c:pt idx="644">
                  <c:v>18.3562279</c:v>
                </c:pt>
                <c:pt idx="645">
                  <c:v>18.3532124</c:v>
                </c:pt>
                <c:pt idx="646">
                  <c:v>18.3509235</c:v>
                </c:pt>
                <c:pt idx="647">
                  <c:v>18.3491726</c:v>
                </c:pt>
                <c:pt idx="648">
                  <c:v>18.3478355</c:v>
                </c:pt>
                <c:pt idx="649">
                  <c:v>18.3468113</c:v>
                </c:pt>
                <c:pt idx="650">
                  <c:v>18.3460236</c:v>
                </c:pt>
                <c:pt idx="651">
                  <c:v>18.3454151</c:v>
                </c:pt>
                <c:pt idx="652">
                  <c:v>18.34494400000001</c:v>
                </c:pt>
                <c:pt idx="653">
                  <c:v>18.3445759</c:v>
                </c:pt>
                <c:pt idx="654">
                  <c:v>18.3442898</c:v>
                </c:pt>
                <c:pt idx="655">
                  <c:v>18.3440723</c:v>
                </c:pt>
                <c:pt idx="656">
                  <c:v>18.3439045</c:v>
                </c:pt>
                <c:pt idx="657">
                  <c:v>18.3437729</c:v>
                </c:pt>
                <c:pt idx="658">
                  <c:v>18.3436737</c:v>
                </c:pt>
                <c:pt idx="659">
                  <c:v>18.3435993</c:v>
                </c:pt>
                <c:pt idx="660">
                  <c:v>18.3435402</c:v>
                </c:pt>
                <c:pt idx="661">
                  <c:v>18.3434944</c:v>
                </c:pt>
                <c:pt idx="662">
                  <c:v>18.3442936</c:v>
                </c:pt>
                <c:pt idx="663">
                  <c:v>18.3465862</c:v>
                </c:pt>
                <c:pt idx="664">
                  <c:v>18.3514023</c:v>
                </c:pt>
                <c:pt idx="665">
                  <c:v>18.3598461</c:v>
                </c:pt>
                <c:pt idx="666">
                  <c:v>18.3734875</c:v>
                </c:pt>
                <c:pt idx="667">
                  <c:v>18.3943176</c:v>
                </c:pt>
                <c:pt idx="668">
                  <c:v>18.4246826</c:v>
                </c:pt>
                <c:pt idx="669">
                  <c:v>18.4675217</c:v>
                </c:pt>
                <c:pt idx="670">
                  <c:v>18.5263748</c:v>
                </c:pt>
                <c:pt idx="671">
                  <c:v>18.60532570000001</c:v>
                </c:pt>
                <c:pt idx="672">
                  <c:v>18.7089252</c:v>
                </c:pt>
                <c:pt idx="673">
                  <c:v>18.8420334</c:v>
                </c:pt>
                <c:pt idx="674">
                  <c:v>19.00986290000001</c:v>
                </c:pt>
                <c:pt idx="675">
                  <c:v>19.2177353</c:v>
                </c:pt>
                <c:pt idx="676">
                  <c:v>19.4705925</c:v>
                </c:pt>
                <c:pt idx="677">
                  <c:v>19.7728176</c:v>
                </c:pt>
                <c:pt idx="678">
                  <c:v>20.1287098</c:v>
                </c:pt>
                <c:pt idx="679">
                  <c:v>20.5383892</c:v>
                </c:pt>
                <c:pt idx="680">
                  <c:v>20.9951228999999</c:v>
                </c:pt>
                <c:pt idx="681">
                  <c:v>21.418251</c:v>
                </c:pt>
                <c:pt idx="682">
                  <c:v>21.74355510000001</c:v>
                </c:pt>
                <c:pt idx="683">
                  <c:v>21.98450279999998</c:v>
                </c:pt>
                <c:pt idx="684">
                  <c:v>22.16263199999998</c:v>
                </c:pt>
                <c:pt idx="685">
                  <c:v>22.2957554</c:v>
                </c:pt>
                <c:pt idx="686">
                  <c:v>22.3962326</c:v>
                </c:pt>
                <c:pt idx="687">
                  <c:v>22.47240259999989</c:v>
                </c:pt>
                <c:pt idx="688">
                  <c:v>22.5298309</c:v>
                </c:pt>
                <c:pt idx="689">
                  <c:v>22.5734367</c:v>
                </c:pt>
                <c:pt idx="690">
                  <c:v>22.60682300000001</c:v>
                </c:pt>
                <c:pt idx="691">
                  <c:v>22.632452</c:v>
                </c:pt>
                <c:pt idx="692">
                  <c:v>22.6521664</c:v>
                </c:pt>
                <c:pt idx="693">
                  <c:v>22.6673698</c:v>
                </c:pt>
                <c:pt idx="694">
                  <c:v>22.6790943</c:v>
                </c:pt>
                <c:pt idx="695">
                  <c:v>22.688118</c:v>
                </c:pt>
                <c:pt idx="696">
                  <c:v>22.695076</c:v>
                </c:pt>
                <c:pt idx="697">
                  <c:v>22.7004223</c:v>
                </c:pt>
                <c:pt idx="698">
                  <c:v>22.7045441</c:v>
                </c:pt>
                <c:pt idx="699">
                  <c:v>22.7077141</c:v>
                </c:pt>
                <c:pt idx="700">
                  <c:v>22.7101936</c:v>
                </c:pt>
                <c:pt idx="701">
                  <c:v>22.712574</c:v>
                </c:pt>
                <c:pt idx="702">
                  <c:v>22.7150192</c:v>
                </c:pt>
                <c:pt idx="703">
                  <c:v>22.7175541</c:v>
                </c:pt>
                <c:pt idx="704">
                  <c:v>22.7201424</c:v>
                </c:pt>
                <c:pt idx="705">
                  <c:v>22.7226734</c:v>
                </c:pt>
                <c:pt idx="706">
                  <c:v>22.7250042</c:v>
                </c:pt>
                <c:pt idx="707">
                  <c:v>22.7269478</c:v>
                </c:pt>
                <c:pt idx="708">
                  <c:v>22.7282486</c:v>
                </c:pt>
                <c:pt idx="709">
                  <c:v>22.7285576</c:v>
                </c:pt>
                <c:pt idx="710">
                  <c:v>22.7275448</c:v>
                </c:pt>
                <c:pt idx="711">
                  <c:v>22.7247963</c:v>
                </c:pt>
                <c:pt idx="712">
                  <c:v>22.7200031</c:v>
                </c:pt>
                <c:pt idx="713">
                  <c:v>22.7129993</c:v>
                </c:pt>
                <c:pt idx="714">
                  <c:v>22.7027836</c:v>
                </c:pt>
                <c:pt idx="715">
                  <c:v>22.6902027</c:v>
                </c:pt>
                <c:pt idx="716">
                  <c:v>22.6759949</c:v>
                </c:pt>
                <c:pt idx="717">
                  <c:v>22.65887260000001</c:v>
                </c:pt>
                <c:pt idx="718">
                  <c:v>22.6337242</c:v>
                </c:pt>
                <c:pt idx="719">
                  <c:v>22.5884762</c:v>
                </c:pt>
                <c:pt idx="720">
                  <c:v>22.5011768</c:v>
                </c:pt>
                <c:pt idx="721">
                  <c:v>22.3587742</c:v>
                </c:pt>
                <c:pt idx="722">
                  <c:v>22.1777401</c:v>
                </c:pt>
                <c:pt idx="723">
                  <c:v>21.9858818</c:v>
                </c:pt>
                <c:pt idx="724">
                  <c:v>21.7715702</c:v>
                </c:pt>
                <c:pt idx="725">
                  <c:v>21.4945869</c:v>
                </c:pt>
                <c:pt idx="726">
                  <c:v>21.158783</c:v>
                </c:pt>
                <c:pt idx="727">
                  <c:v>20.7822285</c:v>
                </c:pt>
                <c:pt idx="728">
                  <c:v>20.3737526</c:v>
                </c:pt>
                <c:pt idx="729">
                  <c:v>19.9543991</c:v>
                </c:pt>
                <c:pt idx="730">
                  <c:v>19.5288944</c:v>
                </c:pt>
                <c:pt idx="731">
                  <c:v>19.1575584</c:v>
                </c:pt>
                <c:pt idx="732">
                  <c:v>18.889719</c:v>
                </c:pt>
                <c:pt idx="733">
                  <c:v>18.7077885</c:v>
                </c:pt>
                <c:pt idx="734">
                  <c:v>18.5909843</c:v>
                </c:pt>
                <c:pt idx="735">
                  <c:v>18.5163536</c:v>
                </c:pt>
                <c:pt idx="736">
                  <c:v>18.4674015</c:v>
                </c:pt>
                <c:pt idx="737">
                  <c:v>18.4339485</c:v>
                </c:pt>
                <c:pt idx="738">
                  <c:v>18.4104462</c:v>
                </c:pt>
                <c:pt idx="739">
                  <c:v>18.3935947</c:v>
                </c:pt>
                <c:pt idx="740">
                  <c:v>18.381031</c:v>
                </c:pt>
                <c:pt idx="741">
                  <c:v>18.3717861</c:v>
                </c:pt>
                <c:pt idx="742">
                  <c:v>18.3647785</c:v>
                </c:pt>
                <c:pt idx="743">
                  <c:v>18.3594379</c:v>
                </c:pt>
                <c:pt idx="744">
                  <c:v>18.3553333</c:v>
                </c:pt>
                <c:pt idx="745">
                  <c:v>18.3521748</c:v>
                </c:pt>
                <c:pt idx="746">
                  <c:v>18.3497467</c:v>
                </c:pt>
                <c:pt idx="747">
                  <c:v>18.34787560000001</c:v>
                </c:pt>
                <c:pt idx="748">
                  <c:v>18.3464375</c:v>
                </c:pt>
                <c:pt idx="749">
                  <c:v>18.345335</c:v>
                </c:pt>
                <c:pt idx="750">
                  <c:v>18.3444672</c:v>
                </c:pt>
                <c:pt idx="751">
                  <c:v>18.3438034</c:v>
                </c:pt>
                <c:pt idx="752">
                  <c:v>18.3432903</c:v>
                </c:pt>
                <c:pt idx="753">
                  <c:v>18.3428936</c:v>
                </c:pt>
                <c:pt idx="754">
                  <c:v>18.3425846</c:v>
                </c:pt>
                <c:pt idx="755">
                  <c:v>18.34234619999998</c:v>
                </c:pt>
                <c:pt idx="756">
                  <c:v>18.342165</c:v>
                </c:pt>
                <c:pt idx="757">
                  <c:v>18.3420238</c:v>
                </c:pt>
                <c:pt idx="758">
                  <c:v>18.341917</c:v>
                </c:pt>
                <c:pt idx="759">
                  <c:v>18.341835</c:v>
                </c:pt>
                <c:pt idx="760">
                  <c:v>18.3417721</c:v>
                </c:pt>
                <c:pt idx="761">
                  <c:v>18.3417225</c:v>
                </c:pt>
                <c:pt idx="762">
                  <c:v>18.3425236</c:v>
                </c:pt>
                <c:pt idx="763">
                  <c:v>18.3448181</c:v>
                </c:pt>
                <c:pt idx="764">
                  <c:v>18.3496227</c:v>
                </c:pt>
                <c:pt idx="765">
                  <c:v>18.3580322</c:v>
                </c:pt>
                <c:pt idx="766">
                  <c:v>18.3716087</c:v>
                </c:pt>
                <c:pt idx="767">
                  <c:v>18.3922958</c:v>
                </c:pt>
                <c:pt idx="768">
                  <c:v>18.42246249999998</c:v>
                </c:pt>
                <c:pt idx="769">
                  <c:v>18.4650002</c:v>
                </c:pt>
                <c:pt idx="770">
                  <c:v>18.5233898</c:v>
                </c:pt>
                <c:pt idx="771">
                  <c:v>18.6017323</c:v>
                </c:pt>
                <c:pt idx="772">
                  <c:v>18.7045383</c:v>
                </c:pt>
                <c:pt idx="773">
                  <c:v>18.83662410000001</c:v>
                </c:pt>
                <c:pt idx="774">
                  <c:v>19.0031452</c:v>
                </c:pt>
                <c:pt idx="775">
                  <c:v>19.2094269</c:v>
                </c:pt>
                <c:pt idx="776">
                  <c:v>19.4603481</c:v>
                </c:pt>
                <c:pt idx="777">
                  <c:v>19.7602139</c:v>
                </c:pt>
                <c:pt idx="778">
                  <c:v>20.1130428</c:v>
                </c:pt>
                <c:pt idx="779">
                  <c:v>20.5192432</c:v>
                </c:pt>
                <c:pt idx="780">
                  <c:v>20.9721451</c:v>
                </c:pt>
                <c:pt idx="781">
                  <c:v>21.3914375</c:v>
                </c:pt>
                <c:pt idx="782">
                  <c:v>21.7138424</c:v>
                </c:pt>
                <c:pt idx="783">
                  <c:v>21.9529705</c:v>
                </c:pt>
                <c:pt idx="784">
                  <c:v>22.1298351</c:v>
                </c:pt>
                <c:pt idx="785">
                  <c:v>22.2621841</c:v>
                </c:pt>
                <c:pt idx="786">
                  <c:v>22.3615093</c:v>
                </c:pt>
                <c:pt idx="787">
                  <c:v>22.4369526</c:v>
                </c:pt>
                <c:pt idx="788">
                  <c:v>22.4938984</c:v>
                </c:pt>
                <c:pt idx="789">
                  <c:v>22.5372257</c:v>
                </c:pt>
                <c:pt idx="790">
                  <c:v>22.5704041</c:v>
                </c:pt>
                <c:pt idx="791">
                  <c:v>22.5958672</c:v>
                </c:pt>
                <c:pt idx="792">
                  <c:v>22.6154442</c:v>
                </c:pt>
                <c:pt idx="793">
                  <c:v>22.6305275</c:v>
                </c:pt>
                <c:pt idx="794">
                  <c:v>22.6421413</c:v>
                </c:pt>
                <c:pt idx="795">
                  <c:v>22.6510811</c:v>
                </c:pt>
                <c:pt idx="796">
                  <c:v>22.65798000000001</c:v>
                </c:pt>
                <c:pt idx="797">
                  <c:v>22.66329</c:v>
                </c:pt>
                <c:pt idx="798">
                  <c:v>22.6673756</c:v>
                </c:pt>
                <c:pt idx="799">
                  <c:v>22.6705227</c:v>
                </c:pt>
                <c:pt idx="800">
                  <c:v>22.6729755</c:v>
                </c:pt>
                <c:pt idx="801">
                  <c:v>22.6753159</c:v>
                </c:pt>
                <c:pt idx="802">
                  <c:v>22.67772100000001</c:v>
                </c:pt>
                <c:pt idx="803">
                  <c:v>22.6802082</c:v>
                </c:pt>
                <c:pt idx="804">
                  <c:v>22.6827354</c:v>
                </c:pt>
                <c:pt idx="805">
                  <c:v>22.6852093</c:v>
                </c:pt>
                <c:pt idx="806">
                  <c:v>22.6874676</c:v>
                </c:pt>
                <c:pt idx="807">
                  <c:v>22.6893406</c:v>
                </c:pt>
                <c:pt idx="808">
                  <c:v>22.690546</c:v>
                </c:pt>
                <c:pt idx="809">
                  <c:v>22.6907654</c:v>
                </c:pt>
                <c:pt idx="810">
                  <c:v>22.6895733</c:v>
                </c:pt>
                <c:pt idx="811">
                  <c:v>22.6866226</c:v>
                </c:pt>
                <c:pt idx="812">
                  <c:v>22.6816273</c:v>
                </c:pt>
                <c:pt idx="813">
                  <c:v>22.6744137</c:v>
                </c:pt>
                <c:pt idx="814">
                  <c:v>22.66390610000001</c:v>
                </c:pt>
                <c:pt idx="815">
                  <c:v>22.6507759</c:v>
                </c:pt>
                <c:pt idx="816">
                  <c:v>22.6358013</c:v>
                </c:pt>
                <c:pt idx="817">
                  <c:v>22.6179371</c:v>
                </c:pt>
                <c:pt idx="818">
                  <c:v>22.5920486</c:v>
                </c:pt>
                <c:pt idx="819">
                  <c:v>22.5457973</c:v>
                </c:pt>
                <c:pt idx="820">
                  <c:v>22.4582176</c:v>
                </c:pt>
                <c:pt idx="821">
                  <c:v>22.3142338</c:v>
                </c:pt>
                <c:pt idx="822">
                  <c:v>22.1318645</c:v>
                </c:pt>
                <c:pt idx="823">
                  <c:v>21.9385738</c:v>
                </c:pt>
                <c:pt idx="824">
                  <c:v>21.7247658</c:v>
                </c:pt>
                <c:pt idx="825">
                  <c:v>21.4531231</c:v>
                </c:pt>
                <c:pt idx="826">
                  <c:v>21.1277447</c:v>
                </c:pt>
                <c:pt idx="827">
                  <c:v>20.77067570000001</c:v>
                </c:pt>
                <c:pt idx="828">
                  <c:v>20.3761597</c:v>
                </c:pt>
                <c:pt idx="829">
                  <c:v>19.9504414</c:v>
                </c:pt>
                <c:pt idx="830">
                  <c:v>19.5195789</c:v>
                </c:pt>
                <c:pt idx="831">
                  <c:v>19.1491985</c:v>
                </c:pt>
                <c:pt idx="832">
                  <c:v>18.8841343</c:v>
                </c:pt>
                <c:pt idx="833">
                  <c:v>18.7072487</c:v>
                </c:pt>
                <c:pt idx="834">
                  <c:v>18.591938</c:v>
                </c:pt>
                <c:pt idx="835">
                  <c:v>18.51711270000001</c:v>
                </c:pt>
                <c:pt idx="836">
                  <c:v>18.4672928</c:v>
                </c:pt>
                <c:pt idx="837">
                  <c:v>18.4331493</c:v>
                </c:pt>
                <c:pt idx="838">
                  <c:v>18.4089985</c:v>
                </c:pt>
                <c:pt idx="839">
                  <c:v>18.3913918</c:v>
                </c:pt>
                <c:pt idx="840">
                  <c:v>18.3782654</c:v>
                </c:pt>
                <c:pt idx="841">
                  <c:v>18.368494</c:v>
                </c:pt>
                <c:pt idx="842">
                  <c:v>18.3611507</c:v>
                </c:pt>
                <c:pt idx="843">
                  <c:v>18.3555317</c:v>
                </c:pt>
                <c:pt idx="844">
                  <c:v>18.3512821</c:v>
                </c:pt>
                <c:pt idx="845">
                  <c:v>18.3480511</c:v>
                </c:pt>
                <c:pt idx="846">
                  <c:v>18.345583</c:v>
                </c:pt>
                <c:pt idx="847">
                  <c:v>18.3436985</c:v>
                </c:pt>
                <c:pt idx="848">
                  <c:v>18.3422565</c:v>
                </c:pt>
                <c:pt idx="849">
                  <c:v>18.3411541</c:v>
                </c:pt>
                <c:pt idx="850">
                  <c:v>18.3403015</c:v>
                </c:pt>
                <c:pt idx="851">
                  <c:v>18.3396492</c:v>
                </c:pt>
                <c:pt idx="852">
                  <c:v>18.3391438</c:v>
                </c:pt>
                <c:pt idx="853">
                  <c:v>18.338747</c:v>
                </c:pt>
                <c:pt idx="854">
                  <c:v>18.3384418</c:v>
                </c:pt>
                <c:pt idx="855">
                  <c:v>18.3382034</c:v>
                </c:pt>
                <c:pt idx="856">
                  <c:v>18.33802410000001</c:v>
                </c:pt>
                <c:pt idx="857">
                  <c:v>18.3378868</c:v>
                </c:pt>
                <c:pt idx="858">
                  <c:v>18.3377819</c:v>
                </c:pt>
                <c:pt idx="859">
                  <c:v>18.337698</c:v>
                </c:pt>
                <c:pt idx="860">
                  <c:v>18.337635</c:v>
                </c:pt>
                <c:pt idx="861">
                  <c:v>18.33758540000001</c:v>
                </c:pt>
                <c:pt idx="862">
                  <c:v>18.3383865</c:v>
                </c:pt>
                <c:pt idx="863">
                  <c:v>18.3406734</c:v>
                </c:pt>
                <c:pt idx="864">
                  <c:v>18.3454704</c:v>
                </c:pt>
                <c:pt idx="865">
                  <c:v>18.35386280000001</c:v>
                </c:pt>
                <c:pt idx="866">
                  <c:v>18.36738590000001</c:v>
                </c:pt>
                <c:pt idx="867">
                  <c:v>18.3880367</c:v>
                </c:pt>
                <c:pt idx="868">
                  <c:v>18.4181137</c:v>
                </c:pt>
                <c:pt idx="869">
                  <c:v>18.4604988</c:v>
                </c:pt>
                <c:pt idx="870">
                  <c:v>18.5186787</c:v>
                </c:pt>
                <c:pt idx="871">
                  <c:v>18.5967255</c:v>
                </c:pt>
                <c:pt idx="872">
                  <c:v>18.6991787</c:v>
                </c:pt>
                <c:pt idx="873">
                  <c:v>18.8308392</c:v>
                </c:pt>
                <c:pt idx="874">
                  <c:v>18.99687580000001</c:v>
                </c:pt>
                <c:pt idx="875">
                  <c:v>19.2026423999999</c:v>
                </c:pt>
                <c:pt idx="876">
                  <c:v>19.4530773</c:v>
                </c:pt>
                <c:pt idx="877">
                  <c:v>19.7526169</c:v>
                </c:pt>
                <c:pt idx="878">
                  <c:v>20.10532</c:v>
                </c:pt>
                <c:pt idx="879">
                  <c:v>20.5116081</c:v>
                </c:pt>
                <c:pt idx="880">
                  <c:v>20.9649811</c:v>
                </c:pt>
                <c:pt idx="881">
                  <c:v>21.38511279999998</c:v>
                </c:pt>
                <c:pt idx="882">
                  <c:v>21.7081394</c:v>
                </c:pt>
                <c:pt idx="883">
                  <c:v>21.9474335</c:v>
                </c:pt>
                <c:pt idx="884">
                  <c:v>22.1243038</c:v>
                </c:pt>
                <c:pt idx="885">
                  <c:v>22.2566509</c:v>
                </c:pt>
                <c:pt idx="886">
                  <c:v>22.35606</c:v>
                </c:pt>
                <c:pt idx="887">
                  <c:v>22.4315872</c:v>
                </c:pt>
                <c:pt idx="888">
                  <c:v>22.48863979999989</c:v>
                </c:pt>
                <c:pt idx="889">
                  <c:v>22.531992</c:v>
                </c:pt>
                <c:pt idx="890">
                  <c:v>22.5651913</c:v>
                </c:pt>
                <c:pt idx="891">
                  <c:v>22.5907154</c:v>
                </c:pt>
                <c:pt idx="892">
                  <c:v>22.6103668</c:v>
                </c:pt>
                <c:pt idx="893">
                  <c:v>22.6255035</c:v>
                </c:pt>
                <c:pt idx="894">
                  <c:v>22.6371632</c:v>
                </c:pt>
                <c:pt idx="895">
                  <c:v>22.6461487</c:v>
                </c:pt>
                <c:pt idx="896">
                  <c:v>22.6530666</c:v>
                </c:pt>
                <c:pt idx="897">
                  <c:v>22.65839770000001</c:v>
                </c:pt>
                <c:pt idx="898">
                  <c:v>22.6624947</c:v>
                </c:pt>
                <c:pt idx="899">
                  <c:v>22.66565510000001</c:v>
                </c:pt>
                <c:pt idx="900">
                  <c:v>22.6681137</c:v>
                </c:pt>
                <c:pt idx="901">
                  <c:v>22.6704731</c:v>
                </c:pt>
                <c:pt idx="902">
                  <c:v>22.6728973</c:v>
                </c:pt>
                <c:pt idx="903">
                  <c:v>22.6754093</c:v>
                </c:pt>
                <c:pt idx="904">
                  <c:v>22.67797090000001</c:v>
                </c:pt>
                <c:pt idx="905">
                  <c:v>22.680481</c:v>
                </c:pt>
                <c:pt idx="906">
                  <c:v>22.6827831</c:v>
                </c:pt>
                <c:pt idx="907">
                  <c:v>22.6847248</c:v>
                </c:pt>
                <c:pt idx="908">
                  <c:v>22.6859951</c:v>
                </c:pt>
                <c:pt idx="909">
                  <c:v>22.68627740000001</c:v>
                </c:pt>
                <c:pt idx="910">
                  <c:v>22.6851578</c:v>
                </c:pt>
                <c:pt idx="911">
                  <c:v>22.682291</c:v>
                </c:pt>
                <c:pt idx="912">
                  <c:v>22.6773949</c:v>
                </c:pt>
                <c:pt idx="913">
                  <c:v>22.6702862</c:v>
                </c:pt>
                <c:pt idx="914">
                  <c:v>22.6610889</c:v>
                </c:pt>
                <c:pt idx="915">
                  <c:v>22.6477757</c:v>
                </c:pt>
                <c:pt idx="916">
                  <c:v>22.6333256</c:v>
                </c:pt>
                <c:pt idx="917">
                  <c:v>22.6158524</c:v>
                </c:pt>
                <c:pt idx="918">
                  <c:v>22.5912342</c:v>
                </c:pt>
                <c:pt idx="919">
                  <c:v>22.5467777</c:v>
                </c:pt>
                <c:pt idx="920">
                  <c:v>22.4594765</c:v>
                </c:pt>
                <c:pt idx="921">
                  <c:v>22.3152237</c:v>
                </c:pt>
                <c:pt idx="922">
                  <c:v>22.1311455</c:v>
                </c:pt>
                <c:pt idx="923">
                  <c:v>21.9352436</c:v>
                </c:pt>
                <c:pt idx="924">
                  <c:v>21.7174988</c:v>
                </c:pt>
                <c:pt idx="925">
                  <c:v>21.4412518</c:v>
                </c:pt>
                <c:pt idx="926">
                  <c:v>21.1085567</c:v>
                </c:pt>
                <c:pt idx="927">
                  <c:v>20.7395954</c:v>
                </c:pt>
                <c:pt idx="928">
                  <c:v>20.3409672</c:v>
                </c:pt>
                <c:pt idx="929">
                  <c:v>19.92279049999998</c:v>
                </c:pt>
                <c:pt idx="930">
                  <c:v>19.49827</c:v>
                </c:pt>
                <c:pt idx="931">
                  <c:v>19.1399956</c:v>
                </c:pt>
                <c:pt idx="932">
                  <c:v>18.8823032</c:v>
                </c:pt>
                <c:pt idx="933">
                  <c:v>18.7091331</c:v>
                </c:pt>
                <c:pt idx="934">
                  <c:v>18.5952301</c:v>
                </c:pt>
                <c:pt idx="935">
                  <c:v>18.5194836</c:v>
                </c:pt>
                <c:pt idx="936">
                  <c:v>18.4683914</c:v>
                </c:pt>
                <c:pt idx="937">
                  <c:v>18.4326839</c:v>
                </c:pt>
                <c:pt idx="938">
                  <c:v>18.4074879</c:v>
                </c:pt>
                <c:pt idx="939">
                  <c:v>18.3893242</c:v>
                </c:pt>
                <c:pt idx="940">
                  <c:v>18.3759995</c:v>
                </c:pt>
                <c:pt idx="941">
                  <c:v>18.3661156</c:v>
                </c:pt>
                <c:pt idx="942">
                  <c:v>18.3588734</c:v>
                </c:pt>
                <c:pt idx="943">
                  <c:v>18.35337640000001</c:v>
                </c:pt>
                <c:pt idx="944">
                  <c:v>18.3492069</c:v>
                </c:pt>
                <c:pt idx="945">
                  <c:v>18.3460522</c:v>
                </c:pt>
                <c:pt idx="946">
                  <c:v>18.3436584</c:v>
                </c:pt>
                <c:pt idx="947">
                  <c:v>18.3418255</c:v>
                </c:pt>
                <c:pt idx="948">
                  <c:v>18.3404255</c:v>
                </c:pt>
                <c:pt idx="949">
                  <c:v>18.33935170000001</c:v>
                </c:pt>
                <c:pt idx="950">
                  <c:v>18.3385201</c:v>
                </c:pt>
                <c:pt idx="951">
                  <c:v>18.3378906</c:v>
                </c:pt>
                <c:pt idx="952">
                  <c:v>18.33739660000001</c:v>
                </c:pt>
                <c:pt idx="953">
                  <c:v>18.3370094</c:v>
                </c:pt>
                <c:pt idx="954">
                  <c:v>18.33671</c:v>
                </c:pt>
                <c:pt idx="955">
                  <c:v>18.3364792</c:v>
                </c:pt>
                <c:pt idx="956">
                  <c:v>18.3363056</c:v>
                </c:pt>
                <c:pt idx="957">
                  <c:v>18.3361664</c:v>
                </c:pt>
                <c:pt idx="958">
                  <c:v>18.3360634</c:v>
                </c:pt>
                <c:pt idx="959">
                  <c:v>18.3359833</c:v>
                </c:pt>
                <c:pt idx="960">
                  <c:v>18.3359241</c:v>
                </c:pt>
                <c:pt idx="961">
                  <c:v>18.3358746</c:v>
                </c:pt>
                <c:pt idx="962">
                  <c:v>18.3366795</c:v>
                </c:pt>
                <c:pt idx="963">
                  <c:v>18.3389664</c:v>
                </c:pt>
                <c:pt idx="964">
                  <c:v>18.3437729</c:v>
                </c:pt>
                <c:pt idx="965">
                  <c:v>18.3521862</c:v>
                </c:pt>
                <c:pt idx="966">
                  <c:v>18.3657532</c:v>
                </c:pt>
                <c:pt idx="967">
                  <c:v>18.3864403</c:v>
                </c:pt>
                <c:pt idx="968">
                  <c:v>18.4165764</c:v>
                </c:pt>
                <c:pt idx="969">
                  <c:v>18.459053</c:v>
                </c:pt>
                <c:pt idx="970">
                  <c:v>18.517395</c:v>
                </c:pt>
                <c:pt idx="971">
                  <c:v>18.5956631</c:v>
                </c:pt>
                <c:pt idx="972">
                  <c:v>18.6983833</c:v>
                </c:pt>
                <c:pt idx="973">
                  <c:v>18.8303814</c:v>
                </c:pt>
                <c:pt idx="974">
                  <c:v>18.9968777</c:v>
                </c:pt>
                <c:pt idx="975">
                  <c:v>19.203228</c:v>
                </c:pt>
                <c:pt idx="976">
                  <c:v>19.4544811</c:v>
                </c:pt>
                <c:pt idx="977">
                  <c:v>19.7551765</c:v>
                </c:pt>
                <c:pt idx="978">
                  <c:v>20.1095867</c:v>
                </c:pt>
                <c:pt idx="979">
                  <c:v>20.518425</c:v>
                </c:pt>
                <c:pt idx="980">
                  <c:v>20.9754486</c:v>
                </c:pt>
                <c:pt idx="981">
                  <c:v>21.3994846</c:v>
                </c:pt>
                <c:pt idx="982">
                  <c:v>21.7251606</c:v>
                </c:pt>
                <c:pt idx="983">
                  <c:v>21.966486</c:v>
                </c:pt>
                <c:pt idx="984">
                  <c:v>22.1448135</c:v>
                </c:pt>
                <c:pt idx="985">
                  <c:v>22.2781067</c:v>
                </c:pt>
                <c:pt idx="986">
                  <c:v>22.3781338</c:v>
                </c:pt>
                <c:pt idx="987">
                  <c:v>22.4540653</c:v>
                </c:pt>
                <c:pt idx="988">
                  <c:v>22.5113926</c:v>
                </c:pt>
                <c:pt idx="989">
                  <c:v>22.5549164</c:v>
                </c:pt>
                <c:pt idx="990">
                  <c:v>22.5882416</c:v>
                </c:pt>
                <c:pt idx="991">
                  <c:v>22.6138172</c:v>
                </c:pt>
                <c:pt idx="992">
                  <c:v>22.6335258</c:v>
                </c:pt>
                <c:pt idx="993">
                  <c:v>22.64871219999998</c:v>
                </c:pt>
                <c:pt idx="994">
                  <c:v>22.6604118</c:v>
                </c:pt>
                <c:pt idx="995">
                  <c:v>22.6694336</c:v>
                </c:pt>
                <c:pt idx="996">
                  <c:v>22.6763763</c:v>
                </c:pt>
                <c:pt idx="997">
                  <c:v>22.6817265</c:v>
                </c:pt>
                <c:pt idx="998">
                  <c:v>22.6858406</c:v>
                </c:pt>
                <c:pt idx="999">
                  <c:v>22.68900870000001</c:v>
                </c:pt>
                <c:pt idx="1000">
                  <c:v>22.6914749</c:v>
                </c:pt>
                <c:pt idx="1001">
                  <c:v>22.6938515</c:v>
                </c:pt>
                <c:pt idx="1002">
                  <c:v>22.69628520000001</c:v>
                </c:pt>
                <c:pt idx="1003">
                  <c:v>22.69881060000001</c:v>
                </c:pt>
                <c:pt idx="1004">
                  <c:v>22.7013893</c:v>
                </c:pt>
                <c:pt idx="1005">
                  <c:v>22.7039146</c:v>
                </c:pt>
                <c:pt idx="1006">
                  <c:v>22.7062416</c:v>
                </c:pt>
                <c:pt idx="1007">
                  <c:v>22.7081661</c:v>
                </c:pt>
                <c:pt idx="1008">
                  <c:v>22.7094345</c:v>
                </c:pt>
                <c:pt idx="1009">
                  <c:v>22.7096939</c:v>
                </c:pt>
                <c:pt idx="1010">
                  <c:v>22.7085915</c:v>
                </c:pt>
                <c:pt idx="1011">
                  <c:v>22.705698</c:v>
                </c:pt>
                <c:pt idx="1012">
                  <c:v>22.7006454</c:v>
                </c:pt>
                <c:pt idx="1013">
                  <c:v>22.6932354</c:v>
                </c:pt>
                <c:pt idx="1014">
                  <c:v>22.68256</c:v>
                </c:pt>
                <c:pt idx="1015">
                  <c:v>22.6695595</c:v>
                </c:pt>
                <c:pt idx="1016">
                  <c:v>22.6551285</c:v>
                </c:pt>
                <c:pt idx="1017">
                  <c:v>22.63768960000001</c:v>
                </c:pt>
                <c:pt idx="1018">
                  <c:v>22.6131439</c:v>
                </c:pt>
                <c:pt idx="1019">
                  <c:v>22.5686913</c:v>
                </c:pt>
                <c:pt idx="1020">
                  <c:v>22.48354529999989</c:v>
                </c:pt>
                <c:pt idx="1021">
                  <c:v>22.3429852</c:v>
                </c:pt>
                <c:pt idx="1022">
                  <c:v>22.162693</c:v>
                </c:pt>
                <c:pt idx="1023">
                  <c:v>21.9690418</c:v>
                </c:pt>
                <c:pt idx="1024">
                  <c:v>21.7532921</c:v>
                </c:pt>
                <c:pt idx="1025">
                  <c:v>21.4762878</c:v>
                </c:pt>
                <c:pt idx="1026">
                  <c:v>21.132843</c:v>
                </c:pt>
                <c:pt idx="1027">
                  <c:v>20.7520409</c:v>
                </c:pt>
                <c:pt idx="1028">
                  <c:v>20.3545914</c:v>
                </c:pt>
                <c:pt idx="1029">
                  <c:v>19.94073679999989</c:v>
                </c:pt>
                <c:pt idx="1030">
                  <c:v>19.5108719</c:v>
                </c:pt>
                <c:pt idx="1031">
                  <c:v>19.1443501</c:v>
                </c:pt>
                <c:pt idx="1032">
                  <c:v>18.88342289999989</c:v>
                </c:pt>
                <c:pt idx="1033">
                  <c:v>18.7099609</c:v>
                </c:pt>
                <c:pt idx="1034">
                  <c:v>18.596323</c:v>
                </c:pt>
                <c:pt idx="1035">
                  <c:v>18.5217609</c:v>
                </c:pt>
                <c:pt idx="1036">
                  <c:v>18.471508</c:v>
                </c:pt>
                <c:pt idx="1037">
                  <c:v>18.4368553</c:v>
                </c:pt>
                <c:pt idx="1038">
                  <c:v>18.4121113</c:v>
                </c:pt>
                <c:pt idx="1039">
                  <c:v>18.3940449</c:v>
                </c:pt>
                <c:pt idx="1040">
                  <c:v>18.3805351</c:v>
                </c:pt>
                <c:pt idx="1041">
                  <c:v>18.3703556</c:v>
                </c:pt>
                <c:pt idx="1042">
                  <c:v>18.3628826</c:v>
                </c:pt>
                <c:pt idx="1043">
                  <c:v>18.3573074</c:v>
                </c:pt>
                <c:pt idx="1044">
                  <c:v>18.3530998</c:v>
                </c:pt>
                <c:pt idx="1045">
                  <c:v>18.3499069</c:v>
                </c:pt>
                <c:pt idx="1046">
                  <c:v>18.347477</c:v>
                </c:pt>
                <c:pt idx="1047">
                  <c:v>18.3456135</c:v>
                </c:pt>
                <c:pt idx="1048">
                  <c:v>18.3441906</c:v>
                </c:pt>
                <c:pt idx="1049">
                  <c:v>18.3430939</c:v>
                </c:pt>
                <c:pt idx="1050">
                  <c:v>18.3422356</c:v>
                </c:pt>
                <c:pt idx="1051">
                  <c:v>18.3415813</c:v>
                </c:pt>
                <c:pt idx="1052">
                  <c:v>18.34107210000001</c:v>
                </c:pt>
                <c:pt idx="1053">
                  <c:v>18.3406773</c:v>
                </c:pt>
                <c:pt idx="1054">
                  <c:v>18.3403721</c:v>
                </c:pt>
                <c:pt idx="1055">
                  <c:v>18.3401356</c:v>
                </c:pt>
                <c:pt idx="1056">
                  <c:v>18.3399544</c:v>
                </c:pt>
                <c:pt idx="1057">
                  <c:v>18.3398151</c:v>
                </c:pt>
                <c:pt idx="1058">
                  <c:v>18.3397064</c:v>
                </c:pt>
                <c:pt idx="1059">
                  <c:v>18.3396263</c:v>
                </c:pt>
                <c:pt idx="1060">
                  <c:v>18.33956150000001</c:v>
                </c:pt>
                <c:pt idx="1061">
                  <c:v>18.33951190000001</c:v>
                </c:pt>
                <c:pt idx="1062">
                  <c:v>18.3403206</c:v>
                </c:pt>
                <c:pt idx="1063">
                  <c:v>18.34262659999989</c:v>
                </c:pt>
                <c:pt idx="1064">
                  <c:v>18.3473988</c:v>
                </c:pt>
                <c:pt idx="1065">
                  <c:v>18.3558025</c:v>
                </c:pt>
                <c:pt idx="1066">
                  <c:v>18.3693066</c:v>
                </c:pt>
                <c:pt idx="1067">
                  <c:v>18.3898926</c:v>
                </c:pt>
                <c:pt idx="1068">
                  <c:v>18.4198856</c:v>
                </c:pt>
                <c:pt idx="1069">
                  <c:v>18.4621601</c:v>
                </c:pt>
                <c:pt idx="1070">
                  <c:v>18.5201664</c:v>
                </c:pt>
                <c:pt idx="1071">
                  <c:v>18.5980186</c:v>
                </c:pt>
                <c:pt idx="1072">
                  <c:v>18.700182</c:v>
                </c:pt>
                <c:pt idx="1073">
                  <c:v>18.8314934</c:v>
                </c:pt>
                <c:pt idx="1074">
                  <c:v>18.9970932</c:v>
                </c:pt>
                <c:pt idx="1075">
                  <c:v>19.2023849</c:v>
                </c:pt>
                <c:pt idx="1076">
                  <c:v>19.4522877</c:v>
                </c:pt>
                <c:pt idx="1077">
                  <c:v>19.7512836</c:v>
                </c:pt>
                <c:pt idx="1078">
                  <c:v>20.1035385</c:v>
                </c:pt>
                <c:pt idx="1079">
                  <c:v>20.5096226</c:v>
                </c:pt>
                <c:pt idx="1080">
                  <c:v>20.9631824</c:v>
                </c:pt>
                <c:pt idx="1081">
                  <c:v>21.3838444</c:v>
                </c:pt>
                <c:pt idx="1082">
                  <c:v>21.7075214</c:v>
                </c:pt>
                <c:pt idx="1083">
                  <c:v>21.94803619999998</c:v>
                </c:pt>
                <c:pt idx="1084">
                  <c:v>22.1262455</c:v>
                </c:pt>
                <c:pt idx="1085">
                  <c:v>22.2594719</c:v>
                </c:pt>
                <c:pt idx="1086">
                  <c:v>22.3597393</c:v>
                </c:pt>
                <c:pt idx="1087">
                  <c:v>22.4359932</c:v>
                </c:pt>
                <c:pt idx="1088">
                  <c:v>22.493618</c:v>
                </c:pt>
                <c:pt idx="1089">
                  <c:v>22.5373936</c:v>
                </c:pt>
                <c:pt idx="1090">
                  <c:v>22.57090760000001</c:v>
                </c:pt>
                <c:pt idx="1091">
                  <c:v>22.596653</c:v>
                </c:pt>
                <c:pt idx="1092">
                  <c:v>22.6164646</c:v>
                </c:pt>
                <c:pt idx="1093">
                  <c:v>22.63173100000001</c:v>
                </c:pt>
                <c:pt idx="1094">
                  <c:v>22.64348410000001</c:v>
                </c:pt>
                <c:pt idx="1095">
                  <c:v>22.6525402</c:v>
                </c:pt>
                <c:pt idx="1096">
                  <c:v>22.6595154</c:v>
                </c:pt>
                <c:pt idx="1097">
                  <c:v>22.6648903</c:v>
                </c:pt>
                <c:pt idx="1098">
                  <c:v>22.6690254</c:v>
                </c:pt>
                <c:pt idx="1099">
                  <c:v>22.67220500000001</c:v>
                </c:pt>
                <c:pt idx="1100">
                  <c:v>22.6746922</c:v>
                </c:pt>
                <c:pt idx="1101">
                  <c:v>22.6770782</c:v>
                </c:pt>
                <c:pt idx="1102">
                  <c:v>22.6795273</c:v>
                </c:pt>
                <c:pt idx="1103">
                  <c:v>22.6820736</c:v>
                </c:pt>
                <c:pt idx="1104">
                  <c:v>22.6846695</c:v>
                </c:pt>
                <c:pt idx="1105">
                  <c:v>22.687233</c:v>
                </c:pt>
                <c:pt idx="1106">
                  <c:v>22.6896019</c:v>
                </c:pt>
                <c:pt idx="1107">
                  <c:v>22.6916218</c:v>
                </c:pt>
                <c:pt idx="1108">
                  <c:v>22.6929855</c:v>
                </c:pt>
                <c:pt idx="1109">
                  <c:v>22.6934204</c:v>
                </c:pt>
                <c:pt idx="1110">
                  <c:v>22.6924686</c:v>
                </c:pt>
                <c:pt idx="1111">
                  <c:v>22.6897697</c:v>
                </c:pt>
                <c:pt idx="1112">
                  <c:v>22.6850224</c:v>
                </c:pt>
                <c:pt idx="1113">
                  <c:v>22.6780262</c:v>
                </c:pt>
                <c:pt idx="1114">
                  <c:v>22.667469</c:v>
                </c:pt>
                <c:pt idx="1115">
                  <c:v>22.6545563</c:v>
                </c:pt>
                <c:pt idx="1116">
                  <c:v>22.6400719</c:v>
                </c:pt>
                <c:pt idx="1117">
                  <c:v>22.6220284</c:v>
                </c:pt>
                <c:pt idx="1118">
                  <c:v>22.5959644</c:v>
                </c:pt>
                <c:pt idx="1119">
                  <c:v>22.5495853</c:v>
                </c:pt>
                <c:pt idx="1120">
                  <c:v>22.4619827</c:v>
                </c:pt>
                <c:pt idx="1121">
                  <c:v>22.31971740000001</c:v>
                </c:pt>
                <c:pt idx="1122">
                  <c:v>22.1382008</c:v>
                </c:pt>
                <c:pt idx="1123">
                  <c:v>21.9452457</c:v>
                </c:pt>
                <c:pt idx="1124">
                  <c:v>21.7309227</c:v>
                </c:pt>
                <c:pt idx="1125">
                  <c:v>21.4556732</c:v>
                </c:pt>
                <c:pt idx="1126">
                  <c:v>21.1215973</c:v>
                </c:pt>
                <c:pt idx="1127">
                  <c:v>20.7500134</c:v>
                </c:pt>
                <c:pt idx="1128">
                  <c:v>20.35284040000001</c:v>
                </c:pt>
                <c:pt idx="1129">
                  <c:v>19.9439869</c:v>
                </c:pt>
                <c:pt idx="1130">
                  <c:v>19.5274696</c:v>
                </c:pt>
                <c:pt idx="1131">
                  <c:v>19.16816710000001</c:v>
                </c:pt>
                <c:pt idx="1132">
                  <c:v>18.90542029999989</c:v>
                </c:pt>
                <c:pt idx="1133">
                  <c:v>18.7274342</c:v>
                </c:pt>
                <c:pt idx="1134">
                  <c:v>18.6122627</c:v>
                </c:pt>
                <c:pt idx="1135">
                  <c:v>18.537426</c:v>
                </c:pt>
                <c:pt idx="1136">
                  <c:v>18.4869785</c:v>
                </c:pt>
                <c:pt idx="1137">
                  <c:v>18.4517479</c:v>
                </c:pt>
                <c:pt idx="1138">
                  <c:v>18.4265118</c:v>
                </c:pt>
                <c:pt idx="1139">
                  <c:v>18.4081535</c:v>
                </c:pt>
                <c:pt idx="1140">
                  <c:v>18.3945065</c:v>
                </c:pt>
                <c:pt idx="1141">
                  <c:v>18.3841724</c:v>
                </c:pt>
                <c:pt idx="1142">
                  <c:v>18.3762836</c:v>
                </c:pt>
                <c:pt idx="1143">
                  <c:v>18.3702297</c:v>
                </c:pt>
                <c:pt idx="1144">
                  <c:v>18.36564449999998</c:v>
                </c:pt>
                <c:pt idx="1145">
                  <c:v>18.3621597</c:v>
                </c:pt>
                <c:pt idx="1146">
                  <c:v>18.3594875</c:v>
                </c:pt>
                <c:pt idx="1147">
                  <c:v>18.3574352</c:v>
                </c:pt>
                <c:pt idx="1148">
                  <c:v>18.3558578</c:v>
                </c:pt>
                <c:pt idx="1149">
                  <c:v>18.3546371</c:v>
                </c:pt>
                <c:pt idx="1150">
                  <c:v>18.3537025</c:v>
                </c:pt>
                <c:pt idx="1151">
                  <c:v>18.3529797</c:v>
                </c:pt>
                <c:pt idx="1152">
                  <c:v>18.352417</c:v>
                </c:pt>
                <c:pt idx="1153">
                  <c:v>18.35197640000001</c:v>
                </c:pt>
                <c:pt idx="1154">
                  <c:v>18.3516331</c:v>
                </c:pt>
                <c:pt idx="1155">
                  <c:v>18.351368</c:v>
                </c:pt>
                <c:pt idx="1156">
                  <c:v>18.3511677</c:v>
                </c:pt>
                <c:pt idx="1157">
                  <c:v>18.3510132</c:v>
                </c:pt>
                <c:pt idx="1158">
                  <c:v>18.350893</c:v>
                </c:pt>
                <c:pt idx="1159">
                  <c:v>18.3508015</c:v>
                </c:pt>
                <c:pt idx="1160">
                  <c:v>18.3507309</c:v>
                </c:pt>
                <c:pt idx="1161">
                  <c:v>18.3506775</c:v>
                </c:pt>
                <c:pt idx="1162">
                  <c:v>18.35147480000001</c:v>
                </c:pt>
                <c:pt idx="1163">
                  <c:v>18.3537617</c:v>
                </c:pt>
                <c:pt idx="1164">
                  <c:v>18.358532</c:v>
                </c:pt>
                <c:pt idx="1165">
                  <c:v>18.3668995</c:v>
                </c:pt>
                <c:pt idx="1166">
                  <c:v>18.3804131</c:v>
                </c:pt>
                <c:pt idx="1167">
                  <c:v>18.4010029</c:v>
                </c:pt>
                <c:pt idx="1168">
                  <c:v>18.4310036</c:v>
                </c:pt>
                <c:pt idx="1169">
                  <c:v>18.4733372</c:v>
                </c:pt>
                <c:pt idx="1170">
                  <c:v>18.5314522</c:v>
                </c:pt>
                <c:pt idx="1171">
                  <c:v>18.6094379</c:v>
                </c:pt>
                <c:pt idx="1172">
                  <c:v>18.7117939</c:v>
                </c:pt>
                <c:pt idx="1173">
                  <c:v>18.8433933</c:v>
                </c:pt>
                <c:pt idx="1174">
                  <c:v>19.0093899</c:v>
                </c:pt>
                <c:pt idx="1175">
                  <c:v>19.2151737</c:v>
                </c:pt>
                <c:pt idx="1176">
                  <c:v>19.4656811</c:v>
                </c:pt>
                <c:pt idx="1177">
                  <c:v>19.76543619999989</c:v>
                </c:pt>
                <c:pt idx="1178">
                  <c:v>20.1184826</c:v>
                </c:pt>
                <c:pt idx="1179">
                  <c:v>20.525198</c:v>
                </c:pt>
                <c:pt idx="1180">
                  <c:v>20.9789047</c:v>
                </c:pt>
                <c:pt idx="1181">
                  <c:v>21.3993301</c:v>
                </c:pt>
                <c:pt idx="1182">
                  <c:v>21.7226887</c:v>
                </c:pt>
                <c:pt idx="1183">
                  <c:v>21.96270179999998</c:v>
                </c:pt>
                <c:pt idx="1184">
                  <c:v>22.1402245</c:v>
                </c:pt>
                <c:pt idx="1185">
                  <c:v>22.2724514</c:v>
                </c:pt>
                <c:pt idx="1186">
                  <c:v>22.3720264</c:v>
                </c:pt>
                <c:pt idx="1187">
                  <c:v>22.44734949999998</c:v>
                </c:pt>
                <c:pt idx="1188">
                  <c:v>22.50403590000001</c:v>
                </c:pt>
                <c:pt idx="1189">
                  <c:v>22.5470181</c:v>
                </c:pt>
                <c:pt idx="1190">
                  <c:v>22.5798836</c:v>
                </c:pt>
                <c:pt idx="1191">
                  <c:v>22.60507580000001</c:v>
                </c:pt>
                <c:pt idx="1192">
                  <c:v>22.6244602</c:v>
                </c:pt>
                <c:pt idx="1193">
                  <c:v>22.6393967</c:v>
                </c:pt>
                <c:pt idx="1194">
                  <c:v>22.6508961</c:v>
                </c:pt>
                <c:pt idx="1195">
                  <c:v>22.6597519</c:v>
                </c:pt>
                <c:pt idx="1196">
                  <c:v>22.6665668</c:v>
                </c:pt>
                <c:pt idx="1197">
                  <c:v>22.671814</c:v>
                </c:pt>
                <c:pt idx="1198">
                  <c:v>22.6758537</c:v>
                </c:pt>
                <c:pt idx="1199">
                  <c:v>22.6789627</c:v>
                </c:pt>
                <c:pt idx="1200">
                  <c:v>22.6813831</c:v>
                </c:pt>
                <c:pt idx="1201">
                  <c:v>22.683691</c:v>
                </c:pt>
                <c:pt idx="1202">
                  <c:v>22.68605610000001</c:v>
                </c:pt>
                <c:pt idx="1203">
                  <c:v>22.6884861</c:v>
                </c:pt>
                <c:pt idx="1204">
                  <c:v>22.6909466</c:v>
                </c:pt>
                <c:pt idx="1205">
                  <c:v>22.6933212</c:v>
                </c:pt>
                <c:pt idx="1206">
                  <c:v>22.6954632</c:v>
                </c:pt>
                <c:pt idx="1207">
                  <c:v>22.6971569</c:v>
                </c:pt>
                <c:pt idx="1208">
                  <c:v>22.6981335</c:v>
                </c:pt>
                <c:pt idx="1209">
                  <c:v>22.6980209</c:v>
                </c:pt>
                <c:pt idx="1210">
                  <c:v>22.6963997</c:v>
                </c:pt>
                <c:pt idx="1211">
                  <c:v>22.6928654</c:v>
                </c:pt>
                <c:pt idx="1212">
                  <c:v>22.6870327</c:v>
                </c:pt>
                <c:pt idx="1213">
                  <c:v>22.6785965</c:v>
                </c:pt>
                <c:pt idx="1214">
                  <c:v>22.6663837</c:v>
                </c:pt>
                <c:pt idx="1215">
                  <c:v>22.6510715</c:v>
                </c:pt>
                <c:pt idx="1216">
                  <c:v>22.63333130000001</c:v>
                </c:pt>
                <c:pt idx="1217">
                  <c:v>22.6111317</c:v>
                </c:pt>
                <c:pt idx="1218">
                  <c:v>22.5804043</c:v>
                </c:pt>
                <c:pt idx="1219">
                  <c:v>22.5303478</c:v>
                </c:pt>
                <c:pt idx="1220">
                  <c:v>22.4410248</c:v>
                </c:pt>
                <c:pt idx="1221">
                  <c:v>22.297905</c:v>
                </c:pt>
                <c:pt idx="1222">
                  <c:v>22.1148529</c:v>
                </c:pt>
                <c:pt idx="1223">
                  <c:v>21.9194202</c:v>
                </c:pt>
                <c:pt idx="1224">
                  <c:v>21.7020702</c:v>
                </c:pt>
                <c:pt idx="1225">
                  <c:v>21.4266701</c:v>
                </c:pt>
                <c:pt idx="1226">
                  <c:v>21.1019268</c:v>
                </c:pt>
                <c:pt idx="1227">
                  <c:v>20.7469177</c:v>
                </c:pt>
                <c:pt idx="1228">
                  <c:v>20.3596306</c:v>
                </c:pt>
                <c:pt idx="1229">
                  <c:v>19.9568233</c:v>
                </c:pt>
                <c:pt idx="1230">
                  <c:v>19.5431156</c:v>
                </c:pt>
                <c:pt idx="1231">
                  <c:v>19.17624470000001</c:v>
                </c:pt>
                <c:pt idx="1232">
                  <c:v>18.909893</c:v>
                </c:pt>
                <c:pt idx="1233">
                  <c:v>18.7310658</c:v>
                </c:pt>
                <c:pt idx="1234">
                  <c:v>18.6131725</c:v>
                </c:pt>
                <c:pt idx="1235">
                  <c:v>18.5356636</c:v>
                </c:pt>
                <c:pt idx="1236">
                  <c:v>18.4830818</c:v>
                </c:pt>
                <c:pt idx="1237">
                  <c:v>18.4463062</c:v>
                </c:pt>
                <c:pt idx="1238">
                  <c:v>18.4198627</c:v>
                </c:pt>
                <c:pt idx="1239">
                  <c:v>18.4004765</c:v>
                </c:pt>
                <c:pt idx="1240">
                  <c:v>18.3860378</c:v>
                </c:pt>
                <c:pt idx="1241">
                  <c:v>18.3751831</c:v>
                </c:pt>
                <c:pt idx="1242">
                  <c:v>18.3670883</c:v>
                </c:pt>
                <c:pt idx="1243">
                  <c:v>18.361002</c:v>
                </c:pt>
                <c:pt idx="1244">
                  <c:v>18.3563881</c:v>
                </c:pt>
                <c:pt idx="1245">
                  <c:v>18.3528805</c:v>
                </c:pt>
                <c:pt idx="1246">
                  <c:v>18.3502197</c:v>
                </c:pt>
                <c:pt idx="1247">
                  <c:v>18.3481979</c:v>
                </c:pt>
                <c:pt idx="1248">
                  <c:v>18.346653</c:v>
                </c:pt>
                <c:pt idx="1249">
                  <c:v>18.3454685</c:v>
                </c:pt>
                <c:pt idx="1250">
                  <c:v>18.34455490000001</c:v>
                </c:pt>
                <c:pt idx="1251">
                  <c:v>18.34385870000001</c:v>
                </c:pt>
                <c:pt idx="1252">
                  <c:v>18.3433113</c:v>
                </c:pt>
                <c:pt idx="1253">
                  <c:v>18.3428898</c:v>
                </c:pt>
                <c:pt idx="1254">
                  <c:v>18.3425636</c:v>
                </c:pt>
                <c:pt idx="1255">
                  <c:v>18.3423119</c:v>
                </c:pt>
                <c:pt idx="1256">
                  <c:v>18.3421173</c:v>
                </c:pt>
                <c:pt idx="1257">
                  <c:v>18.3419685</c:v>
                </c:pt>
                <c:pt idx="1258">
                  <c:v>18.3418541</c:v>
                </c:pt>
                <c:pt idx="1259">
                  <c:v>18.3417664</c:v>
                </c:pt>
                <c:pt idx="1260">
                  <c:v>18.3416977</c:v>
                </c:pt>
                <c:pt idx="1261">
                  <c:v>18.3416443</c:v>
                </c:pt>
                <c:pt idx="1262">
                  <c:v>18.3424282</c:v>
                </c:pt>
                <c:pt idx="1263">
                  <c:v>18.3447113</c:v>
                </c:pt>
                <c:pt idx="1264">
                  <c:v>18.3495045</c:v>
                </c:pt>
                <c:pt idx="1265">
                  <c:v>18.357872</c:v>
                </c:pt>
                <c:pt idx="1266">
                  <c:v>18.3714466</c:v>
                </c:pt>
                <c:pt idx="1267">
                  <c:v>18.3921108</c:v>
                </c:pt>
                <c:pt idx="1268">
                  <c:v>18.4222527</c:v>
                </c:pt>
                <c:pt idx="1269">
                  <c:v>18.4647808</c:v>
                </c:pt>
                <c:pt idx="1270">
                  <c:v>18.5232048</c:v>
                </c:pt>
                <c:pt idx="1271">
                  <c:v>18.6016273</c:v>
                </c:pt>
                <c:pt idx="1272">
                  <c:v>18.7045555</c:v>
                </c:pt>
                <c:pt idx="1273">
                  <c:v>18.8369217</c:v>
                </c:pt>
                <c:pt idx="1274">
                  <c:v>19.003933</c:v>
                </c:pt>
                <c:pt idx="1275">
                  <c:v>19.2110138</c:v>
                </c:pt>
                <c:pt idx="1276">
                  <c:v>19.463068</c:v>
                </c:pt>
                <c:pt idx="1277">
                  <c:v>19.7645283</c:v>
                </c:pt>
                <c:pt idx="1278">
                  <c:v>20.11939050000001</c:v>
                </c:pt>
                <c:pt idx="1279">
                  <c:v>20.5281334</c:v>
                </c:pt>
                <c:pt idx="1280">
                  <c:v>20.9839191</c:v>
                </c:pt>
                <c:pt idx="1281">
                  <c:v>21.40571019999998</c:v>
                </c:pt>
                <c:pt idx="1282">
                  <c:v>21.7297802</c:v>
                </c:pt>
                <c:pt idx="1283">
                  <c:v>21.9698277</c:v>
                </c:pt>
                <c:pt idx="1284">
                  <c:v>22.1473522</c:v>
                </c:pt>
                <c:pt idx="1285">
                  <c:v>22.27995870000001</c:v>
                </c:pt>
                <c:pt idx="1286">
                  <c:v>22.3794937</c:v>
                </c:pt>
                <c:pt idx="1287">
                  <c:v>22.4551983</c:v>
                </c:pt>
                <c:pt idx="1288">
                  <c:v>22.5123196</c:v>
                </c:pt>
                <c:pt idx="1289">
                  <c:v>22.5556984</c:v>
                </c:pt>
                <c:pt idx="1290">
                  <c:v>22.5889244</c:v>
                </c:pt>
                <c:pt idx="1291">
                  <c:v>22.6144753</c:v>
                </c:pt>
                <c:pt idx="1292">
                  <c:v>22.6341209</c:v>
                </c:pt>
                <c:pt idx="1293">
                  <c:v>22.6492634</c:v>
                </c:pt>
                <c:pt idx="1294">
                  <c:v>22.6609306</c:v>
                </c:pt>
                <c:pt idx="1295">
                  <c:v>22.6699142</c:v>
                </c:pt>
                <c:pt idx="1296">
                  <c:v>22.67682840000001</c:v>
                </c:pt>
                <c:pt idx="1297">
                  <c:v>22.6821556</c:v>
                </c:pt>
                <c:pt idx="1298">
                  <c:v>22.6862488</c:v>
                </c:pt>
                <c:pt idx="1299">
                  <c:v>22.6894035</c:v>
                </c:pt>
                <c:pt idx="1300">
                  <c:v>22.6918602</c:v>
                </c:pt>
                <c:pt idx="1301">
                  <c:v>22.69421580000001</c:v>
                </c:pt>
                <c:pt idx="1302">
                  <c:v>22.6966476</c:v>
                </c:pt>
                <c:pt idx="1303">
                  <c:v>22.6991558</c:v>
                </c:pt>
                <c:pt idx="1304">
                  <c:v>22.7017155</c:v>
                </c:pt>
                <c:pt idx="1305">
                  <c:v>22.704237</c:v>
                </c:pt>
                <c:pt idx="1306">
                  <c:v>22.706562</c:v>
                </c:pt>
                <c:pt idx="1307">
                  <c:v>22.7085247</c:v>
                </c:pt>
                <c:pt idx="1308">
                  <c:v>22.7098522</c:v>
                </c:pt>
                <c:pt idx="1309">
                  <c:v>22.7102165</c:v>
                </c:pt>
                <c:pt idx="1310">
                  <c:v>22.7091866</c:v>
                </c:pt>
                <c:pt idx="1311">
                  <c:v>22.7064247</c:v>
                </c:pt>
                <c:pt idx="1312">
                  <c:v>22.7016315</c:v>
                </c:pt>
                <c:pt idx="1313">
                  <c:v>22.6946793</c:v>
                </c:pt>
                <c:pt idx="1314">
                  <c:v>22.6847305</c:v>
                </c:pt>
                <c:pt idx="1315">
                  <c:v>22.6725998</c:v>
                </c:pt>
                <c:pt idx="1316">
                  <c:v>22.6591053</c:v>
                </c:pt>
                <c:pt idx="1317">
                  <c:v>22.6424046</c:v>
                </c:pt>
                <c:pt idx="1318">
                  <c:v>22.6180134</c:v>
                </c:pt>
                <c:pt idx="1319">
                  <c:v>22.5717773</c:v>
                </c:pt>
                <c:pt idx="1320">
                  <c:v>22.4806576</c:v>
                </c:pt>
                <c:pt idx="1321">
                  <c:v>22.3299656</c:v>
                </c:pt>
                <c:pt idx="1322">
                  <c:v>22.1373863</c:v>
                </c:pt>
                <c:pt idx="1323">
                  <c:v>21.9364681</c:v>
                </c:pt>
                <c:pt idx="1324">
                  <c:v>21.7192841</c:v>
                </c:pt>
                <c:pt idx="1325">
                  <c:v>21.4490242</c:v>
                </c:pt>
                <c:pt idx="1326">
                  <c:v>21.1273518</c:v>
                </c:pt>
                <c:pt idx="1327">
                  <c:v>20.7722034</c:v>
                </c:pt>
                <c:pt idx="1328">
                  <c:v>20.3783073</c:v>
                </c:pt>
                <c:pt idx="1329">
                  <c:v>19.9518318</c:v>
                </c:pt>
                <c:pt idx="1330">
                  <c:v>19.5191898</c:v>
                </c:pt>
                <c:pt idx="1331">
                  <c:v>19.148531</c:v>
                </c:pt>
                <c:pt idx="1332">
                  <c:v>18.8876896</c:v>
                </c:pt>
                <c:pt idx="1333">
                  <c:v>18.7142315</c:v>
                </c:pt>
                <c:pt idx="1334">
                  <c:v>18.5994701</c:v>
                </c:pt>
                <c:pt idx="1335">
                  <c:v>18.5230217</c:v>
                </c:pt>
                <c:pt idx="1336">
                  <c:v>18.4707127</c:v>
                </c:pt>
                <c:pt idx="1337">
                  <c:v>18.4340153</c:v>
                </c:pt>
                <c:pt idx="1338">
                  <c:v>18.4076996</c:v>
                </c:pt>
                <c:pt idx="1339">
                  <c:v>18.3885059</c:v>
                </c:pt>
                <c:pt idx="1340">
                  <c:v>18.37429240000001</c:v>
                </c:pt>
                <c:pt idx="1341">
                  <c:v>18.3636589</c:v>
                </c:pt>
                <c:pt idx="1342">
                  <c:v>18.3557682</c:v>
                </c:pt>
                <c:pt idx="1343">
                  <c:v>18.34987450000001</c:v>
                </c:pt>
                <c:pt idx="1344">
                  <c:v>18.3454056</c:v>
                </c:pt>
                <c:pt idx="1345">
                  <c:v>18.34202</c:v>
                </c:pt>
                <c:pt idx="1346">
                  <c:v>18.3394413</c:v>
                </c:pt>
                <c:pt idx="1347">
                  <c:v>18.3374767</c:v>
                </c:pt>
                <c:pt idx="1348">
                  <c:v>18.3359776</c:v>
                </c:pt>
                <c:pt idx="1349">
                  <c:v>18.3348293</c:v>
                </c:pt>
                <c:pt idx="1350">
                  <c:v>18.33394240000001</c:v>
                </c:pt>
                <c:pt idx="1351">
                  <c:v>18.3332653</c:v>
                </c:pt>
                <c:pt idx="1352">
                  <c:v>18.3327312</c:v>
                </c:pt>
                <c:pt idx="1353">
                  <c:v>18.3323231</c:v>
                </c:pt>
                <c:pt idx="1354">
                  <c:v>18.3320026</c:v>
                </c:pt>
                <c:pt idx="1355">
                  <c:v>18.33175660000001</c:v>
                </c:pt>
                <c:pt idx="1356">
                  <c:v>18.3315659</c:v>
                </c:pt>
                <c:pt idx="1357">
                  <c:v>18.3314247</c:v>
                </c:pt>
                <c:pt idx="1358">
                  <c:v>18.33131030000001</c:v>
                </c:pt>
                <c:pt idx="1359">
                  <c:v>18.3312263</c:v>
                </c:pt>
                <c:pt idx="1360">
                  <c:v>18.33115770000001</c:v>
                </c:pt>
                <c:pt idx="1361">
                  <c:v>18.33110810000001</c:v>
                </c:pt>
                <c:pt idx="1362">
                  <c:v>18.3319054</c:v>
                </c:pt>
                <c:pt idx="1363">
                  <c:v>18.3341904</c:v>
                </c:pt>
                <c:pt idx="1364">
                  <c:v>18.3389893</c:v>
                </c:pt>
                <c:pt idx="1365">
                  <c:v>18.3473835</c:v>
                </c:pt>
                <c:pt idx="1366">
                  <c:v>18.3609352</c:v>
                </c:pt>
                <c:pt idx="1367">
                  <c:v>18.3816109</c:v>
                </c:pt>
                <c:pt idx="1368">
                  <c:v>18.4117069</c:v>
                </c:pt>
                <c:pt idx="1369">
                  <c:v>18.4541645</c:v>
                </c:pt>
                <c:pt idx="1370">
                  <c:v>18.5124779</c:v>
                </c:pt>
                <c:pt idx="1371">
                  <c:v>18.590744</c:v>
                </c:pt>
                <c:pt idx="1372">
                  <c:v>18.6934624</c:v>
                </c:pt>
                <c:pt idx="1373">
                  <c:v>18.8255272</c:v>
                </c:pt>
                <c:pt idx="1374">
                  <c:v>18.9921989</c:v>
                </c:pt>
                <c:pt idx="1375">
                  <c:v>19.19888690000001</c:v>
                </c:pt>
                <c:pt idx="1376">
                  <c:v>19.4505787</c:v>
                </c:pt>
                <c:pt idx="1377">
                  <c:v>19.7518044</c:v>
                </c:pt>
                <c:pt idx="1378">
                  <c:v>20.1067333</c:v>
                </c:pt>
                <c:pt idx="1379">
                  <c:v>20.515974</c:v>
                </c:pt>
                <c:pt idx="1380">
                  <c:v>20.9730263</c:v>
                </c:pt>
                <c:pt idx="1381">
                  <c:v>21.3967018</c:v>
                </c:pt>
                <c:pt idx="1382">
                  <c:v>21.7220879</c:v>
                </c:pt>
                <c:pt idx="1383">
                  <c:v>21.9629784</c:v>
                </c:pt>
                <c:pt idx="1384">
                  <c:v>22.1407471</c:v>
                </c:pt>
                <c:pt idx="1385">
                  <c:v>22.2733612</c:v>
                </c:pt>
                <c:pt idx="1386">
                  <c:v>22.3727665</c:v>
                </c:pt>
                <c:pt idx="1387">
                  <c:v>22.4481754</c:v>
                </c:pt>
                <c:pt idx="1388">
                  <c:v>22.5051136</c:v>
                </c:pt>
                <c:pt idx="1389">
                  <c:v>22.5483418</c:v>
                </c:pt>
                <c:pt idx="1390">
                  <c:v>22.5814514</c:v>
                </c:pt>
                <c:pt idx="1391">
                  <c:v>22.6069031</c:v>
                </c:pt>
                <c:pt idx="1392">
                  <c:v>22.6264954</c:v>
                </c:pt>
                <c:pt idx="1393">
                  <c:v>22.64159770000001</c:v>
                </c:pt>
                <c:pt idx="1394">
                  <c:v>22.6532211</c:v>
                </c:pt>
                <c:pt idx="1395">
                  <c:v>22.6621704</c:v>
                </c:pt>
                <c:pt idx="1396">
                  <c:v>22.66907310000001</c:v>
                </c:pt>
                <c:pt idx="1397">
                  <c:v>22.6743755</c:v>
                </c:pt>
                <c:pt idx="1398">
                  <c:v>22.6784611</c:v>
                </c:pt>
                <c:pt idx="1399">
                  <c:v>22.6816063</c:v>
                </c:pt>
                <c:pt idx="1400">
                  <c:v>22.6840553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D430-4EC5-9CD0-68332B01CAE8}"/>
            </c:ext>
          </c:extLst>
        </c:ser>
        <c:ser>
          <c:idx val="4"/>
          <c:order val="4"/>
          <c:tx>
            <c:strRef>
              <c:f>udcM!$O$1</c:f>
              <c:strCache>
                <c:ptCount val="1"/>
                <c:pt idx="0">
                  <c:v>average Outlet Temp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udcM!$J$2:$J$1402</c:f>
              <c:numCache>
                <c:formatCode>0.00</c:formatCode>
                <c:ptCount val="1401"/>
                <c:pt idx="0">
                  <c:v>0.00302077524</c:v>
                </c:pt>
                <c:pt idx="1">
                  <c:v>0.00694778282</c:v>
                </c:pt>
                <c:pt idx="2">
                  <c:v>0.012052893</c:v>
                </c:pt>
                <c:pt idx="3">
                  <c:v>0.018689534</c:v>
                </c:pt>
                <c:pt idx="4">
                  <c:v>0.02731717</c:v>
                </c:pt>
                <c:pt idx="5">
                  <c:v>0.0385330932</c:v>
                </c:pt>
                <c:pt idx="6">
                  <c:v>0.0531137957</c:v>
                </c:pt>
                <c:pt idx="7">
                  <c:v>0.0720687094</c:v>
                </c:pt>
                <c:pt idx="8">
                  <c:v>0.0967100932</c:v>
                </c:pt>
                <c:pt idx="9">
                  <c:v>0.128743894</c:v>
                </c:pt>
                <c:pt idx="10">
                  <c:v>0.170387822</c:v>
                </c:pt>
                <c:pt idx="11">
                  <c:v>0.224524949</c:v>
                </c:pt>
                <c:pt idx="12">
                  <c:v>0.294903206</c:v>
                </c:pt>
                <c:pt idx="13">
                  <c:v>0.38639491</c:v>
                </c:pt>
                <c:pt idx="14">
                  <c:v>0.505334174</c:v>
                </c:pt>
                <c:pt idx="15">
                  <c:v>0.659955142</c:v>
                </c:pt>
                <c:pt idx="16">
                  <c:v>0.860962435</c:v>
                </c:pt>
                <c:pt idx="17">
                  <c:v>1.12227187</c:v>
                </c:pt>
                <c:pt idx="18">
                  <c:v>1.46197411</c:v>
                </c:pt>
                <c:pt idx="19">
                  <c:v>1.90358714</c:v>
                </c:pt>
                <c:pt idx="20">
                  <c:v>2.47768383</c:v>
                </c:pt>
                <c:pt idx="21">
                  <c:v>3.224009880000001</c:v>
                </c:pt>
                <c:pt idx="22">
                  <c:v>4.194233099999995</c:v>
                </c:pt>
                <c:pt idx="23">
                  <c:v>5.45552373</c:v>
                </c:pt>
                <c:pt idx="24">
                  <c:v>7.09520141</c:v>
                </c:pt>
                <c:pt idx="25">
                  <c:v>9.226782250000002</c:v>
                </c:pt>
                <c:pt idx="26">
                  <c:v>11.9978376</c:v>
                </c:pt>
                <c:pt idx="27">
                  <c:v>15.6002091</c:v>
                </c:pt>
                <c:pt idx="28">
                  <c:v>20.283293</c:v>
                </c:pt>
                <c:pt idx="29">
                  <c:v>26.3713002</c:v>
                </c:pt>
                <c:pt idx="30">
                  <c:v>34.28570930000001</c:v>
                </c:pt>
                <c:pt idx="31">
                  <c:v>42.2001183000001</c:v>
                </c:pt>
                <c:pt idx="32">
                  <c:v>48.2881255</c:v>
                </c:pt>
                <c:pt idx="33">
                  <c:v>52.9712066</c:v>
                </c:pt>
                <c:pt idx="34">
                  <c:v>56.573581</c:v>
                </c:pt>
                <c:pt idx="35">
                  <c:v>59.34463439999999</c:v>
                </c:pt>
                <c:pt idx="36">
                  <c:v>61.47621570000001</c:v>
                </c:pt>
                <c:pt idx="37">
                  <c:v>63.11589480000001</c:v>
                </c:pt>
                <c:pt idx="38">
                  <c:v>64.37718120000001</c:v>
                </c:pt>
                <c:pt idx="39">
                  <c:v>65.34741070000002</c:v>
                </c:pt>
                <c:pt idx="40">
                  <c:v>66.0937354</c:v>
                </c:pt>
                <c:pt idx="41">
                  <c:v>66.66783240000001</c:v>
                </c:pt>
                <c:pt idx="42">
                  <c:v>67.10944320000001</c:v>
                </c:pt>
                <c:pt idx="43">
                  <c:v>67.449145</c:v>
                </c:pt>
                <c:pt idx="44">
                  <c:v>67.7104518</c:v>
                </c:pt>
                <c:pt idx="45">
                  <c:v>67.911461</c:v>
                </c:pt>
                <c:pt idx="46">
                  <c:v>68.06608290000001</c:v>
                </c:pt>
                <c:pt idx="47">
                  <c:v>68.18502400000001</c:v>
                </c:pt>
                <c:pt idx="48">
                  <c:v>68.27651709999998</c:v>
                </c:pt>
                <c:pt idx="49">
                  <c:v>68.34689530000001</c:v>
                </c:pt>
                <c:pt idx="50">
                  <c:v>68.4010312</c:v>
                </c:pt>
                <c:pt idx="51">
                  <c:v>68.4426725</c:v>
                </c:pt>
                <c:pt idx="52">
                  <c:v>68.47471</c:v>
                </c:pt>
                <c:pt idx="53">
                  <c:v>68.4993491</c:v>
                </c:pt>
                <c:pt idx="54">
                  <c:v>68.5183033</c:v>
                </c:pt>
                <c:pt idx="55">
                  <c:v>68.53288409999998</c:v>
                </c:pt>
                <c:pt idx="56">
                  <c:v>68.54409719999998</c:v>
                </c:pt>
                <c:pt idx="57">
                  <c:v>68.55272500000001</c:v>
                </c:pt>
                <c:pt idx="58">
                  <c:v>68.5593635</c:v>
                </c:pt>
                <c:pt idx="59">
                  <c:v>68.5644671</c:v>
                </c:pt>
                <c:pt idx="60">
                  <c:v>68.5683936</c:v>
                </c:pt>
                <c:pt idx="61">
                  <c:v>68.57141849999998</c:v>
                </c:pt>
                <c:pt idx="62">
                  <c:v>68.574369</c:v>
                </c:pt>
                <c:pt idx="63">
                  <c:v>68.57820600000001</c:v>
                </c:pt>
                <c:pt idx="64">
                  <c:v>68.5831979</c:v>
                </c:pt>
                <c:pt idx="65">
                  <c:v>68.5896799</c:v>
                </c:pt>
                <c:pt idx="66">
                  <c:v>68.59810650000001</c:v>
                </c:pt>
                <c:pt idx="67">
                  <c:v>68.60906630000001</c:v>
                </c:pt>
                <c:pt idx="68">
                  <c:v>68.62331929999998</c:v>
                </c:pt>
                <c:pt idx="69">
                  <c:v>68.6418414</c:v>
                </c:pt>
                <c:pt idx="70">
                  <c:v>68.6659142</c:v>
                </c:pt>
                <c:pt idx="71">
                  <c:v>68.6972216</c:v>
                </c:pt>
                <c:pt idx="72">
                  <c:v>68.7379092</c:v>
                </c:pt>
                <c:pt idx="73">
                  <c:v>68.79080830000001</c:v>
                </c:pt>
                <c:pt idx="74">
                  <c:v>68.8595846</c:v>
                </c:pt>
                <c:pt idx="75">
                  <c:v>68.9489841</c:v>
                </c:pt>
                <c:pt idx="76">
                  <c:v>69.0652058</c:v>
                </c:pt>
                <c:pt idx="77">
                  <c:v>69.21629610000002</c:v>
                </c:pt>
                <c:pt idx="78">
                  <c:v>69.41270829999998</c:v>
                </c:pt>
                <c:pt idx="79">
                  <c:v>69.66804709999984</c:v>
                </c:pt>
                <c:pt idx="80">
                  <c:v>69.9999854</c:v>
                </c:pt>
                <c:pt idx="81">
                  <c:v>70.33193109999998</c:v>
                </c:pt>
                <c:pt idx="82">
                  <c:v>70.58727</c:v>
                </c:pt>
                <c:pt idx="83">
                  <c:v>70.7836822</c:v>
                </c:pt>
                <c:pt idx="84">
                  <c:v>70.93477250000001</c:v>
                </c:pt>
                <c:pt idx="85">
                  <c:v>71.05099410000001</c:v>
                </c:pt>
                <c:pt idx="86">
                  <c:v>71.14039360000002</c:v>
                </c:pt>
                <c:pt idx="87">
                  <c:v>71.2091625</c:v>
                </c:pt>
                <c:pt idx="88">
                  <c:v>71.26206160000002</c:v>
                </c:pt>
                <c:pt idx="89">
                  <c:v>71.30275669999995</c:v>
                </c:pt>
                <c:pt idx="90">
                  <c:v>71.33405660000002</c:v>
                </c:pt>
                <c:pt idx="91">
                  <c:v>71.35813679999983</c:v>
                </c:pt>
                <c:pt idx="92">
                  <c:v>71.376659</c:v>
                </c:pt>
                <c:pt idx="93">
                  <c:v>71.3909045</c:v>
                </c:pt>
                <c:pt idx="94">
                  <c:v>71.4018643</c:v>
                </c:pt>
                <c:pt idx="95">
                  <c:v>71.41029830000002</c:v>
                </c:pt>
                <c:pt idx="96">
                  <c:v>71.4167804</c:v>
                </c:pt>
                <c:pt idx="97">
                  <c:v>71.42177219999974</c:v>
                </c:pt>
                <c:pt idx="98">
                  <c:v>71.4256093</c:v>
                </c:pt>
                <c:pt idx="99">
                  <c:v>71.42855970000002</c:v>
                </c:pt>
                <c:pt idx="100">
                  <c:v>71.4315772</c:v>
                </c:pt>
                <c:pt idx="101">
                  <c:v>71.43550370000002</c:v>
                </c:pt>
                <c:pt idx="102">
                  <c:v>71.4406148</c:v>
                </c:pt>
                <c:pt idx="103">
                  <c:v>71.4472458</c:v>
                </c:pt>
                <c:pt idx="104">
                  <c:v>71.45587349999998</c:v>
                </c:pt>
                <c:pt idx="105">
                  <c:v>71.46709410000002</c:v>
                </c:pt>
                <c:pt idx="106">
                  <c:v>71.4816749</c:v>
                </c:pt>
                <c:pt idx="107">
                  <c:v>71.5006292</c:v>
                </c:pt>
                <c:pt idx="108">
                  <c:v>71.52526830000001</c:v>
                </c:pt>
                <c:pt idx="109">
                  <c:v>71.55730580000001</c:v>
                </c:pt>
                <c:pt idx="110">
                  <c:v>71.59894700000001</c:v>
                </c:pt>
                <c:pt idx="111">
                  <c:v>71.65308300000001</c:v>
                </c:pt>
                <c:pt idx="112">
                  <c:v>71.7234612</c:v>
                </c:pt>
                <c:pt idx="113">
                  <c:v>71.8149543</c:v>
                </c:pt>
                <c:pt idx="114">
                  <c:v>71.9338953</c:v>
                </c:pt>
                <c:pt idx="115">
                  <c:v>72.08851719999984</c:v>
                </c:pt>
                <c:pt idx="116">
                  <c:v>72.28951900000002</c:v>
                </c:pt>
                <c:pt idx="117">
                  <c:v>72.55083320000001</c:v>
                </c:pt>
                <c:pt idx="118">
                  <c:v>72.890535</c:v>
                </c:pt>
                <c:pt idx="119">
                  <c:v>73.33214579999998</c:v>
                </c:pt>
                <c:pt idx="120">
                  <c:v>73.90624280000001</c:v>
                </c:pt>
                <c:pt idx="121">
                  <c:v>74.65256749999995</c:v>
                </c:pt>
                <c:pt idx="122">
                  <c:v>75.62278959999973</c:v>
                </c:pt>
                <c:pt idx="123">
                  <c:v>76.88408340000002</c:v>
                </c:pt>
                <c:pt idx="124">
                  <c:v>78.52376249999998</c:v>
                </c:pt>
                <c:pt idx="125">
                  <c:v>80.65534379999985</c:v>
                </c:pt>
                <c:pt idx="126">
                  <c:v>83.42639360000002</c:v>
                </c:pt>
                <c:pt idx="127">
                  <c:v>87.02877159999973</c:v>
                </c:pt>
                <c:pt idx="128">
                  <c:v>91.71184900000002</c:v>
                </c:pt>
                <c:pt idx="129">
                  <c:v>97.79985990000002</c:v>
                </c:pt>
                <c:pt idx="130">
                  <c:v>105.714269</c:v>
                </c:pt>
                <c:pt idx="131">
                  <c:v>113.628678</c:v>
                </c:pt>
                <c:pt idx="132">
                  <c:v>119.716682</c:v>
                </c:pt>
                <c:pt idx="133">
                  <c:v>124.399766</c:v>
                </c:pt>
                <c:pt idx="134">
                  <c:v>128.002137</c:v>
                </c:pt>
                <c:pt idx="135">
                  <c:v>130.773187</c:v>
                </c:pt>
                <c:pt idx="136">
                  <c:v>132.904768</c:v>
                </c:pt>
                <c:pt idx="137">
                  <c:v>134.544447</c:v>
                </c:pt>
                <c:pt idx="138">
                  <c:v>135.805741</c:v>
                </c:pt>
                <c:pt idx="139">
                  <c:v>136.77597</c:v>
                </c:pt>
                <c:pt idx="140">
                  <c:v>137.522295</c:v>
                </c:pt>
                <c:pt idx="141">
                  <c:v>138.096392</c:v>
                </c:pt>
                <c:pt idx="142">
                  <c:v>138.538003</c:v>
                </c:pt>
                <c:pt idx="143">
                  <c:v>138.877705</c:v>
                </c:pt>
                <c:pt idx="144">
                  <c:v>139.139012</c:v>
                </c:pt>
                <c:pt idx="145">
                  <c:v>139.340028</c:v>
                </c:pt>
                <c:pt idx="146">
                  <c:v>139.494643</c:v>
                </c:pt>
                <c:pt idx="147">
                  <c:v>139.6135839999999</c:v>
                </c:pt>
                <c:pt idx="148">
                  <c:v>139.705077</c:v>
                </c:pt>
                <c:pt idx="149">
                  <c:v>139.775455</c:v>
                </c:pt>
                <c:pt idx="150">
                  <c:v>139.829591</c:v>
                </c:pt>
                <c:pt idx="151">
                  <c:v>139.871225</c:v>
                </c:pt>
                <c:pt idx="152">
                  <c:v>139.903262</c:v>
                </c:pt>
                <c:pt idx="153">
                  <c:v>139.9279090000001</c:v>
                </c:pt>
                <c:pt idx="154">
                  <c:v>139.946863</c:v>
                </c:pt>
                <c:pt idx="155">
                  <c:v>139.9614360000001</c:v>
                </c:pt>
                <c:pt idx="156">
                  <c:v>139.972657</c:v>
                </c:pt>
                <c:pt idx="157">
                  <c:v>139.981285</c:v>
                </c:pt>
                <c:pt idx="158">
                  <c:v>139.987916</c:v>
                </c:pt>
                <c:pt idx="159">
                  <c:v>139.993027</c:v>
                </c:pt>
                <c:pt idx="160">
                  <c:v>139.996961</c:v>
                </c:pt>
                <c:pt idx="161">
                  <c:v>139.999971</c:v>
                </c:pt>
                <c:pt idx="162">
                  <c:v>140.002921</c:v>
                </c:pt>
                <c:pt idx="163">
                  <c:v>140.006766</c:v>
                </c:pt>
                <c:pt idx="164">
                  <c:v>140.011758</c:v>
                </c:pt>
                <c:pt idx="165">
                  <c:v>140.01824</c:v>
                </c:pt>
                <c:pt idx="166">
                  <c:v>140.026674</c:v>
                </c:pt>
                <c:pt idx="167">
                  <c:v>140.037626</c:v>
                </c:pt>
                <c:pt idx="168">
                  <c:v>140.051872</c:v>
                </c:pt>
                <c:pt idx="169">
                  <c:v>140.070394</c:v>
                </c:pt>
                <c:pt idx="170">
                  <c:v>140.094474</c:v>
                </c:pt>
                <c:pt idx="171">
                  <c:v>140.125781</c:v>
                </c:pt>
                <c:pt idx="172">
                  <c:v>140.166476</c:v>
                </c:pt>
                <c:pt idx="173">
                  <c:v>140.219375</c:v>
                </c:pt>
                <c:pt idx="174">
                  <c:v>140.288144</c:v>
                </c:pt>
                <c:pt idx="175">
                  <c:v>140.377536</c:v>
                </c:pt>
                <c:pt idx="176">
                  <c:v>140.493765</c:v>
                </c:pt>
                <c:pt idx="177">
                  <c:v>140.644848</c:v>
                </c:pt>
                <c:pt idx="178">
                  <c:v>140.841261</c:v>
                </c:pt>
                <c:pt idx="179">
                  <c:v>141.096607</c:v>
                </c:pt>
                <c:pt idx="180">
                  <c:v>141.428545</c:v>
                </c:pt>
                <c:pt idx="181">
                  <c:v>141.760483</c:v>
                </c:pt>
                <c:pt idx="182">
                  <c:v>142.01583</c:v>
                </c:pt>
                <c:pt idx="183">
                  <c:v>142.212242</c:v>
                </c:pt>
                <c:pt idx="184">
                  <c:v>142.363325</c:v>
                </c:pt>
                <c:pt idx="185">
                  <c:v>142.479554</c:v>
                </c:pt>
                <c:pt idx="186">
                  <c:v>142.568946</c:v>
                </c:pt>
                <c:pt idx="187">
                  <c:v>142.63773</c:v>
                </c:pt>
                <c:pt idx="188">
                  <c:v>142.690629</c:v>
                </c:pt>
                <c:pt idx="189">
                  <c:v>142.731309</c:v>
                </c:pt>
                <c:pt idx="190">
                  <c:v>142.762616</c:v>
                </c:pt>
                <c:pt idx="191">
                  <c:v>142.786697</c:v>
                </c:pt>
                <c:pt idx="192">
                  <c:v>142.8052190000001</c:v>
                </c:pt>
                <c:pt idx="193">
                  <c:v>142.819464</c:v>
                </c:pt>
                <c:pt idx="194">
                  <c:v>142.830431</c:v>
                </c:pt>
                <c:pt idx="195">
                  <c:v>142.838851</c:v>
                </c:pt>
                <c:pt idx="196">
                  <c:v>142.8453480000001</c:v>
                </c:pt>
                <c:pt idx="197">
                  <c:v>142.850325</c:v>
                </c:pt>
                <c:pt idx="198">
                  <c:v>142.854169</c:v>
                </c:pt>
                <c:pt idx="199">
                  <c:v>142.857119</c:v>
                </c:pt>
                <c:pt idx="200">
                  <c:v>142.860144</c:v>
                </c:pt>
                <c:pt idx="201">
                  <c:v>142.864063</c:v>
                </c:pt>
                <c:pt idx="202">
                  <c:v>142.869174</c:v>
                </c:pt>
                <c:pt idx="203">
                  <c:v>142.875805</c:v>
                </c:pt>
                <c:pt idx="204">
                  <c:v>142.8844330000001</c:v>
                </c:pt>
                <c:pt idx="205">
                  <c:v>142.895654</c:v>
                </c:pt>
                <c:pt idx="206">
                  <c:v>142.910227</c:v>
                </c:pt>
                <c:pt idx="207">
                  <c:v>142.929181</c:v>
                </c:pt>
                <c:pt idx="208">
                  <c:v>142.953828</c:v>
                </c:pt>
                <c:pt idx="209">
                  <c:v>142.985865</c:v>
                </c:pt>
                <c:pt idx="210">
                  <c:v>143.027499</c:v>
                </c:pt>
                <c:pt idx="211">
                  <c:v>143.08165</c:v>
                </c:pt>
                <c:pt idx="212">
                  <c:v>143.1520280000001</c:v>
                </c:pt>
                <c:pt idx="213">
                  <c:v>143.243507</c:v>
                </c:pt>
                <c:pt idx="214">
                  <c:v>143.3624480000001</c:v>
                </c:pt>
                <c:pt idx="215">
                  <c:v>143.517077</c:v>
                </c:pt>
                <c:pt idx="216">
                  <c:v>143.718079</c:v>
                </c:pt>
                <c:pt idx="217">
                  <c:v>143.979385</c:v>
                </c:pt>
                <c:pt idx="218">
                  <c:v>144.319087</c:v>
                </c:pt>
                <c:pt idx="219">
                  <c:v>144.760713</c:v>
                </c:pt>
                <c:pt idx="220">
                  <c:v>145.334795</c:v>
                </c:pt>
                <c:pt idx="221">
                  <c:v>146.081135</c:v>
                </c:pt>
                <c:pt idx="222">
                  <c:v>147.0513490000001</c:v>
                </c:pt>
                <c:pt idx="223">
                  <c:v>148.312643</c:v>
                </c:pt>
                <c:pt idx="224">
                  <c:v>149.952322</c:v>
                </c:pt>
                <c:pt idx="225">
                  <c:v>152.083904</c:v>
                </c:pt>
                <c:pt idx="226">
                  <c:v>154.854953</c:v>
                </c:pt>
                <c:pt idx="227">
                  <c:v>158.4573240000001</c:v>
                </c:pt>
                <c:pt idx="228">
                  <c:v>163.140416</c:v>
                </c:pt>
                <c:pt idx="229">
                  <c:v>169.22842</c:v>
                </c:pt>
                <c:pt idx="230">
                  <c:v>177.142829</c:v>
                </c:pt>
                <c:pt idx="231">
                  <c:v>185.057238</c:v>
                </c:pt>
                <c:pt idx="232">
                  <c:v>191.145241</c:v>
                </c:pt>
                <c:pt idx="233">
                  <c:v>195.828333</c:v>
                </c:pt>
                <c:pt idx="234">
                  <c:v>199.430704</c:v>
                </c:pt>
                <c:pt idx="235">
                  <c:v>202.201754</c:v>
                </c:pt>
                <c:pt idx="236">
                  <c:v>204.333335</c:v>
                </c:pt>
                <c:pt idx="237">
                  <c:v>205.973014</c:v>
                </c:pt>
                <c:pt idx="238">
                  <c:v>207.234308</c:v>
                </c:pt>
                <c:pt idx="239">
                  <c:v>208.204523</c:v>
                </c:pt>
                <c:pt idx="240">
                  <c:v>208.950847</c:v>
                </c:pt>
                <c:pt idx="241">
                  <c:v>209.524944</c:v>
                </c:pt>
                <c:pt idx="242">
                  <c:v>209.966555</c:v>
                </c:pt>
                <c:pt idx="243">
                  <c:v>210.306257</c:v>
                </c:pt>
                <c:pt idx="244">
                  <c:v>210.567579</c:v>
                </c:pt>
                <c:pt idx="245">
                  <c:v>210.76858</c:v>
                </c:pt>
                <c:pt idx="246">
                  <c:v>210.923195</c:v>
                </c:pt>
                <c:pt idx="247">
                  <c:v>211.0421360000001</c:v>
                </c:pt>
                <c:pt idx="248">
                  <c:v>211.133629</c:v>
                </c:pt>
                <c:pt idx="249">
                  <c:v>211.204007</c:v>
                </c:pt>
                <c:pt idx="250">
                  <c:v>211.258143</c:v>
                </c:pt>
                <c:pt idx="251">
                  <c:v>211.299792</c:v>
                </c:pt>
                <c:pt idx="252">
                  <c:v>211.331829</c:v>
                </c:pt>
                <c:pt idx="253">
                  <c:v>211.3564610000001</c:v>
                </c:pt>
                <c:pt idx="254">
                  <c:v>211.375415</c:v>
                </c:pt>
                <c:pt idx="255">
                  <c:v>211.390004</c:v>
                </c:pt>
                <c:pt idx="256">
                  <c:v>211.401224</c:v>
                </c:pt>
                <c:pt idx="257">
                  <c:v>211.409852</c:v>
                </c:pt>
                <c:pt idx="258">
                  <c:v>211.416483</c:v>
                </c:pt>
                <c:pt idx="259">
                  <c:v>211.421594</c:v>
                </c:pt>
                <c:pt idx="260">
                  <c:v>211.425513</c:v>
                </c:pt>
                <c:pt idx="261">
                  <c:v>211.4285380000001</c:v>
                </c:pt>
                <c:pt idx="262">
                  <c:v>211.4314880000001</c:v>
                </c:pt>
                <c:pt idx="263">
                  <c:v>211.4353180000001</c:v>
                </c:pt>
                <c:pt idx="264">
                  <c:v>211.44031</c:v>
                </c:pt>
                <c:pt idx="265">
                  <c:v>211.446792</c:v>
                </c:pt>
                <c:pt idx="266">
                  <c:v>211.4552260000001</c:v>
                </c:pt>
                <c:pt idx="267">
                  <c:v>211.466193</c:v>
                </c:pt>
                <c:pt idx="268">
                  <c:v>211.480439</c:v>
                </c:pt>
                <c:pt idx="269">
                  <c:v>211.498961</c:v>
                </c:pt>
                <c:pt idx="270">
                  <c:v>211.523041</c:v>
                </c:pt>
                <c:pt idx="271">
                  <c:v>211.554334</c:v>
                </c:pt>
                <c:pt idx="272">
                  <c:v>211.595029</c:v>
                </c:pt>
                <c:pt idx="273">
                  <c:v>211.647928</c:v>
                </c:pt>
                <c:pt idx="274">
                  <c:v>211.716697</c:v>
                </c:pt>
                <c:pt idx="275">
                  <c:v>211.806104</c:v>
                </c:pt>
                <c:pt idx="276">
                  <c:v>211.9223180000001</c:v>
                </c:pt>
                <c:pt idx="277">
                  <c:v>212.073416</c:v>
                </c:pt>
                <c:pt idx="278">
                  <c:v>212.269828</c:v>
                </c:pt>
                <c:pt idx="279">
                  <c:v>212.525159</c:v>
                </c:pt>
                <c:pt idx="280">
                  <c:v>212.857112</c:v>
                </c:pt>
                <c:pt idx="281">
                  <c:v>213.189051</c:v>
                </c:pt>
                <c:pt idx="282">
                  <c:v>213.444382</c:v>
                </c:pt>
                <c:pt idx="283">
                  <c:v>213.640794</c:v>
                </c:pt>
                <c:pt idx="284">
                  <c:v>213.791892</c:v>
                </c:pt>
                <c:pt idx="285">
                  <c:v>213.9081060000001</c:v>
                </c:pt>
                <c:pt idx="286">
                  <c:v>213.997513</c:v>
                </c:pt>
                <c:pt idx="287">
                  <c:v>214.066282</c:v>
                </c:pt>
                <c:pt idx="288">
                  <c:v>214.119181</c:v>
                </c:pt>
                <c:pt idx="289">
                  <c:v>214.159876</c:v>
                </c:pt>
                <c:pt idx="290">
                  <c:v>214.191183</c:v>
                </c:pt>
                <c:pt idx="291">
                  <c:v>214.215249</c:v>
                </c:pt>
                <c:pt idx="292">
                  <c:v>214.233771</c:v>
                </c:pt>
                <c:pt idx="293">
                  <c:v>214.248031</c:v>
                </c:pt>
                <c:pt idx="294">
                  <c:v>214.258984</c:v>
                </c:pt>
                <c:pt idx="295">
                  <c:v>214.267418</c:v>
                </c:pt>
                <c:pt idx="296">
                  <c:v>214.2739</c:v>
                </c:pt>
                <c:pt idx="297">
                  <c:v>214.278892</c:v>
                </c:pt>
                <c:pt idx="298">
                  <c:v>214.282721</c:v>
                </c:pt>
                <c:pt idx="299">
                  <c:v>214.285672</c:v>
                </c:pt>
                <c:pt idx="300">
                  <c:v>214.288697</c:v>
                </c:pt>
                <c:pt idx="301">
                  <c:v>214.292631</c:v>
                </c:pt>
                <c:pt idx="302">
                  <c:v>214.297727</c:v>
                </c:pt>
                <c:pt idx="303">
                  <c:v>214.304373</c:v>
                </c:pt>
                <c:pt idx="304">
                  <c:v>214.313</c:v>
                </c:pt>
                <c:pt idx="305">
                  <c:v>214.3242060000001</c:v>
                </c:pt>
                <c:pt idx="306">
                  <c:v>214.338794</c:v>
                </c:pt>
                <c:pt idx="307">
                  <c:v>214.357749</c:v>
                </c:pt>
                <c:pt idx="308">
                  <c:v>214.3823950000001</c:v>
                </c:pt>
                <c:pt idx="309">
                  <c:v>214.414418</c:v>
                </c:pt>
                <c:pt idx="310">
                  <c:v>214.456066</c:v>
                </c:pt>
                <c:pt idx="311">
                  <c:v>214.510202</c:v>
                </c:pt>
                <c:pt idx="312">
                  <c:v>214.580581</c:v>
                </c:pt>
                <c:pt idx="313">
                  <c:v>214.672074</c:v>
                </c:pt>
                <c:pt idx="314">
                  <c:v>214.791015</c:v>
                </c:pt>
                <c:pt idx="315">
                  <c:v>214.945629</c:v>
                </c:pt>
                <c:pt idx="316">
                  <c:v>215.146646</c:v>
                </c:pt>
                <c:pt idx="317">
                  <c:v>215.407953</c:v>
                </c:pt>
                <c:pt idx="318">
                  <c:v>215.747654</c:v>
                </c:pt>
                <c:pt idx="319">
                  <c:v>216.189265</c:v>
                </c:pt>
                <c:pt idx="320">
                  <c:v>216.763362</c:v>
                </c:pt>
                <c:pt idx="321">
                  <c:v>217.509687</c:v>
                </c:pt>
                <c:pt idx="322">
                  <c:v>218.479916</c:v>
                </c:pt>
                <c:pt idx="323">
                  <c:v>219.741195</c:v>
                </c:pt>
                <c:pt idx="324">
                  <c:v>221.380875</c:v>
                </c:pt>
                <c:pt idx="325">
                  <c:v>223.512456</c:v>
                </c:pt>
                <c:pt idx="326">
                  <c:v>226.28352</c:v>
                </c:pt>
                <c:pt idx="327">
                  <c:v>229.885891</c:v>
                </c:pt>
                <c:pt idx="328">
                  <c:v>234.568968</c:v>
                </c:pt>
                <c:pt idx="329">
                  <c:v>240.656972</c:v>
                </c:pt>
                <c:pt idx="330">
                  <c:v>248.571381</c:v>
                </c:pt>
                <c:pt idx="331">
                  <c:v>256.48579</c:v>
                </c:pt>
                <c:pt idx="332">
                  <c:v>262.573808</c:v>
                </c:pt>
                <c:pt idx="333">
                  <c:v>267.256886</c:v>
                </c:pt>
                <c:pt idx="334">
                  <c:v>270.8592710000001</c:v>
                </c:pt>
                <c:pt idx="335">
                  <c:v>273.630321</c:v>
                </c:pt>
                <c:pt idx="336">
                  <c:v>275.761902</c:v>
                </c:pt>
                <c:pt idx="337">
                  <c:v>277.4015669999989</c:v>
                </c:pt>
                <c:pt idx="338">
                  <c:v>278.66286</c:v>
                </c:pt>
                <c:pt idx="339">
                  <c:v>279.633075</c:v>
                </c:pt>
                <c:pt idx="340">
                  <c:v>280.379415</c:v>
                </c:pt>
                <c:pt idx="341">
                  <c:v>280.953497</c:v>
                </c:pt>
                <c:pt idx="342">
                  <c:v>281.395107999999</c:v>
                </c:pt>
                <c:pt idx="343">
                  <c:v>281.734824</c:v>
                </c:pt>
                <c:pt idx="344">
                  <c:v>281.9961309999987</c:v>
                </c:pt>
                <c:pt idx="345">
                  <c:v>282.197148</c:v>
                </c:pt>
                <c:pt idx="346">
                  <c:v>282.351762</c:v>
                </c:pt>
                <c:pt idx="347">
                  <c:v>282.470703</c:v>
                </c:pt>
                <c:pt idx="348">
                  <c:v>282.562196</c:v>
                </c:pt>
                <c:pt idx="349">
                  <c:v>282.63256</c:v>
                </c:pt>
                <c:pt idx="350">
                  <c:v>282.6867099999996</c:v>
                </c:pt>
                <c:pt idx="351">
                  <c:v>282.7283439999989</c:v>
                </c:pt>
                <c:pt idx="352">
                  <c:v>282.760382</c:v>
                </c:pt>
                <c:pt idx="353">
                  <c:v>282.785028</c:v>
                </c:pt>
                <c:pt idx="354">
                  <c:v>282.803982</c:v>
                </c:pt>
                <c:pt idx="355">
                  <c:v>282.818555999999</c:v>
                </c:pt>
                <c:pt idx="356">
                  <c:v>282.8297910000001</c:v>
                </c:pt>
                <c:pt idx="357">
                  <c:v>282.838404</c:v>
                </c:pt>
                <c:pt idx="358">
                  <c:v>282.84505</c:v>
                </c:pt>
                <c:pt idx="359">
                  <c:v>282.8501460000001</c:v>
                </c:pt>
                <c:pt idx="360">
                  <c:v>282.85408</c:v>
                </c:pt>
                <c:pt idx="361">
                  <c:v>282.8570900000001</c:v>
                </c:pt>
                <c:pt idx="362">
                  <c:v>282.860041</c:v>
                </c:pt>
                <c:pt idx="363">
                  <c:v>282.8638850000001</c:v>
                </c:pt>
                <c:pt idx="364">
                  <c:v>282.8688620000001</c:v>
                </c:pt>
                <c:pt idx="365">
                  <c:v>282.8753589999992</c:v>
                </c:pt>
                <c:pt idx="366">
                  <c:v>282.883793</c:v>
                </c:pt>
                <c:pt idx="367">
                  <c:v>282.89476</c:v>
                </c:pt>
                <c:pt idx="368">
                  <c:v>282.909006</c:v>
                </c:pt>
                <c:pt idx="369">
                  <c:v>282.927512999999</c:v>
                </c:pt>
                <c:pt idx="370">
                  <c:v>282.9515929999989</c:v>
                </c:pt>
                <c:pt idx="371">
                  <c:v>282.9828860000001</c:v>
                </c:pt>
                <c:pt idx="372">
                  <c:v>283.023595999999</c:v>
                </c:pt>
                <c:pt idx="373">
                  <c:v>283.076495</c:v>
                </c:pt>
                <c:pt idx="374">
                  <c:v>283.1452490000001</c:v>
                </c:pt>
                <c:pt idx="375">
                  <c:v>283.234656</c:v>
                </c:pt>
                <c:pt idx="376">
                  <c:v>283.350885</c:v>
                </c:pt>
                <c:pt idx="377">
                  <c:v>283.5019830000001</c:v>
                </c:pt>
                <c:pt idx="378">
                  <c:v>283.69838</c:v>
                </c:pt>
                <c:pt idx="379">
                  <c:v>283.953726</c:v>
                </c:pt>
                <c:pt idx="380">
                  <c:v>284.2856650000001</c:v>
                </c:pt>
                <c:pt idx="381">
                  <c:v>284.6176030000001</c:v>
                </c:pt>
                <c:pt idx="382">
                  <c:v>284.872949</c:v>
                </c:pt>
                <c:pt idx="383">
                  <c:v>285.0693460000001</c:v>
                </c:pt>
                <c:pt idx="384">
                  <c:v>285.220444</c:v>
                </c:pt>
                <c:pt idx="385">
                  <c:v>285.336673</c:v>
                </c:pt>
                <c:pt idx="386">
                  <c:v>285.42608</c:v>
                </c:pt>
                <c:pt idx="387">
                  <c:v>285.494834</c:v>
                </c:pt>
                <c:pt idx="388">
                  <c:v>285.5477330000001</c:v>
                </c:pt>
                <c:pt idx="389">
                  <c:v>285.588443</c:v>
                </c:pt>
                <c:pt idx="390">
                  <c:v>285.619736</c:v>
                </c:pt>
                <c:pt idx="391">
                  <c:v>285.643816</c:v>
                </c:pt>
                <c:pt idx="392">
                  <c:v>285.662323</c:v>
                </c:pt>
                <c:pt idx="393">
                  <c:v>285.676599</c:v>
                </c:pt>
                <c:pt idx="394">
                  <c:v>285.687536</c:v>
                </c:pt>
                <c:pt idx="395">
                  <c:v>285.69597</c:v>
                </c:pt>
                <c:pt idx="396">
                  <c:v>285.702467</c:v>
                </c:pt>
                <c:pt idx="397">
                  <c:v>285.707444</c:v>
                </c:pt>
                <c:pt idx="398">
                  <c:v>285.711288</c:v>
                </c:pt>
                <c:pt idx="399">
                  <c:v>285.714239</c:v>
                </c:pt>
                <c:pt idx="400">
                  <c:v>285.7172489999999</c:v>
                </c:pt>
                <c:pt idx="401">
                  <c:v>285.721182999999</c:v>
                </c:pt>
                <c:pt idx="402">
                  <c:v>285.726278999999</c:v>
                </c:pt>
                <c:pt idx="403">
                  <c:v>285.732925</c:v>
                </c:pt>
                <c:pt idx="404">
                  <c:v>285.741568</c:v>
                </c:pt>
                <c:pt idx="405">
                  <c:v>285.752773</c:v>
                </c:pt>
                <c:pt idx="406">
                  <c:v>285.767347</c:v>
                </c:pt>
                <c:pt idx="407">
                  <c:v>285.786300999999</c:v>
                </c:pt>
                <c:pt idx="408">
                  <c:v>285.810947</c:v>
                </c:pt>
                <c:pt idx="409">
                  <c:v>285.842985</c:v>
                </c:pt>
                <c:pt idx="410">
                  <c:v>285.884619</c:v>
                </c:pt>
                <c:pt idx="411">
                  <c:v>285.938769999999</c:v>
                </c:pt>
                <c:pt idx="412">
                  <c:v>286.009133</c:v>
                </c:pt>
                <c:pt idx="413">
                  <c:v>286.1006260000001</c:v>
                </c:pt>
                <c:pt idx="414">
                  <c:v>286.219567</c:v>
                </c:pt>
                <c:pt idx="415">
                  <c:v>286.374182</c:v>
                </c:pt>
                <c:pt idx="416">
                  <c:v>286.575197999999</c:v>
                </c:pt>
                <c:pt idx="417">
                  <c:v>286.836504999999</c:v>
                </c:pt>
                <c:pt idx="418">
                  <c:v>287.176222</c:v>
                </c:pt>
                <c:pt idx="419">
                  <c:v>287.617832</c:v>
                </c:pt>
                <c:pt idx="420">
                  <c:v>288.191914999999</c:v>
                </c:pt>
                <c:pt idx="421">
                  <c:v>288.938253999999</c:v>
                </c:pt>
                <c:pt idx="422">
                  <c:v>289.908469</c:v>
                </c:pt>
                <c:pt idx="423">
                  <c:v>291.1697630000001</c:v>
                </c:pt>
                <c:pt idx="424">
                  <c:v>292.8094270000001</c:v>
                </c:pt>
                <c:pt idx="425">
                  <c:v>294.941008</c:v>
                </c:pt>
                <c:pt idx="426">
                  <c:v>297.7120880000001</c:v>
                </c:pt>
                <c:pt idx="427">
                  <c:v>301.3144430000001</c:v>
                </c:pt>
                <c:pt idx="428">
                  <c:v>305.9975209999996</c:v>
                </c:pt>
                <c:pt idx="429">
                  <c:v>312.0855389999989</c:v>
                </c:pt>
                <c:pt idx="430">
                  <c:v>319.999932999999</c:v>
                </c:pt>
                <c:pt idx="431">
                  <c:v>327.9143569999989</c:v>
                </c:pt>
                <c:pt idx="432">
                  <c:v>334.002376</c:v>
                </c:pt>
                <c:pt idx="433">
                  <c:v>338.685453</c:v>
                </c:pt>
                <c:pt idx="434">
                  <c:v>342.287809</c:v>
                </c:pt>
                <c:pt idx="435">
                  <c:v>345.058858</c:v>
                </c:pt>
                <c:pt idx="436">
                  <c:v>347.19044</c:v>
                </c:pt>
                <c:pt idx="437">
                  <c:v>348.8301339999989</c:v>
                </c:pt>
                <c:pt idx="438">
                  <c:v>350.091428</c:v>
                </c:pt>
                <c:pt idx="439">
                  <c:v>351.0616420000001</c:v>
                </c:pt>
                <c:pt idx="440">
                  <c:v>351.8079820000001</c:v>
                </c:pt>
                <c:pt idx="441">
                  <c:v>352.382064</c:v>
                </c:pt>
                <c:pt idx="442">
                  <c:v>352.823675</c:v>
                </c:pt>
                <c:pt idx="443">
                  <c:v>353.163391</c:v>
                </c:pt>
                <c:pt idx="444">
                  <c:v>353.4246979999999</c:v>
                </c:pt>
                <c:pt idx="445">
                  <c:v>353.6256850000001</c:v>
                </c:pt>
                <c:pt idx="446">
                  <c:v>353.7803289999989</c:v>
                </c:pt>
                <c:pt idx="447">
                  <c:v>353.89927</c:v>
                </c:pt>
                <c:pt idx="448">
                  <c:v>353.990763</c:v>
                </c:pt>
                <c:pt idx="449">
                  <c:v>354.061126999999</c:v>
                </c:pt>
                <c:pt idx="450">
                  <c:v>354.115278</c:v>
                </c:pt>
                <c:pt idx="451">
                  <c:v>354.156911</c:v>
                </c:pt>
                <c:pt idx="452">
                  <c:v>354.188949</c:v>
                </c:pt>
                <c:pt idx="453">
                  <c:v>354.213594999999</c:v>
                </c:pt>
                <c:pt idx="454">
                  <c:v>354.2325499999992</c:v>
                </c:pt>
                <c:pt idx="455">
                  <c:v>354.247123</c:v>
                </c:pt>
                <c:pt idx="456">
                  <c:v>354.2583289999992</c:v>
                </c:pt>
                <c:pt idx="457">
                  <c:v>354.266971</c:v>
                </c:pt>
                <c:pt idx="458">
                  <c:v>354.273587</c:v>
                </c:pt>
                <c:pt idx="459">
                  <c:v>354.2787129999989</c:v>
                </c:pt>
                <c:pt idx="460">
                  <c:v>354.2826470000001</c:v>
                </c:pt>
                <c:pt idx="461">
                  <c:v>354.285657</c:v>
                </c:pt>
                <c:pt idx="462">
                  <c:v>354.288608</c:v>
                </c:pt>
                <c:pt idx="463">
                  <c:v>354.292452</c:v>
                </c:pt>
                <c:pt idx="464">
                  <c:v>354.297429</c:v>
                </c:pt>
                <c:pt idx="465">
                  <c:v>354.303926</c:v>
                </c:pt>
                <c:pt idx="466">
                  <c:v>354.31236</c:v>
                </c:pt>
                <c:pt idx="467">
                  <c:v>354.323298</c:v>
                </c:pt>
                <c:pt idx="468">
                  <c:v>354.3375429999999</c:v>
                </c:pt>
                <c:pt idx="469">
                  <c:v>354.35608</c:v>
                </c:pt>
                <c:pt idx="470">
                  <c:v>354.380161</c:v>
                </c:pt>
                <c:pt idx="471">
                  <c:v>354.4114529999989</c:v>
                </c:pt>
                <c:pt idx="472">
                  <c:v>354.4521629999999</c:v>
                </c:pt>
                <c:pt idx="473">
                  <c:v>354.5050620000001</c:v>
                </c:pt>
                <c:pt idx="474">
                  <c:v>354.573816</c:v>
                </c:pt>
                <c:pt idx="475">
                  <c:v>354.663223</c:v>
                </c:pt>
                <c:pt idx="476">
                  <c:v>354.779452</c:v>
                </c:pt>
                <c:pt idx="477">
                  <c:v>354.9305199999987</c:v>
                </c:pt>
                <c:pt idx="478">
                  <c:v>355.1269470000001</c:v>
                </c:pt>
                <c:pt idx="479">
                  <c:v>355.382293</c:v>
                </c:pt>
                <c:pt idx="480">
                  <c:v>355.714232</c:v>
                </c:pt>
                <c:pt idx="481">
                  <c:v>356.04617</c:v>
                </c:pt>
                <c:pt idx="482">
                  <c:v>356.301515999999</c:v>
                </c:pt>
                <c:pt idx="483">
                  <c:v>356.497913999999</c:v>
                </c:pt>
                <c:pt idx="484">
                  <c:v>356.6490110000001</c:v>
                </c:pt>
                <c:pt idx="485">
                  <c:v>356.76524</c:v>
                </c:pt>
                <c:pt idx="486">
                  <c:v>356.854618</c:v>
                </c:pt>
                <c:pt idx="487">
                  <c:v>356.923401</c:v>
                </c:pt>
                <c:pt idx="488">
                  <c:v>356.976299999999</c:v>
                </c:pt>
                <c:pt idx="489">
                  <c:v>357.016981</c:v>
                </c:pt>
                <c:pt idx="490">
                  <c:v>357.0483029999999</c:v>
                </c:pt>
                <c:pt idx="491">
                  <c:v>357.072383</c:v>
                </c:pt>
                <c:pt idx="492">
                  <c:v>357.09089</c:v>
                </c:pt>
                <c:pt idx="493">
                  <c:v>357.105136</c:v>
                </c:pt>
                <c:pt idx="494">
                  <c:v>357.116103</c:v>
                </c:pt>
                <c:pt idx="495">
                  <c:v>357.124537</c:v>
                </c:pt>
                <c:pt idx="496">
                  <c:v>357.131004</c:v>
                </c:pt>
                <c:pt idx="497">
                  <c:v>357.136010999999</c:v>
                </c:pt>
                <c:pt idx="498">
                  <c:v>357.1398560000001</c:v>
                </c:pt>
                <c:pt idx="499">
                  <c:v>357.1428060000001</c:v>
                </c:pt>
                <c:pt idx="500">
                  <c:v>357.145816</c:v>
                </c:pt>
                <c:pt idx="501">
                  <c:v>357.1497500000001</c:v>
                </c:pt>
                <c:pt idx="502">
                  <c:v>357.154846</c:v>
                </c:pt>
                <c:pt idx="503">
                  <c:v>357.1614920000001</c:v>
                </c:pt>
                <c:pt idx="504">
                  <c:v>357.170105</c:v>
                </c:pt>
                <c:pt idx="505">
                  <c:v>357.18134</c:v>
                </c:pt>
                <c:pt idx="506">
                  <c:v>357.195914</c:v>
                </c:pt>
                <c:pt idx="507">
                  <c:v>357.214868</c:v>
                </c:pt>
                <c:pt idx="508">
                  <c:v>357.239514999999</c:v>
                </c:pt>
                <c:pt idx="509">
                  <c:v>357.271551999999</c:v>
                </c:pt>
                <c:pt idx="510">
                  <c:v>357.313186</c:v>
                </c:pt>
                <c:pt idx="511">
                  <c:v>357.367307</c:v>
                </c:pt>
                <c:pt idx="512">
                  <c:v>357.4376999999996</c:v>
                </c:pt>
                <c:pt idx="513">
                  <c:v>357.529193</c:v>
                </c:pt>
                <c:pt idx="514">
                  <c:v>357.648134</c:v>
                </c:pt>
                <c:pt idx="515">
                  <c:v>357.802749</c:v>
                </c:pt>
                <c:pt idx="516">
                  <c:v>358.003765</c:v>
                </c:pt>
                <c:pt idx="517">
                  <c:v>358.265072</c:v>
                </c:pt>
                <c:pt idx="518">
                  <c:v>358.604759</c:v>
                </c:pt>
                <c:pt idx="519">
                  <c:v>359.04637</c:v>
                </c:pt>
                <c:pt idx="520">
                  <c:v>359.6204820000001</c:v>
                </c:pt>
                <c:pt idx="521">
                  <c:v>360.366791</c:v>
                </c:pt>
                <c:pt idx="522">
                  <c:v>361.337036</c:v>
                </c:pt>
                <c:pt idx="523">
                  <c:v>362.598329999999</c:v>
                </c:pt>
                <c:pt idx="524">
                  <c:v>364.237994</c:v>
                </c:pt>
                <c:pt idx="525">
                  <c:v>366.3695750000001</c:v>
                </c:pt>
                <c:pt idx="526">
                  <c:v>369.1406250000001</c:v>
                </c:pt>
                <c:pt idx="527">
                  <c:v>372.743011</c:v>
                </c:pt>
                <c:pt idx="528">
                  <c:v>377.4260879999989</c:v>
                </c:pt>
                <c:pt idx="529">
                  <c:v>383.514106</c:v>
                </c:pt>
                <c:pt idx="530">
                  <c:v>391.428499999999</c:v>
                </c:pt>
                <c:pt idx="531">
                  <c:v>399.3429240000001</c:v>
                </c:pt>
                <c:pt idx="532">
                  <c:v>405.4309129999989</c:v>
                </c:pt>
                <c:pt idx="533">
                  <c:v>410.1139900000001</c:v>
                </c:pt>
                <c:pt idx="534">
                  <c:v>413.716375999999</c:v>
                </c:pt>
                <c:pt idx="535">
                  <c:v>416.487426</c:v>
                </c:pt>
                <c:pt idx="536">
                  <c:v>418.6190070000001</c:v>
                </c:pt>
                <c:pt idx="537">
                  <c:v>420.258701</c:v>
                </c:pt>
                <c:pt idx="538">
                  <c:v>421.519965</c:v>
                </c:pt>
                <c:pt idx="539">
                  <c:v>422.4902089999989</c:v>
                </c:pt>
                <c:pt idx="540">
                  <c:v>423.2365189999987</c:v>
                </c:pt>
                <c:pt idx="541">
                  <c:v>423.8106310000001</c:v>
                </c:pt>
                <c:pt idx="542">
                  <c:v>424.2522420000001</c:v>
                </c:pt>
                <c:pt idx="543">
                  <c:v>424.5919289999989</c:v>
                </c:pt>
                <c:pt idx="544">
                  <c:v>424.853265</c:v>
                </c:pt>
                <c:pt idx="545">
                  <c:v>425.0542520000001</c:v>
                </c:pt>
                <c:pt idx="546">
                  <c:v>425.2088670000001</c:v>
                </c:pt>
                <c:pt idx="547">
                  <c:v>425.327808</c:v>
                </c:pt>
                <c:pt idx="548">
                  <c:v>425.419301</c:v>
                </c:pt>
                <c:pt idx="549">
                  <c:v>425.489694</c:v>
                </c:pt>
                <c:pt idx="550">
                  <c:v>425.5438150000001</c:v>
                </c:pt>
                <c:pt idx="551">
                  <c:v>425.585479</c:v>
                </c:pt>
                <c:pt idx="552">
                  <c:v>425.617516</c:v>
                </c:pt>
                <c:pt idx="553">
                  <c:v>425.642133</c:v>
                </c:pt>
                <c:pt idx="554">
                  <c:v>425.6610870000001</c:v>
                </c:pt>
                <c:pt idx="555">
                  <c:v>425.6756900000001</c:v>
                </c:pt>
                <c:pt idx="556">
                  <c:v>425.686896</c:v>
                </c:pt>
                <c:pt idx="557">
                  <c:v>425.695509</c:v>
                </c:pt>
                <c:pt idx="558">
                  <c:v>425.7021549999992</c:v>
                </c:pt>
                <c:pt idx="559">
                  <c:v>425.707251</c:v>
                </c:pt>
                <c:pt idx="560">
                  <c:v>425.711184999999</c:v>
                </c:pt>
                <c:pt idx="561">
                  <c:v>425.7142250000001</c:v>
                </c:pt>
                <c:pt idx="562">
                  <c:v>425.717174999999</c:v>
                </c:pt>
                <c:pt idx="563">
                  <c:v>425.72099</c:v>
                </c:pt>
                <c:pt idx="564">
                  <c:v>425.725996</c:v>
                </c:pt>
                <c:pt idx="565">
                  <c:v>425.732464</c:v>
                </c:pt>
                <c:pt idx="566">
                  <c:v>425.740898</c:v>
                </c:pt>
                <c:pt idx="567">
                  <c:v>425.751865</c:v>
                </c:pt>
                <c:pt idx="568">
                  <c:v>425.766109999999</c:v>
                </c:pt>
                <c:pt idx="569">
                  <c:v>425.7846470000001</c:v>
                </c:pt>
                <c:pt idx="570">
                  <c:v>425.808728</c:v>
                </c:pt>
                <c:pt idx="571">
                  <c:v>425.8400200000001</c:v>
                </c:pt>
                <c:pt idx="572">
                  <c:v>425.8807</c:v>
                </c:pt>
                <c:pt idx="573">
                  <c:v>425.9335989999989</c:v>
                </c:pt>
                <c:pt idx="574">
                  <c:v>426.002383</c:v>
                </c:pt>
                <c:pt idx="575">
                  <c:v>426.0917899999992</c:v>
                </c:pt>
                <c:pt idx="576">
                  <c:v>426.207989</c:v>
                </c:pt>
                <c:pt idx="577">
                  <c:v>426.3590870000001</c:v>
                </c:pt>
                <c:pt idx="578">
                  <c:v>426.555514</c:v>
                </c:pt>
                <c:pt idx="579">
                  <c:v>426.8108310000001</c:v>
                </c:pt>
                <c:pt idx="580">
                  <c:v>427.142799</c:v>
                </c:pt>
                <c:pt idx="581">
                  <c:v>427.4747369999992</c:v>
                </c:pt>
                <c:pt idx="582">
                  <c:v>427.7300539999989</c:v>
                </c:pt>
                <c:pt idx="583">
                  <c:v>427.926481</c:v>
                </c:pt>
                <c:pt idx="584">
                  <c:v>428.077579</c:v>
                </c:pt>
                <c:pt idx="585">
                  <c:v>428.193778</c:v>
                </c:pt>
                <c:pt idx="586">
                  <c:v>428.2831849999992</c:v>
                </c:pt>
                <c:pt idx="587">
                  <c:v>428.351969</c:v>
                </c:pt>
                <c:pt idx="588">
                  <c:v>428.404868</c:v>
                </c:pt>
                <c:pt idx="589">
                  <c:v>428.445548</c:v>
                </c:pt>
                <c:pt idx="590">
                  <c:v>428.47684</c:v>
                </c:pt>
                <c:pt idx="591">
                  <c:v>428.5009210000001</c:v>
                </c:pt>
                <c:pt idx="592">
                  <c:v>428.519458</c:v>
                </c:pt>
                <c:pt idx="593">
                  <c:v>428.5337029999992</c:v>
                </c:pt>
                <c:pt idx="594">
                  <c:v>428.5446700000001</c:v>
                </c:pt>
                <c:pt idx="595">
                  <c:v>428.553104</c:v>
                </c:pt>
                <c:pt idx="596">
                  <c:v>428.5595720000001</c:v>
                </c:pt>
                <c:pt idx="597">
                  <c:v>428.5645779999999</c:v>
                </c:pt>
                <c:pt idx="598">
                  <c:v>428.568393</c:v>
                </c:pt>
                <c:pt idx="599">
                  <c:v>428.571343</c:v>
                </c:pt>
                <c:pt idx="600">
                  <c:v>428.574383</c:v>
                </c:pt>
                <c:pt idx="601">
                  <c:v>428.578316999999</c:v>
                </c:pt>
                <c:pt idx="602">
                  <c:v>428.583413</c:v>
                </c:pt>
                <c:pt idx="603">
                  <c:v>428.5900589999989</c:v>
                </c:pt>
                <c:pt idx="604">
                  <c:v>428.598672</c:v>
                </c:pt>
                <c:pt idx="605">
                  <c:v>428.609878</c:v>
                </c:pt>
                <c:pt idx="606">
                  <c:v>428.6244810000001</c:v>
                </c:pt>
                <c:pt idx="607">
                  <c:v>428.643435</c:v>
                </c:pt>
                <c:pt idx="608">
                  <c:v>428.668052</c:v>
                </c:pt>
                <c:pt idx="609">
                  <c:v>428.700089</c:v>
                </c:pt>
                <c:pt idx="610">
                  <c:v>428.741753</c:v>
                </c:pt>
                <c:pt idx="611">
                  <c:v>428.795874</c:v>
                </c:pt>
                <c:pt idx="612">
                  <c:v>428.8662670000001</c:v>
                </c:pt>
                <c:pt idx="613">
                  <c:v>428.95776</c:v>
                </c:pt>
                <c:pt idx="614">
                  <c:v>429.076701</c:v>
                </c:pt>
                <c:pt idx="615">
                  <c:v>429.2313159999987</c:v>
                </c:pt>
                <c:pt idx="616">
                  <c:v>429.432332999999</c:v>
                </c:pt>
                <c:pt idx="617">
                  <c:v>429.693639</c:v>
                </c:pt>
                <c:pt idx="618">
                  <c:v>430.033325999999</c:v>
                </c:pt>
                <c:pt idx="619">
                  <c:v>430.474937</c:v>
                </c:pt>
                <c:pt idx="620">
                  <c:v>431.049049</c:v>
                </c:pt>
                <c:pt idx="621">
                  <c:v>431.7953589999989</c:v>
                </c:pt>
                <c:pt idx="622">
                  <c:v>432.765603</c:v>
                </c:pt>
                <c:pt idx="623">
                  <c:v>434.026867</c:v>
                </c:pt>
                <c:pt idx="624">
                  <c:v>435.6665610000001</c:v>
                </c:pt>
                <c:pt idx="625">
                  <c:v>437.798141999999</c:v>
                </c:pt>
                <c:pt idx="626">
                  <c:v>440.569192</c:v>
                </c:pt>
                <c:pt idx="627">
                  <c:v>444.171578</c:v>
                </c:pt>
                <c:pt idx="628">
                  <c:v>448.8546550000001</c:v>
                </c:pt>
                <c:pt idx="629">
                  <c:v>454.9426440000001</c:v>
                </c:pt>
                <c:pt idx="630">
                  <c:v>462.8570680000001</c:v>
                </c:pt>
                <c:pt idx="631">
                  <c:v>470.771462</c:v>
                </c:pt>
                <c:pt idx="632">
                  <c:v>476.85948</c:v>
                </c:pt>
                <c:pt idx="633">
                  <c:v>481.542557</c:v>
                </c:pt>
                <c:pt idx="634">
                  <c:v>485.144943</c:v>
                </c:pt>
                <c:pt idx="635">
                  <c:v>487.915993</c:v>
                </c:pt>
                <c:pt idx="636">
                  <c:v>490.047574</c:v>
                </c:pt>
                <c:pt idx="637">
                  <c:v>491.687238</c:v>
                </c:pt>
                <c:pt idx="638">
                  <c:v>492.948531999999</c:v>
                </c:pt>
                <c:pt idx="639">
                  <c:v>493.918776999999</c:v>
                </c:pt>
                <c:pt idx="640">
                  <c:v>494.6650860000001</c:v>
                </c:pt>
                <c:pt idx="641">
                  <c:v>495.2391979999989</c:v>
                </c:pt>
                <c:pt idx="642">
                  <c:v>495.680809</c:v>
                </c:pt>
                <c:pt idx="643">
                  <c:v>496.020496</c:v>
                </c:pt>
                <c:pt idx="644">
                  <c:v>496.281803</c:v>
                </c:pt>
                <c:pt idx="645">
                  <c:v>496.4828189999996</c:v>
                </c:pt>
                <c:pt idx="646">
                  <c:v>496.637434</c:v>
                </c:pt>
                <c:pt idx="647">
                  <c:v>496.756374999999</c:v>
                </c:pt>
                <c:pt idx="648">
                  <c:v>496.847868</c:v>
                </c:pt>
                <c:pt idx="649">
                  <c:v>496.918261</c:v>
                </c:pt>
                <c:pt idx="650">
                  <c:v>496.9723820000001</c:v>
                </c:pt>
                <c:pt idx="651">
                  <c:v>497.014016</c:v>
                </c:pt>
                <c:pt idx="652">
                  <c:v>497.046053</c:v>
                </c:pt>
                <c:pt idx="653">
                  <c:v>497.0707</c:v>
                </c:pt>
                <c:pt idx="654">
                  <c:v>497.0896540000001</c:v>
                </c:pt>
                <c:pt idx="655">
                  <c:v>497.1042280000001</c:v>
                </c:pt>
                <c:pt idx="656">
                  <c:v>497.1154630000001</c:v>
                </c:pt>
                <c:pt idx="657">
                  <c:v>497.1240760000001</c:v>
                </c:pt>
                <c:pt idx="658">
                  <c:v>497.130722</c:v>
                </c:pt>
                <c:pt idx="659">
                  <c:v>497.135818</c:v>
                </c:pt>
                <c:pt idx="660">
                  <c:v>497.139752</c:v>
                </c:pt>
                <c:pt idx="661">
                  <c:v>497.1427620000001</c:v>
                </c:pt>
                <c:pt idx="662">
                  <c:v>497.1457120000001</c:v>
                </c:pt>
                <c:pt idx="663">
                  <c:v>497.1495570000001</c:v>
                </c:pt>
                <c:pt idx="664">
                  <c:v>497.1545640000001</c:v>
                </c:pt>
                <c:pt idx="665">
                  <c:v>497.161031</c:v>
                </c:pt>
                <c:pt idx="666">
                  <c:v>497.1694650000001</c:v>
                </c:pt>
                <c:pt idx="667">
                  <c:v>497.1804320000001</c:v>
                </c:pt>
                <c:pt idx="668">
                  <c:v>497.194678</c:v>
                </c:pt>
                <c:pt idx="669">
                  <c:v>497.213185</c:v>
                </c:pt>
                <c:pt idx="670">
                  <c:v>497.237265</c:v>
                </c:pt>
                <c:pt idx="671">
                  <c:v>497.268587</c:v>
                </c:pt>
                <c:pt idx="672">
                  <c:v>497.3092680000001</c:v>
                </c:pt>
                <c:pt idx="673">
                  <c:v>497.3621670000001</c:v>
                </c:pt>
                <c:pt idx="674">
                  <c:v>497.430949999999</c:v>
                </c:pt>
                <c:pt idx="675">
                  <c:v>497.5203279999996</c:v>
                </c:pt>
                <c:pt idx="676">
                  <c:v>497.636556999999</c:v>
                </c:pt>
                <c:pt idx="677">
                  <c:v>497.787654</c:v>
                </c:pt>
                <c:pt idx="678">
                  <c:v>497.984052</c:v>
                </c:pt>
                <c:pt idx="679">
                  <c:v>498.2393979999989</c:v>
                </c:pt>
                <c:pt idx="680">
                  <c:v>498.571335999999</c:v>
                </c:pt>
                <c:pt idx="681">
                  <c:v>498.903275</c:v>
                </c:pt>
                <c:pt idx="682">
                  <c:v>499.1586210000001</c:v>
                </c:pt>
                <c:pt idx="683">
                  <c:v>499.355048</c:v>
                </c:pt>
                <c:pt idx="684">
                  <c:v>499.506115999999</c:v>
                </c:pt>
                <c:pt idx="685">
                  <c:v>499.6223450000001</c:v>
                </c:pt>
                <c:pt idx="686">
                  <c:v>499.711751999999</c:v>
                </c:pt>
                <c:pt idx="687">
                  <c:v>499.780505999999</c:v>
                </c:pt>
                <c:pt idx="688">
                  <c:v>499.833405</c:v>
                </c:pt>
                <c:pt idx="689">
                  <c:v>499.874115</c:v>
                </c:pt>
                <c:pt idx="690">
                  <c:v>499.905407</c:v>
                </c:pt>
                <c:pt idx="691">
                  <c:v>499.929488</c:v>
                </c:pt>
                <c:pt idx="692">
                  <c:v>499.948025</c:v>
                </c:pt>
                <c:pt idx="693">
                  <c:v>499.96227</c:v>
                </c:pt>
                <c:pt idx="694">
                  <c:v>499.9732079999989</c:v>
                </c:pt>
                <c:pt idx="695">
                  <c:v>499.981642</c:v>
                </c:pt>
                <c:pt idx="696">
                  <c:v>499.9881389999987</c:v>
                </c:pt>
                <c:pt idx="697">
                  <c:v>499.9931159999986</c:v>
                </c:pt>
                <c:pt idx="698">
                  <c:v>499.9969599999988</c:v>
                </c:pt>
                <c:pt idx="699">
                  <c:v>499.999910999999</c:v>
                </c:pt>
                <c:pt idx="700">
                  <c:v>500.0029210000001</c:v>
                </c:pt>
                <c:pt idx="701">
                  <c:v>500.006855</c:v>
                </c:pt>
                <c:pt idx="702">
                  <c:v>500.011981</c:v>
                </c:pt>
                <c:pt idx="703">
                  <c:v>500.018596999999</c:v>
                </c:pt>
                <c:pt idx="704">
                  <c:v>500.027239</c:v>
                </c:pt>
                <c:pt idx="705">
                  <c:v>500.038445</c:v>
                </c:pt>
                <c:pt idx="706">
                  <c:v>500.053048</c:v>
                </c:pt>
                <c:pt idx="707">
                  <c:v>500.0720020000001</c:v>
                </c:pt>
                <c:pt idx="708">
                  <c:v>500.096618999999</c:v>
                </c:pt>
                <c:pt idx="709">
                  <c:v>500.1286860000001</c:v>
                </c:pt>
                <c:pt idx="710">
                  <c:v>500.17029</c:v>
                </c:pt>
                <c:pt idx="711">
                  <c:v>500.224411</c:v>
                </c:pt>
                <c:pt idx="712">
                  <c:v>500.2948050000001</c:v>
                </c:pt>
                <c:pt idx="713">
                  <c:v>500.386298</c:v>
                </c:pt>
                <c:pt idx="714">
                  <c:v>500.505269</c:v>
                </c:pt>
                <c:pt idx="715">
                  <c:v>500.6598830000003</c:v>
                </c:pt>
                <c:pt idx="716">
                  <c:v>500.8608700000001</c:v>
                </c:pt>
                <c:pt idx="717">
                  <c:v>501.122177</c:v>
                </c:pt>
                <c:pt idx="718">
                  <c:v>501.461864</c:v>
                </c:pt>
                <c:pt idx="719">
                  <c:v>501.903474</c:v>
                </c:pt>
                <c:pt idx="720">
                  <c:v>502.477586</c:v>
                </c:pt>
                <c:pt idx="721">
                  <c:v>503.223896</c:v>
                </c:pt>
                <c:pt idx="722">
                  <c:v>504.1941400000001</c:v>
                </c:pt>
                <c:pt idx="723">
                  <c:v>505.455434</c:v>
                </c:pt>
                <c:pt idx="724">
                  <c:v>507.095098</c:v>
                </c:pt>
                <c:pt idx="725">
                  <c:v>509.22668</c:v>
                </c:pt>
                <c:pt idx="726">
                  <c:v>511.997758999999</c:v>
                </c:pt>
                <c:pt idx="727">
                  <c:v>515.600145</c:v>
                </c:pt>
                <c:pt idx="728">
                  <c:v>520.283222</c:v>
                </c:pt>
                <c:pt idx="729">
                  <c:v>526.3712409999994</c:v>
                </c:pt>
                <c:pt idx="730">
                  <c:v>534.285605</c:v>
                </c:pt>
                <c:pt idx="731">
                  <c:v>542.2000290000001</c:v>
                </c:pt>
                <c:pt idx="732">
                  <c:v>548.2880470000005</c:v>
                </c:pt>
                <c:pt idx="733">
                  <c:v>552.9711249999988</c:v>
                </c:pt>
                <c:pt idx="734">
                  <c:v>556.5735100000001</c:v>
                </c:pt>
                <c:pt idx="735">
                  <c:v>559.3445300000001</c:v>
                </c:pt>
                <c:pt idx="736">
                  <c:v>561.4761110000001</c:v>
                </c:pt>
                <c:pt idx="737">
                  <c:v>563.1158350000001</c:v>
                </c:pt>
                <c:pt idx="738">
                  <c:v>564.3770689999988</c:v>
                </c:pt>
                <c:pt idx="739">
                  <c:v>565.3473139999984</c:v>
                </c:pt>
                <c:pt idx="740">
                  <c:v>566.093624</c:v>
                </c:pt>
                <c:pt idx="741">
                  <c:v>566.6677360000001</c:v>
                </c:pt>
                <c:pt idx="742">
                  <c:v>567.1093460000001</c:v>
                </c:pt>
                <c:pt idx="743">
                  <c:v>567.449033</c:v>
                </c:pt>
                <c:pt idx="744">
                  <c:v>567.7103400000005</c:v>
                </c:pt>
                <c:pt idx="745">
                  <c:v>567.9113860000001</c:v>
                </c:pt>
                <c:pt idx="746">
                  <c:v>568.0660009999988</c:v>
                </c:pt>
                <c:pt idx="747">
                  <c:v>568.184912</c:v>
                </c:pt>
                <c:pt idx="748">
                  <c:v>568.2764050000001</c:v>
                </c:pt>
                <c:pt idx="749">
                  <c:v>568.3467979999994</c:v>
                </c:pt>
                <c:pt idx="750">
                  <c:v>568.4009189999994</c:v>
                </c:pt>
                <c:pt idx="751">
                  <c:v>568.4425829999988</c:v>
                </c:pt>
                <c:pt idx="752">
                  <c:v>568.47465</c:v>
                </c:pt>
                <c:pt idx="753">
                  <c:v>568.4992669999988</c:v>
                </c:pt>
                <c:pt idx="754">
                  <c:v>568.5182209999994</c:v>
                </c:pt>
                <c:pt idx="755">
                  <c:v>568.5328249999986</c:v>
                </c:pt>
                <c:pt idx="756">
                  <c:v>568.54403</c:v>
                </c:pt>
                <c:pt idx="757">
                  <c:v>568.5526129999982</c:v>
                </c:pt>
                <c:pt idx="758">
                  <c:v>568.5592889999994</c:v>
                </c:pt>
                <c:pt idx="759">
                  <c:v>568.5643550000001</c:v>
                </c:pt>
                <c:pt idx="760">
                  <c:v>568.5682889999994</c:v>
                </c:pt>
                <c:pt idx="761">
                  <c:v>568.571329</c:v>
                </c:pt>
                <c:pt idx="762">
                  <c:v>568.5743090000001</c:v>
                </c:pt>
                <c:pt idx="763">
                  <c:v>568.578124</c:v>
                </c:pt>
                <c:pt idx="764">
                  <c:v>568.5831310000005</c:v>
                </c:pt>
                <c:pt idx="765">
                  <c:v>568.589568</c:v>
                </c:pt>
                <c:pt idx="766">
                  <c:v>568.5980320000005</c:v>
                </c:pt>
                <c:pt idx="767">
                  <c:v>568.608999</c:v>
                </c:pt>
                <c:pt idx="768">
                  <c:v>568.623245</c:v>
                </c:pt>
                <c:pt idx="769">
                  <c:v>568.641782</c:v>
                </c:pt>
                <c:pt idx="770">
                  <c:v>568.6658020000001</c:v>
                </c:pt>
                <c:pt idx="771">
                  <c:v>568.6971550000001</c:v>
                </c:pt>
                <c:pt idx="772">
                  <c:v>568.7378050000001</c:v>
                </c:pt>
                <c:pt idx="773">
                  <c:v>568.790734</c:v>
                </c:pt>
                <c:pt idx="774">
                  <c:v>568.8595179999984</c:v>
                </c:pt>
                <c:pt idx="775">
                  <c:v>568.9489249999988</c:v>
                </c:pt>
                <c:pt idx="776">
                  <c:v>569.0650939999994</c:v>
                </c:pt>
                <c:pt idx="777">
                  <c:v>569.2161920000001</c:v>
                </c:pt>
                <c:pt idx="778">
                  <c:v>569.4126489999985</c:v>
                </c:pt>
                <c:pt idx="779">
                  <c:v>569.6679350000001</c:v>
                </c:pt>
                <c:pt idx="780">
                  <c:v>569.999874</c:v>
                </c:pt>
                <c:pt idx="781">
                  <c:v>570.3318720000001</c:v>
                </c:pt>
                <c:pt idx="782">
                  <c:v>570.5871579999994</c:v>
                </c:pt>
                <c:pt idx="783">
                  <c:v>570.783615</c:v>
                </c:pt>
                <c:pt idx="784">
                  <c:v>570.934713</c:v>
                </c:pt>
                <c:pt idx="785">
                  <c:v>571.0508820000001</c:v>
                </c:pt>
                <c:pt idx="786">
                  <c:v>571.1402889999994</c:v>
                </c:pt>
                <c:pt idx="787">
                  <c:v>571.209073</c:v>
                </c:pt>
                <c:pt idx="788">
                  <c:v>571.2620019999994</c:v>
                </c:pt>
                <c:pt idx="789">
                  <c:v>571.3026519999983</c:v>
                </c:pt>
                <c:pt idx="790">
                  <c:v>571.3339450000001</c:v>
                </c:pt>
                <c:pt idx="791">
                  <c:v>571.3580249999985</c:v>
                </c:pt>
                <c:pt idx="792">
                  <c:v>571.3765619999994</c:v>
                </c:pt>
                <c:pt idx="793">
                  <c:v>571.390808</c:v>
                </c:pt>
                <c:pt idx="794">
                  <c:v>571.401775</c:v>
                </c:pt>
                <c:pt idx="795">
                  <c:v>571.4102389999994</c:v>
                </c:pt>
                <c:pt idx="796">
                  <c:v>571.4166759999994</c:v>
                </c:pt>
                <c:pt idx="797">
                  <c:v>571.4216829999988</c:v>
                </c:pt>
                <c:pt idx="798">
                  <c:v>571.4254980000001</c:v>
                </c:pt>
                <c:pt idx="799">
                  <c:v>571.428478</c:v>
                </c:pt>
                <c:pt idx="800">
                  <c:v>571.4315179999984</c:v>
                </c:pt>
                <c:pt idx="801">
                  <c:v>571.4354519999994</c:v>
                </c:pt>
                <c:pt idx="802">
                  <c:v>571.4405179999985</c:v>
                </c:pt>
                <c:pt idx="803">
                  <c:v>571.4471339999988</c:v>
                </c:pt>
                <c:pt idx="804">
                  <c:v>571.4557770000001</c:v>
                </c:pt>
                <c:pt idx="805">
                  <c:v>571.4669819999988</c:v>
                </c:pt>
                <c:pt idx="806">
                  <c:v>571.4815860000001</c:v>
                </c:pt>
                <c:pt idx="807">
                  <c:v>571.50054</c:v>
                </c:pt>
                <c:pt idx="808">
                  <c:v>571.5251559999994</c:v>
                </c:pt>
                <c:pt idx="809">
                  <c:v>571.5572239999975</c:v>
                </c:pt>
                <c:pt idx="810">
                  <c:v>571.5988870000005</c:v>
                </c:pt>
                <c:pt idx="811">
                  <c:v>571.653008</c:v>
                </c:pt>
                <c:pt idx="812">
                  <c:v>571.7234020000001</c:v>
                </c:pt>
                <c:pt idx="813">
                  <c:v>571.8148950000001</c:v>
                </c:pt>
                <c:pt idx="814">
                  <c:v>571.9338060000001</c:v>
                </c:pt>
                <c:pt idx="815">
                  <c:v>572.08842</c:v>
                </c:pt>
                <c:pt idx="816">
                  <c:v>572.2894070000005</c:v>
                </c:pt>
                <c:pt idx="817">
                  <c:v>572.550774</c:v>
                </c:pt>
                <c:pt idx="818">
                  <c:v>572.8904600000001</c:v>
                </c:pt>
                <c:pt idx="819">
                  <c:v>573.3320709999994</c:v>
                </c:pt>
                <c:pt idx="820">
                  <c:v>573.9061830000001</c:v>
                </c:pt>
                <c:pt idx="821">
                  <c:v>574.6524929999994</c:v>
                </c:pt>
                <c:pt idx="822">
                  <c:v>575.6226780000001</c:v>
                </c:pt>
                <c:pt idx="823">
                  <c:v>576.8839720000001</c:v>
                </c:pt>
                <c:pt idx="824">
                  <c:v>578.5236950000001</c:v>
                </c:pt>
                <c:pt idx="825">
                  <c:v>580.6552770000001</c:v>
                </c:pt>
                <c:pt idx="826">
                  <c:v>583.4262969999984</c:v>
                </c:pt>
                <c:pt idx="827">
                  <c:v>587.0286820000001</c:v>
                </c:pt>
                <c:pt idx="828">
                  <c:v>591.71176</c:v>
                </c:pt>
                <c:pt idx="829">
                  <c:v>597.799778000001</c:v>
                </c:pt>
                <c:pt idx="830">
                  <c:v>605.7142020000001</c:v>
                </c:pt>
                <c:pt idx="831">
                  <c:v>613.6285660000001</c:v>
                </c:pt>
                <c:pt idx="832">
                  <c:v>619.716585</c:v>
                </c:pt>
                <c:pt idx="833">
                  <c:v>624.3996619999994</c:v>
                </c:pt>
                <c:pt idx="834">
                  <c:v>628.0020480000001</c:v>
                </c:pt>
                <c:pt idx="835">
                  <c:v>630.773127</c:v>
                </c:pt>
                <c:pt idx="836">
                  <c:v>632.904708</c:v>
                </c:pt>
                <c:pt idx="837">
                  <c:v>634.5443730000001</c:v>
                </c:pt>
                <c:pt idx="838">
                  <c:v>635.8056659999984</c:v>
                </c:pt>
                <c:pt idx="839">
                  <c:v>636.7758510000005</c:v>
                </c:pt>
                <c:pt idx="840">
                  <c:v>637.5222209999978</c:v>
                </c:pt>
                <c:pt idx="841">
                  <c:v>638.0963330000001</c:v>
                </c:pt>
                <c:pt idx="842">
                  <c:v>638.5379429999994</c:v>
                </c:pt>
                <c:pt idx="843">
                  <c:v>638.8776300000001</c:v>
                </c:pt>
                <c:pt idx="844">
                  <c:v>639.1389370000001</c:v>
                </c:pt>
                <c:pt idx="845">
                  <c:v>639.3399239999985</c:v>
                </c:pt>
                <c:pt idx="846">
                  <c:v>639.494538</c:v>
                </c:pt>
                <c:pt idx="847">
                  <c:v>639.613509</c:v>
                </c:pt>
                <c:pt idx="848">
                  <c:v>639.705002</c:v>
                </c:pt>
                <c:pt idx="849">
                  <c:v>639.775395</c:v>
                </c:pt>
                <c:pt idx="850">
                  <c:v>639.8295159999988</c:v>
                </c:pt>
                <c:pt idx="851">
                  <c:v>639.8711199999988</c:v>
                </c:pt>
                <c:pt idx="852">
                  <c:v>639.903188</c:v>
                </c:pt>
                <c:pt idx="853">
                  <c:v>639.9278039999994</c:v>
                </c:pt>
                <c:pt idx="854">
                  <c:v>639.9467589999994</c:v>
                </c:pt>
                <c:pt idx="855">
                  <c:v>639.9613619999989</c:v>
                </c:pt>
                <c:pt idx="856">
                  <c:v>639.9725679999988</c:v>
                </c:pt>
                <c:pt idx="857">
                  <c:v>639.9812099999994</c:v>
                </c:pt>
                <c:pt idx="858">
                  <c:v>639.9878259999994</c:v>
                </c:pt>
                <c:pt idx="859">
                  <c:v>639.9929520000001</c:v>
                </c:pt>
                <c:pt idx="860">
                  <c:v>639.996886</c:v>
                </c:pt>
                <c:pt idx="861">
                  <c:v>639.9998660000001</c:v>
                </c:pt>
                <c:pt idx="862">
                  <c:v>640.0028470000001</c:v>
                </c:pt>
                <c:pt idx="863">
                  <c:v>640.0066609999989</c:v>
                </c:pt>
                <c:pt idx="864">
                  <c:v>640.0116679999984</c:v>
                </c:pt>
                <c:pt idx="865">
                  <c:v>640.0181650000001</c:v>
                </c:pt>
                <c:pt idx="866">
                  <c:v>640.0265689999985</c:v>
                </c:pt>
                <c:pt idx="867">
                  <c:v>640.0375369999994</c:v>
                </c:pt>
                <c:pt idx="868">
                  <c:v>640.0517820000001</c:v>
                </c:pt>
                <c:pt idx="869">
                  <c:v>640.070319</c:v>
                </c:pt>
                <c:pt idx="870">
                  <c:v>640.0943990000001</c:v>
                </c:pt>
                <c:pt idx="871">
                  <c:v>640.1256920000001</c:v>
                </c:pt>
                <c:pt idx="872">
                  <c:v>640.1664020000001</c:v>
                </c:pt>
                <c:pt idx="873">
                  <c:v>640.219271</c:v>
                </c:pt>
                <c:pt idx="874">
                  <c:v>640.2880550000005</c:v>
                </c:pt>
                <c:pt idx="875">
                  <c:v>640.3774619999994</c:v>
                </c:pt>
                <c:pt idx="876">
                  <c:v>640.493691</c:v>
                </c:pt>
                <c:pt idx="877">
                  <c:v>640.6447890000001</c:v>
                </c:pt>
                <c:pt idx="878">
                  <c:v>640.8411859999987</c:v>
                </c:pt>
                <c:pt idx="879">
                  <c:v>641.0965320000001</c:v>
                </c:pt>
                <c:pt idx="880">
                  <c:v>641.4284710000001</c:v>
                </c:pt>
                <c:pt idx="881">
                  <c:v>641.760409</c:v>
                </c:pt>
                <c:pt idx="882">
                  <c:v>642.015755</c:v>
                </c:pt>
                <c:pt idx="883">
                  <c:v>642.2121520000001</c:v>
                </c:pt>
                <c:pt idx="884">
                  <c:v>642.3632499999987</c:v>
                </c:pt>
                <c:pt idx="885">
                  <c:v>642.4794790000001</c:v>
                </c:pt>
                <c:pt idx="886">
                  <c:v>642.568886</c:v>
                </c:pt>
                <c:pt idx="887">
                  <c:v>642.6376099999987</c:v>
                </c:pt>
                <c:pt idx="888">
                  <c:v>642.6905390000001</c:v>
                </c:pt>
                <c:pt idx="889">
                  <c:v>642.7312489999994</c:v>
                </c:pt>
                <c:pt idx="890">
                  <c:v>642.7625419999994</c:v>
                </c:pt>
                <c:pt idx="891">
                  <c:v>642.7866220000001</c:v>
                </c:pt>
                <c:pt idx="892">
                  <c:v>642.8051589999986</c:v>
                </c:pt>
                <c:pt idx="893">
                  <c:v>642.8194050000001</c:v>
                </c:pt>
                <c:pt idx="894">
                  <c:v>642.8303119999994</c:v>
                </c:pt>
                <c:pt idx="895">
                  <c:v>642.838776</c:v>
                </c:pt>
                <c:pt idx="896">
                  <c:v>642.8452729999988</c:v>
                </c:pt>
                <c:pt idx="897">
                  <c:v>642.8502199999978</c:v>
                </c:pt>
                <c:pt idx="898">
                  <c:v>642.8540949999988</c:v>
                </c:pt>
                <c:pt idx="899">
                  <c:v>642.8570149999978</c:v>
                </c:pt>
                <c:pt idx="900">
                  <c:v>642.8600549999987</c:v>
                </c:pt>
                <c:pt idx="901">
                  <c:v>642.8639890000001</c:v>
                </c:pt>
                <c:pt idx="902">
                  <c:v>642.8691149999983</c:v>
                </c:pt>
                <c:pt idx="903">
                  <c:v>642.8757310000005</c:v>
                </c:pt>
                <c:pt idx="904">
                  <c:v>642.8843740000005</c:v>
                </c:pt>
                <c:pt idx="905">
                  <c:v>642.895579</c:v>
                </c:pt>
                <c:pt idx="906">
                  <c:v>642.9101229999985</c:v>
                </c:pt>
                <c:pt idx="907">
                  <c:v>642.9290770000001</c:v>
                </c:pt>
                <c:pt idx="908">
                  <c:v>642.953753</c:v>
                </c:pt>
                <c:pt idx="909">
                  <c:v>642.985761</c:v>
                </c:pt>
                <c:pt idx="910">
                  <c:v>643.0274249999987</c:v>
                </c:pt>
                <c:pt idx="911">
                  <c:v>643.0815460000001</c:v>
                </c:pt>
                <c:pt idx="912">
                  <c:v>643.1519390000001</c:v>
                </c:pt>
                <c:pt idx="913">
                  <c:v>643.2434320000005</c:v>
                </c:pt>
                <c:pt idx="914">
                  <c:v>643.3623429999988</c:v>
                </c:pt>
                <c:pt idx="915">
                  <c:v>643.5170169999989</c:v>
                </c:pt>
                <c:pt idx="916">
                  <c:v>643.7180040000001</c:v>
                </c:pt>
                <c:pt idx="917">
                  <c:v>643.979311</c:v>
                </c:pt>
                <c:pt idx="918">
                  <c:v>644.3189980000001</c:v>
                </c:pt>
                <c:pt idx="919">
                  <c:v>644.7606089999994</c:v>
                </c:pt>
                <c:pt idx="920">
                  <c:v>645.3347210000001</c:v>
                </c:pt>
                <c:pt idx="921">
                  <c:v>646.0810300000001</c:v>
                </c:pt>
                <c:pt idx="922">
                  <c:v>647.0512749999994</c:v>
                </c:pt>
                <c:pt idx="923">
                  <c:v>648.3125689999978</c:v>
                </c:pt>
                <c:pt idx="924">
                  <c:v>649.9522329999984</c:v>
                </c:pt>
                <c:pt idx="925">
                  <c:v>652.0838140000001</c:v>
                </c:pt>
                <c:pt idx="926">
                  <c:v>654.8548940000001</c:v>
                </c:pt>
                <c:pt idx="927">
                  <c:v>658.4572199999974</c:v>
                </c:pt>
                <c:pt idx="928">
                  <c:v>663.1402969999994</c:v>
                </c:pt>
                <c:pt idx="929">
                  <c:v>669.2283150000001</c:v>
                </c:pt>
                <c:pt idx="930">
                  <c:v>677.1427390000001</c:v>
                </c:pt>
                <c:pt idx="931">
                  <c:v>685.057162999998</c:v>
                </c:pt>
                <c:pt idx="932">
                  <c:v>691.1451820000001</c:v>
                </c:pt>
                <c:pt idx="933">
                  <c:v>695.8282589999988</c:v>
                </c:pt>
                <c:pt idx="934">
                  <c:v>699.4305850000001</c:v>
                </c:pt>
                <c:pt idx="935">
                  <c:v>702.2016640000002</c:v>
                </c:pt>
                <c:pt idx="936">
                  <c:v>704.3332459999988</c:v>
                </c:pt>
                <c:pt idx="937">
                  <c:v>705.9729100000001</c:v>
                </c:pt>
                <c:pt idx="938">
                  <c:v>707.2342040000001</c:v>
                </c:pt>
                <c:pt idx="939">
                  <c:v>708.2044480000001</c:v>
                </c:pt>
                <c:pt idx="940">
                  <c:v>708.9507580000001</c:v>
                </c:pt>
                <c:pt idx="941">
                  <c:v>709.5248700000001</c:v>
                </c:pt>
                <c:pt idx="942">
                  <c:v>709.9664809999994</c:v>
                </c:pt>
                <c:pt idx="943">
                  <c:v>710.3061679999983</c:v>
                </c:pt>
                <c:pt idx="944">
                  <c:v>710.5674740000001</c:v>
                </c:pt>
                <c:pt idx="945">
                  <c:v>710.768521</c:v>
                </c:pt>
                <c:pt idx="946">
                  <c:v>710.923135</c:v>
                </c:pt>
                <c:pt idx="947">
                  <c:v>711.0420469999989</c:v>
                </c:pt>
                <c:pt idx="948">
                  <c:v>711.13354</c:v>
                </c:pt>
                <c:pt idx="949">
                  <c:v>711.203933</c:v>
                </c:pt>
                <c:pt idx="950">
                  <c:v>711.2580540000001</c:v>
                </c:pt>
                <c:pt idx="951">
                  <c:v>711.2997170000005</c:v>
                </c:pt>
                <c:pt idx="952">
                  <c:v>711.3317249999988</c:v>
                </c:pt>
                <c:pt idx="953">
                  <c:v>711.3564009999988</c:v>
                </c:pt>
                <c:pt idx="954">
                  <c:v>711.375356</c:v>
                </c:pt>
                <c:pt idx="955">
                  <c:v>711.3898990000001</c:v>
                </c:pt>
                <c:pt idx="956">
                  <c:v>711.4011049999988</c:v>
                </c:pt>
                <c:pt idx="957">
                  <c:v>711.409748</c:v>
                </c:pt>
                <c:pt idx="958">
                  <c:v>711.4164229999988</c:v>
                </c:pt>
                <c:pt idx="959">
                  <c:v>711.4214900000001</c:v>
                </c:pt>
                <c:pt idx="960">
                  <c:v>711.4254239999989</c:v>
                </c:pt>
                <c:pt idx="961">
                  <c:v>711.4284630000001</c:v>
                </c:pt>
                <c:pt idx="962">
                  <c:v>711.4313840000001</c:v>
                </c:pt>
                <c:pt idx="963">
                  <c:v>711.4352579999983</c:v>
                </c:pt>
                <c:pt idx="964">
                  <c:v>711.4402059999985</c:v>
                </c:pt>
                <c:pt idx="965">
                  <c:v>711.4467020000001</c:v>
                </c:pt>
                <c:pt idx="966">
                  <c:v>711.4551659999981</c:v>
                </c:pt>
                <c:pt idx="967">
                  <c:v>711.4660740000002</c:v>
                </c:pt>
                <c:pt idx="968">
                  <c:v>711.4803790000001</c:v>
                </c:pt>
                <c:pt idx="969">
                  <c:v>711.498857</c:v>
                </c:pt>
                <c:pt idx="970">
                  <c:v>711.5229370000001</c:v>
                </c:pt>
                <c:pt idx="971">
                  <c:v>711.5542289999983</c:v>
                </c:pt>
                <c:pt idx="972">
                  <c:v>711.5949390000001</c:v>
                </c:pt>
                <c:pt idx="973">
                  <c:v>711.6478679999988</c:v>
                </c:pt>
                <c:pt idx="974">
                  <c:v>711.7165920000001</c:v>
                </c:pt>
                <c:pt idx="975">
                  <c:v>711.8059990000002</c:v>
                </c:pt>
                <c:pt idx="976">
                  <c:v>711.9222279999975</c:v>
                </c:pt>
                <c:pt idx="977">
                  <c:v>712.073326</c:v>
                </c:pt>
                <c:pt idx="978">
                  <c:v>712.269723</c:v>
                </c:pt>
                <c:pt idx="979">
                  <c:v>712.52507</c:v>
                </c:pt>
                <c:pt idx="980">
                  <c:v>712.8570079999982</c:v>
                </c:pt>
                <c:pt idx="981">
                  <c:v>713.188946</c:v>
                </c:pt>
                <c:pt idx="982">
                  <c:v>713.4442929999988</c:v>
                </c:pt>
                <c:pt idx="983">
                  <c:v>713.6406900000001</c:v>
                </c:pt>
                <c:pt idx="984">
                  <c:v>713.791788</c:v>
                </c:pt>
                <c:pt idx="985">
                  <c:v>713.9080170000001</c:v>
                </c:pt>
                <c:pt idx="986">
                  <c:v>713.9974239999989</c:v>
                </c:pt>
                <c:pt idx="987">
                  <c:v>714.0662069999983</c:v>
                </c:pt>
                <c:pt idx="988">
                  <c:v>714.1190770000001</c:v>
                </c:pt>
                <c:pt idx="989">
                  <c:v>714.159787</c:v>
                </c:pt>
                <c:pt idx="990">
                  <c:v>714.1910790000002</c:v>
                </c:pt>
                <c:pt idx="991">
                  <c:v>714.2151590000001</c:v>
                </c:pt>
                <c:pt idx="992">
                  <c:v>714.233696</c:v>
                </c:pt>
                <c:pt idx="993">
                  <c:v>714.2479420000001</c:v>
                </c:pt>
                <c:pt idx="994">
                  <c:v>714.2589090000001</c:v>
                </c:pt>
                <c:pt idx="995">
                  <c:v>714.2673130000001</c:v>
                </c:pt>
                <c:pt idx="996">
                  <c:v>714.27381</c:v>
                </c:pt>
                <c:pt idx="997">
                  <c:v>714.2788170000005</c:v>
                </c:pt>
                <c:pt idx="998">
                  <c:v>714.282632</c:v>
                </c:pt>
                <c:pt idx="999">
                  <c:v>714.2856120000001</c:v>
                </c:pt>
                <c:pt idx="1000">
                  <c:v>714.2885920000005</c:v>
                </c:pt>
                <c:pt idx="1001">
                  <c:v>714.2925259999994</c:v>
                </c:pt>
                <c:pt idx="1002">
                  <c:v>714.2976520000001</c:v>
                </c:pt>
                <c:pt idx="1003">
                  <c:v>714.3042679999984</c:v>
                </c:pt>
                <c:pt idx="1004">
                  <c:v>714.3129109999984</c:v>
                </c:pt>
                <c:pt idx="1005">
                  <c:v>714.3241169999988</c:v>
                </c:pt>
                <c:pt idx="1006">
                  <c:v>714.3387200000001</c:v>
                </c:pt>
                <c:pt idx="1007">
                  <c:v>714.3576739999984</c:v>
                </c:pt>
                <c:pt idx="1008">
                  <c:v>714.3822909999988</c:v>
                </c:pt>
                <c:pt idx="1009">
                  <c:v>714.414358</c:v>
                </c:pt>
                <c:pt idx="1010">
                  <c:v>714.4559619999987</c:v>
                </c:pt>
                <c:pt idx="1011">
                  <c:v>714.5101430000001</c:v>
                </c:pt>
                <c:pt idx="1012">
                  <c:v>714.580476</c:v>
                </c:pt>
                <c:pt idx="1013">
                  <c:v>714.6719690000001</c:v>
                </c:pt>
                <c:pt idx="1014">
                  <c:v>714.7909400000005</c:v>
                </c:pt>
                <c:pt idx="1015">
                  <c:v>714.9455549999988</c:v>
                </c:pt>
                <c:pt idx="1016">
                  <c:v>715.1465420000001</c:v>
                </c:pt>
                <c:pt idx="1017">
                  <c:v>715.4078480000001</c:v>
                </c:pt>
                <c:pt idx="1018">
                  <c:v>715.7475949999994</c:v>
                </c:pt>
                <c:pt idx="1019">
                  <c:v>716.189206</c:v>
                </c:pt>
                <c:pt idx="1020">
                  <c:v>716.7632580000001</c:v>
                </c:pt>
                <c:pt idx="1021">
                  <c:v>717.5096269999989</c:v>
                </c:pt>
                <c:pt idx="1022">
                  <c:v>718.479812</c:v>
                </c:pt>
                <c:pt idx="1023">
                  <c:v>719.7411059999994</c:v>
                </c:pt>
                <c:pt idx="1024">
                  <c:v>721.3807700000005</c:v>
                </c:pt>
                <c:pt idx="1025">
                  <c:v>723.5123520000001</c:v>
                </c:pt>
                <c:pt idx="1026">
                  <c:v>726.283431</c:v>
                </c:pt>
                <c:pt idx="1027">
                  <c:v>729.8858170000001</c:v>
                </c:pt>
                <c:pt idx="1028">
                  <c:v>734.5688940000001</c:v>
                </c:pt>
                <c:pt idx="1029">
                  <c:v>740.6569119999994</c:v>
                </c:pt>
                <c:pt idx="1030">
                  <c:v>748.5712770000001</c:v>
                </c:pt>
                <c:pt idx="1031">
                  <c:v>756.485701</c:v>
                </c:pt>
                <c:pt idx="1032">
                  <c:v>762.5737190000005</c:v>
                </c:pt>
                <c:pt idx="1033">
                  <c:v>767.256796</c:v>
                </c:pt>
                <c:pt idx="1034">
                  <c:v>770.8591819999994</c:v>
                </c:pt>
                <c:pt idx="1035">
                  <c:v>773.6302019999994</c:v>
                </c:pt>
                <c:pt idx="1036">
                  <c:v>775.761783</c:v>
                </c:pt>
                <c:pt idx="1037">
                  <c:v>777.4015069999994</c:v>
                </c:pt>
                <c:pt idx="1038">
                  <c:v>778.6628010000001</c:v>
                </c:pt>
                <c:pt idx="1039">
                  <c:v>779.632986</c:v>
                </c:pt>
                <c:pt idx="1040">
                  <c:v>780.379355</c:v>
                </c:pt>
                <c:pt idx="1041">
                  <c:v>780.9534070000001</c:v>
                </c:pt>
                <c:pt idx="1042">
                  <c:v>781.3950179999994</c:v>
                </c:pt>
                <c:pt idx="1043">
                  <c:v>781.734765</c:v>
                </c:pt>
                <c:pt idx="1044">
                  <c:v>781.996071</c:v>
                </c:pt>
                <c:pt idx="1045">
                  <c:v>782.1970580000001</c:v>
                </c:pt>
                <c:pt idx="1046">
                  <c:v>782.3516729999988</c:v>
                </c:pt>
                <c:pt idx="1047">
                  <c:v>782.4706440000001</c:v>
                </c:pt>
                <c:pt idx="1048">
                  <c:v>782.5620769999994</c:v>
                </c:pt>
                <c:pt idx="1049">
                  <c:v>782.63247</c:v>
                </c:pt>
                <c:pt idx="1050">
                  <c:v>782.686651</c:v>
                </c:pt>
                <c:pt idx="1051">
                  <c:v>782.7282550000001</c:v>
                </c:pt>
                <c:pt idx="1052">
                  <c:v>782.7603220000001</c:v>
                </c:pt>
                <c:pt idx="1053">
                  <c:v>782.7849390000005</c:v>
                </c:pt>
                <c:pt idx="1054">
                  <c:v>782.803893</c:v>
                </c:pt>
                <c:pt idx="1055">
                  <c:v>782.818496</c:v>
                </c:pt>
                <c:pt idx="1056">
                  <c:v>782.8297020000001</c:v>
                </c:pt>
                <c:pt idx="1057">
                  <c:v>782.8383450000001</c:v>
                </c:pt>
                <c:pt idx="1058">
                  <c:v>782.8449609999988</c:v>
                </c:pt>
                <c:pt idx="1059">
                  <c:v>782.8500869999989</c:v>
                </c:pt>
                <c:pt idx="1060">
                  <c:v>782.8539609999988</c:v>
                </c:pt>
                <c:pt idx="1061">
                  <c:v>782.8570009999981</c:v>
                </c:pt>
                <c:pt idx="1062">
                  <c:v>782.8599809999994</c:v>
                </c:pt>
                <c:pt idx="1063">
                  <c:v>782.863796</c:v>
                </c:pt>
                <c:pt idx="1064">
                  <c:v>782.8688030000001</c:v>
                </c:pt>
                <c:pt idx="1065">
                  <c:v>782.8752989999994</c:v>
                </c:pt>
                <c:pt idx="1066">
                  <c:v>782.8837040000001</c:v>
                </c:pt>
                <c:pt idx="1067">
                  <c:v>782.894671</c:v>
                </c:pt>
                <c:pt idx="1068">
                  <c:v>782.908916</c:v>
                </c:pt>
                <c:pt idx="1069">
                  <c:v>782.9274539999989</c:v>
                </c:pt>
                <c:pt idx="1070">
                  <c:v>782.9515339999994</c:v>
                </c:pt>
                <c:pt idx="1071">
                  <c:v>782.9828259999994</c:v>
                </c:pt>
                <c:pt idx="1072">
                  <c:v>783.0234770000001</c:v>
                </c:pt>
                <c:pt idx="1073">
                  <c:v>783.076406</c:v>
                </c:pt>
                <c:pt idx="1074">
                  <c:v>783.1451890000001</c:v>
                </c:pt>
                <c:pt idx="1075">
                  <c:v>783.234596</c:v>
                </c:pt>
                <c:pt idx="1076">
                  <c:v>783.3508249999986</c:v>
                </c:pt>
                <c:pt idx="1077">
                  <c:v>783.5018630000001</c:v>
                </c:pt>
                <c:pt idx="1078">
                  <c:v>783.6983200000001</c:v>
                </c:pt>
                <c:pt idx="1079">
                  <c:v>783.9536669999987</c:v>
                </c:pt>
                <c:pt idx="1080">
                  <c:v>784.285605</c:v>
                </c:pt>
                <c:pt idx="1081">
                  <c:v>784.6175430000001</c:v>
                </c:pt>
                <c:pt idx="1082">
                  <c:v>784.8728900000001</c:v>
                </c:pt>
                <c:pt idx="1083">
                  <c:v>785.0692869999989</c:v>
                </c:pt>
                <c:pt idx="1084">
                  <c:v>785.2203850000001</c:v>
                </c:pt>
                <c:pt idx="1085">
                  <c:v>785.336613999998</c:v>
                </c:pt>
                <c:pt idx="1086">
                  <c:v>785.4259609999988</c:v>
                </c:pt>
                <c:pt idx="1087">
                  <c:v>785.4947450000001</c:v>
                </c:pt>
                <c:pt idx="1088">
                  <c:v>785.5476739999989</c:v>
                </c:pt>
                <c:pt idx="1089">
                  <c:v>785.5883240000002</c:v>
                </c:pt>
                <c:pt idx="1090">
                  <c:v>785.619676</c:v>
                </c:pt>
                <c:pt idx="1091">
                  <c:v>785.643756</c:v>
                </c:pt>
                <c:pt idx="1092">
                  <c:v>785.6622339999989</c:v>
                </c:pt>
                <c:pt idx="1093">
                  <c:v>785.6764790000001</c:v>
                </c:pt>
                <c:pt idx="1094">
                  <c:v>785.6874470000001</c:v>
                </c:pt>
                <c:pt idx="1095">
                  <c:v>785.69591</c:v>
                </c:pt>
                <c:pt idx="1096">
                  <c:v>785.702348</c:v>
                </c:pt>
                <c:pt idx="1097">
                  <c:v>785.7073550000001</c:v>
                </c:pt>
                <c:pt idx="1098">
                  <c:v>785.7112289999988</c:v>
                </c:pt>
                <c:pt idx="1099">
                  <c:v>785.7141490000001</c:v>
                </c:pt>
                <c:pt idx="1100">
                  <c:v>785.7171890000001</c:v>
                </c:pt>
                <c:pt idx="1101">
                  <c:v>785.7211229999994</c:v>
                </c:pt>
                <c:pt idx="1102">
                  <c:v>785.7261900000001</c:v>
                </c:pt>
                <c:pt idx="1103">
                  <c:v>785.7328650000001</c:v>
                </c:pt>
                <c:pt idx="1104">
                  <c:v>785.741448</c:v>
                </c:pt>
                <c:pt idx="1105">
                  <c:v>785.7527140000001</c:v>
                </c:pt>
                <c:pt idx="1106">
                  <c:v>785.7672569999983</c:v>
                </c:pt>
                <c:pt idx="1107">
                  <c:v>785.786211</c:v>
                </c:pt>
                <c:pt idx="1108">
                  <c:v>785.8108880000001</c:v>
                </c:pt>
                <c:pt idx="1109">
                  <c:v>785.8428959999985</c:v>
                </c:pt>
                <c:pt idx="1110">
                  <c:v>785.8845590000001</c:v>
                </c:pt>
                <c:pt idx="1111">
                  <c:v>785.9386800000001</c:v>
                </c:pt>
                <c:pt idx="1112">
                  <c:v>786.0090730000001</c:v>
                </c:pt>
                <c:pt idx="1113">
                  <c:v>786.100566</c:v>
                </c:pt>
                <c:pt idx="1114">
                  <c:v>786.219478</c:v>
                </c:pt>
                <c:pt idx="1115">
                  <c:v>786.3740920000001</c:v>
                </c:pt>
                <c:pt idx="1116">
                  <c:v>786.5751390000001</c:v>
                </c:pt>
                <c:pt idx="1117">
                  <c:v>786.8364449999988</c:v>
                </c:pt>
                <c:pt idx="1118">
                  <c:v>787.176132</c:v>
                </c:pt>
                <c:pt idx="1119">
                  <c:v>787.617743</c:v>
                </c:pt>
                <c:pt idx="1120">
                  <c:v>788.191855</c:v>
                </c:pt>
                <c:pt idx="1121">
                  <c:v>788.9381649999988</c:v>
                </c:pt>
                <c:pt idx="1122">
                  <c:v>789.9084090000001</c:v>
                </c:pt>
                <c:pt idx="1123">
                  <c:v>791.169703</c:v>
                </c:pt>
                <c:pt idx="1124">
                  <c:v>792.8093670000001</c:v>
                </c:pt>
                <c:pt idx="1125">
                  <c:v>794.9409479999994</c:v>
                </c:pt>
                <c:pt idx="1126">
                  <c:v>797.7119680000001</c:v>
                </c:pt>
                <c:pt idx="1127">
                  <c:v>801.3143540000001</c:v>
                </c:pt>
                <c:pt idx="1128">
                  <c:v>805.997431</c:v>
                </c:pt>
                <c:pt idx="1129">
                  <c:v>812.08545</c:v>
                </c:pt>
                <c:pt idx="1130">
                  <c:v>819.9998740000005</c:v>
                </c:pt>
                <c:pt idx="1131">
                  <c:v>827.9142979999988</c:v>
                </c:pt>
                <c:pt idx="1132">
                  <c:v>834.0022559999985</c:v>
                </c:pt>
                <c:pt idx="1133">
                  <c:v>838.6853340000005</c:v>
                </c:pt>
                <c:pt idx="1134">
                  <c:v>842.2877190000001</c:v>
                </c:pt>
                <c:pt idx="1135">
                  <c:v>845.0587990000001</c:v>
                </c:pt>
                <c:pt idx="1136">
                  <c:v>847.1903800000005</c:v>
                </c:pt>
                <c:pt idx="1137">
                  <c:v>848.8300440000002</c:v>
                </c:pt>
                <c:pt idx="1138">
                  <c:v>850.0913380000001</c:v>
                </c:pt>
                <c:pt idx="1139">
                  <c:v>851.0615829999994</c:v>
                </c:pt>
                <c:pt idx="1140">
                  <c:v>851.8078919999994</c:v>
                </c:pt>
                <c:pt idx="1141">
                  <c:v>852.3820040000002</c:v>
                </c:pt>
                <c:pt idx="1142">
                  <c:v>852.8236149999988</c:v>
                </c:pt>
                <c:pt idx="1143">
                  <c:v>853.163302</c:v>
                </c:pt>
                <c:pt idx="1144">
                  <c:v>853.4246089999994</c:v>
                </c:pt>
                <c:pt idx="1145">
                  <c:v>853.625596</c:v>
                </c:pt>
                <c:pt idx="1146">
                  <c:v>853.7802100000001</c:v>
                </c:pt>
                <c:pt idx="1147">
                  <c:v>853.899181</c:v>
                </c:pt>
                <c:pt idx="1148">
                  <c:v>853.9906740000001</c:v>
                </c:pt>
                <c:pt idx="1149">
                  <c:v>854.0610669999986</c:v>
                </c:pt>
                <c:pt idx="1150">
                  <c:v>854.115188</c:v>
                </c:pt>
                <c:pt idx="1151">
                  <c:v>854.1568520000001</c:v>
                </c:pt>
                <c:pt idx="1152">
                  <c:v>854.1888590000005</c:v>
                </c:pt>
                <c:pt idx="1153">
                  <c:v>854.213476</c:v>
                </c:pt>
                <c:pt idx="1154">
                  <c:v>854.23243</c:v>
                </c:pt>
                <c:pt idx="1155">
                  <c:v>854.2470340000001</c:v>
                </c:pt>
                <c:pt idx="1156">
                  <c:v>854.2582390000001</c:v>
                </c:pt>
                <c:pt idx="1157">
                  <c:v>854.2668820000001</c:v>
                </c:pt>
                <c:pt idx="1158">
                  <c:v>854.273498</c:v>
                </c:pt>
                <c:pt idx="1159">
                  <c:v>854.2786240000001</c:v>
                </c:pt>
                <c:pt idx="1160">
                  <c:v>854.282558</c:v>
                </c:pt>
                <c:pt idx="1161">
                  <c:v>854.285598</c:v>
                </c:pt>
                <c:pt idx="1162">
                  <c:v>854.2885180000001</c:v>
                </c:pt>
                <c:pt idx="1163">
                  <c:v>854.292333</c:v>
                </c:pt>
                <c:pt idx="1164">
                  <c:v>854.2973400000001</c:v>
                </c:pt>
                <c:pt idx="1165">
                  <c:v>854.303837</c:v>
                </c:pt>
                <c:pt idx="1166">
                  <c:v>854.3122409999982</c:v>
                </c:pt>
                <c:pt idx="1167">
                  <c:v>854.3232079999988</c:v>
                </c:pt>
                <c:pt idx="1168">
                  <c:v>854.3374539999986</c:v>
                </c:pt>
                <c:pt idx="1169">
                  <c:v>854.3559909999988</c:v>
                </c:pt>
                <c:pt idx="1170">
                  <c:v>854.380071</c:v>
                </c:pt>
                <c:pt idx="1171">
                  <c:v>854.4113640000002</c:v>
                </c:pt>
                <c:pt idx="1172">
                  <c:v>854.4520739999994</c:v>
                </c:pt>
                <c:pt idx="1173">
                  <c:v>854.504943</c:v>
                </c:pt>
                <c:pt idx="1174">
                  <c:v>854.5737270000001</c:v>
                </c:pt>
                <c:pt idx="1175">
                  <c:v>854.6631340000001</c:v>
                </c:pt>
                <c:pt idx="1176">
                  <c:v>854.779363</c:v>
                </c:pt>
                <c:pt idx="1177">
                  <c:v>854.9304599999994</c:v>
                </c:pt>
                <c:pt idx="1178">
                  <c:v>855.1268580000001</c:v>
                </c:pt>
                <c:pt idx="1179">
                  <c:v>855.3822039999988</c:v>
                </c:pt>
                <c:pt idx="1180">
                  <c:v>855.7141420000001</c:v>
                </c:pt>
                <c:pt idx="1181">
                  <c:v>856.046081</c:v>
                </c:pt>
                <c:pt idx="1182">
                  <c:v>856.3014269999987</c:v>
                </c:pt>
                <c:pt idx="1183">
                  <c:v>856.4978239999994</c:v>
                </c:pt>
                <c:pt idx="1184">
                  <c:v>856.6489220000001</c:v>
                </c:pt>
                <c:pt idx="1185">
                  <c:v>856.7651510000001</c:v>
                </c:pt>
                <c:pt idx="1186">
                  <c:v>856.8545579999985</c:v>
                </c:pt>
                <c:pt idx="1187">
                  <c:v>856.923342</c:v>
                </c:pt>
                <c:pt idx="1188">
                  <c:v>856.9762109999994</c:v>
                </c:pt>
                <c:pt idx="1189">
                  <c:v>857.0169209999988</c:v>
                </c:pt>
                <c:pt idx="1190">
                  <c:v>857.0482129999994</c:v>
                </c:pt>
                <c:pt idx="1191">
                  <c:v>857.0722940000002</c:v>
                </c:pt>
                <c:pt idx="1192">
                  <c:v>857.090831</c:v>
                </c:pt>
                <c:pt idx="1193">
                  <c:v>857.105076</c:v>
                </c:pt>
                <c:pt idx="1194">
                  <c:v>857.1160440000001</c:v>
                </c:pt>
                <c:pt idx="1195">
                  <c:v>857.124448</c:v>
                </c:pt>
                <c:pt idx="1196">
                  <c:v>857.1309450000001</c:v>
                </c:pt>
                <c:pt idx="1197">
                  <c:v>857.1359520000001</c:v>
                </c:pt>
                <c:pt idx="1198">
                  <c:v>857.139766</c:v>
                </c:pt>
                <c:pt idx="1199">
                  <c:v>857.1426869999989</c:v>
                </c:pt>
                <c:pt idx="1200">
                  <c:v>857.1457270000001</c:v>
                </c:pt>
                <c:pt idx="1201">
                  <c:v>857.1496609999994</c:v>
                </c:pt>
                <c:pt idx="1202">
                  <c:v>857.1547870000001</c:v>
                </c:pt>
                <c:pt idx="1203">
                  <c:v>857.1614030000001</c:v>
                </c:pt>
                <c:pt idx="1204">
                  <c:v>857.1700450000001</c:v>
                </c:pt>
                <c:pt idx="1205">
                  <c:v>857.181251</c:v>
                </c:pt>
                <c:pt idx="1206">
                  <c:v>857.1958540000002</c:v>
                </c:pt>
                <c:pt idx="1207">
                  <c:v>857.2148080000001</c:v>
                </c:pt>
                <c:pt idx="1208">
                  <c:v>857.2394250000001</c:v>
                </c:pt>
                <c:pt idx="1209">
                  <c:v>857.271433</c:v>
                </c:pt>
                <c:pt idx="1210">
                  <c:v>857.3130970000001</c:v>
                </c:pt>
                <c:pt idx="1211">
                  <c:v>857.3672179999973</c:v>
                </c:pt>
                <c:pt idx="1212">
                  <c:v>857.437610999998</c:v>
                </c:pt>
                <c:pt idx="1213">
                  <c:v>857.5291040000001</c:v>
                </c:pt>
                <c:pt idx="1214">
                  <c:v>857.6480750000001</c:v>
                </c:pt>
                <c:pt idx="1215">
                  <c:v>857.8026889999986</c:v>
                </c:pt>
                <c:pt idx="1216">
                  <c:v>858.003676</c:v>
                </c:pt>
                <c:pt idx="1217">
                  <c:v>858.264983</c:v>
                </c:pt>
                <c:pt idx="1218">
                  <c:v>858.6046700000001</c:v>
                </c:pt>
                <c:pt idx="1219">
                  <c:v>859.0462799999988</c:v>
                </c:pt>
                <c:pt idx="1220">
                  <c:v>859.6203920000001</c:v>
                </c:pt>
                <c:pt idx="1221">
                  <c:v>860.3667019999989</c:v>
                </c:pt>
                <c:pt idx="1222">
                  <c:v>861.3369459999988</c:v>
                </c:pt>
                <c:pt idx="1223">
                  <c:v>862.59824</c:v>
                </c:pt>
                <c:pt idx="1224">
                  <c:v>864.2379050000001</c:v>
                </c:pt>
                <c:pt idx="1225">
                  <c:v>866.3694859999994</c:v>
                </c:pt>
                <c:pt idx="1226">
                  <c:v>869.1405649999994</c:v>
                </c:pt>
                <c:pt idx="1227">
                  <c:v>872.742891</c:v>
                </c:pt>
                <c:pt idx="1228">
                  <c:v>877.4260279999984</c:v>
                </c:pt>
                <c:pt idx="1229">
                  <c:v>883.5139870000002</c:v>
                </c:pt>
                <c:pt idx="1230">
                  <c:v>891.428411</c:v>
                </c:pt>
                <c:pt idx="1231">
                  <c:v>899.3428349999994</c:v>
                </c:pt>
                <c:pt idx="1232">
                  <c:v>905.4308530000001</c:v>
                </c:pt>
                <c:pt idx="1233">
                  <c:v>910.113931</c:v>
                </c:pt>
                <c:pt idx="1234">
                  <c:v>913.716316</c:v>
                </c:pt>
                <c:pt idx="1235">
                  <c:v>916.487336</c:v>
                </c:pt>
                <c:pt idx="1236">
                  <c:v>918.6189170000001</c:v>
                </c:pt>
                <c:pt idx="1237">
                  <c:v>920.2585820000002</c:v>
                </c:pt>
                <c:pt idx="1238">
                  <c:v>921.5198760000001</c:v>
                </c:pt>
                <c:pt idx="1239">
                  <c:v>922.4901199999994</c:v>
                </c:pt>
                <c:pt idx="1240">
                  <c:v>923.23643</c:v>
                </c:pt>
                <c:pt idx="1241">
                  <c:v>923.8105419999994</c:v>
                </c:pt>
                <c:pt idx="1242">
                  <c:v>924.2521519999989</c:v>
                </c:pt>
                <c:pt idx="1243">
                  <c:v>924.5918390000002</c:v>
                </c:pt>
                <c:pt idx="1244">
                  <c:v>924.8531459999994</c:v>
                </c:pt>
                <c:pt idx="1245">
                  <c:v>925.0541929999994</c:v>
                </c:pt>
                <c:pt idx="1246">
                  <c:v>925.2088070000005</c:v>
                </c:pt>
                <c:pt idx="1247">
                  <c:v>925.3277179999986</c:v>
                </c:pt>
                <c:pt idx="1248">
                  <c:v>925.4192109999988</c:v>
                </c:pt>
                <c:pt idx="1249">
                  <c:v>925.4896040000001</c:v>
                </c:pt>
                <c:pt idx="1250">
                  <c:v>925.5437250000001</c:v>
                </c:pt>
                <c:pt idx="1251">
                  <c:v>925.5853890000005</c:v>
                </c:pt>
                <c:pt idx="1252">
                  <c:v>925.6173970000001</c:v>
                </c:pt>
                <c:pt idx="1253">
                  <c:v>925.6420730000001</c:v>
                </c:pt>
                <c:pt idx="1254">
                  <c:v>925.6610269999987</c:v>
                </c:pt>
                <c:pt idx="1255">
                  <c:v>925.675571</c:v>
                </c:pt>
                <c:pt idx="1256">
                  <c:v>925.686836</c:v>
                </c:pt>
                <c:pt idx="1257">
                  <c:v>925.6954190000001</c:v>
                </c:pt>
                <c:pt idx="1258">
                  <c:v>925.7020950000001</c:v>
                </c:pt>
                <c:pt idx="1259">
                  <c:v>925.7071609999994</c:v>
                </c:pt>
                <c:pt idx="1260">
                  <c:v>925.7110950000001</c:v>
                </c:pt>
                <c:pt idx="1261">
                  <c:v>925.7141350000001</c:v>
                </c:pt>
                <c:pt idx="1262">
                  <c:v>925.7170560000001</c:v>
                </c:pt>
                <c:pt idx="1263">
                  <c:v>925.7209300000001</c:v>
                </c:pt>
                <c:pt idx="1264">
                  <c:v>925.7258770000001</c:v>
                </c:pt>
                <c:pt idx="1265">
                  <c:v>925.7323740000002</c:v>
                </c:pt>
                <c:pt idx="1266">
                  <c:v>925.740838</c:v>
                </c:pt>
                <c:pt idx="1267">
                  <c:v>925.7518050000001</c:v>
                </c:pt>
                <c:pt idx="1268">
                  <c:v>925.7660510000001</c:v>
                </c:pt>
                <c:pt idx="1269">
                  <c:v>925.784528</c:v>
                </c:pt>
                <c:pt idx="1270">
                  <c:v>925.8086090000002</c:v>
                </c:pt>
                <c:pt idx="1271">
                  <c:v>925.8399009999994</c:v>
                </c:pt>
                <c:pt idx="1272">
                  <c:v>925.8806109999994</c:v>
                </c:pt>
                <c:pt idx="1273">
                  <c:v>925.9335400000001</c:v>
                </c:pt>
                <c:pt idx="1274">
                  <c:v>926.0022639999983</c:v>
                </c:pt>
                <c:pt idx="1275">
                  <c:v>926.091671</c:v>
                </c:pt>
                <c:pt idx="1276">
                  <c:v>926.2079000000001</c:v>
                </c:pt>
                <c:pt idx="1277">
                  <c:v>926.3589979999994</c:v>
                </c:pt>
                <c:pt idx="1278">
                  <c:v>926.5553950000001</c:v>
                </c:pt>
                <c:pt idx="1279">
                  <c:v>926.810741</c:v>
                </c:pt>
                <c:pt idx="1280">
                  <c:v>927.1426799999994</c:v>
                </c:pt>
                <c:pt idx="1281">
                  <c:v>927.4746180000001</c:v>
                </c:pt>
                <c:pt idx="1282">
                  <c:v>927.7299640000001</c:v>
                </c:pt>
                <c:pt idx="1283">
                  <c:v>927.9264209999988</c:v>
                </c:pt>
                <c:pt idx="1284">
                  <c:v>928.0774590000001</c:v>
                </c:pt>
                <c:pt idx="1285">
                  <c:v>928.1936880000001</c:v>
                </c:pt>
                <c:pt idx="1286">
                  <c:v>928.2830950000005</c:v>
                </c:pt>
                <c:pt idx="1287">
                  <c:v>928.3518790000002</c:v>
                </c:pt>
                <c:pt idx="1288">
                  <c:v>928.404748</c:v>
                </c:pt>
                <c:pt idx="1289">
                  <c:v>928.4454579999988</c:v>
                </c:pt>
                <c:pt idx="1290">
                  <c:v>928.476751</c:v>
                </c:pt>
                <c:pt idx="1291">
                  <c:v>928.5008310000001</c:v>
                </c:pt>
                <c:pt idx="1292">
                  <c:v>928.5193680000001</c:v>
                </c:pt>
                <c:pt idx="1293">
                  <c:v>928.5336140000002</c:v>
                </c:pt>
                <c:pt idx="1294">
                  <c:v>928.544581</c:v>
                </c:pt>
                <c:pt idx="1295">
                  <c:v>928.5529849999994</c:v>
                </c:pt>
                <c:pt idx="1296">
                  <c:v>928.5594820000001</c:v>
                </c:pt>
                <c:pt idx="1297">
                  <c:v>928.5644890000001</c:v>
                </c:pt>
                <c:pt idx="1298">
                  <c:v>928.5683040000001</c:v>
                </c:pt>
                <c:pt idx="1299">
                  <c:v>928.5712840000001</c:v>
                </c:pt>
                <c:pt idx="1300">
                  <c:v>928.5742640000001</c:v>
                </c:pt>
                <c:pt idx="1301">
                  <c:v>928.578198</c:v>
                </c:pt>
                <c:pt idx="1302">
                  <c:v>928.5833240000002</c:v>
                </c:pt>
                <c:pt idx="1303">
                  <c:v>928.5899400000001</c:v>
                </c:pt>
                <c:pt idx="1304">
                  <c:v>928.5985830000001</c:v>
                </c:pt>
                <c:pt idx="1305">
                  <c:v>928.6097880000005</c:v>
                </c:pt>
                <c:pt idx="1306">
                  <c:v>928.6243920000001</c:v>
                </c:pt>
                <c:pt idx="1307">
                  <c:v>928.6433460000001</c:v>
                </c:pt>
                <c:pt idx="1308">
                  <c:v>928.6679629999986</c:v>
                </c:pt>
                <c:pt idx="1309">
                  <c:v>928.7000300000001</c:v>
                </c:pt>
                <c:pt idx="1310">
                  <c:v>928.7416340000001</c:v>
                </c:pt>
                <c:pt idx="1311">
                  <c:v>928.7958150000001</c:v>
                </c:pt>
                <c:pt idx="1312">
                  <c:v>928.8661479999982</c:v>
                </c:pt>
                <c:pt idx="1313">
                  <c:v>928.9576409999981</c:v>
                </c:pt>
                <c:pt idx="1314">
                  <c:v>929.0766120000001</c:v>
                </c:pt>
                <c:pt idx="1315">
                  <c:v>929.2312259999985</c:v>
                </c:pt>
                <c:pt idx="1316">
                  <c:v>929.4322129999978</c:v>
                </c:pt>
                <c:pt idx="1317">
                  <c:v>929.69352</c:v>
                </c:pt>
                <c:pt idx="1318">
                  <c:v>930.0332669999989</c:v>
                </c:pt>
                <c:pt idx="1319">
                  <c:v>930.4748770000005</c:v>
                </c:pt>
                <c:pt idx="1320">
                  <c:v>931.04893</c:v>
                </c:pt>
                <c:pt idx="1321">
                  <c:v>931.7952990000001</c:v>
                </c:pt>
                <c:pt idx="1322">
                  <c:v>932.7654840000001</c:v>
                </c:pt>
                <c:pt idx="1323">
                  <c:v>934.026778</c:v>
                </c:pt>
                <c:pt idx="1324">
                  <c:v>935.6664420000001</c:v>
                </c:pt>
                <c:pt idx="1325">
                  <c:v>937.7980230000001</c:v>
                </c:pt>
                <c:pt idx="1326">
                  <c:v>940.5691029999994</c:v>
                </c:pt>
                <c:pt idx="1327">
                  <c:v>944.1714880000001</c:v>
                </c:pt>
                <c:pt idx="1328">
                  <c:v>948.8545659999983</c:v>
                </c:pt>
                <c:pt idx="1329">
                  <c:v>954.9425839999989</c:v>
                </c:pt>
                <c:pt idx="1330">
                  <c:v>962.8570079999982</c:v>
                </c:pt>
                <c:pt idx="1331">
                  <c:v>970.771372000001</c:v>
                </c:pt>
                <c:pt idx="1332">
                  <c:v>976.8593910000001</c:v>
                </c:pt>
                <c:pt idx="1333">
                  <c:v>981.5424679999986</c:v>
                </c:pt>
                <c:pt idx="1334">
                  <c:v>985.1448540000001</c:v>
                </c:pt>
                <c:pt idx="1335">
                  <c:v>987.915933</c:v>
                </c:pt>
                <c:pt idx="1336">
                  <c:v>990.0475139999986</c:v>
                </c:pt>
                <c:pt idx="1337">
                  <c:v>991.6871790000001</c:v>
                </c:pt>
                <c:pt idx="1338">
                  <c:v>992.9484720000001</c:v>
                </c:pt>
                <c:pt idx="1339">
                  <c:v>993.9186570000002</c:v>
                </c:pt>
                <c:pt idx="1340">
                  <c:v>994.6650269999989</c:v>
                </c:pt>
                <c:pt idx="1341">
                  <c:v>995.2390790000002</c:v>
                </c:pt>
                <c:pt idx="1342">
                  <c:v>995.68069</c:v>
                </c:pt>
                <c:pt idx="1343">
                  <c:v>996.020436</c:v>
                </c:pt>
                <c:pt idx="1344">
                  <c:v>996.281743</c:v>
                </c:pt>
                <c:pt idx="1345">
                  <c:v>996.4827300000001</c:v>
                </c:pt>
                <c:pt idx="1346">
                  <c:v>996.6373440000001</c:v>
                </c:pt>
                <c:pt idx="1347">
                  <c:v>996.7563150000001</c:v>
                </c:pt>
                <c:pt idx="1348">
                  <c:v>996.8478079999986</c:v>
                </c:pt>
                <c:pt idx="1349">
                  <c:v>996.9181420000001</c:v>
                </c:pt>
                <c:pt idx="1350">
                  <c:v>996.9723220000001</c:v>
                </c:pt>
                <c:pt idx="1351">
                  <c:v>997.0139270000001</c:v>
                </c:pt>
                <c:pt idx="1352">
                  <c:v>997.0459940000002</c:v>
                </c:pt>
                <c:pt idx="1353">
                  <c:v>997.070611</c:v>
                </c:pt>
                <c:pt idx="1354">
                  <c:v>997.0895650000001</c:v>
                </c:pt>
                <c:pt idx="1355">
                  <c:v>997.1041680000001</c:v>
                </c:pt>
                <c:pt idx="1356">
                  <c:v>997.1153740000005</c:v>
                </c:pt>
                <c:pt idx="1357">
                  <c:v>997.124016</c:v>
                </c:pt>
                <c:pt idx="1358">
                  <c:v>997.1306320000001</c:v>
                </c:pt>
                <c:pt idx="1359">
                  <c:v>997.135758</c:v>
                </c:pt>
                <c:pt idx="1360">
                  <c:v>997.1396920000001</c:v>
                </c:pt>
                <c:pt idx="1361">
                  <c:v>997.1426730000001</c:v>
                </c:pt>
                <c:pt idx="1362">
                  <c:v>997.1456529999994</c:v>
                </c:pt>
                <c:pt idx="1363">
                  <c:v>997.1494670000001</c:v>
                </c:pt>
                <c:pt idx="1364">
                  <c:v>997.1544740000002</c:v>
                </c:pt>
                <c:pt idx="1365">
                  <c:v>997.160971</c:v>
                </c:pt>
                <c:pt idx="1366">
                  <c:v>997.1693750000001</c:v>
                </c:pt>
                <c:pt idx="1367">
                  <c:v>997.1803430000005</c:v>
                </c:pt>
                <c:pt idx="1368">
                  <c:v>997.1945880000001</c:v>
                </c:pt>
                <c:pt idx="1369">
                  <c:v>997.2131250000001</c:v>
                </c:pt>
                <c:pt idx="1370">
                  <c:v>997.2372059999988</c:v>
                </c:pt>
                <c:pt idx="1371">
                  <c:v>997.268498</c:v>
                </c:pt>
                <c:pt idx="1372">
                  <c:v>997.3092079999988</c:v>
                </c:pt>
                <c:pt idx="1373">
                  <c:v>997.3620769999987</c:v>
                </c:pt>
                <c:pt idx="1374">
                  <c:v>997.4308609999994</c:v>
                </c:pt>
                <c:pt idx="1375">
                  <c:v>997.5202679999987</c:v>
                </c:pt>
                <c:pt idx="1376">
                  <c:v>997.6364970000001</c:v>
                </c:pt>
                <c:pt idx="1377">
                  <c:v>997.787535</c:v>
                </c:pt>
                <c:pt idx="1378">
                  <c:v>997.9839920000001</c:v>
                </c:pt>
                <c:pt idx="1379">
                  <c:v>998.2393380000005</c:v>
                </c:pt>
                <c:pt idx="1380">
                  <c:v>998.5712770000001</c:v>
                </c:pt>
                <c:pt idx="1381">
                  <c:v>998.9032149999994</c:v>
                </c:pt>
                <c:pt idx="1382">
                  <c:v>999.1585610000001</c:v>
                </c:pt>
                <c:pt idx="1383">
                  <c:v>999.3549589999989</c:v>
                </c:pt>
                <c:pt idx="1384">
                  <c:v>999.5060560000001</c:v>
                </c:pt>
                <c:pt idx="1385">
                  <c:v>999.6222849999994</c:v>
                </c:pt>
                <c:pt idx="1386">
                  <c:v>999.7116920000001</c:v>
                </c:pt>
                <c:pt idx="1387">
                  <c:v>999.7804160000001</c:v>
                </c:pt>
                <c:pt idx="1388">
                  <c:v>999.8333450000001</c:v>
                </c:pt>
                <c:pt idx="1389">
                  <c:v>999.8740550000001</c:v>
                </c:pt>
                <c:pt idx="1390">
                  <c:v>999.905348</c:v>
                </c:pt>
                <c:pt idx="1391">
                  <c:v>999.9294279999988</c:v>
                </c:pt>
                <c:pt idx="1392">
                  <c:v>999.9479059999985</c:v>
                </c:pt>
                <c:pt idx="1393">
                  <c:v>999.962150999998</c:v>
                </c:pt>
                <c:pt idx="1394">
                  <c:v>999.973118</c:v>
                </c:pt>
                <c:pt idx="1395">
                  <c:v>999.9815820000001</c:v>
                </c:pt>
                <c:pt idx="1396">
                  <c:v>999.9880790000005</c:v>
                </c:pt>
                <c:pt idx="1397">
                  <c:v>999.993026</c:v>
                </c:pt>
                <c:pt idx="1398">
                  <c:v>999.996901</c:v>
                </c:pt>
                <c:pt idx="1399">
                  <c:v>999.999821</c:v>
                </c:pt>
                <c:pt idx="1400">
                  <c:v>1000.00286</c:v>
                </c:pt>
              </c:numCache>
            </c:numRef>
          </c:xVal>
          <c:yVal>
            <c:numRef>
              <c:f>udcM!$O$2:$O$1402</c:f>
              <c:numCache>
                <c:formatCode>0.00</c:formatCode>
                <c:ptCount val="1401"/>
                <c:pt idx="0">
                  <c:v>19.3264141</c:v>
                </c:pt>
                <c:pt idx="1">
                  <c:v>19.32639500000001</c:v>
                </c:pt>
                <c:pt idx="2">
                  <c:v>19.32640840000001</c:v>
                </c:pt>
                <c:pt idx="3">
                  <c:v>19.32640840000001</c:v>
                </c:pt>
                <c:pt idx="4">
                  <c:v>19.32640840000001</c:v>
                </c:pt>
                <c:pt idx="5">
                  <c:v>19.3264103</c:v>
                </c:pt>
                <c:pt idx="6">
                  <c:v>19.326416</c:v>
                </c:pt>
                <c:pt idx="7">
                  <c:v>19.3264217</c:v>
                </c:pt>
                <c:pt idx="8">
                  <c:v>19.3264313</c:v>
                </c:pt>
                <c:pt idx="9">
                  <c:v>19.3264389</c:v>
                </c:pt>
                <c:pt idx="10">
                  <c:v>19.3264542</c:v>
                </c:pt>
                <c:pt idx="11">
                  <c:v>19.3264809</c:v>
                </c:pt>
                <c:pt idx="12">
                  <c:v>19.3265171</c:v>
                </c:pt>
                <c:pt idx="13">
                  <c:v>19.3265591</c:v>
                </c:pt>
                <c:pt idx="14">
                  <c:v>19.3266048</c:v>
                </c:pt>
                <c:pt idx="15">
                  <c:v>19.3266602</c:v>
                </c:pt>
                <c:pt idx="16">
                  <c:v>19.3267384</c:v>
                </c:pt>
                <c:pt idx="17">
                  <c:v>19.3268318</c:v>
                </c:pt>
                <c:pt idx="18">
                  <c:v>19.32692340000001</c:v>
                </c:pt>
                <c:pt idx="19">
                  <c:v>19.3270092</c:v>
                </c:pt>
                <c:pt idx="20">
                  <c:v>19.3270798</c:v>
                </c:pt>
                <c:pt idx="21">
                  <c:v>19.3271027</c:v>
                </c:pt>
                <c:pt idx="22">
                  <c:v>19.326992</c:v>
                </c:pt>
                <c:pt idx="23">
                  <c:v>19.3265419</c:v>
                </c:pt>
                <c:pt idx="24">
                  <c:v>19.3253574</c:v>
                </c:pt>
                <c:pt idx="25">
                  <c:v>19.3228207</c:v>
                </c:pt>
                <c:pt idx="26">
                  <c:v>19.3182735</c:v>
                </c:pt>
                <c:pt idx="27">
                  <c:v>19.3100758</c:v>
                </c:pt>
                <c:pt idx="28">
                  <c:v>19.2952518</c:v>
                </c:pt>
                <c:pt idx="29">
                  <c:v>19.2683964</c:v>
                </c:pt>
                <c:pt idx="30">
                  <c:v>19.2198639</c:v>
                </c:pt>
                <c:pt idx="31">
                  <c:v>19.1511574</c:v>
                </c:pt>
                <c:pt idx="32">
                  <c:v>19.0795727</c:v>
                </c:pt>
                <c:pt idx="33">
                  <c:v>19.014164</c:v>
                </c:pt>
                <c:pt idx="34">
                  <c:v>18.9591122</c:v>
                </c:pt>
                <c:pt idx="35">
                  <c:v>18.9157581</c:v>
                </c:pt>
                <c:pt idx="36">
                  <c:v>18.8830547</c:v>
                </c:pt>
                <c:pt idx="37">
                  <c:v>18.8589668</c:v>
                </c:pt>
                <c:pt idx="38">
                  <c:v>18.8413982</c:v>
                </c:pt>
                <c:pt idx="39">
                  <c:v>18.8285961</c:v>
                </c:pt>
                <c:pt idx="40">
                  <c:v>18.8192215</c:v>
                </c:pt>
                <c:pt idx="41">
                  <c:v>18.8123131</c:v>
                </c:pt>
                <c:pt idx="42">
                  <c:v>18.8071823</c:v>
                </c:pt>
                <c:pt idx="43">
                  <c:v>18.8033447</c:v>
                </c:pt>
                <c:pt idx="44">
                  <c:v>18.8004532</c:v>
                </c:pt>
                <c:pt idx="45">
                  <c:v>18.7982693</c:v>
                </c:pt>
                <c:pt idx="46">
                  <c:v>18.7966042</c:v>
                </c:pt>
                <c:pt idx="47">
                  <c:v>18.7953377</c:v>
                </c:pt>
                <c:pt idx="48">
                  <c:v>18.7943687</c:v>
                </c:pt>
                <c:pt idx="49">
                  <c:v>18.7936306</c:v>
                </c:pt>
                <c:pt idx="50">
                  <c:v>18.7930641</c:v>
                </c:pt>
                <c:pt idx="51">
                  <c:v>18.79262919999998</c:v>
                </c:pt>
                <c:pt idx="52">
                  <c:v>18.7922935</c:v>
                </c:pt>
                <c:pt idx="53">
                  <c:v>18.792038</c:v>
                </c:pt>
                <c:pt idx="54">
                  <c:v>18.7918415</c:v>
                </c:pt>
                <c:pt idx="55">
                  <c:v>18.7916908</c:v>
                </c:pt>
                <c:pt idx="56">
                  <c:v>18.7915745</c:v>
                </c:pt>
                <c:pt idx="57">
                  <c:v>18.7914848</c:v>
                </c:pt>
                <c:pt idx="58">
                  <c:v>18.7914162</c:v>
                </c:pt>
                <c:pt idx="59">
                  <c:v>18.7913628</c:v>
                </c:pt>
                <c:pt idx="60">
                  <c:v>18.7913227</c:v>
                </c:pt>
                <c:pt idx="61">
                  <c:v>18.7912903</c:v>
                </c:pt>
                <c:pt idx="62">
                  <c:v>18.7913361</c:v>
                </c:pt>
                <c:pt idx="63">
                  <c:v>18.7914238</c:v>
                </c:pt>
                <c:pt idx="64">
                  <c:v>18.7915478</c:v>
                </c:pt>
                <c:pt idx="65">
                  <c:v>18.7917118</c:v>
                </c:pt>
                <c:pt idx="66">
                  <c:v>18.7919273</c:v>
                </c:pt>
                <c:pt idx="67">
                  <c:v>18.7922115</c:v>
                </c:pt>
                <c:pt idx="68">
                  <c:v>18.7925777</c:v>
                </c:pt>
                <c:pt idx="69">
                  <c:v>18.7930584</c:v>
                </c:pt>
                <c:pt idx="70">
                  <c:v>18.7936859</c:v>
                </c:pt>
                <c:pt idx="71">
                  <c:v>18.794508</c:v>
                </c:pt>
                <c:pt idx="72">
                  <c:v>18.7955894</c:v>
                </c:pt>
                <c:pt idx="73">
                  <c:v>18.7970161</c:v>
                </c:pt>
                <c:pt idx="74">
                  <c:v>18.7989006</c:v>
                </c:pt>
                <c:pt idx="75">
                  <c:v>18.8013802</c:v>
                </c:pt>
                <c:pt idx="76">
                  <c:v>18.8046646</c:v>
                </c:pt>
                <c:pt idx="77">
                  <c:v>18.8090172</c:v>
                </c:pt>
                <c:pt idx="78">
                  <c:v>18.814806</c:v>
                </c:pt>
                <c:pt idx="79">
                  <c:v>18.8225574</c:v>
                </c:pt>
                <c:pt idx="80">
                  <c:v>18.8330479</c:v>
                </c:pt>
                <c:pt idx="81">
                  <c:v>18.84478</c:v>
                </c:pt>
                <c:pt idx="82">
                  <c:v>18.8552246</c:v>
                </c:pt>
                <c:pt idx="83">
                  <c:v>18.86383440000001</c:v>
                </c:pt>
                <c:pt idx="84">
                  <c:v>18.8707104</c:v>
                </c:pt>
                <c:pt idx="85">
                  <c:v>18.876112</c:v>
                </c:pt>
                <c:pt idx="86">
                  <c:v>18.8803158</c:v>
                </c:pt>
                <c:pt idx="87">
                  <c:v>18.8835793</c:v>
                </c:pt>
                <c:pt idx="88">
                  <c:v>18.8861084</c:v>
                </c:pt>
                <c:pt idx="89">
                  <c:v>18.8880615</c:v>
                </c:pt>
                <c:pt idx="90">
                  <c:v>18.8895664</c:v>
                </c:pt>
                <c:pt idx="91">
                  <c:v>18.890728</c:v>
                </c:pt>
                <c:pt idx="92">
                  <c:v>18.8916245</c:v>
                </c:pt>
                <c:pt idx="93">
                  <c:v>18.892313</c:v>
                </c:pt>
                <c:pt idx="94">
                  <c:v>18.8928452</c:v>
                </c:pt>
                <c:pt idx="95">
                  <c:v>18.8932552</c:v>
                </c:pt>
                <c:pt idx="96">
                  <c:v>18.8935699</c:v>
                </c:pt>
                <c:pt idx="97">
                  <c:v>18.8938122</c:v>
                </c:pt>
                <c:pt idx="98">
                  <c:v>18.894001</c:v>
                </c:pt>
                <c:pt idx="99">
                  <c:v>18.8941422</c:v>
                </c:pt>
                <c:pt idx="100">
                  <c:v>18.8941975</c:v>
                </c:pt>
                <c:pt idx="101">
                  <c:v>18.89422800000001</c:v>
                </c:pt>
                <c:pt idx="102">
                  <c:v>18.8942528</c:v>
                </c:pt>
                <c:pt idx="103">
                  <c:v>18.8942814</c:v>
                </c:pt>
                <c:pt idx="104">
                  <c:v>18.8943138</c:v>
                </c:pt>
                <c:pt idx="105">
                  <c:v>18.8943558</c:v>
                </c:pt>
                <c:pt idx="106">
                  <c:v>18.8944073</c:v>
                </c:pt>
                <c:pt idx="107">
                  <c:v>18.894474</c:v>
                </c:pt>
                <c:pt idx="108">
                  <c:v>18.8945541</c:v>
                </c:pt>
                <c:pt idx="109">
                  <c:v>18.8946552</c:v>
                </c:pt>
                <c:pt idx="110">
                  <c:v>18.8947697</c:v>
                </c:pt>
                <c:pt idx="111">
                  <c:v>18.8948898</c:v>
                </c:pt>
                <c:pt idx="112">
                  <c:v>18.8950253</c:v>
                </c:pt>
                <c:pt idx="113">
                  <c:v>18.89517590000001</c:v>
                </c:pt>
                <c:pt idx="114">
                  <c:v>18.8953266</c:v>
                </c:pt>
                <c:pt idx="115">
                  <c:v>18.8954697</c:v>
                </c:pt>
                <c:pt idx="116">
                  <c:v>18.895649</c:v>
                </c:pt>
                <c:pt idx="117">
                  <c:v>18.8960228</c:v>
                </c:pt>
                <c:pt idx="118">
                  <c:v>18.89705470000001</c:v>
                </c:pt>
                <c:pt idx="119">
                  <c:v>18.89979170000001</c:v>
                </c:pt>
                <c:pt idx="120">
                  <c:v>18.90491100000001</c:v>
                </c:pt>
                <c:pt idx="121">
                  <c:v>18.9107113</c:v>
                </c:pt>
                <c:pt idx="122">
                  <c:v>18.9153805</c:v>
                </c:pt>
                <c:pt idx="123">
                  <c:v>18.9192982</c:v>
                </c:pt>
                <c:pt idx="124">
                  <c:v>18.924799</c:v>
                </c:pt>
                <c:pt idx="125">
                  <c:v>18.9322662</c:v>
                </c:pt>
                <c:pt idx="126">
                  <c:v>18.9359493</c:v>
                </c:pt>
                <c:pt idx="127">
                  <c:v>18.9380016</c:v>
                </c:pt>
                <c:pt idx="128">
                  <c:v>18.9578762</c:v>
                </c:pt>
                <c:pt idx="129">
                  <c:v>19.0079327</c:v>
                </c:pt>
                <c:pt idx="130">
                  <c:v>19.0561848</c:v>
                </c:pt>
                <c:pt idx="131">
                  <c:v>19.048893</c:v>
                </c:pt>
                <c:pt idx="132">
                  <c:v>18.9982147</c:v>
                </c:pt>
                <c:pt idx="133">
                  <c:v>18.9379482</c:v>
                </c:pt>
                <c:pt idx="134">
                  <c:v>18.8887253</c:v>
                </c:pt>
                <c:pt idx="135">
                  <c:v>18.8549709</c:v>
                </c:pt>
                <c:pt idx="136">
                  <c:v>18.8337135</c:v>
                </c:pt>
                <c:pt idx="137">
                  <c:v>18.8208332</c:v>
                </c:pt>
                <c:pt idx="138">
                  <c:v>18.8131199</c:v>
                </c:pt>
                <c:pt idx="139">
                  <c:v>18.808485</c:v>
                </c:pt>
                <c:pt idx="140">
                  <c:v>18.80564689999989</c:v>
                </c:pt>
                <c:pt idx="141">
                  <c:v>18.8038502</c:v>
                </c:pt>
                <c:pt idx="142">
                  <c:v>18.8026772</c:v>
                </c:pt>
                <c:pt idx="143">
                  <c:v>18.8018761</c:v>
                </c:pt>
                <c:pt idx="144">
                  <c:v>18.8013172</c:v>
                </c:pt>
                <c:pt idx="145">
                  <c:v>18.80091090000001</c:v>
                </c:pt>
                <c:pt idx="146">
                  <c:v>18.8006153</c:v>
                </c:pt>
                <c:pt idx="147">
                  <c:v>18.80039410000001</c:v>
                </c:pt>
                <c:pt idx="148">
                  <c:v>18.80023</c:v>
                </c:pt>
                <c:pt idx="149">
                  <c:v>18.80010800000001</c:v>
                </c:pt>
                <c:pt idx="150">
                  <c:v>18.8000126</c:v>
                </c:pt>
                <c:pt idx="151">
                  <c:v>18.7999401</c:v>
                </c:pt>
                <c:pt idx="152">
                  <c:v>18.7998848</c:v>
                </c:pt>
                <c:pt idx="153">
                  <c:v>18.7998447</c:v>
                </c:pt>
                <c:pt idx="154">
                  <c:v>18.79981040000001</c:v>
                </c:pt>
                <c:pt idx="155">
                  <c:v>18.7997856</c:v>
                </c:pt>
                <c:pt idx="156">
                  <c:v>18.7997684</c:v>
                </c:pt>
                <c:pt idx="157">
                  <c:v>18.7997513</c:v>
                </c:pt>
                <c:pt idx="158">
                  <c:v>18.7997437</c:v>
                </c:pt>
                <c:pt idx="159">
                  <c:v>18.7997341</c:v>
                </c:pt>
                <c:pt idx="160">
                  <c:v>18.7997284</c:v>
                </c:pt>
                <c:pt idx="161">
                  <c:v>18.7997227</c:v>
                </c:pt>
                <c:pt idx="162">
                  <c:v>18.7997894</c:v>
                </c:pt>
                <c:pt idx="163">
                  <c:v>18.7999039</c:v>
                </c:pt>
                <c:pt idx="164">
                  <c:v>18.8000622</c:v>
                </c:pt>
                <c:pt idx="165">
                  <c:v>18.8002701</c:v>
                </c:pt>
                <c:pt idx="166">
                  <c:v>18.800539</c:v>
                </c:pt>
                <c:pt idx="167">
                  <c:v>18.80089</c:v>
                </c:pt>
                <c:pt idx="168">
                  <c:v>18.8013496</c:v>
                </c:pt>
                <c:pt idx="169">
                  <c:v>18.80194850000001</c:v>
                </c:pt>
                <c:pt idx="170">
                  <c:v>18.80273249999998</c:v>
                </c:pt>
                <c:pt idx="171">
                  <c:v>18.8037548</c:v>
                </c:pt>
                <c:pt idx="172">
                  <c:v>18.8050995</c:v>
                </c:pt>
                <c:pt idx="173">
                  <c:v>18.80686380000001</c:v>
                </c:pt>
                <c:pt idx="174">
                  <c:v>18.8091869</c:v>
                </c:pt>
                <c:pt idx="175">
                  <c:v>18.812252</c:v>
                </c:pt>
                <c:pt idx="176">
                  <c:v>18.8163128</c:v>
                </c:pt>
                <c:pt idx="177">
                  <c:v>18.821722</c:v>
                </c:pt>
                <c:pt idx="178">
                  <c:v>18.8289642</c:v>
                </c:pt>
                <c:pt idx="179">
                  <c:v>18.838726</c:v>
                </c:pt>
                <c:pt idx="180">
                  <c:v>18.852026</c:v>
                </c:pt>
                <c:pt idx="181">
                  <c:v>18.8670025</c:v>
                </c:pt>
                <c:pt idx="182">
                  <c:v>18.8803883</c:v>
                </c:pt>
                <c:pt idx="183">
                  <c:v>18.8914528</c:v>
                </c:pt>
                <c:pt idx="184">
                  <c:v>18.9002895</c:v>
                </c:pt>
                <c:pt idx="185">
                  <c:v>18.9072189</c:v>
                </c:pt>
                <c:pt idx="186">
                  <c:v>18.91261289999989</c:v>
                </c:pt>
                <c:pt idx="187">
                  <c:v>18.9167938</c:v>
                </c:pt>
                <c:pt idx="188">
                  <c:v>18.9200211</c:v>
                </c:pt>
                <c:pt idx="189">
                  <c:v>18.9225082</c:v>
                </c:pt>
                <c:pt idx="190">
                  <c:v>18.9244232</c:v>
                </c:pt>
                <c:pt idx="191">
                  <c:v>18.9258995</c:v>
                </c:pt>
                <c:pt idx="192">
                  <c:v>18.9270363</c:v>
                </c:pt>
                <c:pt idx="193">
                  <c:v>18.9279118</c:v>
                </c:pt>
                <c:pt idx="194">
                  <c:v>18.9285831</c:v>
                </c:pt>
                <c:pt idx="195">
                  <c:v>18.9291039</c:v>
                </c:pt>
                <c:pt idx="196">
                  <c:v>18.9295006</c:v>
                </c:pt>
                <c:pt idx="197">
                  <c:v>18.9298077</c:v>
                </c:pt>
                <c:pt idx="198">
                  <c:v>18.9300442</c:v>
                </c:pt>
                <c:pt idx="199">
                  <c:v>18.9302254</c:v>
                </c:pt>
                <c:pt idx="200">
                  <c:v>18.930315</c:v>
                </c:pt>
                <c:pt idx="201">
                  <c:v>18.9303856</c:v>
                </c:pt>
                <c:pt idx="202">
                  <c:v>18.93046</c:v>
                </c:pt>
                <c:pt idx="203">
                  <c:v>18.9305534</c:v>
                </c:pt>
                <c:pt idx="204">
                  <c:v>18.9306717</c:v>
                </c:pt>
                <c:pt idx="205">
                  <c:v>18.9308205</c:v>
                </c:pt>
                <c:pt idx="206">
                  <c:v>18.9310131</c:v>
                </c:pt>
                <c:pt idx="207">
                  <c:v>18.9312668</c:v>
                </c:pt>
                <c:pt idx="208">
                  <c:v>18.9315872</c:v>
                </c:pt>
                <c:pt idx="209">
                  <c:v>18.9319992</c:v>
                </c:pt>
                <c:pt idx="210">
                  <c:v>18.9325161</c:v>
                </c:pt>
                <c:pt idx="211">
                  <c:v>18.9331608</c:v>
                </c:pt>
                <c:pt idx="212">
                  <c:v>18.9339714</c:v>
                </c:pt>
                <c:pt idx="213">
                  <c:v>18.9349823</c:v>
                </c:pt>
                <c:pt idx="214">
                  <c:v>18.936224</c:v>
                </c:pt>
                <c:pt idx="215">
                  <c:v>18.9377441</c:v>
                </c:pt>
                <c:pt idx="216">
                  <c:v>18.9396305</c:v>
                </c:pt>
                <c:pt idx="217">
                  <c:v>18.9421082</c:v>
                </c:pt>
                <c:pt idx="218">
                  <c:v>18.9456654</c:v>
                </c:pt>
                <c:pt idx="219">
                  <c:v>18.9514198</c:v>
                </c:pt>
                <c:pt idx="220">
                  <c:v>18.9604931</c:v>
                </c:pt>
                <c:pt idx="221">
                  <c:v>18.9724617</c:v>
                </c:pt>
                <c:pt idx="222">
                  <c:v>18.98661229999989</c:v>
                </c:pt>
                <c:pt idx="223">
                  <c:v>19.0035572</c:v>
                </c:pt>
                <c:pt idx="224">
                  <c:v>19.025877</c:v>
                </c:pt>
                <c:pt idx="225">
                  <c:v>19.0551243</c:v>
                </c:pt>
                <c:pt idx="226">
                  <c:v>19.0865097</c:v>
                </c:pt>
                <c:pt idx="227">
                  <c:v>19.1160889</c:v>
                </c:pt>
                <c:pt idx="228">
                  <c:v>19.1513138</c:v>
                </c:pt>
                <c:pt idx="229">
                  <c:v>19.1916676</c:v>
                </c:pt>
                <c:pt idx="230">
                  <c:v>19.2018585</c:v>
                </c:pt>
                <c:pt idx="231">
                  <c:v>19.163866</c:v>
                </c:pt>
                <c:pt idx="232">
                  <c:v>19.1074867</c:v>
                </c:pt>
                <c:pt idx="233">
                  <c:v>19.0583858</c:v>
                </c:pt>
                <c:pt idx="234">
                  <c:v>19.0258427</c:v>
                </c:pt>
                <c:pt idx="235">
                  <c:v>19.008173</c:v>
                </c:pt>
                <c:pt idx="236">
                  <c:v>19.0002575</c:v>
                </c:pt>
                <c:pt idx="237">
                  <c:v>18.9977264</c:v>
                </c:pt>
                <c:pt idx="238">
                  <c:v>18.9977837</c:v>
                </c:pt>
                <c:pt idx="239">
                  <c:v>18.99879649999998</c:v>
                </c:pt>
                <c:pt idx="240">
                  <c:v>18.9999352</c:v>
                </c:pt>
                <c:pt idx="241">
                  <c:v>19.0008926</c:v>
                </c:pt>
                <c:pt idx="242">
                  <c:v>19.0015965</c:v>
                </c:pt>
                <c:pt idx="243">
                  <c:v>19.0020752</c:v>
                </c:pt>
                <c:pt idx="244">
                  <c:v>19.002388</c:v>
                </c:pt>
                <c:pt idx="245">
                  <c:v>19.0025845</c:v>
                </c:pt>
                <c:pt idx="246">
                  <c:v>19.0027084</c:v>
                </c:pt>
                <c:pt idx="247">
                  <c:v>19.0027809</c:v>
                </c:pt>
                <c:pt idx="248">
                  <c:v>19.0028248</c:v>
                </c:pt>
                <c:pt idx="249">
                  <c:v>19.00285150000001</c:v>
                </c:pt>
                <c:pt idx="250">
                  <c:v>19.00286670000001</c:v>
                </c:pt>
                <c:pt idx="251">
                  <c:v>19.0028782</c:v>
                </c:pt>
                <c:pt idx="252">
                  <c:v>19.002882</c:v>
                </c:pt>
                <c:pt idx="253">
                  <c:v>19.0028858</c:v>
                </c:pt>
                <c:pt idx="254">
                  <c:v>19.0028877</c:v>
                </c:pt>
                <c:pt idx="255">
                  <c:v>19.0028896</c:v>
                </c:pt>
                <c:pt idx="256">
                  <c:v>19.0028896</c:v>
                </c:pt>
                <c:pt idx="257">
                  <c:v>19.0028877</c:v>
                </c:pt>
                <c:pt idx="258">
                  <c:v>19.0028877</c:v>
                </c:pt>
                <c:pt idx="259">
                  <c:v>19.0028896</c:v>
                </c:pt>
                <c:pt idx="260">
                  <c:v>19.0028877</c:v>
                </c:pt>
                <c:pt idx="261">
                  <c:v>19.0028896</c:v>
                </c:pt>
                <c:pt idx="262">
                  <c:v>19.0029602</c:v>
                </c:pt>
                <c:pt idx="263">
                  <c:v>19.00308040000001</c:v>
                </c:pt>
                <c:pt idx="264">
                  <c:v>19.0032387</c:v>
                </c:pt>
                <c:pt idx="265">
                  <c:v>19.0034542</c:v>
                </c:pt>
                <c:pt idx="266">
                  <c:v>19.0037308</c:v>
                </c:pt>
                <c:pt idx="267">
                  <c:v>19.0040932</c:v>
                </c:pt>
                <c:pt idx="268">
                  <c:v>19.0045662</c:v>
                </c:pt>
                <c:pt idx="269">
                  <c:v>19.0051804</c:v>
                </c:pt>
                <c:pt idx="270">
                  <c:v>19.00598340000001</c:v>
                </c:pt>
                <c:pt idx="271">
                  <c:v>19.0070362</c:v>
                </c:pt>
                <c:pt idx="272">
                  <c:v>19.0084114</c:v>
                </c:pt>
                <c:pt idx="273">
                  <c:v>19.01021770000001</c:v>
                </c:pt>
                <c:pt idx="274">
                  <c:v>19.0125923</c:v>
                </c:pt>
                <c:pt idx="275">
                  <c:v>19.0157204</c:v>
                </c:pt>
                <c:pt idx="276">
                  <c:v>19.0198574</c:v>
                </c:pt>
                <c:pt idx="277">
                  <c:v>19.0253544</c:v>
                </c:pt>
                <c:pt idx="278">
                  <c:v>19.0326881</c:v>
                </c:pt>
                <c:pt idx="279">
                  <c:v>19.0425282</c:v>
                </c:pt>
                <c:pt idx="280">
                  <c:v>19.05584140000001</c:v>
                </c:pt>
                <c:pt idx="281">
                  <c:v>19.070715</c:v>
                </c:pt>
                <c:pt idx="282">
                  <c:v>19.0839291</c:v>
                </c:pt>
                <c:pt idx="283">
                  <c:v>19.0947933</c:v>
                </c:pt>
                <c:pt idx="284">
                  <c:v>19.1034412</c:v>
                </c:pt>
                <c:pt idx="285">
                  <c:v>19.110218</c:v>
                </c:pt>
                <c:pt idx="286">
                  <c:v>19.11547850000001</c:v>
                </c:pt>
                <c:pt idx="287">
                  <c:v>19.1195526</c:v>
                </c:pt>
                <c:pt idx="288">
                  <c:v>19.1226959</c:v>
                </c:pt>
                <c:pt idx="289">
                  <c:v>19.1251202</c:v>
                </c:pt>
                <c:pt idx="290">
                  <c:v>19.1269855</c:v>
                </c:pt>
                <c:pt idx="291">
                  <c:v>19.1284199</c:v>
                </c:pt>
                <c:pt idx="292">
                  <c:v>19.1295261</c:v>
                </c:pt>
                <c:pt idx="293">
                  <c:v>19.1303787</c:v>
                </c:pt>
                <c:pt idx="294">
                  <c:v>19.1310329</c:v>
                </c:pt>
                <c:pt idx="295">
                  <c:v>19.1315384</c:v>
                </c:pt>
                <c:pt idx="296">
                  <c:v>19.1319275</c:v>
                </c:pt>
                <c:pt idx="297">
                  <c:v>19.13222500000001</c:v>
                </c:pt>
                <c:pt idx="298">
                  <c:v>19.1324558</c:v>
                </c:pt>
                <c:pt idx="299">
                  <c:v>19.1326313</c:v>
                </c:pt>
                <c:pt idx="300">
                  <c:v>19.1327152</c:v>
                </c:pt>
                <c:pt idx="301">
                  <c:v>19.1327839</c:v>
                </c:pt>
                <c:pt idx="302">
                  <c:v>19.1328545</c:v>
                </c:pt>
                <c:pt idx="303">
                  <c:v>19.1329384</c:v>
                </c:pt>
                <c:pt idx="304">
                  <c:v>19.133049</c:v>
                </c:pt>
                <c:pt idx="305">
                  <c:v>19.1331882</c:v>
                </c:pt>
                <c:pt idx="306">
                  <c:v>19.1333714</c:v>
                </c:pt>
                <c:pt idx="307">
                  <c:v>19.1336021</c:v>
                </c:pt>
                <c:pt idx="308">
                  <c:v>19.13390160000001</c:v>
                </c:pt>
                <c:pt idx="309">
                  <c:v>19.1342831</c:v>
                </c:pt>
                <c:pt idx="310">
                  <c:v>19.1347599</c:v>
                </c:pt>
                <c:pt idx="311">
                  <c:v>19.135355</c:v>
                </c:pt>
                <c:pt idx="312">
                  <c:v>19.1361008</c:v>
                </c:pt>
                <c:pt idx="313">
                  <c:v>19.13703540000001</c:v>
                </c:pt>
                <c:pt idx="314">
                  <c:v>19.13817210000001</c:v>
                </c:pt>
                <c:pt idx="315">
                  <c:v>19.139555</c:v>
                </c:pt>
                <c:pt idx="316">
                  <c:v>19.1412506</c:v>
                </c:pt>
                <c:pt idx="317">
                  <c:v>19.1434135</c:v>
                </c:pt>
                <c:pt idx="318">
                  <c:v>19.1464272</c:v>
                </c:pt>
                <c:pt idx="319">
                  <c:v>19.1511383</c:v>
                </c:pt>
                <c:pt idx="320">
                  <c:v>19.158329</c:v>
                </c:pt>
                <c:pt idx="321">
                  <c:v>19.1672096</c:v>
                </c:pt>
                <c:pt idx="322">
                  <c:v>19.176405</c:v>
                </c:pt>
                <c:pt idx="323">
                  <c:v>19.1853752</c:v>
                </c:pt>
                <c:pt idx="324">
                  <c:v>19.1951237</c:v>
                </c:pt>
                <c:pt idx="325">
                  <c:v>19.2054768</c:v>
                </c:pt>
                <c:pt idx="326">
                  <c:v>19.2145424</c:v>
                </c:pt>
                <c:pt idx="327">
                  <c:v>19.2317772</c:v>
                </c:pt>
                <c:pt idx="328">
                  <c:v>19.2712917</c:v>
                </c:pt>
                <c:pt idx="329">
                  <c:v>19.3215237</c:v>
                </c:pt>
                <c:pt idx="330">
                  <c:v>19.3368416</c:v>
                </c:pt>
                <c:pt idx="331">
                  <c:v>19.2962303</c:v>
                </c:pt>
                <c:pt idx="332">
                  <c:v>19.2333775</c:v>
                </c:pt>
                <c:pt idx="333">
                  <c:v>19.176609</c:v>
                </c:pt>
                <c:pt idx="334">
                  <c:v>19.1363811</c:v>
                </c:pt>
                <c:pt idx="335">
                  <c:v>19.1110573</c:v>
                </c:pt>
                <c:pt idx="336">
                  <c:v>19.0955601</c:v>
                </c:pt>
                <c:pt idx="337">
                  <c:v>19.08571429999989</c:v>
                </c:pt>
                <c:pt idx="338">
                  <c:v>19.0789757</c:v>
                </c:pt>
                <c:pt idx="339">
                  <c:v>19.0740299</c:v>
                </c:pt>
                <c:pt idx="340">
                  <c:v>19.0702419</c:v>
                </c:pt>
                <c:pt idx="341">
                  <c:v>19.0672913</c:v>
                </c:pt>
                <c:pt idx="342">
                  <c:v>19.0649948</c:v>
                </c:pt>
                <c:pt idx="343">
                  <c:v>19.0632133</c:v>
                </c:pt>
                <c:pt idx="344">
                  <c:v>19.0618382</c:v>
                </c:pt>
                <c:pt idx="345">
                  <c:v>19.0607815</c:v>
                </c:pt>
                <c:pt idx="346">
                  <c:v>19.0599709</c:v>
                </c:pt>
                <c:pt idx="347">
                  <c:v>19.0593529</c:v>
                </c:pt>
                <c:pt idx="348">
                  <c:v>19.05888180000001</c:v>
                </c:pt>
                <c:pt idx="349">
                  <c:v>19.0585213</c:v>
                </c:pt>
                <c:pt idx="350">
                  <c:v>19.0582447</c:v>
                </c:pt>
                <c:pt idx="351">
                  <c:v>19.0580349</c:v>
                </c:pt>
                <c:pt idx="352">
                  <c:v>19.0578747</c:v>
                </c:pt>
                <c:pt idx="353">
                  <c:v>19.0577507</c:v>
                </c:pt>
                <c:pt idx="354">
                  <c:v>19.0576553</c:v>
                </c:pt>
                <c:pt idx="355">
                  <c:v>19.0575829</c:v>
                </c:pt>
                <c:pt idx="356">
                  <c:v>19.0575275</c:v>
                </c:pt>
                <c:pt idx="357">
                  <c:v>19.0574837</c:v>
                </c:pt>
                <c:pt idx="358">
                  <c:v>19.0574493</c:v>
                </c:pt>
                <c:pt idx="359">
                  <c:v>19.0574245</c:v>
                </c:pt>
                <c:pt idx="360">
                  <c:v>19.05740550000001</c:v>
                </c:pt>
                <c:pt idx="361">
                  <c:v>19.0573921</c:v>
                </c:pt>
                <c:pt idx="362">
                  <c:v>19.0574493</c:v>
                </c:pt>
                <c:pt idx="363">
                  <c:v>19.0575504</c:v>
                </c:pt>
                <c:pt idx="364">
                  <c:v>19.0576954</c:v>
                </c:pt>
                <c:pt idx="365">
                  <c:v>19.0578823</c:v>
                </c:pt>
                <c:pt idx="366">
                  <c:v>19.0581303</c:v>
                </c:pt>
                <c:pt idx="367">
                  <c:v>19.05845070000001</c:v>
                </c:pt>
                <c:pt idx="368">
                  <c:v>19.0588684</c:v>
                </c:pt>
                <c:pt idx="369">
                  <c:v>19.0594158</c:v>
                </c:pt>
                <c:pt idx="370">
                  <c:v>19.0601292</c:v>
                </c:pt>
                <c:pt idx="371">
                  <c:v>19.0610676</c:v>
                </c:pt>
                <c:pt idx="372">
                  <c:v>19.0622978</c:v>
                </c:pt>
                <c:pt idx="373">
                  <c:v>19.063921</c:v>
                </c:pt>
                <c:pt idx="374">
                  <c:v>19.066061</c:v>
                </c:pt>
                <c:pt idx="375">
                  <c:v>19.0688858</c:v>
                </c:pt>
                <c:pt idx="376">
                  <c:v>19.0726376</c:v>
                </c:pt>
                <c:pt idx="377">
                  <c:v>19.0776424</c:v>
                </c:pt>
                <c:pt idx="378">
                  <c:v>19.0843525</c:v>
                </c:pt>
                <c:pt idx="379">
                  <c:v>19.0934486</c:v>
                </c:pt>
                <c:pt idx="380">
                  <c:v>19.10593800000001</c:v>
                </c:pt>
                <c:pt idx="381">
                  <c:v>19.1201115</c:v>
                </c:pt>
                <c:pt idx="382">
                  <c:v>19.1328716</c:v>
                </c:pt>
                <c:pt idx="383">
                  <c:v>19.1434784</c:v>
                </c:pt>
                <c:pt idx="384">
                  <c:v>19.1519909</c:v>
                </c:pt>
                <c:pt idx="385">
                  <c:v>19.1587048</c:v>
                </c:pt>
                <c:pt idx="386">
                  <c:v>19.1639385</c:v>
                </c:pt>
                <c:pt idx="387">
                  <c:v>19.168005</c:v>
                </c:pt>
                <c:pt idx="388">
                  <c:v>19.1711483</c:v>
                </c:pt>
                <c:pt idx="389">
                  <c:v>19.1735725</c:v>
                </c:pt>
                <c:pt idx="390">
                  <c:v>19.1754436</c:v>
                </c:pt>
                <c:pt idx="391">
                  <c:v>19.17688560000001</c:v>
                </c:pt>
                <c:pt idx="392">
                  <c:v>19.1779957</c:v>
                </c:pt>
                <c:pt idx="393">
                  <c:v>19.1788521</c:v>
                </c:pt>
                <c:pt idx="394">
                  <c:v>19.179512</c:v>
                </c:pt>
                <c:pt idx="395">
                  <c:v>19.1800194</c:v>
                </c:pt>
                <c:pt idx="396">
                  <c:v>19.1804085</c:v>
                </c:pt>
                <c:pt idx="397">
                  <c:v>19.1807098</c:v>
                </c:pt>
                <c:pt idx="398">
                  <c:v>19.1809387</c:v>
                </c:pt>
                <c:pt idx="399">
                  <c:v>19.1811161</c:v>
                </c:pt>
                <c:pt idx="400">
                  <c:v>19.1812038</c:v>
                </c:pt>
                <c:pt idx="401">
                  <c:v>19.1812706</c:v>
                </c:pt>
                <c:pt idx="402">
                  <c:v>19.1813412</c:v>
                </c:pt>
                <c:pt idx="403">
                  <c:v>19.1814289</c:v>
                </c:pt>
                <c:pt idx="404">
                  <c:v>19.1815414</c:v>
                </c:pt>
                <c:pt idx="405">
                  <c:v>19.1816826</c:v>
                </c:pt>
                <c:pt idx="406">
                  <c:v>19.1818676</c:v>
                </c:pt>
                <c:pt idx="407">
                  <c:v>19.182106</c:v>
                </c:pt>
                <c:pt idx="408">
                  <c:v>19.1824093</c:v>
                </c:pt>
                <c:pt idx="409">
                  <c:v>19.1828003</c:v>
                </c:pt>
                <c:pt idx="410">
                  <c:v>19.1832905</c:v>
                </c:pt>
                <c:pt idx="411">
                  <c:v>19.1839027</c:v>
                </c:pt>
                <c:pt idx="412">
                  <c:v>19.1846695</c:v>
                </c:pt>
                <c:pt idx="413">
                  <c:v>19.18563269999989</c:v>
                </c:pt>
                <c:pt idx="414">
                  <c:v>19.18682100000001</c:v>
                </c:pt>
                <c:pt idx="415">
                  <c:v>19.18826870000001</c:v>
                </c:pt>
                <c:pt idx="416">
                  <c:v>19.1900616</c:v>
                </c:pt>
                <c:pt idx="417">
                  <c:v>19.1923866</c:v>
                </c:pt>
                <c:pt idx="418">
                  <c:v>19.1956635</c:v>
                </c:pt>
                <c:pt idx="419">
                  <c:v>19.2008419</c:v>
                </c:pt>
                <c:pt idx="420">
                  <c:v>19.2087021</c:v>
                </c:pt>
                <c:pt idx="421">
                  <c:v>19.2182369</c:v>
                </c:pt>
                <c:pt idx="422">
                  <c:v>19.2278137</c:v>
                </c:pt>
                <c:pt idx="423">
                  <c:v>19.2369366</c:v>
                </c:pt>
                <c:pt idx="424">
                  <c:v>19.2468376</c:v>
                </c:pt>
                <c:pt idx="425">
                  <c:v>19.2586803</c:v>
                </c:pt>
                <c:pt idx="426">
                  <c:v>19.2705154</c:v>
                </c:pt>
                <c:pt idx="427">
                  <c:v>19.2835598</c:v>
                </c:pt>
                <c:pt idx="428">
                  <c:v>19.3068581</c:v>
                </c:pt>
                <c:pt idx="429">
                  <c:v>19.3481522</c:v>
                </c:pt>
                <c:pt idx="430">
                  <c:v>19.3774433</c:v>
                </c:pt>
                <c:pt idx="431">
                  <c:v>19.3514481</c:v>
                </c:pt>
                <c:pt idx="432">
                  <c:v>19.2911701</c:v>
                </c:pt>
                <c:pt idx="433">
                  <c:v>19.2282715</c:v>
                </c:pt>
                <c:pt idx="434">
                  <c:v>19.1788883</c:v>
                </c:pt>
                <c:pt idx="435">
                  <c:v>19.1459236</c:v>
                </c:pt>
                <c:pt idx="436">
                  <c:v>19.1258659</c:v>
                </c:pt>
                <c:pt idx="437">
                  <c:v>19.11407090000001</c:v>
                </c:pt>
                <c:pt idx="438">
                  <c:v>19.1069565</c:v>
                </c:pt>
                <c:pt idx="439">
                  <c:v>19.1023407</c:v>
                </c:pt>
                <c:pt idx="440">
                  <c:v>19.0990753</c:v>
                </c:pt>
                <c:pt idx="441">
                  <c:v>19.0966034</c:v>
                </c:pt>
                <c:pt idx="442">
                  <c:v>19.0946598</c:v>
                </c:pt>
                <c:pt idx="443">
                  <c:v>19.093111</c:v>
                </c:pt>
                <c:pt idx="444">
                  <c:v>19.09187320000001</c:v>
                </c:pt>
                <c:pt idx="445">
                  <c:v>19.0908928</c:v>
                </c:pt>
                <c:pt idx="446">
                  <c:v>19.0901165</c:v>
                </c:pt>
                <c:pt idx="447">
                  <c:v>19.0895081</c:v>
                </c:pt>
                <c:pt idx="448">
                  <c:v>19.0890312</c:v>
                </c:pt>
                <c:pt idx="449">
                  <c:v>19.0886612</c:v>
                </c:pt>
                <c:pt idx="450">
                  <c:v>19.0883732</c:v>
                </c:pt>
                <c:pt idx="451">
                  <c:v>19.0881519</c:v>
                </c:pt>
                <c:pt idx="452">
                  <c:v>19.0879784</c:v>
                </c:pt>
                <c:pt idx="453">
                  <c:v>19.0878448</c:v>
                </c:pt>
                <c:pt idx="454">
                  <c:v>19.0877419</c:v>
                </c:pt>
                <c:pt idx="455">
                  <c:v>19.08766170000001</c:v>
                </c:pt>
                <c:pt idx="456">
                  <c:v>19.0876007</c:v>
                </c:pt>
                <c:pt idx="457">
                  <c:v>19.0875549</c:v>
                </c:pt>
                <c:pt idx="458">
                  <c:v>19.0875187</c:v>
                </c:pt>
                <c:pt idx="459">
                  <c:v>19.0874901</c:v>
                </c:pt>
                <c:pt idx="460">
                  <c:v>19.0874672</c:v>
                </c:pt>
                <c:pt idx="461">
                  <c:v>19.0874519</c:v>
                </c:pt>
                <c:pt idx="462">
                  <c:v>19.0875092</c:v>
                </c:pt>
                <c:pt idx="463">
                  <c:v>19.0876102</c:v>
                </c:pt>
                <c:pt idx="464">
                  <c:v>19.08775140000001</c:v>
                </c:pt>
                <c:pt idx="465">
                  <c:v>19.0879364</c:v>
                </c:pt>
                <c:pt idx="466">
                  <c:v>19.0881786</c:v>
                </c:pt>
                <c:pt idx="467">
                  <c:v>19.0884953</c:v>
                </c:pt>
                <c:pt idx="468">
                  <c:v>19.0889072</c:v>
                </c:pt>
                <c:pt idx="469">
                  <c:v>19.0894451</c:v>
                </c:pt>
                <c:pt idx="470">
                  <c:v>19.0901489</c:v>
                </c:pt>
                <c:pt idx="471">
                  <c:v>19.0910664</c:v>
                </c:pt>
                <c:pt idx="472">
                  <c:v>19.0922737</c:v>
                </c:pt>
                <c:pt idx="473">
                  <c:v>19.09385870000001</c:v>
                </c:pt>
                <c:pt idx="474">
                  <c:v>19.0959396</c:v>
                </c:pt>
                <c:pt idx="475">
                  <c:v>19.0986881</c:v>
                </c:pt>
                <c:pt idx="476">
                  <c:v>19.1023102</c:v>
                </c:pt>
                <c:pt idx="477">
                  <c:v>19.107111</c:v>
                </c:pt>
                <c:pt idx="478">
                  <c:v>19.11349300000001</c:v>
                </c:pt>
                <c:pt idx="479">
                  <c:v>19.1220322</c:v>
                </c:pt>
                <c:pt idx="480">
                  <c:v>19.1335564</c:v>
                </c:pt>
                <c:pt idx="481">
                  <c:v>19.1464024</c:v>
                </c:pt>
                <c:pt idx="482">
                  <c:v>19.1578026</c:v>
                </c:pt>
                <c:pt idx="483">
                  <c:v>19.1671753</c:v>
                </c:pt>
                <c:pt idx="484">
                  <c:v>19.1746426</c:v>
                </c:pt>
                <c:pt idx="485">
                  <c:v>19.1804962</c:v>
                </c:pt>
                <c:pt idx="486">
                  <c:v>19.1850471</c:v>
                </c:pt>
                <c:pt idx="487">
                  <c:v>19.1885757</c:v>
                </c:pt>
                <c:pt idx="488">
                  <c:v>19.1913033</c:v>
                </c:pt>
                <c:pt idx="489">
                  <c:v>19.19340710000001</c:v>
                </c:pt>
                <c:pt idx="490">
                  <c:v>19.1950302</c:v>
                </c:pt>
                <c:pt idx="491">
                  <c:v>19.1962814</c:v>
                </c:pt>
                <c:pt idx="492">
                  <c:v>19.1972446</c:v>
                </c:pt>
                <c:pt idx="493">
                  <c:v>19.1979885</c:v>
                </c:pt>
                <c:pt idx="494">
                  <c:v>19.19856070000001</c:v>
                </c:pt>
                <c:pt idx="495">
                  <c:v>19.1990013</c:v>
                </c:pt>
                <c:pt idx="496">
                  <c:v>19.1993389</c:v>
                </c:pt>
                <c:pt idx="497">
                  <c:v>19.19959830000001</c:v>
                </c:pt>
                <c:pt idx="498">
                  <c:v>19.1997986</c:v>
                </c:pt>
                <c:pt idx="499">
                  <c:v>19.19995310000001</c:v>
                </c:pt>
                <c:pt idx="500">
                  <c:v>19.2000179</c:v>
                </c:pt>
                <c:pt idx="501">
                  <c:v>19.2000618</c:v>
                </c:pt>
                <c:pt idx="502">
                  <c:v>19.2001019</c:v>
                </c:pt>
                <c:pt idx="503">
                  <c:v>19.2001476</c:v>
                </c:pt>
                <c:pt idx="504">
                  <c:v>19.2002087</c:v>
                </c:pt>
                <c:pt idx="505">
                  <c:v>19.2002831</c:v>
                </c:pt>
                <c:pt idx="506">
                  <c:v>19.2003822</c:v>
                </c:pt>
                <c:pt idx="507">
                  <c:v>19.2005062</c:v>
                </c:pt>
                <c:pt idx="508">
                  <c:v>19.2006645</c:v>
                </c:pt>
                <c:pt idx="509">
                  <c:v>19.20086480000001</c:v>
                </c:pt>
                <c:pt idx="510">
                  <c:v>19.2011127</c:v>
                </c:pt>
                <c:pt idx="511">
                  <c:v>19.20140840000001</c:v>
                </c:pt>
                <c:pt idx="512">
                  <c:v>19.2017708</c:v>
                </c:pt>
                <c:pt idx="513">
                  <c:v>19.20222279999998</c:v>
                </c:pt>
                <c:pt idx="514">
                  <c:v>19.2027607</c:v>
                </c:pt>
                <c:pt idx="515">
                  <c:v>19.2034092</c:v>
                </c:pt>
                <c:pt idx="516">
                  <c:v>19.2042236</c:v>
                </c:pt>
                <c:pt idx="517">
                  <c:v>19.2053699</c:v>
                </c:pt>
                <c:pt idx="518">
                  <c:v>19.20725060000001</c:v>
                </c:pt>
                <c:pt idx="519">
                  <c:v>19.2107372</c:v>
                </c:pt>
                <c:pt idx="520">
                  <c:v>19.21642110000001</c:v>
                </c:pt>
                <c:pt idx="521">
                  <c:v>19.2230453</c:v>
                </c:pt>
                <c:pt idx="522">
                  <c:v>19.2293034</c:v>
                </c:pt>
                <c:pt idx="523">
                  <c:v>19.2355442</c:v>
                </c:pt>
                <c:pt idx="524">
                  <c:v>19.24342919999998</c:v>
                </c:pt>
                <c:pt idx="525">
                  <c:v>19.2543602</c:v>
                </c:pt>
                <c:pt idx="526">
                  <c:v>19.2691689</c:v>
                </c:pt>
                <c:pt idx="527">
                  <c:v>19.2913074</c:v>
                </c:pt>
                <c:pt idx="528">
                  <c:v>19.3248825</c:v>
                </c:pt>
                <c:pt idx="529">
                  <c:v>19.3707905</c:v>
                </c:pt>
                <c:pt idx="530">
                  <c:v>19.3977718</c:v>
                </c:pt>
                <c:pt idx="531">
                  <c:v>19.3667984</c:v>
                </c:pt>
                <c:pt idx="532">
                  <c:v>19.3027611</c:v>
                </c:pt>
                <c:pt idx="533">
                  <c:v>19.2400265</c:v>
                </c:pt>
                <c:pt idx="534">
                  <c:v>19.1930695</c:v>
                </c:pt>
                <c:pt idx="535">
                  <c:v>19.1616821</c:v>
                </c:pt>
                <c:pt idx="536">
                  <c:v>19.14167400000001</c:v>
                </c:pt>
                <c:pt idx="537">
                  <c:v>19.1291447</c:v>
                </c:pt>
                <c:pt idx="538">
                  <c:v>19.1212025</c:v>
                </c:pt>
                <c:pt idx="539">
                  <c:v>19.1159363</c:v>
                </c:pt>
                <c:pt idx="540">
                  <c:v>19.11221890000001</c:v>
                </c:pt>
                <c:pt idx="541">
                  <c:v>19.1094437</c:v>
                </c:pt>
                <c:pt idx="542">
                  <c:v>19.10729600000001</c:v>
                </c:pt>
                <c:pt idx="543">
                  <c:v>19.1056118</c:v>
                </c:pt>
                <c:pt idx="544">
                  <c:v>19.1042843</c:v>
                </c:pt>
                <c:pt idx="545">
                  <c:v>19.1032372</c:v>
                </c:pt>
                <c:pt idx="546">
                  <c:v>19.1024189</c:v>
                </c:pt>
                <c:pt idx="547">
                  <c:v>19.1017799</c:v>
                </c:pt>
                <c:pt idx="548">
                  <c:v>19.1012821</c:v>
                </c:pt>
                <c:pt idx="549">
                  <c:v>19.10089110000001</c:v>
                </c:pt>
                <c:pt idx="550">
                  <c:v>19.1005936</c:v>
                </c:pt>
                <c:pt idx="551">
                  <c:v>19.1003628</c:v>
                </c:pt>
                <c:pt idx="552">
                  <c:v>19.1001854</c:v>
                </c:pt>
                <c:pt idx="553">
                  <c:v>19.1000443</c:v>
                </c:pt>
                <c:pt idx="554">
                  <c:v>19.09993740000001</c:v>
                </c:pt>
                <c:pt idx="555">
                  <c:v>19.0998573</c:v>
                </c:pt>
                <c:pt idx="556">
                  <c:v>19.0997944</c:v>
                </c:pt>
                <c:pt idx="557">
                  <c:v>19.0997448</c:v>
                </c:pt>
                <c:pt idx="558">
                  <c:v>19.0997086</c:v>
                </c:pt>
                <c:pt idx="559">
                  <c:v>19.0996799</c:v>
                </c:pt>
                <c:pt idx="560">
                  <c:v>19.09965710000001</c:v>
                </c:pt>
                <c:pt idx="561">
                  <c:v>19.0996418</c:v>
                </c:pt>
                <c:pt idx="562">
                  <c:v>19.099699</c:v>
                </c:pt>
                <c:pt idx="563">
                  <c:v>19.0997982</c:v>
                </c:pt>
                <c:pt idx="564">
                  <c:v>19.0999355</c:v>
                </c:pt>
                <c:pt idx="565">
                  <c:v>19.1001225</c:v>
                </c:pt>
                <c:pt idx="566">
                  <c:v>19.1003628</c:v>
                </c:pt>
                <c:pt idx="567">
                  <c:v>19.1006794</c:v>
                </c:pt>
                <c:pt idx="568">
                  <c:v>19.1010914</c:v>
                </c:pt>
                <c:pt idx="569">
                  <c:v>19.1016235</c:v>
                </c:pt>
                <c:pt idx="570">
                  <c:v>19.10232540000001</c:v>
                </c:pt>
                <c:pt idx="571">
                  <c:v>19.1032429</c:v>
                </c:pt>
                <c:pt idx="572">
                  <c:v>19.1044483</c:v>
                </c:pt>
                <c:pt idx="573">
                  <c:v>19.1060314</c:v>
                </c:pt>
                <c:pt idx="574">
                  <c:v>19.1081142</c:v>
                </c:pt>
                <c:pt idx="575">
                  <c:v>19.11086270000001</c:v>
                </c:pt>
                <c:pt idx="576">
                  <c:v>19.1144924</c:v>
                </c:pt>
                <c:pt idx="577">
                  <c:v>19.1193085</c:v>
                </c:pt>
                <c:pt idx="578">
                  <c:v>19.1257191</c:v>
                </c:pt>
                <c:pt idx="579">
                  <c:v>19.134306</c:v>
                </c:pt>
                <c:pt idx="580">
                  <c:v>19.1459064</c:v>
                </c:pt>
                <c:pt idx="581">
                  <c:v>19.15885160000001</c:v>
                </c:pt>
                <c:pt idx="582">
                  <c:v>19.1703377</c:v>
                </c:pt>
                <c:pt idx="583">
                  <c:v>19.1797714</c:v>
                </c:pt>
                <c:pt idx="584">
                  <c:v>19.187273</c:v>
                </c:pt>
                <c:pt idx="585">
                  <c:v>19.1931496</c:v>
                </c:pt>
                <c:pt idx="586">
                  <c:v>19.1977081</c:v>
                </c:pt>
                <c:pt idx="587">
                  <c:v>19.2012405</c:v>
                </c:pt>
                <c:pt idx="588">
                  <c:v>19.2039642</c:v>
                </c:pt>
                <c:pt idx="589">
                  <c:v>19.2060623</c:v>
                </c:pt>
                <c:pt idx="590">
                  <c:v>19.20768170000001</c:v>
                </c:pt>
                <c:pt idx="591">
                  <c:v>19.2089272</c:v>
                </c:pt>
                <c:pt idx="592">
                  <c:v>19.20988850000001</c:v>
                </c:pt>
                <c:pt idx="593">
                  <c:v>19.2106266</c:v>
                </c:pt>
                <c:pt idx="594">
                  <c:v>19.2111969</c:v>
                </c:pt>
                <c:pt idx="595">
                  <c:v>19.2116337</c:v>
                </c:pt>
                <c:pt idx="596">
                  <c:v>19.21197130000001</c:v>
                </c:pt>
                <c:pt idx="597">
                  <c:v>19.2122326</c:v>
                </c:pt>
                <c:pt idx="598">
                  <c:v>19.212431</c:v>
                </c:pt>
                <c:pt idx="599">
                  <c:v>19.2125835</c:v>
                </c:pt>
                <c:pt idx="600">
                  <c:v>19.2126484</c:v>
                </c:pt>
                <c:pt idx="601">
                  <c:v>19.2126884</c:v>
                </c:pt>
                <c:pt idx="602">
                  <c:v>19.2127266</c:v>
                </c:pt>
                <c:pt idx="603">
                  <c:v>19.2127762</c:v>
                </c:pt>
                <c:pt idx="604">
                  <c:v>19.2128334</c:v>
                </c:pt>
                <c:pt idx="605">
                  <c:v>19.2129059</c:v>
                </c:pt>
                <c:pt idx="606">
                  <c:v>19.2129993</c:v>
                </c:pt>
                <c:pt idx="607">
                  <c:v>19.21312140000001</c:v>
                </c:pt>
                <c:pt idx="608">
                  <c:v>19.2132721</c:v>
                </c:pt>
                <c:pt idx="609">
                  <c:v>19.2134628</c:v>
                </c:pt>
                <c:pt idx="610">
                  <c:v>19.21369170000001</c:v>
                </c:pt>
                <c:pt idx="611">
                  <c:v>19.2139683</c:v>
                </c:pt>
                <c:pt idx="612">
                  <c:v>19.2143002</c:v>
                </c:pt>
                <c:pt idx="613">
                  <c:v>19.21470070000001</c:v>
                </c:pt>
                <c:pt idx="614">
                  <c:v>19.2151661</c:v>
                </c:pt>
                <c:pt idx="615">
                  <c:v>19.2156963</c:v>
                </c:pt>
                <c:pt idx="616">
                  <c:v>19.2163429</c:v>
                </c:pt>
                <c:pt idx="617">
                  <c:v>19.2172337</c:v>
                </c:pt>
                <c:pt idx="618">
                  <c:v>19.21876140000001</c:v>
                </c:pt>
                <c:pt idx="619">
                  <c:v>19.2218399</c:v>
                </c:pt>
                <c:pt idx="620">
                  <c:v>19.2270126</c:v>
                </c:pt>
                <c:pt idx="621">
                  <c:v>19.232563</c:v>
                </c:pt>
                <c:pt idx="622">
                  <c:v>19.2366982</c:v>
                </c:pt>
                <c:pt idx="623">
                  <c:v>19.2407665</c:v>
                </c:pt>
                <c:pt idx="624">
                  <c:v>19.2510014</c:v>
                </c:pt>
                <c:pt idx="625">
                  <c:v>19.2772198</c:v>
                </c:pt>
                <c:pt idx="626">
                  <c:v>19.3214302</c:v>
                </c:pt>
                <c:pt idx="627">
                  <c:v>19.367197</c:v>
                </c:pt>
                <c:pt idx="628">
                  <c:v>19.3892994</c:v>
                </c:pt>
                <c:pt idx="629">
                  <c:v>19.4026566</c:v>
                </c:pt>
                <c:pt idx="630">
                  <c:v>19.4073925</c:v>
                </c:pt>
                <c:pt idx="631">
                  <c:v>19.3741627</c:v>
                </c:pt>
                <c:pt idx="632">
                  <c:v>19.3162136</c:v>
                </c:pt>
                <c:pt idx="633">
                  <c:v>19.2562485</c:v>
                </c:pt>
                <c:pt idx="634">
                  <c:v>19.2081718</c:v>
                </c:pt>
                <c:pt idx="635">
                  <c:v>19.1748238</c:v>
                </c:pt>
                <c:pt idx="636">
                  <c:v>19.1535149</c:v>
                </c:pt>
                <c:pt idx="637">
                  <c:v>19.14035610000001</c:v>
                </c:pt>
                <c:pt idx="638">
                  <c:v>19.1322632</c:v>
                </c:pt>
                <c:pt idx="639">
                  <c:v>19.12720300000001</c:v>
                </c:pt>
                <c:pt idx="640">
                  <c:v>19.1239376</c:v>
                </c:pt>
                <c:pt idx="641">
                  <c:v>19.121748</c:v>
                </c:pt>
                <c:pt idx="642">
                  <c:v>19.1202164</c:v>
                </c:pt>
                <c:pt idx="643">
                  <c:v>19.1191025</c:v>
                </c:pt>
                <c:pt idx="644">
                  <c:v>19.1182728</c:v>
                </c:pt>
                <c:pt idx="645">
                  <c:v>19.1176453</c:v>
                </c:pt>
                <c:pt idx="646">
                  <c:v>19.1171665</c:v>
                </c:pt>
                <c:pt idx="647">
                  <c:v>19.1167965</c:v>
                </c:pt>
                <c:pt idx="648">
                  <c:v>19.11650850000001</c:v>
                </c:pt>
                <c:pt idx="649">
                  <c:v>19.11628720000001</c:v>
                </c:pt>
                <c:pt idx="650">
                  <c:v>19.1161156</c:v>
                </c:pt>
                <c:pt idx="651">
                  <c:v>19.115984</c:v>
                </c:pt>
                <c:pt idx="652">
                  <c:v>19.11588100000001</c:v>
                </c:pt>
                <c:pt idx="653">
                  <c:v>19.1158028</c:v>
                </c:pt>
                <c:pt idx="654">
                  <c:v>19.1157417</c:v>
                </c:pt>
                <c:pt idx="655">
                  <c:v>19.115694</c:v>
                </c:pt>
                <c:pt idx="656">
                  <c:v>19.11565970000001</c:v>
                </c:pt>
                <c:pt idx="657">
                  <c:v>19.11563110000001</c:v>
                </c:pt>
                <c:pt idx="658">
                  <c:v>19.1156101</c:v>
                </c:pt>
                <c:pt idx="659">
                  <c:v>19.1155949</c:v>
                </c:pt>
                <c:pt idx="660">
                  <c:v>19.1155815</c:v>
                </c:pt>
                <c:pt idx="661">
                  <c:v>19.115572</c:v>
                </c:pt>
                <c:pt idx="662">
                  <c:v>19.1156368</c:v>
                </c:pt>
                <c:pt idx="663">
                  <c:v>19.1157417</c:v>
                </c:pt>
                <c:pt idx="664">
                  <c:v>19.1158924</c:v>
                </c:pt>
                <c:pt idx="665">
                  <c:v>19.1160889</c:v>
                </c:pt>
                <c:pt idx="666">
                  <c:v>19.1163445</c:v>
                </c:pt>
                <c:pt idx="667">
                  <c:v>19.1166801</c:v>
                </c:pt>
                <c:pt idx="668">
                  <c:v>19.1171169</c:v>
                </c:pt>
                <c:pt idx="669">
                  <c:v>19.117691</c:v>
                </c:pt>
                <c:pt idx="670">
                  <c:v>19.118433</c:v>
                </c:pt>
                <c:pt idx="671">
                  <c:v>19.1194096</c:v>
                </c:pt>
                <c:pt idx="672">
                  <c:v>19.1206875</c:v>
                </c:pt>
                <c:pt idx="673">
                  <c:v>19.1223679</c:v>
                </c:pt>
                <c:pt idx="674">
                  <c:v>19.1245823</c:v>
                </c:pt>
                <c:pt idx="675">
                  <c:v>19.1274986</c:v>
                </c:pt>
                <c:pt idx="676">
                  <c:v>19.13135340000001</c:v>
                </c:pt>
                <c:pt idx="677">
                  <c:v>19.1364727</c:v>
                </c:pt>
                <c:pt idx="678">
                  <c:v>19.1432915</c:v>
                </c:pt>
                <c:pt idx="679">
                  <c:v>19.152422</c:v>
                </c:pt>
                <c:pt idx="680">
                  <c:v>19.1647301</c:v>
                </c:pt>
                <c:pt idx="681">
                  <c:v>19.1784096</c:v>
                </c:pt>
                <c:pt idx="682">
                  <c:v>19.1904869</c:v>
                </c:pt>
                <c:pt idx="683">
                  <c:v>19.2003613</c:v>
                </c:pt>
                <c:pt idx="684">
                  <c:v>19.2081718</c:v>
                </c:pt>
                <c:pt idx="685">
                  <c:v>19.2142601</c:v>
                </c:pt>
                <c:pt idx="686">
                  <c:v>19.2189693</c:v>
                </c:pt>
                <c:pt idx="687">
                  <c:v>19.2226048</c:v>
                </c:pt>
                <c:pt idx="688">
                  <c:v>19.2254047</c:v>
                </c:pt>
                <c:pt idx="689">
                  <c:v>19.227562</c:v>
                </c:pt>
                <c:pt idx="690">
                  <c:v>19.2292213</c:v>
                </c:pt>
                <c:pt idx="691">
                  <c:v>19.2304993</c:v>
                </c:pt>
                <c:pt idx="692">
                  <c:v>19.23148160000001</c:v>
                </c:pt>
                <c:pt idx="693">
                  <c:v>19.2322369</c:v>
                </c:pt>
                <c:pt idx="694">
                  <c:v>19.2328167</c:v>
                </c:pt>
                <c:pt idx="695">
                  <c:v>19.2332668</c:v>
                </c:pt>
                <c:pt idx="696">
                  <c:v>19.2336102</c:v>
                </c:pt>
                <c:pt idx="697">
                  <c:v>19.23387720000001</c:v>
                </c:pt>
                <c:pt idx="698">
                  <c:v>19.2340813</c:v>
                </c:pt>
                <c:pt idx="699">
                  <c:v>19.2342358</c:v>
                </c:pt>
                <c:pt idx="700">
                  <c:v>19.2343044</c:v>
                </c:pt>
                <c:pt idx="701">
                  <c:v>19.2343521</c:v>
                </c:pt>
                <c:pt idx="702">
                  <c:v>19.234396</c:v>
                </c:pt>
                <c:pt idx="703">
                  <c:v>19.2344494</c:v>
                </c:pt>
                <c:pt idx="704">
                  <c:v>19.2345142</c:v>
                </c:pt>
                <c:pt idx="705">
                  <c:v>19.2345982</c:v>
                </c:pt>
                <c:pt idx="706">
                  <c:v>19.23470500000001</c:v>
                </c:pt>
                <c:pt idx="707">
                  <c:v>19.2348423</c:v>
                </c:pt>
                <c:pt idx="708">
                  <c:v>19.2350159</c:v>
                </c:pt>
                <c:pt idx="709">
                  <c:v>19.2352352</c:v>
                </c:pt>
                <c:pt idx="710">
                  <c:v>19.2355003</c:v>
                </c:pt>
                <c:pt idx="711">
                  <c:v>19.235817</c:v>
                </c:pt>
                <c:pt idx="712">
                  <c:v>19.2362003</c:v>
                </c:pt>
                <c:pt idx="713">
                  <c:v>19.2366657</c:v>
                </c:pt>
                <c:pt idx="714">
                  <c:v>19.2372036</c:v>
                </c:pt>
                <c:pt idx="715">
                  <c:v>19.2378292</c:v>
                </c:pt>
                <c:pt idx="716">
                  <c:v>19.2385845</c:v>
                </c:pt>
                <c:pt idx="717">
                  <c:v>19.2396393</c:v>
                </c:pt>
                <c:pt idx="718">
                  <c:v>19.2414265</c:v>
                </c:pt>
                <c:pt idx="719">
                  <c:v>19.24497030000001</c:v>
                </c:pt>
                <c:pt idx="720">
                  <c:v>19.2510071</c:v>
                </c:pt>
                <c:pt idx="721">
                  <c:v>19.2581673</c:v>
                </c:pt>
                <c:pt idx="722">
                  <c:v>19.2650909</c:v>
                </c:pt>
                <c:pt idx="723">
                  <c:v>19.272459</c:v>
                </c:pt>
                <c:pt idx="724">
                  <c:v>19.2820034</c:v>
                </c:pt>
                <c:pt idx="725">
                  <c:v>19.2938328</c:v>
                </c:pt>
                <c:pt idx="726">
                  <c:v>19.304575</c:v>
                </c:pt>
                <c:pt idx="727">
                  <c:v>19.3107872</c:v>
                </c:pt>
                <c:pt idx="728">
                  <c:v>19.3220348</c:v>
                </c:pt>
                <c:pt idx="729">
                  <c:v>19.35734560000001</c:v>
                </c:pt>
                <c:pt idx="730">
                  <c:v>19.392416</c:v>
                </c:pt>
                <c:pt idx="731">
                  <c:v>19.37272259999989</c:v>
                </c:pt>
                <c:pt idx="732">
                  <c:v>19.313446</c:v>
                </c:pt>
                <c:pt idx="733">
                  <c:v>19.2482643</c:v>
                </c:pt>
                <c:pt idx="734">
                  <c:v>19.1949215</c:v>
                </c:pt>
                <c:pt idx="735">
                  <c:v>19.1569386</c:v>
                </c:pt>
                <c:pt idx="736">
                  <c:v>19.1315384</c:v>
                </c:pt>
                <c:pt idx="737">
                  <c:v>19.11478810000001</c:v>
                </c:pt>
                <c:pt idx="738">
                  <c:v>19.1036301</c:v>
                </c:pt>
                <c:pt idx="739">
                  <c:v>19.0960369</c:v>
                </c:pt>
                <c:pt idx="740">
                  <c:v>19.0907459</c:v>
                </c:pt>
                <c:pt idx="741">
                  <c:v>19.08697890000001</c:v>
                </c:pt>
                <c:pt idx="742">
                  <c:v>19.0842552</c:v>
                </c:pt>
                <c:pt idx="743">
                  <c:v>19.0822563</c:v>
                </c:pt>
                <c:pt idx="744">
                  <c:v>19.0807724</c:v>
                </c:pt>
                <c:pt idx="745">
                  <c:v>19.0796661</c:v>
                </c:pt>
                <c:pt idx="746">
                  <c:v>19.0788326</c:v>
                </c:pt>
                <c:pt idx="747">
                  <c:v>19.07820510000001</c:v>
                </c:pt>
                <c:pt idx="748">
                  <c:v>19.0777283</c:v>
                </c:pt>
                <c:pt idx="749">
                  <c:v>19.07736970000001</c:v>
                </c:pt>
                <c:pt idx="750">
                  <c:v>19.07709120000001</c:v>
                </c:pt>
                <c:pt idx="751">
                  <c:v>19.0768833</c:v>
                </c:pt>
                <c:pt idx="752">
                  <c:v>19.0767193</c:v>
                </c:pt>
                <c:pt idx="753">
                  <c:v>19.0765972</c:v>
                </c:pt>
                <c:pt idx="754">
                  <c:v>19.0765038</c:v>
                </c:pt>
                <c:pt idx="755">
                  <c:v>19.0764294</c:v>
                </c:pt>
                <c:pt idx="756">
                  <c:v>19.076376</c:v>
                </c:pt>
                <c:pt idx="757">
                  <c:v>19.076334</c:v>
                </c:pt>
                <c:pt idx="758">
                  <c:v>19.0763016</c:v>
                </c:pt>
                <c:pt idx="759">
                  <c:v>19.0762749</c:v>
                </c:pt>
                <c:pt idx="760">
                  <c:v>19.07625580000001</c:v>
                </c:pt>
                <c:pt idx="761">
                  <c:v>19.0762405</c:v>
                </c:pt>
                <c:pt idx="762">
                  <c:v>19.0763016</c:v>
                </c:pt>
                <c:pt idx="763">
                  <c:v>19.0764027</c:v>
                </c:pt>
                <c:pt idx="764">
                  <c:v>19.0765457</c:v>
                </c:pt>
                <c:pt idx="765">
                  <c:v>19.0767326</c:v>
                </c:pt>
                <c:pt idx="766">
                  <c:v>19.0769768</c:v>
                </c:pt>
                <c:pt idx="767">
                  <c:v>19.0772991</c:v>
                </c:pt>
                <c:pt idx="768">
                  <c:v>19.07771870000001</c:v>
                </c:pt>
                <c:pt idx="769">
                  <c:v>19.0782642</c:v>
                </c:pt>
                <c:pt idx="770">
                  <c:v>19.0789757</c:v>
                </c:pt>
                <c:pt idx="771">
                  <c:v>19.0799084</c:v>
                </c:pt>
                <c:pt idx="772">
                  <c:v>19.0811367</c:v>
                </c:pt>
                <c:pt idx="773">
                  <c:v>19.08275219999998</c:v>
                </c:pt>
                <c:pt idx="774">
                  <c:v>19.084877</c:v>
                </c:pt>
                <c:pt idx="775">
                  <c:v>19.0876808</c:v>
                </c:pt>
                <c:pt idx="776">
                  <c:v>19.0913982</c:v>
                </c:pt>
                <c:pt idx="777">
                  <c:v>19.096344</c:v>
                </c:pt>
                <c:pt idx="778">
                  <c:v>19.1029625</c:v>
                </c:pt>
                <c:pt idx="779">
                  <c:v>19.1118965</c:v>
                </c:pt>
                <c:pt idx="780">
                  <c:v>19.1241055</c:v>
                </c:pt>
                <c:pt idx="781">
                  <c:v>19.13790700000001</c:v>
                </c:pt>
                <c:pt idx="782">
                  <c:v>19.1503029</c:v>
                </c:pt>
                <c:pt idx="783">
                  <c:v>19.1606102</c:v>
                </c:pt>
                <c:pt idx="784">
                  <c:v>19.16889190000001</c:v>
                </c:pt>
                <c:pt idx="785">
                  <c:v>19.1754379</c:v>
                </c:pt>
                <c:pt idx="786">
                  <c:v>19.18055530000001</c:v>
                </c:pt>
                <c:pt idx="787">
                  <c:v>19.1845398</c:v>
                </c:pt>
                <c:pt idx="788">
                  <c:v>19.1876278</c:v>
                </c:pt>
                <c:pt idx="789">
                  <c:v>19.19001770000001</c:v>
                </c:pt>
                <c:pt idx="790">
                  <c:v>19.1918659</c:v>
                </c:pt>
                <c:pt idx="791">
                  <c:v>19.1932869</c:v>
                </c:pt>
                <c:pt idx="792">
                  <c:v>19.1943874</c:v>
                </c:pt>
                <c:pt idx="793">
                  <c:v>19.1952324</c:v>
                </c:pt>
                <c:pt idx="794">
                  <c:v>19.1958847</c:v>
                </c:pt>
                <c:pt idx="795">
                  <c:v>19.1963844</c:v>
                </c:pt>
                <c:pt idx="796">
                  <c:v>19.19677160000001</c:v>
                </c:pt>
                <c:pt idx="797">
                  <c:v>19.1970711</c:v>
                </c:pt>
                <c:pt idx="798">
                  <c:v>19.197298</c:v>
                </c:pt>
                <c:pt idx="799">
                  <c:v>19.19747540000001</c:v>
                </c:pt>
                <c:pt idx="800">
                  <c:v>19.1975594</c:v>
                </c:pt>
                <c:pt idx="801">
                  <c:v>19.1976242</c:v>
                </c:pt>
                <c:pt idx="802">
                  <c:v>19.1976948</c:v>
                </c:pt>
                <c:pt idx="803">
                  <c:v>19.19778060000001</c:v>
                </c:pt>
                <c:pt idx="804">
                  <c:v>19.1978893</c:v>
                </c:pt>
                <c:pt idx="805">
                  <c:v>19.1980286</c:v>
                </c:pt>
                <c:pt idx="806">
                  <c:v>19.1982098</c:v>
                </c:pt>
                <c:pt idx="807">
                  <c:v>19.1984406</c:v>
                </c:pt>
                <c:pt idx="808">
                  <c:v>19.19874</c:v>
                </c:pt>
                <c:pt idx="809">
                  <c:v>19.1991234</c:v>
                </c:pt>
                <c:pt idx="810">
                  <c:v>19.19961170000001</c:v>
                </c:pt>
                <c:pt idx="811">
                  <c:v>19.2002201</c:v>
                </c:pt>
                <c:pt idx="812">
                  <c:v>19.20099830000001</c:v>
                </c:pt>
                <c:pt idx="813">
                  <c:v>19.20198630000001</c:v>
                </c:pt>
                <c:pt idx="814">
                  <c:v>19.2032223</c:v>
                </c:pt>
                <c:pt idx="815">
                  <c:v>19.204771</c:v>
                </c:pt>
                <c:pt idx="816">
                  <c:v>19.2067566</c:v>
                </c:pt>
                <c:pt idx="817">
                  <c:v>19.209425</c:v>
                </c:pt>
                <c:pt idx="818">
                  <c:v>19.2132912</c:v>
                </c:pt>
                <c:pt idx="819">
                  <c:v>19.2194443</c:v>
                </c:pt>
                <c:pt idx="820">
                  <c:v>19.2290325</c:v>
                </c:pt>
                <c:pt idx="821">
                  <c:v>19.2419071</c:v>
                </c:pt>
                <c:pt idx="822">
                  <c:v>19.2574863</c:v>
                </c:pt>
                <c:pt idx="823">
                  <c:v>19.27573969999989</c:v>
                </c:pt>
                <c:pt idx="824">
                  <c:v>19.2985115</c:v>
                </c:pt>
                <c:pt idx="825">
                  <c:v>19.3292522</c:v>
                </c:pt>
                <c:pt idx="826">
                  <c:v>19.3636742</c:v>
                </c:pt>
                <c:pt idx="827">
                  <c:v>19.38843349999998</c:v>
                </c:pt>
                <c:pt idx="828">
                  <c:v>19.4000168</c:v>
                </c:pt>
                <c:pt idx="829">
                  <c:v>19.41117670000001</c:v>
                </c:pt>
                <c:pt idx="830">
                  <c:v>19.41704560000001</c:v>
                </c:pt>
                <c:pt idx="831">
                  <c:v>19.3992233</c:v>
                </c:pt>
                <c:pt idx="832">
                  <c:v>19.3604755</c:v>
                </c:pt>
                <c:pt idx="833">
                  <c:v>19.311388</c:v>
                </c:pt>
                <c:pt idx="834">
                  <c:v>19.2614479</c:v>
                </c:pt>
                <c:pt idx="835">
                  <c:v>19.2161751</c:v>
                </c:pt>
                <c:pt idx="836">
                  <c:v>19.177597</c:v>
                </c:pt>
                <c:pt idx="837">
                  <c:v>19.1458282</c:v>
                </c:pt>
                <c:pt idx="838">
                  <c:v>19.1203671</c:v>
                </c:pt>
                <c:pt idx="839">
                  <c:v>19.1005001</c:v>
                </c:pt>
                <c:pt idx="840">
                  <c:v>19.0853653</c:v>
                </c:pt>
                <c:pt idx="841">
                  <c:v>19.07403560000001</c:v>
                </c:pt>
                <c:pt idx="842">
                  <c:v>19.0656319</c:v>
                </c:pt>
                <c:pt idx="843">
                  <c:v>19.0594311</c:v>
                </c:pt>
                <c:pt idx="844">
                  <c:v>19.05486490000001</c:v>
                </c:pt>
                <c:pt idx="845">
                  <c:v>19.05149460000001</c:v>
                </c:pt>
                <c:pt idx="846">
                  <c:v>19.048996</c:v>
                </c:pt>
                <c:pt idx="847">
                  <c:v>19.0471306</c:v>
                </c:pt>
                <c:pt idx="848">
                  <c:v>19.04573249999989</c:v>
                </c:pt>
                <c:pt idx="849">
                  <c:v>19.0446796</c:v>
                </c:pt>
                <c:pt idx="850">
                  <c:v>19.04388430000001</c:v>
                </c:pt>
                <c:pt idx="851">
                  <c:v>19.0432796</c:v>
                </c:pt>
                <c:pt idx="852">
                  <c:v>19.04281810000001</c:v>
                </c:pt>
                <c:pt idx="853">
                  <c:v>19.042469</c:v>
                </c:pt>
                <c:pt idx="854">
                  <c:v>19.0422001</c:v>
                </c:pt>
                <c:pt idx="855">
                  <c:v>19.0419941</c:v>
                </c:pt>
                <c:pt idx="856">
                  <c:v>19.04183770000001</c:v>
                </c:pt>
                <c:pt idx="857">
                  <c:v>19.0417175</c:v>
                </c:pt>
                <c:pt idx="858">
                  <c:v>19.0416241</c:v>
                </c:pt>
                <c:pt idx="859">
                  <c:v>19.0415535</c:v>
                </c:pt>
                <c:pt idx="860">
                  <c:v>19.0415001</c:v>
                </c:pt>
                <c:pt idx="861">
                  <c:v>19.0414581</c:v>
                </c:pt>
                <c:pt idx="862">
                  <c:v>19.0414925</c:v>
                </c:pt>
                <c:pt idx="863">
                  <c:v>19.0415688</c:v>
                </c:pt>
                <c:pt idx="864">
                  <c:v>19.0416775</c:v>
                </c:pt>
                <c:pt idx="865">
                  <c:v>19.04182430000001</c:v>
                </c:pt>
                <c:pt idx="866">
                  <c:v>19.042017</c:v>
                </c:pt>
                <c:pt idx="867">
                  <c:v>19.042263</c:v>
                </c:pt>
                <c:pt idx="868">
                  <c:v>19.04258919999998</c:v>
                </c:pt>
                <c:pt idx="869">
                  <c:v>19.0430126</c:v>
                </c:pt>
                <c:pt idx="870">
                  <c:v>19.0435696</c:v>
                </c:pt>
                <c:pt idx="871">
                  <c:v>19.0443039</c:v>
                </c:pt>
                <c:pt idx="872">
                  <c:v>19.0452728</c:v>
                </c:pt>
                <c:pt idx="873">
                  <c:v>19.04655840000001</c:v>
                </c:pt>
                <c:pt idx="874">
                  <c:v>19.0482616</c:v>
                </c:pt>
                <c:pt idx="875">
                  <c:v>19.0505257</c:v>
                </c:pt>
                <c:pt idx="876">
                  <c:v>19.0535526</c:v>
                </c:pt>
                <c:pt idx="877">
                  <c:v>19.057621</c:v>
                </c:pt>
                <c:pt idx="878">
                  <c:v>19.0631332</c:v>
                </c:pt>
                <c:pt idx="879">
                  <c:v>19.0706825</c:v>
                </c:pt>
                <c:pt idx="880">
                  <c:v>19.0811939</c:v>
                </c:pt>
                <c:pt idx="881">
                  <c:v>19.0932732</c:v>
                </c:pt>
                <c:pt idx="882">
                  <c:v>19.10424800000001</c:v>
                </c:pt>
                <c:pt idx="883">
                  <c:v>19.113451</c:v>
                </c:pt>
                <c:pt idx="884">
                  <c:v>19.1208858</c:v>
                </c:pt>
                <c:pt idx="885">
                  <c:v>19.1267815</c:v>
                </c:pt>
                <c:pt idx="886">
                  <c:v>19.1313934</c:v>
                </c:pt>
                <c:pt idx="887">
                  <c:v>19.1349907</c:v>
                </c:pt>
                <c:pt idx="888">
                  <c:v>19.1377792</c:v>
                </c:pt>
                <c:pt idx="889">
                  <c:v>19.13993840000001</c:v>
                </c:pt>
                <c:pt idx="890">
                  <c:v>19.1416035</c:v>
                </c:pt>
                <c:pt idx="891">
                  <c:v>19.1428909</c:v>
                </c:pt>
                <c:pt idx="892">
                  <c:v>19.1438828</c:v>
                </c:pt>
                <c:pt idx="893">
                  <c:v>19.1446476</c:v>
                </c:pt>
                <c:pt idx="894">
                  <c:v>19.145237</c:v>
                </c:pt>
                <c:pt idx="895">
                  <c:v>19.1456909</c:v>
                </c:pt>
                <c:pt idx="896">
                  <c:v>19.14603810000001</c:v>
                </c:pt>
                <c:pt idx="897">
                  <c:v>19.146307</c:v>
                </c:pt>
                <c:pt idx="898">
                  <c:v>19.1465168</c:v>
                </c:pt>
                <c:pt idx="899">
                  <c:v>19.1466751</c:v>
                </c:pt>
                <c:pt idx="900">
                  <c:v>19.1467419</c:v>
                </c:pt>
                <c:pt idx="901">
                  <c:v>19.1467896</c:v>
                </c:pt>
                <c:pt idx="902">
                  <c:v>19.1468391</c:v>
                </c:pt>
                <c:pt idx="903">
                  <c:v>19.1468925</c:v>
                </c:pt>
                <c:pt idx="904">
                  <c:v>19.1469631</c:v>
                </c:pt>
                <c:pt idx="905">
                  <c:v>19.1470528</c:v>
                </c:pt>
                <c:pt idx="906">
                  <c:v>19.14716720000001</c:v>
                </c:pt>
                <c:pt idx="907">
                  <c:v>19.1473141</c:v>
                </c:pt>
                <c:pt idx="908">
                  <c:v>19.1475029</c:v>
                </c:pt>
                <c:pt idx="909">
                  <c:v>19.14774510000001</c:v>
                </c:pt>
                <c:pt idx="910">
                  <c:v>19.1480427</c:v>
                </c:pt>
                <c:pt idx="911">
                  <c:v>19.1484032</c:v>
                </c:pt>
                <c:pt idx="912">
                  <c:v>19.1488533</c:v>
                </c:pt>
                <c:pt idx="913">
                  <c:v>19.1494122</c:v>
                </c:pt>
                <c:pt idx="914">
                  <c:v>19.1501007</c:v>
                </c:pt>
                <c:pt idx="915">
                  <c:v>19.1509171</c:v>
                </c:pt>
                <c:pt idx="916">
                  <c:v>19.1519661</c:v>
                </c:pt>
                <c:pt idx="917">
                  <c:v>19.1534233</c:v>
                </c:pt>
                <c:pt idx="918">
                  <c:v>19.1558056</c:v>
                </c:pt>
                <c:pt idx="919">
                  <c:v>19.1603107</c:v>
                </c:pt>
                <c:pt idx="920">
                  <c:v>19.1679859</c:v>
                </c:pt>
                <c:pt idx="921">
                  <c:v>19.1779003</c:v>
                </c:pt>
                <c:pt idx="922">
                  <c:v>19.1889248</c:v>
                </c:pt>
                <c:pt idx="923">
                  <c:v>19.2016716</c:v>
                </c:pt>
                <c:pt idx="924">
                  <c:v>19.2198238</c:v>
                </c:pt>
                <c:pt idx="925">
                  <c:v>19.2502174</c:v>
                </c:pt>
                <c:pt idx="926">
                  <c:v>19.292675</c:v>
                </c:pt>
                <c:pt idx="927">
                  <c:v>19.3279896</c:v>
                </c:pt>
                <c:pt idx="928">
                  <c:v>19.3463783</c:v>
                </c:pt>
                <c:pt idx="929">
                  <c:v>19.374115</c:v>
                </c:pt>
                <c:pt idx="930">
                  <c:v>19.4092102</c:v>
                </c:pt>
                <c:pt idx="931">
                  <c:v>19.40415</c:v>
                </c:pt>
                <c:pt idx="932">
                  <c:v>19.3582535</c:v>
                </c:pt>
                <c:pt idx="933">
                  <c:v>19.2987556</c:v>
                </c:pt>
                <c:pt idx="934">
                  <c:v>19.2462044</c:v>
                </c:pt>
                <c:pt idx="935">
                  <c:v>19.2073326</c:v>
                </c:pt>
                <c:pt idx="936">
                  <c:v>19.1806087</c:v>
                </c:pt>
                <c:pt idx="937">
                  <c:v>19.1624165</c:v>
                </c:pt>
                <c:pt idx="938">
                  <c:v>19.149826</c:v>
                </c:pt>
                <c:pt idx="939">
                  <c:v>19.1408958</c:v>
                </c:pt>
                <c:pt idx="940">
                  <c:v>19.1343994</c:v>
                </c:pt>
                <c:pt idx="941">
                  <c:v>19.12956430000001</c:v>
                </c:pt>
                <c:pt idx="942">
                  <c:v>19.1258984</c:v>
                </c:pt>
                <c:pt idx="943">
                  <c:v>19.123085</c:v>
                </c:pt>
                <c:pt idx="944">
                  <c:v>19.1209049</c:v>
                </c:pt>
                <c:pt idx="945">
                  <c:v>19.1192131</c:v>
                </c:pt>
                <c:pt idx="946">
                  <c:v>19.117897</c:v>
                </c:pt>
                <c:pt idx="947">
                  <c:v>19.1168747</c:v>
                </c:pt>
                <c:pt idx="948">
                  <c:v>19.1160812</c:v>
                </c:pt>
                <c:pt idx="949">
                  <c:v>19.1154671</c:v>
                </c:pt>
                <c:pt idx="950">
                  <c:v>19.11499210000001</c:v>
                </c:pt>
                <c:pt idx="951">
                  <c:v>19.114624</c:v>
                </c:pt>
                <c:pt idx="952">
                  <c:v>19.1143398</c:v>
                </c:pt>
                <c:pt idx="953">
                  <c:v>19.11412050000001</c:v>
                </c:pt>
                <c:pt idx="954">
                  <c:v>19.1139507</c:v>
                </c:pt>
                <c:pt idx="955">
                  <c:v>19.1138229</c:v>
                </c:pt>
                <c:pt idx="956">
                  <c:v>19.1137199</c:v>
                </c:pt>
                <c:pt idx="957">
                  <c:v>19.1136398</c:v>
                </c:pt>
                <c:pt idx="958">
                  <c:v>19.1135807</c:v>
                </c:pt>
                <c:pt idx="959">
                  <c:v>19.1135368</c:v>
                </c:pt>
                <c:pt idx="960">
                  <c:v>19.1135025</c:v>
                </c:pt>
                <c:pt idx="961">
                  <c:v>19.1134758</c:v>
                </c:pt>
                <c:pt idx="962">
                  <c:v>19.1135235</c:v>
                </c:pt>
                <c:pt idx="963">
                  <c:v>19.11361310000001</c:v>
                </c:pt>
                <c:pt idx="964">
                  <c:v>19.1137409</c:v>
                </c:pt>
                <c:pt idx="965">
                  <c:v>19.1139088</c:v>
                </c:pt>
                <c:pt idx="966">
                  <c:v>19.11413</c:v>
                </c:pt>
                <c:pt idx="967">
                  <c:v>19.1144142</c:v>
                </c:pt>
                <c:pt idx="968">
                  <c:v>19.11479</c:v>
                </c:pt>
                <c:pt idx="969">
                  <c:v>19.1152763</c:v>
                </c:pt>
                <c:pt idx="970">
                  <c:v>19.1159134</c:v>
                </c:pt>
                <c:pt idx="971">
                  <c:v>19.1167488</c:v>
                </c:pt>
                <c:pt idx="972">
                  <c:v>19.1178436</c:v>
                </c:pt>
                <c:pt idx="973">
                  <c:v>19.1192837</c:v>
                </c:pt>
                <c:pt idx="974">
                  <c:v>19.1211739</c:v>
                </c:pt>
                <c:pt idx="975">
                  <c:v>19.12366100000001</c:v>
                </c:pt>
                <c:pt idx="976">
                  <c:v>19.1269302</c:v>
                </c:pt>
                <c:pt idx="977">
                  <c:v>19.1312504</c:v>
                </c:pt>
                <c:pt idx="978">
                  <c:v>19.1369495</c:v>
                </c:pt>
                <c:pt idx="979">
                  <c:v>19.1445045</c:v>
                </c:pt>
                <c:pt idx="980">
                  <c:v>19.1545601</c:v>
                </c:pt>
                <c:pt idx="981">
                  <c:v>19.1655979</c:v>
                </c:pt>
                <c:pt idx="982">
                  <c:v>19.1752644</c:v>
                </c:pt>
                <c:pt idx="983">
                  <c:v>19.1831322</c:v>
                </c:pt>
                <c:pt idx="984">
                  <c:v>19.1893559</c:v>
                </c:pt>
                <c:pt idx="985">
                  <c:v>19.1942215</c:v>
                </c:pt>
                <c:pt idx="986">
                  <c:v>19.19799800000001</c:v>
                </c:pt>
                <c:pt idx="987">
                  <c:v>19.2009258</c:v>
                </c:pt>
                <c:pt idx="988">
                  <c:v>19.2031898</c:v>
                </c:pt>
                <c:pt idx="989">
                  <c:v>19.2049408</c:v>
                </c:pt>
                <c:pt idx="990">
                  <c:v>19.2062912</c:v>
                </c:pt>
                <c:pt idx="991">
                  <c:v>19.2073345</c:v>
                </c:pt>
                <c:pt idx="992">
                  <c:v>19.2081356</c:v>
                </c:pt>
                <c:pt idx="993">
                  <c:v>19.2087555</c:v>
                </c:pt>
                <c:pt idx="994">
                  <c:v>19.2092323</c:v>
                </c:pt>
                <c:pt idx="995">
                  <c:v>19.2096004</c:v>
                </c:pt>
                <c:pt idx="996">
                  <c:v>19.2098846</c:v>
                </c:pt>
                <c:pt idx="997">
                  <c:v>19.210104</c:v>
                </c:pt>
                <c:pt idx="998">
                  <c:v>19.210268</c:v>
                </c:pt>
                <c:pt idx="999">
                  <c:v>19.2103996</c:v>
                </c:pt>
                <c:pt idx="1000">
                  <c:v>19.2104397</c:v>
                </c:pt>
                <c:pt idx="1001">
                  <c:v>19.2104568</c:v>
                </c:pt>
                <c:pt idx="1002">
                  <c:v>19.2104645</c:v>
                </c:pt>
                <c:pt idx="1003">
                  <c:v>19.2104683</c:v>
                </c:pt>
                <c:pt idx="1004">
                  <c:v>19.2104702</c:v>
                </c:pt>
                <c:pt idx="1005">
                  <c:v>19.210474</c:v>
                </c:pt>
                <c:pt idx="1006">
                  <c:v>19.2104778</c:v>
                </c:pt>
                <c:pt idx="1007">
                  <c:v>19.2104797</c:v>
                </c:pt>
                <c:pt idx="1008">
                  <c:v>19.2104836</c:v>
                </c:pt>
                <c:pt idx="1009">
                  <c:v>19.2104778</c:v>
                </c:pt>
                <c:pt idx="1010">
                  <c:v>19.2104568</c:v>
                </c:pt>
                <c:pt idx="1011">
                  <c:v>19.2104168</c:v>
                </c:pt>
                <c:pt idx="1012">
                  <c:v>19.2103481</c:v>
                </c:pt>
                <c:pt idx="1013">
                  <c:v>19.210247</c:v>
                </c:pt>
                <c:pt idx="1014">
                  <c:v>19.2100945</c:v>
                </c:pt>
                <c:pt idx="1015">
                  <c:v>19.2098808</c:v>
                </c:pt>
                <c:pt idx="1016">
                  <c:v>19.20964619999998</c:v>
                </c:pt>
                <c:pt idx="1017">
                  <c:v>19.2095146</c:v>
                </c:pt>
                <c:pt idx="1018">
                  <c:v>19.2098446</c:v>
                </c:pt>
                <c:pt idx="1019">
                  <c:v>19.2113953</c:v>
                </c:pt>
                <c:pt idx="1020">
                  <c:v>19.2144318</c:v>
                </c:pt>
                <c:pt idx="1021">
                  <c:v>19.2170944</c:v>
                </c:pt>
                <c:pt idx="1022">
                  <c:v>19.2178288</c:v>
                </c:pt>
                <c:pt idx="1023">
                  <c:v>19.217968</c:v>
                </c:pt>
                <c:pt idx="1024">
                  <c:v>19.2212944</c:v>
                </c:pt>
                <c:pt idx="1025">
                  <c:v>19.23419760000001</c:v>
                </c:pt>
                <c:pt idx="1026">
                  <c:v>19.26312259999989</c:v>
                </c:pt>
                <c:pt idx="1027">
                  <c:v>19.29874609999989</c:v>
                </c:pt>
                <c:pt idx="1028">
                  <c:v>19.3208809</c:v>
                </c:pt>
                <c:pt idx="1029">
                  <c:v>19.3498993</c:v>
                </c:pt>
                <c:pt idx="1030">
                  <c:v>19.3812809</c:v>
                </c:pt>
                <c:pt idx="1031">
                  <c:v>19.3642712</c:v>
                </c:pt>
                <c:pt idx="1032">
                  <c:v>19.3061295</c:v>
                </c:pt>
                <c:pt idx="1033">
                  <c:v>19.23756030000001</c:v>
                </c:pt>
                <c:pt idx="1034">
                  <c:v>19.1797447</c:v>
                </c:pt>
                <c:pt idx="1035">
                  <c:v>19.138773</c:v>
                </c:pt>
                <c:pt idx="1036">
                  <c:v>19.1121655</c:v>
                </c:pt>
                <c:pt idx="1037">
                  <c:v>19.0954266</c:v>
                </c:pt>
                <c:pt idx="1038">
                  <c:v>19.0849457</c:v>
                </c:pt>
                <c:pt idx="1039">
                  <c:v>19.0783424</c:v>
                </c:pt>
                <c:pt idx="1040">
                  <c:v>19.07412530000001</c:v>
                </c:pt>
                <c:pt idx="1041">
                  <c:v>19.0714054</c:v>
                </c:pt>
                <c:pt idx="1042">
                  <c:v>19.0696182</c:v>
                </c:pt>
                <c:pt idx="1043">
                  <c:v>19.0684261</c:v>
                </c:pt>
                <c:pt idx="1044">
                  <c:v>19.0676155</c:v>
                </c:pt>
                <c:pt idx="1045">
                  <c:v>19.0670547</c:v>
                </c:pt>
                <c:pt idx="1046">
                  <c:v>19.0666618</c:v>
                </c:pt>
                <c:pt idx="1047">
                  <c:v>19.0663815</c:v>
                </c:pt>
                <c:pt idx="1048">
                  <c:v>19.0661793</c:v>
                </c:pt>
                <c:pt idx="1049">
                  <c:v>19.0660324</c:v>
                </c:pt>
                <c:pt idx="1050">
                  <c:v>19.0659237</c:v>
                </c:pt>
                <c:pt idx="1051">
                  <c:v>19.0658417</c:v>
                </c:pt>
                <c:pt idx="1052">
                  <c:v>19.0657806</c:v>
                </c:pt>
                <c:pt idx="1053">
                  <c:v>19.06573679999989</c:v>
                </c:pt>
                <c:pt idx="1054">
                  <c:v>19.06570049999998</c:v>
                </c:pt>
                <c:pt idx="1055">
                  <c:v>19.0656757</c:v>
                </c:pt>
                <c:pt idx="1056">
                  <c:v>19.0656548</c:v>
                </c:pt>
                <c:pt idx="1057">
                  <c:v>19.06563949999989</c:v>
                </c:pt>
                <c:pt idx="1058">
                  <c:v>19.06562999999989</c:v>
                </c:pt>
                <c:pt idx="1059">
                  <c:v>19.0656165999999</c:v>
                </c:pt>
                <c:pt idx="1060">
                  <c:v>19.06561089999989</c:v>
                </c:pt>
                <c:pt idx="1061">
                  <c:v>19.0656071</c:v>
                </c:pt>
                <c:pt idx="1062">
                  <c:v>19.0656738</c:v>
                </c:pt>
                <c:pt idx="1063">
                  <c:v>19.0657864</c:v>
                </c:pt>
                <c:pt idx="1064">
                  <c:v>19.06594279999998</c:v>
                </c:pt>
                <c:pt idx="1065">
                  <c:v>19.0661469</c:v>
                </c:pt>
                <c:pt idx="1066">
                  <c:v>19.066412</c:v>
                </c:pt>
                <c:pt idx="1067">
                  <c:v>19.066761</c:v>
                </c:pt>
                <c:pt idx="1068">
                  <c:v>19.0672131</c:v>
                </c:pt>
                <c:pt idx="1069">
                  <c:v>19.0678043</c:v>
                </c:pt>
                <c:pt idx="1070">
                  <c:v>19.0685787</c:v>
                </c:pt>
                <c:pt idx="1071">
                  <c:v>19.0695934</c:v>
                </c:pt>
                <c:pt idx="1072">
                  <c:v>19.0709248</c:v>
                </c:pt>
                <c:pt idx="1073">
                  <c:v>19.0726795</c:v>
                </c:pt>
                <c:pt idx="1074">
                  <c:v>19.0749931</c:v>
                </c:pt>
                <c:pt idx="1075">
                  <c:v>19.0780525</c:v>
                </c:pt>
                <c:pt idx="1076">
                  <c:v>19.08212279999998</c:v>
                </c:pt>
                <c:pt idx="1077">
                  <c:v>19.0875702</c:v>
                </c:pt>
                <c:pt idx="1078">
                  <c:v>19.0949059</c:v>
                </c:pt>
                <c:pt idx="1079">
                  <c:v>19.1048737</c:v>
                </c:pt>
                <c:pt idx="1080">
                  <c:v>19.1185722</c:v>
                </c:pt>
                <c:pt idx="1081">
                  <c:v>19.1341209</c:v>
                </c:pt>
                <c:pt idx="1082">
                  <c:v>19.1481113</c:v>
                </c:pt>
                <c:pt idx="1083">
                  <c:v>19.1597462</c:v>
                </c:pt>
                <c:pt idx="1084">
                  <c:v>19.16908070000001</c:v>
                </c:pt>
                <c:pt idx="1085">
                  <c:v>19.1764412</c:v>
                </c:pt>
                <c:pt idx="1086">
                  <c:v>19.1821804</c:v>
                </c:pt>
                <c:pt idx="1087">
                  <c:v>19.186636</c:v>
                </c:pt>
                <c:pt idx="1088">
                  <c:v>19.1900787</c:v>
                </c:pt>
                <c:pt idx="1089">
                  <c:v>19.19273949999998</c:v>
                </c:pt>
                <c:pt idx="1090">
                  <c:v>19.194788</c:v>
                </c:pt>
                <c:pt idx="1091">
                  <c:v>19.1963654</c:v>
                </c:pt>
                <c:pt idx="1092">
                  <c:v>19.1975822</c:v>
                </c:pt>
                <c:pt idx="1093">
                  <c:v>19.1985168</c:v>
                </c:pt>
                <c:pt idx="1094">
                  <c:v>19.1992378</c:v>
                </c:pt>
                <c:pt idx="1095">
                  <c:v>19.1997929</c:v>
                </c:pt>
                <c:pt idx="1096">
                  <c:v>19.2002182</c:v>
                </c:pt>
                <c:pt idx="1097">
                  <c:v>19.20054629999989</c:v>
                </c:pt>
                <c:pt idx="1098">
                  <c:v>19.2007999</c:v>
                </c:pt>
                <c:pt idx="1099">
                  <c:v>19.2009926</c:v>
                </c:pt>
                <c:pt idx="1100">
                  <c:v>19.2010918</c:v>
                </c:pt>
                <c:pt idx="1101">
                  <c:v>19.2011776</c:v>
                </c:pt>
                <c:pt idx="1102">
                  <c:v>19.201273</c:v>
                </c:pt>
                <c:pt idx="1103">
                  <c:v>19.2013893</c:v>
                </c:pt>
                <c:pt idx="1104">
                  <c:v>19.2015362</c:v>
                </c:pt>
                <c:pt idx="1105">
                  <c:v>19.2017269</c:v>
                </c:pt>
                <c:pt idx="1106">
                  <c:v>19.2019749</c:v>
                </c:pt>
                <c:pt idx="1107">
                  <c:v>19.2022915</c:v>
                </c:pt>
                <c:pt idx="1108">
                  <c:v>19.20270349999998</c:v>
                </c:pt>
                <c:pt idx="1109">
                  <c:v>19.203228</c:v>
                </c:pt>
                <c:pt idx="1110">
                  <c:v>19.2038994</c:v>
                </c:pt>
                <c:pt idx="1111">
                  <c:v>19.2047443</c:v>
                </c:pt>
                <c:pt idx="1112">
                  <c:v>19.2058201</c:v>
                </c:pt>
                <c:pt idx="1113">
                  <c:v>19.2071762</c:v>
                </c:pt>
                <c:pt idx="1114">
                  <c:v>19.2088623</c:v>
                </c:pt>
                <c:pt idx="1115">
                  <c:v>19.2109451</c:v>
                </c:pt>
                <c:pt idx="1116">
                  <c:v>19.213541</c:v>
                </c:pt>
                <c:pt idx="1117">
                  <c:v>19.21681210000001</c:v>
                </c:pt>
                <c:pt idx="1118">
                  <c:v>19.2211266</c:v>
                </c:pt>
                <c:pt idx="1119">
                  <c:v>19.2272415</c:v>
                </c:pt>
                <c:pt idx="1120">
                  <c:v>19.2359276</c:v>
                </c:pt>
                <c:pt idx="1121">
                  <c:v>19.24689100000001</c:v>
                </c:pt>
                <c:pt idx="1122">
                  <c:v>19.2594643</c:v>
                </c:pt>
                <c:pt idx="1123">
                  <c:v>19.2737236</c:v>
                </c:pt>
                <c:pt idx="1124">
                  <c:v>19.2921219</c:v>
                </c:pt>
                <c:pt idx="1125">
                  <c:v>19.31914710000001</c:v>
                </c:pt>
                <c:pt idx="1126">
                  <c:v>19.3494778</c:v>
                </c:pt>
                <c:pt idx="1127">
                  <c:v>19.3669395</c:v>
                </c:pt>
                <c:pt idx="1128">
                  <c:v>19.3750916</c:v>
                </c:pt>
                <c:pt idx="1129">
                  <c:v>19.3967628</c:v>
                </c:pt>
                <c:pt idx="1130">
                  <c:v>19.42214779999998</c:v>
                </c:pt>
                <c:pt idx="1131">
                  <c:v>19.404213</c:v>
                </c:pt>
                <c:pt idx="1132">
                  <c:v>19.3420238</c:v>
                </c:pt>
                <c:pt idx="1133">
                  <c:v>19.263361</c:v>
                </c:pt>
                <c:pt idx="1134">
                  <c:v>19.1915817</c:v>
                </c:pt>
                <c:pt idx="1135">
                  <c:v>19.1365108</c:v>
                </c:pt>
                <c:pt idx="1136">
                  <c:v>19.098793</c:v>
                </c:pt>
                <c:pt idx="1137">
                  <c:v>19.0748653</c:v>
                </c:pt>
                <c:pt idx="1138">
                  <c:v>19.0604801</c:v>
                </c:pt>
                <c:pt idx="1139">
                  <c:v>19.0521278</c:v>
                </c:pt>
                <c:pt idx="1140">
                  <c:v>19.0473671</c:v>
                </c:pt>
                <c:pt idx="1141">
                  <c:v>19.0446682</c:v>
                </c:pt>
                <c:pt idx="1142">
                  <c:v>19.0431271</c:v>
                </c:pt>
                <c:pt idx="1143">
                  <c:v>19.0422382</c:v>
                </c:pt>
                <c:pt idx="1144">
                  <c:v>19.0417156</c:v>
                </c:pt>
                <c:pt idx="1145">
                  <c:v>19.0414028</c:v>
                </c:pt>
                <c:pt idx="1146">
                  <c:v>19.0412102</c:v>
                </c:pt>
                <c:pt idx="1147">
                  <c:v>19.0410938</c:v>
                </c:pt>
                <c:pt idx="1148">
                  <c:v>19.0410213</c:v>
                </c:pt>
                <c:pt idx="1149">
                  <c:v>19.04097370000001</c:v>
                </c:pt>
                <c:pt idx="1150">
                  <c:v>19.0409412</c:v>
                </c:pt>
                <c:pt idx="1151">
                  <c:v>19.0409222</c:v>
                </c:pt>
                <c:pt idx="1152">
                  <c:v>19.0409088</c:v>
                </c:pt>
                <c:pt idx="1153">
                  <c:v>19.0408993</c:v>
                </c:pt>
                <c:pt idx="1154">
                  <c:v>19.0408936</c:v>
                </c:pt>
                <c:pt idx="1155">
                  <c:v>19.0408878</c:v>
                </c:pt>
                <c:pt idx="1156">
                  <c:v>19.0408821</c:v>
                </c:pt>
                <c:pt idx="1157">
                  <c:v>19.0408802</c:v>
                </c:pt>
                <c:pt idx="1158">
                  <c:v>19.0408802</c:v>
                </c:pt>
                <c:pt idx="1159">
                  <c:v>19.0408783</c:v>
                </c:pt>
                <c:pt idx="1160">
                  <c:v>19.04087640000001</c:v>
                </c:pt>
                <c:pt idx="1161">
                  <c:v>19.04087640000001</c:v>
                </c:pt>
                <c:pt idx="1162">
                  <c:v>19.0409489</c:v>
                </c:pt>
                <c:pt idx="1163">
                  <c:v>19.0410614</c:v>
                </c:pt>
                <c:pt idx="1164">
                  <c:v>19.0412235</c:v>
                </c:pt>
                <c:pt idx="1165">
                  <c:v>19.0414352</c:v>
                </c:pt>
                <c:pt idx="1166">
                  <c:v>19.0417118</c:v>
                </c:pt>
                <c:pt idx="1167">
                  <c:v>19.0420704</c:v>
                </c:pt>
                <c:pt idx="1168">
                  <c:v>19.04253959999989</c:v>
                </c:pt>
                <c:pt idx="1169">
                  <c:v>19.04315190000001</c:v>
                </c:pt>
                <c:pt idx="1170">
                  <c:v>19.043951</c:v>
                </c:pt>
                <c:pt idx="1171">
                  <c:v>19.045002</c:v>
                </c:pt>
                <c:pt idx="1172">
                  <c:v>19.0463791</c:v>
                </c:pt>
                <c:pt idx="1173">
                  <c:v>19.048193</c:v>
                </c:pt>
                <c:pt idx="1174">
                  <c:v>19.0505886</c:v>
                </c:pt>
                <c:pt idx="1175">
                  <c:v>19.0537567</c:v>
                </c:pt>
                <c:pt idx="1176">
                  <c:v>19.0579681</c:v>
                </c:pt>
                <c:pt idx="1177">
                  <c:v>19.0635986</c:v>
                </c:pt>
                <c:pt idx="1178">
                  <c:v>19.0711765</c:v>
                </c:pt>
                <c:pt idx="1179">
                  <c:v>19.0814648</c:v>
                </c:pt>
                <c:pt idx="1180">
                  <c:v>19.0955887</c:v>
                </c:pt>
                <c:pt idx="1181">
                  <c:v>19.1115875</c:v>
                </c:pt>
                <c:pt idx="1182">
                  <c:v>19.1259365</c:v>
                </c:pt>
                <c:pt idx="1183">
                  <c:v>19.1378136</c:v>
                </c:pt>
                <c:pt idx="1184">
                  <c:v>19.1472969</c:v>
                </c:pt>
                <c:pt idx="1185">
                  <c:v>19.1547279</c:v>
                </c:pt>
                <c:pt idx="1186">
                  <c:v>19.1605015</c:v>
                </c:pt>
                <c:pt idx="1187">
                  <c:v>19.1649666</c:v>
                </c:pt>
                <c:pt idx="1188">
                  <c:v>19.1684093</c:v>
                </c:pt>
                <c:pt idx="1189">
                  <c:v>19.1710587</c:v>
                </c:pt>
                <c:pt idx="1190">
                  <c:v>19.1730919</c:v>
                </c:pt>
                <c:pt idx="1191">
                  <c:v>19.17465780000001</c:v>
                </c:pt>
                <c:pt idx="1192">
                  <c:v>19.1758614</c:v>
                </c:pt>
                <c:pt idx="1193">
                  <c:v>19.17678830000001</c:v>
                </c:pt>
                <c:pt idx="1194">
                  <c:v>19.1775017</c:v>
                </c:pt>
                <c:pt idx="1195">
                  <c:v>19.1780491</c:v>
                </c:pt>
                <c:pt idx="1196">
                  <c:v>19.1784687</c:v>
                </c:pt>
                <c:pt idx="1197">
                  <c:v>19.178793</c:v>
                </c:pt>
                <c:pt idx="1198">
                  <c:v>19.1790428</c:v>
                </c:pt>
                <c:pt idx="1199">
                  <c:v>19.1792355</c:v>
                </c:pt>
                <c:pt idx="1200">
                  <c:v>19.1793327</c:v>
                </c:pt>
                <c:pt idx="1201">
                  <c:v>19.1794167</c:v>
                </c:pt>
                <c:pt idx="1202">
                  <c:v>19.1795063</c:v>
                </c:pt>
                <c:pt idx="1203">
                  <c:v>19.1796188</c:v>
                </c:pt>
                <c:pt idx="1204">
                  <c:v>19.1797619</c:v>
                </c:pt>
                <c:pt idx="1205">
                  <c:v>19.1799431</c:v>
                </c:pt>
                <c:pt idx="1206">
                  <c:v>19.1801815</c:v>
                </c:pt>
                <c:pt idx="1207">
                  <c:v>19.1804848</c:v>
                </c:pt>
                <c:pt idx="1208">
                  <c:v>19.1808777</c:v>
                </c:pt>
                <c:pt idx="1209">
                  <c:v>19.1813755</c:v>
                </c:pt>
                <c:pt idx="1210">
                  <c:v>19.182003</c:v>
                </c:pt>
                <c:pt idx="1211">
                  <c:v>19.1827869</c:v>
                </c:pt>
                <c:pt idx="1212">
                  <c:v>19.1837673</c:v>
                </c:pt>
                <c:pt idx="1213">
                  <c:v>19.1849899</c:v>
                </c:pt>
                <c:pt idx="1214">
                  <c:v>19.1864777</c:v>
                </c:pt>
                <c:pt idx="1215">
                  <c:v>19.1882725</c:v>
                </c:pt>
                <c:pt idx="1216">
                  <c:v>19.1904373</c:v>
                </c:pt>
                <c:pt idx="1217">
                  <c:v>19.1930847</c:v>
                </c:pt>
                <c:pt idx="1218">
                  <c:v>19.1965027</c:v>
                </c:pt>
                <c:pt idx="1219">
                  <c:v>19.2012882</c:v>
                </c:pt>
                <c:pt idx="1220">
                  <c:v>19.20788</c:v>
                </c:pt>
                <c:pt idx="1221">
                  <c:v>19.216238</c:v>
                </c:pt>
                <c:pt idx="1222">
                  <c:v>19.2275639</c:v>
                </c:pt>
                <c:pt idx="1223">
                  <c:v>19.24263189999989</c:v>
                </c:pt>
                <c:pt idx="1224">
                  <c:v>19.261385</c:v>
                </c:pt>
                <c:pt idx="1225">
                  <c:v>19.28414919999998</c:v>
                </c:pt>
                <c:pt idx="1226">
                  <c:v>19.3054829</c:v>
                </c:pt>
                <c:pt idx="1227">
                  <c:v>19.3219395</c:v>
                </c:pt>
                <c:pt idx="1228">
                  <c:v>19.35747720000001</c:v>
                </c:pt>
                <c:pt idx="1229">
                  <c:v>19.426445</c:v>
                </c:pt>
                <c:pt idx="1230">
                  <c:v>19.4758434</c:v>
                </c:pt>
                <c:pt idx="1231">
                  <c:v>19.4596481</c:v>
                </c:pt>
                <c:pt idx="1232">
                  <c:v>19.40647510000001</c:v>
                </c:pt>
                <c:pt idx="1233">
                  <c:v>19.34607890000001</c:v>
                </c:pt>
                <c:pt idx="1234">
                  <c:v>19.2919846</c:v>
                </c:pt>
                <c:pt idx="1235">
                  <c:v>19.24687580000001</c:v>
                </c:pt>
                <c:pt idx="1236">
                  <c:v>19.2102795</c:v>
                </c:pt>
                <c:pt idx="1237">
                  <c:v>19.1812248</c:v>
                </c:pt>
                <c:pt idx="1238">
                  <c:v>19.158638</c:v>
                </c:pt>
                <c:pt idx="1239">
                  <c:v>19.1413555</c:v>
                </c:pt>
                <c:pt idx="1240">
                  <c:v>19.1282539</c:v>
                </c:pt>
                <c:pt idx="1241">
                  <c:v>19.1183548</c:v>
                </c:pt>
                <c:pt idx="1242">
                  <c:v>19.1108742</c:v>
                </c:pt>
                <c:pt idx="1243">
                  <c:v>19.105217</c:v>
                </c:pt>
                <c:pt idx="1244">
                  <c:v>19.1009254</c:v>
                </c:pt>
                <c:pt idx="1245">
                  <c:v>19.0976639</c:v>
                </c:pt>
                <c:pt idx="1246">
                  <c:v>19.0951843</c:v>
                </c:pt>
                <c:pt idx="1247">
                  <c:v>19.0932903</c:v>
                </c:pt>
                <c:pt idx="1248">
                  <c:v>19.0918465</c:v>
                </c:pt>
                <c:pt idx="1249">
                  <c:v>19.0907402</c:v>
                </c:pt>
                <c:pt idx="1250">
                  <c:v>19.0898933</c:v>
                </c:pt>
                <c:pt idx="1251">
                  <c:v>19.0892467</c:v>
                </c:pt>
                <c:pt idx="1252">
                  <c:v>19.08874699999989</c:v>
                </c:pt>
                <c:pt idx="1253">
                  <c:v>19.0883675</c:v>
                </c:pt>
                <c:pt idx="1254">
                  <c:v>19.0880737</c:v>
                </c:pt>
                <c:pt idx="1255">
                  <c:v>19.08784870000001</c:v>
                </c:pt>
                <c:pt idx="1256">
                  <c:v>19.08767510000001</c:v>
                </c:pt>
                <c:pt idx="1257">
                  <c:v>19.0875416</c:v>
                </c:pt>
                <c:pt idx="1258">
                  <c:v>19.0874405</c:v>
                </c:pt>
                <c:pt idx="1259">
                  <c:v>19.0873623</c:v>
                </c:pt>
                <c:pt idx="1260">
                  <c:v>19.0873013</c:v>
                </c:pt>
                <c:pt idx="1261">
                  <c:v>19.08725740000001</c:v>
                </c:pt>
                <c:pt idx="1262">
                  <c:v>19.0872879</c:v>
                </c:pt>
                <c:pt idx="1263">
                  <c:v>19.0873566</c:v>
                </c:pt>
                <c:pt idx="1264">
                  <c:v>19.0874615</c:v>
                </c:pt>
                <c:pt idx="1265">
                  <c:v>19.0875969</c:v>
                </c:pt>
                <c:pt idx="1266">
                  <c:v>19.0877781</c:v>
                </c:pt>
                <c:pt idx="1267">
                  <c:v>19.0880108</c:v>
                </c:pt>
                <c:pt idx="1268">
                  <c:v>19.088316</c:v>
                </c:pt>
                <c:pt idx="1269">
                  <c:v>19.08871649999998</c:v>
                </c:pt>
                <c:pt idx="1270">
                  <c:v>19.089241</c:v>
                </c:pt>
                <c:pt idx="1271">
                  <c:v>19.0899277</c:v>
                </c:pt>
                <c:pt idx="1272">
                  <c:v>19.0908298</c:v>
                </c:pt>
                <c:pt idx="1273">
                  <c:v>19.0920258</c:v>
                </c:pt>
                <c:pt idx="1274">
                  <c:v>19.0936031</c:v>
                </c:pt>
                <c:pt idx="1275">
                  <c:v>19.0956802</c:v>
                </c:pt>
                <c:pt idx="1276">
                  <c:v>19.0984287</c:v>
                </c:pt>
                <c:pt idx="1277">
                  <c:v>19.1020718</c:v>
                </c:pt>
                <c:pt idx="1278">
                  <c:v>19.1069317</c:v>
                </c:pt>
                <c:pt idx="1279">
                  <c:v>19.1134853</c:v>
                </c:pt>
                <c:pt idx="1280">
                  <c:v>19.1224899</c:v>
                </c:pt>
                <c:pt idx="1281">
                  <c:v>19.13276100000001</c:v>
                </c:pt>
                <c:pt idx="1282">
                  <c:v>19.1420822</c:v>
                </c:pt>
                <c:pt idx="1283">
                  <c:v>19.1499138</c:v>
                </c:pt>
                <c:pt idx="1284">
                  <c:v>19.15626720000001</c:v>
                </c:pt>
                <c:pt idx="1285">
                  <c:v>19.161335</c:v>
                </c:pt>
                <c:pt idx="1286">
                  <c:v>19.1653214</c:v>
                </c:pt>
                <c:pt idx="1287">
                  <c:v>19.1684475</c:v>
                </c:pt>
                <c:pt idx="1288">
                  <c:v>19.1708813</c:v>
                </c:pt>
                <c:pt idx="1289">
                  <c:v>19.1727734</c:v>
                </c:pt>
                <c:pt idx="1290">
                  <c:v>19.1742344</c:v>
                </c:pt>
                <c:pt idx="1291">
                  <c:v>19.1753654</c:v>
                </c:pt>
                <c:pt idx="1292">
                  <c:v>19.1762428</c:v>
                </c:pt>
                <c:pt idx="1293">
                  <c:v>19.1769161</c:v>
                </c:pt>
                <c:pt idx="1294">
                  <c:v>19.1774368</c:v>
                </c:pt>
                <c:pt idx="1295">
                  <c:v>19.1778374</c:v>
                </c:pt>
                <c:pt idx="1296">
                  <c:v>19.1781464</c:v>
                </c:pt>
                <c:pt idx="1297">
                  <c:v>19.1783848</c:v>
                </c:pt>
                <c:pt idx="1298">
                  <c:v>19.1785679</c:v>
                </c:pt>
                <c:pt idx="1299">
                  <c:v>19.1787109</c:v>
                </c:pt>
                <c:pt idx="1300">
                  <c:v>19.1787624</c:v>
                </c:pt>
                <c:pt idx="1301">
                  <c:v>19.1787891</c:v>
                </c:pt>
                <c:pt idx="1302">
                  <c:v>19.17881390000001</c:v>
                </c:pt>
                <c:pt idx="1303">
                  <c:v>19.1788387</c:v>
                </c:pt>
                <c:pt idx="1304">
                  <c:v>19.1788673</c:v>
                </c:pt>
                <c:pt idx="1305">
                  <c:v>19.1789055</c:v>
                </c:pt>
                <c:pt idx="1306">
                  <c:v>19.1789551</c:v>
                </c:pt>
                <c:pt idx="1307">
                  <c:v>19.17901610000001</c:v>
                </c:pt>
                <c:pt idx="1308">
                  <c:v>19.1790943</c:v>
                </c:pt>
                <c:pt idx="1309">
                  <c:v>19.1791935</c:v>
                </c:pt>
                <c:pt idx="1310">
                  <c:v>19.1793098</c:v>
                </c:pt>
                <c:pt idx="1311">
                  <c:v>19.1794434</c:v>
                </c:pt>
                <c:pt idx="1312">
                  <c:v>19.1796055</c:v>
                </c:pt>
                <c:pt idx="1313">
                  <c:v>19.1798115</c:v>
                </c:pt>
                <c:pt idx="1314">
                  <c:v>19.18005370000001</c:v>
                </c:pt>
                <c:pt idx="1315">
                  <c:v>19.1803493</c:v>
                </c:pt>
                <c:pt idx="1316">
                  <c:v>19.1807804</c:v>
                </c:pt>
                <c:pt idx="1317">
                  <c:v>19.1815319</c:v>
                </c:pt>
                <c:pt idx="1318">
                  <c:v>19.183094</c:v>
                </c:pt>
                <c:pt idx="1319">
                  <c:v>19.1865044</c:v>
                </c:pt>
                <c:pt idx="1320">
                  <c:v>19.1925926</c:v>
                </c:pt>
                <c:pt idx="1321">
                  <c:v>19.2003002</c:v>
                </c:pt>
                <c:pt idx="1322">
                  <c:v>19.2087593</c:v>
                </c:pt>
                <c:pt idx="1323">
                  <c:v>19.21908000000001</c:v>
                </c:pt>
                <c:pt idx="1324">
                  <c:v>19.2349319</c:v>
                </c:pt>
                <c:pt idx="1325">
                  <c:v>19.261137</c:v>
                </c:pt>
                <c:pt idx="1326">
                  <c:v>19.2952976</c:v>
                </c:pt>
                <c:pt idx="1327">
                  <c:v>19.3293571</c:v>
                </c:pt>
                <c:pt idx="1328">
                  <c:v>19.3604374</c:v>
                </c:pt>
                <c:pt idx="1329">
                  <c:v>19.3939075</c:v>
                </c:pt>
                <c:pt idx="1330">
                  <c:v>19.4135971</c:v>
                </c:pt>
                <c:pt idx="1331">
                  <c:v>19.3878117</c:v>
                </c:pt>
                <c:pt idx="1332">
                  <c:v>19.3320484</c:v>
                </c:pt>
                <c:pt idx="1333">
                  <c:v>19.2725716</c:v>
                </c:pt>
                <c:pt idx="1334">
                  <c:v>19.2240124</c:v>
                </c:pt>
                <c:pt idx="1335">
                  <c:v>19.1887722</c:v>
                </c:pt>
                <c:pt idx="1336">
                  <c:v>19.1641579</c:v>
                </c:pt>
                <c:pt idx="1337">
                  <c:v>19.1468964</c:v>
                </c:pt>
                <c:pt idx="1338">
                  <c:v>19.1344872</c:v>
                </c:pt>
                <c:pt idx="1339">
                  <c:v>19.1253452</c:v>
                </c:pt>
                <c:pt idx="1340">
                  <c:v>19.11850740000001</c:v>
                </c:pt>
                <c:pt idx="1341">
                  <c:v>19.1133633</c:v>
                </c:pt>
                <c:pt idx="1342">
                  <c:v>19.1094875</c:v>
                </c:pt>
                <c:pt idx="1343">
                  <c:v>19.10657310000001</c:v>
                </c:pt>
                <c:pt idx="1344">
                  <c:v>19.1043816</c:v>
                </c:pt>
                <c:pt idx="1345">
                  <c:v>19.1027336</c:v>
                </c:pt>
                <c:pt idx="1346">
                  <c:v>19.1014919</c:v>
                </c:pt>
                <c:pt idx="1347">
                  <c:v>19.1005554</c:v>
                </c:pt>
                <c:pt idx="1348">
                  <c:v>19.0998478</c:v>
                </c:pt>
                <c:pt idx="1349">
                  <c:v>19.0993137</c:v>
                </c:pt>
                <c:pt idx="1350">
                  <c:v>19.09890560000001</c:v>
                </c:pt>
                <c:pt idx="1351">
                  <c:v>19.0985947</c:v>
                </c:pt>
                <c:pt idx="1352">
                  <c:v>19.0983562</c:v>
                </c:pt>
                <c:pt idx="1353">
                  <c:v>19.098177</c:v>
                </c:pt>
                <c:pt idx="1354">
                  <c:v>19.0980358</c:v>
                </c:pt>
                <c:pt idx="1355">
                  <c:v>19.0979309</c:v>
                </c:pt>
                <c:pt idx="1356">
                  <c:v>19.0978508</c:v>
                </c:pt>
                <c:pt idx="1357">
                  <c:v>19.09778590000001</c:v>
                </c:pt>
                <c:pt idx="1358">
                  <c:v>19.0977383</c:v>
                </c:pt>
                <c:pt idx="1359">
                  <c:v>19.097702</c:v>
                </c:pt>
                <c:pt idx="1360">
                  <c:v>19.0976734</c:v>
                </c:pt>
                <c:pt idx="1361">
                  <c:v>19.0976524</c:v>
                </c:pt>
                <c:pt idx="1362">
                  <c:v>19.0977039</c:v>
                </c:pt>
                <c:pt idx="1363">
                  <c:v>19.0977993</c:v>
                </c:pt>
                <c:pt idx="1364">
                  <c:v>19.0979347</c:v>
                </c:pt>
                <c:pt idx="1365">
                  <c:v>19.0981102</c:v>
                </c:pt>
                <c:pt idx="1366">
                  <c:v>19.098341</c:v>
                </c:pt>
                <c:pt idx="1367">
                  <c:v>19.0986422999999</c:v>
                </c:pt>
                <c:pt idx="1368">
                  <c:v>19.0990353</c:v>
                </c:pt>
                <c:pt idx="1369">
                  <c:v>19.0995522</c:v>
                </c:pt>
                <c:pt idx="1370">
                  <c:v>19.1002216</c:v>
                </c:pt>
                <c:pt idx="1371">
                  <c:v>19.1011009</c:v>
                </c:pt>
                <c:pt idx="1372">
                  <c:v>19.10225490000001</c:v>
                </c:pt>
                <c:pt idx="1373">
                  <c:v>19.1037769</c:v>
                </c:pt>
                <c:pt idx="1374">
                  <c:v>19.10578540000001</c:v>
                </c:pt>
                <c:pt idx="1375">
                  <c:v>19.1084347</c:v>
                </c:pt>
                <c:pt idx="1376">
                  <c:v>19.1119576</c:v>
                </c:pt>
                <c:pt idx="1377">
                  <c:v>19.11666110000001</c:v>
                </c:pt>
                <c:pt idx="1378">
                  <c:v>19.1229935</c:v>
                </c:pt>
                <c:pt idx="1379">
                  <c:v>19.13158990000001</c:v>
                </c:pt>
                <c:pt idx="1380">
                  <c:v>19.1433945</c:v>
                </c:pt>
                <c:pt idx="1381">
                  <c:v>19.15675540000001</c:v>
                </c:pt>
                <c:pt idx="1382">
                  <c:v>19.1687393</c:v>
                </c:pt>
                <c:pt idx="1383">
                  <c:v>19.17866130000001</c:v>
                </c:pt>
                <c:pt idx="1384">
                  <c:v>19.1865921</c:v>
                </c:pt>
                <c:pt idx="1385">
                  <c:v>19.1928272</c:v>
                </c:pt>
                <c:pt idx="1386">
                  <c:v>19.1976738</c:v>
                </c:pt>
                <c:pt idx="1387">
                  <c:v>19.2014313</c:v>
                </c:pt>
                <c:pt idx="1388">
                  <c:v>19.2043304</c:v>
                </c:pt>
                <c:pt idx="1389">
                  <c:v>19.2065659</c:v>
                </c:pt>
                <c:pt idx="1390">
                  <c:v>19.2082901</c:v>
                </c:pt>
                <c:pt idx="1391">
                  <c:v>19.2096138</c:v>
                </c:pt>
                <c:pt idx="1392">
                  <c:v>19.2106361</c:v>
                </c:pt>
                <c:pt idx="1393">
                  <c:v>19.2114239</c:v>
                </c:pt>
                <c:pt idx="1394">
                  <c:v>19.2120285</c:v>
                </c:pt>
                <c:pt idx="1395">
                  <c:v>19.2124939</c:v>
                </c:pt>
                <c:pt idx="1396">
                  <c:v>19.2128525</c:v>
                </c:pt>
                <c:pt idx="1397">
                  <c:v>19.2131271</c:v>
                </c:pt>
                <c:pt idx="1398">
                  <c:v>19.2133389</c:v>
                </c:pt>
                <c:pt idx="1399">
                  <c:v>19.2135048</c:v>
                </c:pt>
                <c:pt idx="1400">
                  <c:v>19.2135773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D430-4EC5-9CD0-68332B01CAE8}"/>
            </c:ext>
          </c:extLst>
        </c:ser>
        <c:ser>
          <c:idx val="5"/>
          <c:order val="5"/>
          <c:tx>
            <c:strRef>
              <c:f>udcM!$P$1</c:f>
              <c:strCache>
                <c:ptCount val="1"/>
                <c:pt idx="0">
                  <c:v>max Aluminum Temp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udcM!$J$2:$J$1402</c:f>
              <c:numCache>
                <c:formatCode>0.00</c:formatCode>
                <c:ptCount val="1401"/>
                <c:pt idx="0">
                  <c:v>0.00302077524</c:v>
                </c:pt>
                <c:pt idx="1">
                  <c:v>0.00694778282</c:v>
                </c:pt>
                <c:pt idx="2">
                  <c:v>0.012052893</c:v>
                </c:pt>
                <c:pt idx="3">
                  <c:v>0.018689534</c:v>
                </c:pt>
                <c:pt idx="4">
                  <c:v>0.02731717</c:v>
                </c:pt>
                <c:pt idx="5">
                  <c:v>0.0385330932</c:v>
                </c:pt>
                <c:pt idx="6">
                  <c:v>0.0531137957</c:v>
                </c:pt>
                <c:pt idx="7">
                  <c:v>0.0720687094</c:v>
                </c:pt>
                <c:pt idx="8">
                  <c:v>0.0967100932</c:v>
                </c:pt>
                <c:pt idx="9">
                  <c:v>0.128743894</c:v>
                </c:pt>
                <c:pt idx="10">
                  <c:v>0.170387822</c:v>
                </c:pt>
                <c:pt idx="11">
                  <c:v>0.224524949</c:v>
                </c:pt>
                <c:pt idx="12">
                  <c:v>0.294903206</c:v>
                </c:pt>
                <c:pt idx="13">
                  <c:v>0.38639491</c:v>
                </c:pt>
                <c:pt idx="14">
                  <c:v>0.505334174</c:v>
                </c:pt>
                <c:pt idx="15">
                  <c:v>0.659955142</c:v>
                </c:pt>
                <c:pt idx="16">
                  <c:v>0.860962435</c:v>
                </c:pt>
                <c:pt idx="17">
                  <c:v>1.12227187</c:v>
                </c:pt>
                <c:pt idx="18">
                  <c:v>1.46197411</c:v>
                </c:pt>
                <c:pt idx="19">
                  <c:v>1.90358714</c:v>
                </c:pt>
                <c:pt idx="20">
                  <c:v>2.47768383</c:v>
                </c:pt>
                <c:pt idx="21">
                  <c:v>3.224009880000001</c:v>
                </c:pt>
                <c:pt idx="22">
                  <c:v>4.194233099999995</c:v>
                </c:pt>
                <c:pt idx="23">
                  <c:v>5.45552373</c:v>
                </c:pt>
                <c:pt idx="24">
                  <c:v>7.09520141</c:v>
                </c:pt>
                <c:pt idx="25">
                  <c:v>9.226782250000002</c:v>
                </c:pt>
                <c:pt idx="26">
                  <c:v>11.9978376</c:v>
                </c:pt>
                <c:pt idx="27">
                  <c:v>15.6002091</c:v>
                </c:pt>
                <c:pt idx="28">
                  <c:v>20.283293</c:v>
                </c:pt>
                <c:pt idx="29">
                  <c:v>26.3713002</c:v>
                </c:pt>
                <c:pt idx="30">
                  <c:v>34.28570930000001</c:v>
                </c:pt>
                <c:pt idx="31">
                  <c:v>42.2001183000001</c:v>
                </c:pt>
                <c:pt idx="32">
                  <c:v>48.2881255</c:v>
                </c:pt>
                <c:pt idx="33">
                  <c:v>52.9712066</c:v>
                </c:pt>
                <c:pt idx="34">
                  <c:v>56.573581</c:v>
                </c:pt>
                <c:pt idx="35">
                  <c:v>59.34463439999999</c:v>
                </c:pt>
                <c:pt idx="36">
                  <c:v>61.47621570000001</c:v>
                </c:pt>
                <c:pt idx="37">
                  <c:v>63.11589480000001</c:v>
                </c:pt>
                <c:pt idx="38">
                  <c:v>64.37718120000001</c:v>
                </c:pt>
                <c:pt idx="39">
                  <c:v>65.34741070000002</c:v>
                </c:pt>
                <c:pt idx="40">
                  <c:v>66.0937354</c:v>
                </c:pt>
                <c:pt idx="41">
                  <c:v>66.66783240000001</c:v>
                </c:pt>
                <c:pt idx="42">
                  <c:v>67.10944320000001</c:v>
                </c:pt>
                <c:pt idx="43">
                  <c:v>67.449145</c:v>
                </c:pt>
                <c:pt idx="44">
                  <c:v>67.7104518</c:v>
                </c:pt>
                <c:pt idx="45">
                  <c:v>67.911461</c:v>
                </c:pt>
                <c:pt idx="46">
                  <c:v>68.06608290000001</c:v>
                </c:pt>
                <c:pt idx="47">
                  <c:v>68.18502400000001</c:v>
                </c:pt>
                <c:pt idx="48">
                  <c:v>68.27651709999998</c:v>
                </c:pt>
                <c:pt idx="49">
                  <c:v>68.34689530000001</c:v>
                </c:pt>
                <c:pt idx="50">
                  <c:v>68.4010312</c:v>
                </c:pt>
                <c:pt idx="51">
                  <c:v>68.4426725</c:v>
                </c:pt>
                <c:pt idx="52">
                  <c:v>68.47471</c:v>
                </c:pt>
                <c:pt idx="53">
                  <c:v>68.4993491</c:v>
                </c:pt>
                <c:pt idx="54">
                  <c:v>68.5183033</c:v>
                </c:pt>
                <c:pt idx="55">
                  <c:v>68.53288409999998</c:v>
                </c:pt>
                <c:pt idx="56">
                  <c:v>68.54409719999998</c:v>
                </c:pt>
                <c:pt idx="57">
                  <c:v>68.55272500000001</c:v>
                </c:pt>
                <c:pt idx="58">
                  <c:v>68.5593635</c:v>
                </c:pt>
                <c:pt idx="59">
                  <c:v>68.5644671</c:v>
                </c:pt>
                <c:pt idx="60">
                  <c:v>68.5683936</c:v>
                </c:pt>
                <c:pt idx="61">
                  <c:v>68.57141849999998</c:v>
                </c:pt>
                <c:pt idx="62">
                  <c:v>68.574369</c:v>
                </c:pt>
                <c:pt idx="63">
                  <c:v>68.57820600000001</c:v>
                </c:pt>
                <c:pt idx="64">
                  <c:v>68.5831979</c:v>
                </c:pt>
                <c:pt idx="65">
                  <c:v>68.5896799</c:v>
                </c:pt>
                <c:pt idx="66">
                  <c:v>68.59810650000001</c:v>
                </c:pt>
                <c:pt idx="67">
                  <c:v>68.60906630000001</c:v>
                </c:pt>
                <c:pt idx="68">
                  <c:v>68.62331929999998</c:v>
                </c:pt>
                <c:pt idx="69">
                  <c:v>68.6418414</c:v>
                </c:pt>
                <c:pt idx="70">
                  <c:v>68.6659142</c:v>
                </c:pt>
                <c:pt idx="71">
                  <c:v>68.6972216</c:v>
                </c:pt>
                <c:pt idx="72">
                  <c:v>68.7379092</c:v>
                </c:pt>
                <c:pt idx="73">
                  <c:v>68.79080830000001</c:v>
                </c:pt>
                <c:pt idx="74">
                  <c:v>68.8595846</c:v>
                </c:pt>
                <c:pt idx="75">
                  <c:v>68.9489841</c:v>
                </c:pt>
                <c:pt idx="76">
                  <c:v>69.0652058</c:v>
                </c:pt>
                <c:pt idx="77">
                  <c:v>69.21629610000002</c:v>
                </c:pt>
                <c:pt idx="78">
                  <c:v>69.41270829999998</c:v>
                </c:pt>
                <c:pt idx="79">
                  <c:v>69.66804709999984</c:v>
                </c:pt>
                <c:pt idx="80">
                  <c:v>69.9999854</c:v>
                </c:pt>
                <c:pt idx="81">
                  <c:v>70.33193109999998</c:v>
                </c:pt>
                <c:pt idx="82">
                  <c:v>70.58727</c:v>
                </c:pt>
                <c:pt idx="83">
                  <c:v>70.7836822</c:v>
                </c:pt>
                <c:pt idx="84">
                  <c:v>70.93477250000001</c:v>
                </c:pt>
                <c:pt idx="85">
                  <c:v>71.05099410000001</c:v>
                </c:pt>
                <c:pt idx="86">
                  <c:v>71.14039360000002</c:v>
                </c:pt>
                <c:pt idx="87">
                  <c:v>71.2091625</c:v>
                </c:pt>
                <c:pt idx="88">
                  <c:v>71.26206160000002</c:v>
                </c:pt>
                <c:pt idx="89">
                  <c:v>71.30275669999995</c:v>
                </c:pt>
                <c:pt idx="90">
                  <c:v>71.33405660000002</c:v>
                </c:pt>
                <c:pt idx="91">
                  <c:v>71.35813679999983</c:v>
                </c:pt>
                <c:pt idx="92">
                  <c:v>71.376659</c:v>
                </c:pt>
                <c:pt idx="93">
                  <c:v>71.3909045</c:v>
                </c:pt>
                <c:pt idx="94">
                  <c:v>71.4018643</c:v>
                </c:pt>
                <c:pt idx="95">
                  <c:v>71.41029830000002</c:v>
                </c:pt>
                <c:pt idx="96">
                  <c:v>71.4167804</c:v>
                </c:pt>
                <c:pt idx="97">
                  <c:v>71.42177219999974</c:v>
                </c:pt>
                <c:pt idx="98">
                  <c:v>71.4256093</c:v>
                </c:pt>
                <c:pt idx="99">
                  <c:v>71.42855970000002</c:v>
                </c:pt>
                <c:pt idx="100">
                  <c:v>71.4315772</c:v>
                </c:pt>
                <c:pt idx="101">
                  <c:v>71.43550370000002</c:v>
                </c:pt>
                <c:pt idx="102">
                  <c:v>71.4406148</c:v>
                </c:pt>
                <c:pt idx="103">
                  <c:v>71.4472458</c:v>
                </c:pt>
                <c:pt idx="104">
                  <c:v>71.45587349999998</c:v>
                </c:pt>
                <c:pt idx="105">
                  <c:v>71.46709410000002</c:v>
                </c:pt>
                <c:pt idx="106">
                  <c:v>71.4816749</c:v>
                </c:pt>
                <c:pt idx="107">
                  <c:v>71.5006292</c:v>
                </c:pt>
                <c:pt idx="108">
                  <c:v>71.52526830000001</c:v>
                </c:pt>
                <c:pt idx="109">
                  <c:v>71.55730580000001</c:v>
                </c:pt>
                <c:pt idx="110">
                  <c:v>71.59894700000001</c:v>
                </c:pt>
                <c:pt idx="111">
                  <c:v>71.65308300000001</c:v>
                </c:pt>
                <c:pt idx="112">
                  <c:v>71.7234612</c:v>
                </c:pt>
                <c:pt idx="113">
                  <c:v>71.8149543</c:v>
                </c:pt>
                <c:pt idx="114">
                  <c:v>71.9338953</c:v>
                </c:pt>
                <c:pt idx="115">
                  <c:v>72.08851719999984</c:v>
                </c:pt>
                <c:pt idx="116">
                  <c:v>72.28951900000002</c:v>
                </c:pt>
                <c:pt idx="117">
                  <c:v>72.55083320000001</c:v>
                </c:pt>
                <c:pt idx="118">
                  <c:v>72.890535</c:v>
                </c:pt>
                <c:pt idx="119">
                  <c:v>73.33214579999998</c:v>
                </c:pt>
                <c:pt idx="120">
                  <c:v>73.90624280000001</c:v>
                </c:pt>
                <c:pt idx="121">
                  <c:v>74.65256749999995</c:v>
                </c:pt>
                <c:pt idx="122">
                  <c:v>75.62278959999973</c:v>
                </c:pt>
                <c:pt idx="123">
                  <c:v>76.88408340000002</c:v>
                </c:pt>
                <c:pt idx="124">
                  <c:v>78.52376249999998</c:v>
                </c:pt>
                <c:pt idx="125">
                  <c:v>80.65534379999985</c:v>
                </c:pt>
                <c:pt idx="126">
                  <c:v>83.42639360000002</c:v>
                </c:pt>
                <c:pt idx="127">
                  <c:v>87.02877159999973</c:v>
                </c:pt>
                <c:pt idx="128">
                  <c:v>91.71184900000002</c:v>
                </c:pt>
                <c:pt idx="129">
                  <c:v>97.79985990000002</c:v>
                </c:pt>
                <c:pt idx="130">
                  <c:v>105.714269</c:v>
                </c:pt>
                <c:pt idx="131">
                  <c:v>113.628678</c:v>
                </c:pt>
                <c:pt idx="132">
                  <c:v>119.716682</c:v>
                </c:pt>
                <c:pt idx="133">
                  <c:v>124.399766</c:v>
                </c:pt>
                <c:pt idx="134">
                  <c:v>128.002137</c:v>
                </c:pt>
                <c:pt idx="135">
                  <c:v>130.773187</c:v>
                </c:pt>
                <c:pt idx="136">
                  <c:v>132.904768</c:v>
                </c:pt>
                <c:pt idx="137">
                  <c:v>134.544447</c:v>
                </c:pt>
                <c:pt idx="138">
                  <c:v>135.805741</c:v>
                </c:pt>
                <c:pt idx="139">
                  <c:v>136.77597</c:v>
                </c:pt>
                <c:pt idx="140">
                  <c:v>137.522295</c:v>
                </c:pt>
                <c:pt idx="141">
                  <c:v>138.096392</c:v>
                </c:pt>
                <c:pt idx="142">
                  <c:v>138.538003</c:v>
                </c:pt>
                <c:pt idx="143">
                  <c:v>138.877705</c:v>
                </c:pt>
                <c:pt idx="144">
                  <c:v>139.139012</c:v>
                </c:pt>
                <c:pt idx="145">
                  <c:v>139.340028</c:v>
                </c:pt>
                <c:pt idx="146">
                  <c:v>139.494643</c:v>
                </c:pt>
                <c:pt idx="147">
                  <c:v>139.6135839999999</c:v>
                </c:pt>
                <c:pt idx="148">
                  <c:v>139.705077</c:v>
                </c:pt>
                <c:pt idx="149">
                  <c:v>139.775455</c:v>
                </c:pt>
                <c:pt idx="150">
                  <c:v>139.829591</c:v>
                </c:pt>
                <c:pt idx="151">
                  <c:v>139.871225</c:v>
                </c:pt>
                <c:pt idx="152">
                  <c:v>139.903262</c:v>
                </c:pt>
                <c:pt idx="153">
                  <c:v>139.9279090000001</c:v>
                </c:pt>
                <c:pt idx="154">
                  <c:v>139.946863</c:v>
                </c:pt>
                <c:pt idx="155">
                  <c:v>139.9614360000001</c:v>
                </c:pt>
                <c:pt idx="156">
                  <c:v>139.972657</c:v>
                </c:pt>
                <c:pt idx="157">
                  <c:v>139.981285</c:v>
                </c:pt>
                <c:pt idx="158">
                  <c:v>139.987916</c:v>
                </c:pt>
                <c:pt idx="159">
                  <c:v>139.993027</c:v>
                </c:pt>
                <c:pt idx="160">
                  <c:v>139.996961</c:v>
                </c:pt>
                <c:pt idx="161">
                  <c:v>139.999971</c:v>
                </c:pt>
                <c:pt idx="162">
                  <c:v>140.002921</c:v>
                </c:pt>
                <c:pt idx="163">
                  <c:v>140.006766</c:v>
                </c:pt>
                <c:pt idx="164">
                  <c:v>140.011758</c:v>
                </c:pt>
                <c:pt idx="165">
                  <c:v>140.01824</c:v>
                </c:pt>
                <c:pt idx="166">
                  <c:v>140.026674</c:v>
                </c:pt>
                <c:pt idx="167">
                  <c:v>140.037626</c:v>
                </c:pt>
                <c:pt idx="168">
                  <c:v>140.051872</c:v>
                </c:pt>
                <c:pt idx="169">
                  <c:v>140.070394</c:v>
                </c:pt>
                <c:pt idx="170">
                  <c:v>140.094474</c:v>
                </c:pt>
                <c:pt idx="171">
                  <c:v>140.125781</c:v>
                </c:pt>
                <c:pt idx="172">
                  <c:v>140.166476</c:v>
                </c:pt>
                <c:pt idx="173">
                  <c:v>140.219375</c:v>
                </c:pt>
                <c:pt idx="174">
                  <c:v>140.288144</c:v>
                </c:pt>
                <c:pt idx="175">
                  <c:v>140.377536</c:v>
                </c:pt>
                <c:pt idx="176">
                  <c:v>140.493765</c:v>
                </c:pt>
                <c:pt idx="177">
                  <c:v>140.644848</c:v>
                </c:pt>
                <c:pt idx="178">
                  <c:v>140.841261</c:v>
                </c:pt>
                <c:pt idx="179">
                  <c:v>141.096607</c:v>
                </c:pt>
                <c:pt idx="180">
                  <c:v>141.428545</c:v>
                </c:pt>
                <c:pt idx="181">
                  <c:v>141.760483</c:v>
                </c:pt>
                <c:pt idx="182">
                  <c:v>142.01583</c:v>
                </c:pt>
                <c:pt idx="183">
                  <c:v>142.212242</c:v>
                </c:pt>
                <c:pt idx="184">
                  <c:v>142.363325</c:v>
                </c:pt>
                <c:pt idx="185">
                  <c:v>142.479554</c:v>
                </c:pt>
                <c:pt idx="186">
                  <c:v>142.568946</c:v>
                </c:pt>
                <c:pt idx="187">
                  <c:v>142.63773</c:v>
                </c:pt>
                <c:pt idx="188">
                  <c:v>142.690629</c:v>
                </c:pt>
                <c:pt idx="189">
                  <c:v>142.731309</c:v>
                </c:pt>
                <c:pt idx="190">
                  <c:v>142.762616</c:v>
                </c:pt>
                <c:pt idx="191">
                  <c:v>142.786697</c:v>
                </c:pt>
                <c:pt idx="192">
                  <c:v>142.8052190000001</c:v>
                </c:pt>
                <c:pt idx="193">
                  <c:v>142.819464</c:v>
                </c:pt>
                <c:pt idx="194">
                  <c:v>142.830431</c:v>
                </c:pt>
                <c:pt idx="195">
                  <c:v>142.838851</c:v>
                </c:pt>
                <c:pt idx="196">
                  <c:v>142.8453480000001</c:v>
                </c:pt>
                <c:pt idx="197">
                  <c:v>142.850325</c:v>
                </c:pt>
                <c:pt idx="198">
                  <c:v>142.854169</c:v>
                </c:pt>
                <c:pt idx="199">
                  <c:v>142.857119</c:v>
                </c:pt>
                <c:pt idx="200">
                  <c:v>142.860144</c:v>
                </c:pt>
                <c:pt idx="201">
                  <c:v>142.864063</c:v>
                </c:pt>
                <c:pt idx="202">
                  <c:v>142.869174</c:v>
                </c:pt>
                <c:pt idx="203">
                  <c:v>142.875805</c:v>
                </c:pt>
                <c:pt idx="204">
                  <c:v>142.8844330000001</c:v>
                </c:pt>
                <c:pt idx="205">
                  <c:v>142.895654</c:v>
                </c:pt>
                <c:pt idx="206">
                  <c:v>142.910227</c:v>
                </c:pt>
                <c:pt idx="207">
                  <c:v>142.929181</c:v>
                </c:pt>
                <c:pt idx="208">
                  <c:v>142.953828</c:v>
                </c:pt>
                <c:pt idx="209">
                  <c:v>142.985865</c:v>
                </c:pt>
                <c:pt idx="210">
                  <c:v>143.027499</c:v>
                </c:pt>
                <c:pt idx="211">
                  <c:v>143.08165</c:v>
                </c:pt>
                <c:pt idx="212">
                  <c:v>143.1520280000001</c:v>
                </c:pt>
                <c:pt idx="213">
                  <c:v>143.243507</c:v>
                </c:pt>
                <c:pt idx="214">
                  <c:v>143.3624480000001</c:v>
                </c:pt>
                <c:pt idx="215">
                  <c:v>143.517077</c:v>
                </c:pt>
                <c:pt idx="216">
                  <c:v>143.718079</c:v>
                </c:pt>
                <c:pt idx="217">
                  <c:v>143.979385</c:v>
                </c:pt>
                <c:pt idx="218">
                  <c:v>144.319087</c:v>
                </c:pt>
                <c:pt idx="219">
                  <c:v>144.760713</c:v>
                </c:pt>
                <c:pt idx="220">
                  <c:v>145.334795</c:v>
                </c:pt>
                <c:pt idx="221">
                  <c:v>146.081135</c:v>
                </c:pt>
                <c:pt idx="222">
                  <c:v>147.0513490000001</c:v>
                </c:pt>
                <c:pt idx="223">
                  <c:v>148.312643</c:v>
                </c:pt>
                <c:pt idx="224">
                  <c:v>149.952322</c:v>
                </c:pt>
                <c:pt idx="225">
                  <c:v>152.083904</c:v>
                </c:pt>
                <c:pt idx="226">
                  <c:v>154.854953</c:v>
                </c:pt>
                <c:pt idx="227">
                  <c:v>158.4573240000001</c:v>
                </c:pt>
                <c:pt idx="228">
                  <c:v>163.140416</c:v>
                </c:pt>
                <c:pt idx="229">
                  <c:v>169.22842</c:v>
                </c:pt>
                <c:pt idx="230">
                  <c:v>177.142829</c:v>
                </c:pt>
                <c:pt idx="231">
                  <c:v>185.057238</c:v>
                </c:pt>
                <c:pt idx="232">
                  <c:v>191.145241</c:v>
                </c:pt>
                <c:pt idx="233">
                  <c:v>195.828333</c:v>
                </c:pt>
                <c:pt idx="234">
                  <c:v>199.430704</c:v>
                </c:pt>
                <c:pt idx="235">
                  <c:v>202.201754</c:v>
                </c:pt>
                <c:pt idx="236">
                  <c:v>204.333335</c:v>
                </c:pt>
                <c:pt idx="237">
                  <c:v>205.973014</c:v>
                </c:pt>
                <c:pt idx="238">
                  <c:v>207.234308</c:v>
                </c:pt>
                <c:pt idx="239">
                  <c:v>208.204523</c:v>
                </c:pt>
                <c:pt idx="240">
                  <c:v>208.950847</c:v>
                </c:pt>
                <c:pt idx="241">
                  <c:v>209.524944</c:v>
                </c:pt>
                <c:pt idx="242">
                  <c:v>209.966555</c:v>
                </c:pt>
                <c:pt idx="243">
                  <c:v>210.306257</c:v>
                </c:pt>
                <c:pt idx="244">
                  <c:v>210.567579</c:v>
                </c:pt>
                <c:pt idx="245">
                  <c:v>210.76858</c:v>
                </c:pt>
                <c:pt idx="246">
                  <c:v>210.923195</c:v>
                </c:pt>
                <c:pt idx="247">
                  <c:v>211.0421360000001</c:v>
                </c:pt>
                <c:pt idx="248">
                  <c:v>211.133629</c:v>
                </c:pt>
                <c:pt idx="249">
                  <c:v>211.204007</c:v>
                </c:pt>
                <c:pt idx="250">
                  <c:v>211.258143</c:v>
                </c:pt>
                <c:pt idx="251">
                  <c:v>211.299792</c:v>
                </c:pt>
                <c:pt idx="252">
                  <c:v>211.331829</c:v>
                </c:pt>
                <c:pt idx="253">
                  <c:v>211.3564610000001</c:v>
                </c:pt>
                <c:pt idx="254">
                  <c:v>211.375415</c:v>
                </c:pt>
                <c:pt idx="255">
                  <c:v>211.390004</c:v>
                </c:pt>
                <c:pt idx="256">
                  <c:v>211.401224</c:v>
                </c:pt>
                <c:pt idx="257">
                  <c:v>211.409852</c:v>
                </c:pt>
                <c:pt idx="258">
                  <c:v>211.416483</c:v>
                </c:pt>
                <c:pt idx="259">
                  <c:v>211.421594</c:v>
                </c:pt>
                <c:pt idx="260">
                  <c:v>211.425513</c:v>
                </c:pt>
                <c:pt idx="261">
                  <c:v>211.4285380000001</c:v>
                </c:pt>
                <c:pt idx="262">
                  <c:v>211.4314880000001</c:v>
                </c:pt>
                <c:pt idx="263">
                  <c:v>211.4353180000001</c:v>
                </c:pt>
                <c:pt idx="264">
                  <c:v>211.44031</c:v>
                </c:pt>
                <c:pt idx="265">
                  <c:v>211.446792</c:v>
                </c:pt>
                <c:pt idx="266">
                  <c:v>211.4552260000001</c:v>
                </c:pt>
                <c:pt idx="267">
                  <c:v>211.466193</c:v>
                </c:pt>
                <c:pt idx="268">
                  <c:v>211.480439</c:v>
                </c:pt>
                <c:pt idx="269">
                  <c:v>211.498961</c:v>
                </c:pt>
                <c:pt idx="270">
                  <c:v>211.523041</c:v>
                </c:pt>
                <c:pt idx="271">
                  <c:v>211.554334</c:v>
                </c:pt>
                <c:pt idx="272">
                  <c:v>211.595029</c:v>
                </c:pt>
                <c:pt idx="273">
                  <c:v>211.647928</c:v>
                </c:pt>
                <c:pt idx="274">
                  <c:v>211.716697</c:v>
                </c:pt>
                <c:pt idx="275">
                  <c:v>211.806104</c:v>
                </c:pt>
                <c:pt idx="276">
                  <c:v>211.9223180000001</c:v>
                </c:pt>
                <c:pt idx="277">
                  <c:v>212.073416</c:v>
                </c:pt>
                <c:pt idx="278">
                  <c:v>212.269828</c:v>
                </c:pt>
                <c:pt idx="279">
                  <c:v>212.525159</c:v>
                </c:pt>
                <c:pt idx="280">
                  <c:v>212.857112</c:v>
                </c:pt>
                <c:pt idx="281">
                  <c:v>213.189051</c:v>
                </c:pt>
                <c:pt idx="282">
                  <c:v>213.444382</c:v>
                </c:pt>
                <c:pt idx="283">
                  <c:v>213.640794</c:v>
                </c:pt>
                <c:pt idx="284">
                  <c:v>213.791892</c:v>
                </c:pt>
                <c:pt idx="285">
                  <c:v>213.9081060000001</c:v>
                </c:pt>
                <c:pt idx="286">
                  <c:v>213.997513</c:v>
                </c:pt>
                <c:pt idx="287">
                  <c:v>214.066282</c:v>
                </c:pt>
                <c:pt idx="288">
                  <c:v>214.119181</c:v>
                </c:pt>
                <c:pt idx="289">
                  <c:v>214.159876</c:v>
                </c:pt>
                <c:pt idx="290">
                  <c:v>214.191183</c:v>
                </c:pt>
                <c:pt idx="291">
                  <c:v>214.215249</c:v>
                </c:pt>
                <c:pt idx="292">
                  <c:v>214.233771</c:v>
                </c:pt>
                <c:pt idx="293">
                  <c:v>214.248031</c:v>
                </c:pt>
                <c:pt idx="294">
                  <c:v>214.258984</c:v>
                </c:pt>
                <c:pt idx="295">
                  <c:v>214.267418</c:v>
                </c:pt>
                <c:pt idx="296">
                  <c:v>214.2739</c:v>
                </c:pt>
                <c:pt idx="297">
                  <c:v>214.278892</c:v>
                </c:pt>
                <c:pt idx="298">
                  <c:v>214.282721</c:v>
                </c:pt>
                <c:pt idx="299">
                  <c:v>214.285672</c:v>
                </c:pt>
                <c:pt idx="300">
                  <c:v>214.288697</c:v>
                </c:pt>
                <c:pt idx="301">
                  <c:v>214.292631</c:v>
                </c:pt>
                <c:pt idx="302">
                  <c:v>214.297727</c:v>
                </c:pt>
                <c:pt idx="303">
                  <c:v>214.304373</c:v>
                </c:pt>
                <c:pt idx="304">
                  <c:v>214.313</c:v>
                </c:pt>
                <c:pt idx="305">
                  <c:v>214.3242060000001</c:v>
                </c:pt>
                <c:pt idx="306">
                  <c:v>214.338794</c:v>
                </c:pt>
                <c:pt idx="307">
                  <c:v>214.357749</c:v>
                </c:pt>
                <c:pt idx="308">
                  <c:v>214.3823950000001</c:v>
                </c:pt>
                <c:pt idx="309">
                  <c:v>214.414418</c:v>
                </c:pt>
                <c:pt idx="310">
                  <c:v>214.456066</c:v>
                </c:pt>
                <c:pt idx="311">
                  <c:v>214.510202</c:v>
                </c:pt>
                <c:pt idx="312">
                  <c:v>214.580581</c:v>
                </c:pt>
                <c:pt idx="313">
                  <c:v>214.672074</c:v>
                </c:pt>
                <c:pt idx="314">
                  <c:v>214.791015</c:v>
                </c:pt>
                <c:pt idx="315">
                  <c:v>214.945629</c:v>
                </c:pt>
                <c:pt idx="316">
                  <c:v>215.146646</c:v>
                </c:pt>
                <c:pt idx="317">
                  <c:v>215.407953</c:v>
                </c:pt>
                <c:pt idx="318">
                  <c:v>215.747654</c:v>
                </c:pt>
                <c:pt idx="319">
                  <c:v>216.189265</c:v>
                </c:pt>
                <c:pt idx="320">
                  <c:v>216.763362</c:v>
                </c:pt>
                <c:pt idx="321">
                  <c:v>217.509687</c:v>
                </c:pt>
                <c:pt idx="322">
                  <c:v>218.479916</c:v>
                </c:pt>
                <c:pt idx="323">
                  <c:v>219.741195</c:v>
                </c:pt>
                <c:pt idx="324">
                  <c:v>221.380875</c:v>
                </c:pt>
                <c:pt idx="325">
                  <c:v>223.512456</c:v>
                </c:pt>
                <c:pt idx="326">
                  <c:v>226.28352</c:v>
                </c:pt>
                <c:pt idx="327">
                  <c:v>229.885891</c:v>
                </c:pt>
                <c:pt idx="328">
                  <c:v>234.568968</c:v>
                </c:pt>
                <c:pt idx="329">
                  <c:v>240.656972</c:v>
                </c:pt>
                <c:pt idx="330">
                  <c:v>248.571381</c:v>
                </c:pt>
                <c:pt idx="331">
                  <c:v>256.48579</c:v>
                </c:pt>
                <c:pt idx="332">
                  <c:v>262.573808</c:v>
                </c:pt>
                <c:pt idx="333">
                  <c:v>267.256886</c:v>
                </c:pt>
                <c:pt idx="334">
                  <c:v>270.8592710000001</c:v>
                </c:pt>
                <c:pt idx="335">
                  <c:v>273.630321</c:v>
                </c:pt>
                <c:pt idx="336">
                  <c:v>275.761902</c:v>
                </c:pt>
                <c:pt idx="337">
                  <c:v>277.4015669999989</c:v>
                </c:pt>
                <c:pt idx="338">
                  <c:v>278.66286</c:v>
                </c:pt>
                <c:pt idx="339">
                  <c:v>279.633075</c:v>
                </c:pt>
                <c:pt idx="340">
                  <c:v>280.379415</c:v>
                </c:pt>
                <c:pt idx="341">
                  <c:v>280.953497</c:v>
                </c:pt>
                <c:pt idx="342">
                  <c:v>281.395107999999</c:v>
                </c:pt>
                <c:pt idx="343">
                  <c:v>281.734824</c:v>
                </c:pt>
                <c:pt idx="344">
                  <c:v>281.9961309999987</c:v>
                </c:pt>
                <c:pt idx="345">
                  <c:v>282.197148</c:v>
                </c:pt>
                <c:pt idx="346">
                  <c:v>282.351762</c:v>
                </c:pt>
                <c:pt idx="347">
                  <c:v>282.470703</c:v>
                </c:pt>
                <c:pt idx="348">
                  <c:v>282.562196</c:v>
                </c:pt>
                <c:pt idx="349">
                  <c:v>282.63256</c:v>
                </c:pt>
                <c:pt idx="350">
                  <c:v>282.6867099999996</c:v>
                </c:pt>
                <c:pt idx="351">
                  <c:v>282.7283439999989</c:v>
                </c:pt>
                <c:pt idx="352">
                  <c:v>282.760382</c:v>
                </c:pt>
                <c:pt idx="353">
                  <c:v>282.785028</c:v>
                </c:pt>
                <c:pt idx="354">
                  <c:v>282.803982</c:v>
                </c:pt>
                <c:pt idx="355">
                  <c:v>282.818555999999</c:v>
                </c:pt>
                <c:pt idx="356">
                  <c:v>282.8297910000001</c:v>
                </c:pt>
                <c:pt idx="357">
                  <c:v>282.838404</c:v>
                </c:pt>
                <c:pt idx="358">
                  <c:v>282.84505</c:v>
                </c:pt>
                <c:pt idx="359">
                  <c:v>282.8501460000001</c:v>
                </c:pt>
                <c:pt idx="360">
                  <c:v>282.85408</c:v>
                </c:pt>
                <c:pt idx="361">
                  <c:v>282.8570900000001</c:v>
                </c:pt>
                <c:pt idx="362">
                  <c:v>282.860041</c:v>
                </c:pt>
                <c:pt idx="363">
                  <c:v>282.8638850000001</c:v>
                </c:pt>
                <c:pt idx="364">
                  <c:v>282.8688620000001</c:v>
                </c:pt>
                <c:pt idx="365">
                  <c:v>282.8753589999992</c:v>
                </c:pt>
                <c:pt idx="366">
                  <c:v>282.883793</c:v>
                </c:pt>
                <c:pt idx="367">
                  <c:v>282.89476</c:v>
                </c:pt>
                <c:pt idx="368">
                  <c:v>282.909006</c:v>
                </c:pt>
                <c:pt idx="369">
                  <c:v>282.927512999999</c:v>
                </c:pt>
                <c:pt idx="370">
                  <c:v>282.9515929999989</c:v>
                </c:pt>
                <c:pt idx="371">
                  <c:v>282.9828860000001</c:v>
                </c:pt>
                <c:pt idx="372">
                  <c:v>283.023595999999</c:v>
                </c:pt>
                <c:pt idx="373">
                  <c:v>283.076495</c:v>
                </c:pt>
                <c:pt idx="374">
                  <c:v>283.1452490000001</c:v>
                </c:pt>
                <c:pt idx="375">
                  <c:v>283.234656</c:v>
                </c:pt>
                <c:pt idx="376">
                  <c:v>283.350885</c:v>
                </c:pt>
                <c:pt idx="377">
                  <c:v>283.5019830000001</c:v>
                </c:pt>
                <c:pt idx="378">
                  <c:v>283.69838</c:v>
                </c:pt>
                <c:pt idx="379">
                  <c:v>283.953726</c:v>
                </c:pt>
                <c:pt idx="380">
                  <c:v>284.2856650000001</c:v>
                </c:pt>
                <c:pt idx="381">
                  <c:v>284.6176030000001</c:v>
                </c:pt>
                <c:pt idx="382">
                  <c:v>284.872949</c:v>
                </c:pt>
                <c:pt idx="383">
                  <c:v>285.0693460000001</c:v>
                </c:pt>
                <c:pt idx="384">
                  <c:v>285.220444</c:v>
                </c:pt>
                <c:pt idx="385">
                  <c:v>285.336673</c:v>
                </c:pt>
                <c:pt idx="386">
                  <c:v>285.42608</c:v>
                </c:pt>
                <c:pt idx="387">
                  <c:v>285.494834</c:v>
                </c:pt>
                <c:pt idx="388">
                  <c:v>285.5477330000001</c:v>
                </c:pt>
                <c:pt idx="389">
                  <c:v>285.588443</c:v>
                </c:pt>
                <c:pt idx="390">
                  <c:v>285.619736</c:v>
                </c:pt>
                <c:pt idx="391">
                  <c:v>285.643816</c:v>
                </c:pt>
                <c:pt idx="392">
                  <c:v>285.662323</c:v>
                </c:pt>
                <c:pt idx="393">
                  <c:v>285.676599</c:v>
                </c:pt>
                <c:pt idx="394">
                  <c:v>285.687536</c:v>
                </c:pt>
                <c:pt idx="395">
                  <c:v>285.69597</c:v>
                </c:pt>
                <c:pt idx="396">
                  <c:v>285.702467</c:v>
                </c:pt>
                <c:pt idx="397">
                  <c:v>285.707444</c:v>
                </c:pt>
                <c:pt idx="398">
                  <c:v>285.711288</c:v>
                </c:pt>
                <c:pt idx="399">
                  <c:v>285.714239</c:v>
                </c:pt>
                <c:pt idx="400">
                  <c:v>285.7172489999999</c:v>
                </c:pt>
                <c:pt idx="401">
                  <c:v>285.721182999999</c:v>
                </c:pt>
                <c:pt idx="402">
                  <c:v>285.726278999999</c:v>
                </c:pt>
                <c:pt idx="403">
                  <c:v>285.732925</c:v>
                </c:pt>
                <c:pt idx="404">
                  <c:v>285.741568</c:v>
                </c:pt>
                <c:pt idx="405">
                  <c:v>285.752773</c:v>
                </c:pt>
                <c:pt idx="406">
                  <c:v>285.767347</c:v>
                </c:pt>
                <c:pt idx="407">
                  <c:v>285.786300999999</c:v>
                </c:pt>
                <c:pt idx="408">
                  <c:v>285.810947</c:v>
                </c:pt>
                <c:pt idx="409">
                  <c:v>285.842985</c:v>
                </c:pt>
                <c:pt idx="410">
                  <c:v>285.884619</c:v>
                </c:pt>
                <c:pt idx="411">
                  <c:v>285.938769999999</c:v>
                </c:pt>
                <c:pt idx="412">
                  <c:v>286.009133</c:v>
                </c:pt>
                <c:pt idx="413">
                  <c:v>286.1006260000001</c:v>
                </c:pt>
                <c:pt idx="414">
                  <c:v>286.219567</c:v>
                </c:pt>
                <c:pt idx="415">
                  <c:v>286.374182</c:v>
                </c:pt>
                <c:pt idx="416">
                  <c:v>286.575197999999</c:v>
                </c:pt>
                <c:pt idx="417">
                  <c:v>286.836504999999</c:v>
                </c:pt>
                <c:pt idx="418">
                  <c:v>287.176222</c:v>
                </c:pt>
                <c:pt idx="419">
                  <c:v>287.617832</c:v>
                </c:pt>
                <c:pt idx="420">
                  <c:v>288.191914999999</c:v>
                </c:pt>
                <c:pt idx="421">
                  <c:v>288.938253999999</c:v>
                </c:pt>
                <c:pt idx="422">
                  <c:v>289.908469</c:v>
                </c:pt>
                <c:pt idx="423">
                  <c:v>291.1697630000001</c:v>
                </c:pt>
                <c:pt idx="424">
                  <c:v>292.8094270000001</c:v>
                </c:pt>
                <c:pt idx="425">
                  <c:v>294.941008</c:v>
                </c:pt>
                <c:pt idx="426">
                  <c:v>297.7120880000001</c:v>
                </c:pt>
                <c:pt idx="427">
                  <c:v>301.3144430000001</c:v>
                </c:pt>
                <c:pt idx="428">
                  <c:v>305.9975209999996</c:v>
                </c:pt>
                <c:pt idx="429">
                  <c:v>312.0855389999989</c:v>
                </c:pt>
                <c:pt idx="430">
                  <c:v>319.999932999999</c:v>
                </c:pt>
                <c:pt idx="431">
                  <c:v>327.9143569999989</c:v>
                </c:pt>
                <c:pt idx="432">
                  <c:v>334.002376</c:v>
                </c:pt>
                <c:pt idx="433">
                  <c:v>338.685453</c:v>
                </c:pt>
                <c:pt idx="434">
                  <c:v>342.287809</c:v>
                </c:pt>
                <c:pt idx="435">
                  <c:v>345.058858</c:v>
                </c:pt>
                <c:pt idx="436">
                  <c:v>347.19044</c:v>
                </c:pt>
                <c:pt idx="437">
                  <c:v>348.8301339999989</c:v>
                </c:pt>
                <c:pt idx="438">
                  <c:v>350.091428</c:v>
                </c:pt>
                <c:pt idx="439">
                  <c:v>351.0616420000001</c:v>
                </c:pt>
                <c:pt idx="440">
                  <c:v>351.8079820000001</c:v>
                </c:pt>
                <c:pt idx="441">
                  <c:v>352.382064</c:v>
                </c:pt>
                <c:pt idx="442">
                  <c:v>352.823675</c:v>
                </c:pt>
                <c:pt idx="443">
                  <c:v>353.163391</c:v>
                </c:pt>
                <c:pt idx="444">
                  <c:v>353.4246979999999</c:v>
                </c:pt>
                <c:pt idx="445">
                  <c:v>353.6256850000001</c:v>
                </c:pt>
                <c:pt idx="446">
                  <c:v>353.7803289999989</c:v>
                </c:pt>
                <c:pt idx="447">
                  <c:v>353.89927</c:v>
                </c:pt>
                <c:pt idx="448">
                  <c:v>353.990763</c:v>
                </c:pt>
                <c:pt idx="449">
                  <c:v>354.061126999999</c:v>
                </c:pt>
                <c:pt idx="450">
                  <c:v>354.115278</c:v>
                </c:pt>
                <c:pt idx="451">
                  <c:v>354.156911</c:v>
                </c:pt>
                <c:pt idx="452">
                  <c:v>354.188949</c:v>
                </c:pt>
                <c:pt idx="453">
                  <c:v>354.213594999999</c:v>
                </c:pt>
                <c:pt idx="454">
                  <c:v>354.2325499999992</c:v>
                </c:pt>
                <c:pt idx="455">
                  <c:v>354.247123</c:v>
                </c:pt>
                <c:pt idx="456">
                  <c:v>354.2583289999992</c:v>
                </c:pt>
                <c:pt idx="457">
                  <c:v>354.266971</c:v>
                </c:pt>
                <c:pt idx="458">
                  <c:v>354.273587</c:v>
                </c:pt>
                <c:pt idx="459">
                  <c:v>354.2787129999989</c:v>
                </c:pt>
                <c:pt idx="460">
                  <c:v>354.2826470000001</c:v>
                </c:pt>
                <c:pt idx="461">
                  <c:v>354.285657</c:v>
                </c:pt>
                <c:pt idx="462">
                  <c:v>354.288608</c:v>
                </c:pt>
                <c:pt idx="463">
                  <c:v>354.292452</c:v>
                </c:pt>
                <c:pt idx="464">
                  <c:v>354.297429</c:v>
                </c:pt>
                <c:pt idx="465">
                  <c:v>354.303926</c:v>
                </c:pt>
                <c:pt idx="466">
                  <c:v>354.31236</c:v>
                </c:pt>
                <c:pt idx="467">
                  <c:v>354.323298</c:v>
                </c:pt>
                <c:pt idx="468">
                  <c:v>354.3375429999999</c:v>
                </c:pt>
                <c:pt idx="469">
                  <c:v>354.35608</c:v>
                </c:pt>
                <c:pt idx="470">
                  <c:v>354.380161</c:v>
                </c:pt>
                <c:pt idx="471">
                  <c:v>354.4114529999989</c:v>
                </c:pt>
                <c:pt idx="472">
                  <c:v>354.4521629999999</c:v>
                </c:pt>
                <c:pt idx="473">
                  <c:v>354.5050620000001</c:v>
                </c:pt>
                <c:pt idx="474">
                  <c:v>354.573816</c:v>
                </c:pt>
                <c:pt idx="475">
                  <c:v>354.663223</c:v>
                </c:pt>
                <c:pt idx="476">
                  <c:v>354.779452</c:v>
                </c:pt>
                <c:pt idx="477">
                  <c:v>354.9305199999987</c:v>
                </c:pt>
                <c:pt idx="478">
                  <c:v>355.1269470000001</c:v>
                </c:pt>
                <c:pt idx="479">
                  <c:v>355.382293</c:v>
                </c:pt>
                <c:pt idx="480">
                  <c:v>355.714232</c:v>
                </c:pt>
                <c:pt idx="481">
                  <c:v>356.04617</c:v>
                </c:pt>
                <c:pt idx="482">
                  <c:v>356.301515999999</c:v>
                </c:pt>
                <c:pt idx="483">
                  <c:v>356.497913999999</c:v>
                </c:pt>
                <c:pt idx="484">
                  <c:v>356.6490110000001</c:v>
                </c:pt>
                <c:pt idx="485">
                  <c:v>356.76524</c:v>
                </c:pt>
                <c:pt idx="486">
                  <c:v>356.854618</c:v>
                </c:pt>
                <c:pt idx="487">
                  <c:v>356.923401</c:v>
                </c:pt>
                <c:pt idx="488">
                  <c:v>356.976299999999</c:v>
                </c:pt>
                <c:pt idx="489">
                  <c:v>357.016981</c:v>
                </c:pt>
                <c:pt idx="490">
                  <c:v>357.0483029999999</c:v>
                </c:pt>
                <c:pt idx="491">
                  <c:v>357.072383</c:v>
                </c:pt>
                <c:pt idx="492">
                  <c:v>357.09089</c:v>
                </c:pt>
                <c:pt idx="493">
                  <c:v>357.105136</c:v>
                </c:pt>
                <c:pt idx="494">
                  <c:v>357.116103</c:v>
                </c:pt>
                <c:pt idx="495">
                  <c:v>357.124537</c:v>
                </c:pt>
                <c:pt idx="496">
                  <c:v>357.131004</c:v>
                </c:pt>
                <c:pt idx="497">
                  <c:v>357.136010999999</c:v>
                </c:pt>
                <c:pt idx="498">
                  <c:v>357.1398560000001</c:v>
                </c:pt>
                <c:pt idx="499">
                  <c:v>357.1428060000001</c:v>
                </c:pt>
                <c:pt idx="500">
                  <c:v>357.145816</c:v>
                </c:pt>
                <c:pt idx="501">
                  <c:v>357.1497500000001</c:v>
                </c:pt>
                <c:pt idx="502">
                  <c:v>357.154846</c:v>
                </c:pt>
                <c:pt idx="503">
                  <c:v>357.1614920000001</c:v>
                </c:pt>
                <c:pt idx="504">
                  <c:v>357.170105</c:v>
                </c:pt>
                <c:pt idx="505">
                  <c:v>357.18134</c:v>
                </c:pt>
                <c:pt idx="506">
                  <c:v>357.195914</c:v>
                </c:pt>
                <c:pt idx="507">
                  <c:v>357.214868</c:v>
                </c:pt>
                <c:pt idx="508">
                  <c:v>357.239514999999</c:v>
                </c:pt>
                <c:pt idx="509">
                  <c:v>357.271551999999</c:v>
                </c:pt>
                <c:pt idx="510">
                  <c:v>357.313186</c:v>
                </c:pt>
                <c:pt idx="511">
                  <c:v>357.367307</c:v>
                </c:pt>
                <c:pt idx="512">
                  <c:v>357.4376999999996</c:v>
                </c:pt>
                <c:pt idx="513">
                  <c:v>357.529193</c:v>
                </c:pt>
                <c:pt idx="514">
                  <c:v>357.648134</c:v>
                </c:pt>
                <c:pt idx="515">
                  <c:v>357.802749</c:v>
                </c:pt>
                <c:pt idx="516">
                  <c:v>358.003765</c:v>
                </c:pt>
                <c:pt idx="517">
                  <c:v>358.265072</c:v>
                </c:pt>
                <c:pt idx="518">
                  <c:v>358.604759</c:v>
                </c:pt>
                <c:pt idx="519">
                  <c:v>359.04637</c:v>
                </c:pt>
                <c:pt idx="520">
                  <c:v>359.6204820000001</c:v>
                </c:pt>
                <c:pt idx="521">
                  <c:v>360.366791</c:v>
                </c:pt>
                <c:pt idx="522">
                  <c:v>361.337036</c:v>
                </c:pt>
                <c:pt idx="523">
                  <c:v>362.598329999999</c:v>
                </c:pt>
                <c:pt idx="524">
                  <c:v>364.237994</c:v>
                </c:pt>
                <c:pt idx="525">
                  <c:v>366.3695750000001</c:v>
                </c:pt>
                <c:pt idx="526">
                  <c:v>369.1406250000001</c:v>
                </c:pt>
                <c:pt idx="527">
                  <c:v>372.743011</c:v>
                </c:pt>
                <c:pt idx="528">
                  <c:v>377.4260879999989</c:v>
                </c:pt>
                <c:pt idx="529">
                  <c:v>383.514106</c:v>
                </c:pt>
                <c:pt idx="530">
                  <c:v>391.428499999999</c:v>
                </c:pt>
                <c:pt idx="531">
                  <c:v>399.3429240000001</c:v>
                </c:pt>
                <c:pt idx="532">
                  <c:v>405.4309129999989</c:v>
                </c:pt>
                <c:pt idx="533">
                  <c:v>410.1139900000001</c:v>
                </c:pt>
                <c:pt idx="534">
                  <c:v>413.716375999999</c:v>
                </c:pt>
                <c:pt idx="535">
                  <c:v>416.487426</c:v>
                </c:pt>
                <c:pt idx="536">
                  <c:v>418.6190070000001</c:v>
                </c:pt>
                <c:pt idx="537">
                  <c:v>420.258701</c:v>
                </c:pt>
                <c:pt idx="538">
                  <c:v>421.519965</c:v>
                </c:pt>
                <c:pt idx="539">
                  <c:v>422.4902089999989</c:v>
                </c:pt>
                <c:pt idx="540">
                  <c:v>423.2365189999987</c:v>
                </c:pt>
                <c:pt idx="541">
                  <c:v>423.8106310000001</c:v>
                </c:pt>
                <c:pt idx="542">
                  <c:v>424.2522420000001</c:v>
                </c:pt>
                <c:pt idx="543">
                  <c:v>424.5919289999989</c:v>
                </c:pt>
                <c:pt idx="544">
                  <c:v>424.853265</c:v>
                </c:pt>
                <c:pt idx="545">
                  <c:v>425.0542520000001</c:v>
                </c:pt>
                <c:pt idx="546">
                  <c:v>425.2088670000001</c:v>
                </c:pt>
                <c:pt idx="547">
                  <c:v>425.327808</c:v>
                </c:pt>
                <c:pt idx="548">
                  <c:v>425.419301</c:v>
                </c:pt>
                <c:pt idx="549">
                  <c:v>425.489694</c:v>
                </c:pt>
                <c:pt idx="550">
                  <c:v>425.5438150000001</c:v>
                </c:pt>
                <c:pt idx="551">
                  <c:v>425.585479</c:v>
                </c:pt>
                <c:pt idx="552">
                  <c:v>425.617516</c:v>
                </c:pt>
                <c:pt idx="553">
                  <c:v>425.642133</c:v>
                </c:pt>
                <c:pt idx="554">
                  <c:v>425.6610870000001</c:v>
                </c:pt>
                <c:pt idx="555">
                  <c:v>425.6756900000001</c:v>
                </c:pt>
                <c:pt idx="556">
                  <c:v>425.686896</c:v>
                </c:pt>
                <c:pt idx="557">
                  <c:v>425.695509</c:v>
                </c:pt>
                <c:pt idx="558">
                  <c:v>425.7021549999992</c:v>
                </c:pt>
                <c:pt idx="559">
                  <c:v>425.707251</c:v>
                </c:pt>
                <c:pt idx="560">
                  <c:v>425.711184999999</c:v>
                </c:pt>
                <c:pt idx="561">
                  <c:v>425.7142250000001</c:v>
                </c:pt>
                <c:pt idx="562">
                  <c:v>425.717174999999</c:v>
                </c:pt>
                <c:pt idx="563">
                  <c:v>425.72099</c:v>
                </c:pt>
                <c:pt idx="564">
                  <c:v>425.725996</c:v>
                </c:pt>
                <c:pt idx="565">
                  <c:v>425.732464</c:v>
                </c:pt>
                <c:pt idx="566">
                  <c:v>425.740898</c:v>
                </c:pt>
                <c:pt idx="567">
                  <c:v>425.751865</c:v>
                </c:pt>
                <c:pt idx="568">
                  <c:v>425.766109999999</c:v>
                </c:pt>
                <c:pt idx="569">
                  <c:v>425.7846470000001</c:v>
                </c:pt>
                <c:pt idx="570">
                  <c:v>425.808728</c:v>
                </c:pt>
                <c:pt idx="571">
                  <c:v>425.8400200000001</c:v>
                </c:pt>
                <c:pt idx="572">
                  <c:v>425.8807</c:v>
                </c:pt>
                <c:pt idx="573">
                  <c:v>425.9335989999989</c:v>
                </c:pt>
                <c:pt idx="574">
                  <c:v>426.002383</c:v>
                </c:pt>
                <c:pt idx="575">
                  <c:v>426.0917899999992</c:v>
                </c:pt>
                <c:pt idx="576">
                  <c:v>426.207989</c:v>
                </c:pt>
                <c:pt idx="577">
                  <c:v>426.3590870000001</c:v>
                </c:pt>
                <c:pt idx="578">
                  <c:v>426.555514</c:v>
                </c:pt>
                <c:pt idx="579">
                  <c:v>426.8108310000001</c:v>
                </c:pt>
                <c:pt idx="580">
                  <c:v>427.142799</c:v>
                </c:pt>
                <c:pt idx="581">
                  <c:v>427.4747369999992</c:v>
                </c:pt>
                <c:pt idx="582">
                  <c:v>427.7300539999989</c:v>
                </c:pt>
                <c:pt idx="583">
                  <c:v>427.926481</c:v>
                </c:pt>
                <c:pt idx="584">
                  <c:v>428.077579</c:v>
                </c:pt>
                <c:pt idx="585">
                  <c:v>428.193778</c:v>
                </c:pt>
                <c:pt idx="586">
                  <c:v>428.2831849999992</c:v>
                </c:pt>
                <c:pt idx="587">
                  <c:v>428.351969</c:v>
                </c:pt>
                <c:pt idx="588">
                  <c:v>428.404868</c:v>
                </c:pt>
                <c:pt idx="589">
                  <c:v>428.445548</c:v>
                </c:pt>
                <c:pt idx="590">
                  <c:v>428.47684</c:v>
                </c:pt>
                <c:pt idx="591">
                  <c:v>428.5009210000001</c:v>
                </c:pt>
                <c:pt idx="592">
                  <c:v>428.519458</c:v>
                </c:pt>
                <c:pt idx="593">
                  <c:v>428.5337029999992</c:v>
                </c:pt>
                <c:pt idx="594">
                  <c:v>428.5446700000001</c:v>
                </c:pt>
                <c:pt idx="595">
                  <c:v>428.553104</c:v>
                </c:pt>
                <c:pt idx="596">
                  <c:v>428.5595720000001</c:v>
                </c:pt>
                <c:pt idx="597">
                  <c:v>428.5645779999999</c:v>
                </c:pt>
                <c:pt idx="598">
                  <c:v>428.568393</c:v>
                </c:pt>
                <c:pt idx="599">
                  <c:v>428.571343</c:v>
                </c:pt>
                <c:pt idx="600">
                  <c:v>428.574383</c:v>
                </c:pt>
                <c:pt idx="601">
                  <c:v>428.578316999999</c:v>
                </c:pt>
                <c:pt idx="602">
                  <c:v>428.583413</c:v>
                </c:pt>
                <c:pt idx="603">
                  <c:v>428.5900589999989</c:v>
                </c:pt>
                <c:pt idx="604">
                  <c:v>428.598672</c:v>
                </c:pt>
                <c:pt idx="605">
                  <c:v>428.609878</c:v>
                </c:pt>
                <c:pt idx="606">
                  <c:v>428.6244810000001</c:v>
                </c:pt>
                <c:pt idx="607">
                  <c:v>428.643435</c:v>
                </c:pt>
                <c:pt idx="608">
                  <c:v>428.668052</c:v>
                </c:pt>
                <c:pt idx="609">
                  <c:v>428.700089</c:v>
                </c:pt>
                <c:pt idx="610">
                  <c:v>428.741753</c:v>
                </c:pt>
                <c:pt idx="611">
                  <c:v>428.795874</c:v>
                </c:pt>
                <c:pt idx="612">
                  <c:v>428.8662670000001</c:v>
                </c:pt>
                <c:pt idx="613">
                  <c:v>428.95776</c:v>
                </c:pt>
                <c:pt idx="614">
                  <c:v>429.076701</c:v>
                </c:pt>
                <c:pt idx="615">
                  <c:v>429.2313159999987</c:v>
                </c:pt>
                <c:pt idx="616">
                  <c:v>429.432332999999</c:v>
                </c:pt>
                <c:pt idx="617">
                  <c:v>429.693639</c:v>
                </c:pt>
                <c:pt idx="618">
                  <c:v>430.033325999999</c:v>
                </c:pt>
                <c:pt idx="619">
                  <c:v>430.474937</c:v>
                </c:pt>
                <c:pt idx="620">
                  <c:v>431.049049</c:v>
                </c:pt>
                <c:pt idx="621">
                  <c:v>431.7953589999989</c:v>
                </c:pt>
                <c:pt idx="622">
                  <c:v>432.765603</c:v>
                </c:pt>
                <c:pt idx="623">
                  <c:v>434.026867</c:v>
                </c:pt>
                <c:pt idx="624">
                  <c:v>435.6665610000001</c:v>
                </c:pt>
                <c:pt idx="625">
                  <c:v>437.798141999999</c:v>
                </c:pt>
                <c:pt idx="626">
                  <c:v>440.569192</c:v>
                </c:pt>
                <c:pt idx="627">
                  <c:v>444.171578</c:v>
                </c:pt>
                <c:pt idx="628">
                  <c:v>448.8546550000001</c:v>
                </c:pt>
                <c:pt idx="629">
                  <c:v>454.9426440000001</c:v>
                </c:pt>
                <c:pt idx="630">
                  <c:v>462.8570680000001</c:v>
                </c:pt>
                <c:pt idx="631">
                  <c:v>470.771462</c:v>
                </c:pt>
                <c:pt idx="632">
                  <c:v>476.85948</c:v>
                </c:pt>
                <c:pt idx="633">
                  <c:v>481.542557</c:v>
                </c:pt>
                <c:pt idx="634">
                  <c:v>485.144943</c:v>
                </c:pt>
                <c:pt idx="635">
                  <c:v>487.915993</c:v>
                </c:pt>
                <c:pt idx="636">
                  <c:v>490.047574</c:v>
                </c:pt>
                <c:pt idx="637">
                  <c:v>491.687238</c:v>
                </c:pt>
                <c:pt idx="638">
                  <c:v>492.948531999999</c:v>
                </c:pt>
                <c:pt idx="639">
                  <c:v>493.918776999999</c:v>
                </c:pt>
                <c:pt idx="640">
                  <c:v>494.6650860000001</c:v>
                </c:pt>
                <c:pt idx="641">
                  <c:v>495.2391979999989</c:v>
                </c:pt>
                <c:pt idx="642">
                  <c:v>495.680809</c:v>
                </c:pt>
                <c:pt idx="643">
                  <c:v>496.020496</c:v>
                </c:pt>
                <c:pt idx="644">
                  <c:v>496.281803</c:v>
                </c:pt>
                <c:pt idx="645">
                  <c:v>496.4828189999996</c:v>
                </c:pt>
                <c:pt idx="646">
                  <c:v>496.637434</c:v>
                </c:pt>
                <c:pt idx="647">
                  <c:v>496.756374999999</c:v>
                </c:pt>
                <c:pt idx="648">
                  <c:v>496.847868</c:v>
                </c:pt>
                <c:pt idx="649">
                  <c:v>496.918261</c:v>
                </c:pt>
                <c:pt idx="650">
                  <c:v>496.9723820000001</c:v>
                </c:pt>
                <c:pt idx="651">
                  <c:v>497.014016</c:v>
                </c:pt>
                <c:pt idx="652">
                  <c:v>497.046053</c:v>
                </c:pt>
                <c:pt idx="653">
                  <c:v>497.0707</c:v>
                </c:pt>
                <c:pt idx="654">
                  <c:v>497.0896540000001</c:v>
                </c:pt>
                <c:pt idx="655">
                  <c:v>497.1042280000001</c:v>
                </c:pt>
                <c:pt idx="656">
                  <c:v>497.1154630000001</c:v>
                </c:pt>
                <c:pt idx="657">
                  <c:v>497.1240760000001</c:v>
                </c:pt>
                <c:pt idx="658">
                  <c:v>497.130722</c:v>
                </c:pt>
                <c:pt idx="659">
                  <c:v>497.135818</c:v>
                </c:pt>
                <c:pt idx="660">
                  <c:v>497.139752</c:v>
                </c:pt>
                <c:pt idx="661">
                  <c:v>497.1427620000001</c:v>
                </c:pt>
                <c:pt idx="662">
                  <c:v>497.1457120000001</c:v>
                </c:pt>
                <c:pt idx="663">
                  <c:v>497.1495570000001</c:v>
                </c:pt>
                <c:pt idx="664">
                  <c:v>497.1545640000001</c:v>
                </c:pt>
                <c:pt idx="665">
                  <c:v>497.161031</c:v>
                </c:pt>
                <c:pt idx="666">
                  <c:v>497.1694650000001</c:v>
                </c:pt>
                <c:pt idx="667">
                  <c:v>497.1804320000001</c:v>
                </c:pt>
                <c:pt idx="668">
                  <c:v>497.194678</c:v>
                </c:pt>
                <c:pt idx="669">
                  <c:v>497.213185</c:v>
                </c:pt>
                <c:pt idx="670">
                  <c:v>497.237265</c:v>
                </c:pt>
                <c:pt idx="671">
                  <c:v>497.268587</c:v>
                </c:pt>
                <c:pt idx="672">
                  <c:v>497.3092680000001</c:v>
                </c:pt>
                <c:pt idx="673">
                  <c:v>497.3621670000001</c:v>
                </c:pt>
                <c:pt idx="674">
                  <c:v>497.430949999999</c:v>
                </c:pt>
                <c:pt idx="675">
                  <c:v>497.5203279999996</c:v>
                </c:pt>
                <c:pt idx="676">
                  <c:v>497.636556999999</c:v>
                </c:pt>
                <c:pt idx="677">
                  <c:v>497.787654</c:v>
                </c:pt>
                <c:pt idx="678">
                  <c:v>497.984052</c:v>
                </c:pt>
                <c:pt idx="679">
                  <c:v>498.2393979999989</c:v>
                </c:pt>
                <c:pt idx="680">
                  <c:v>498.571335999999</c:v>
                </c:pt>
                <c:pt idx="681">
                  <c:v>498.903275</c:v>
                </c:pt>
                <c:pt idx="682">
                  <c:v>499.1586210000001</c:v>
                </c:pt>
                <c:pt idx="683">
                  <c:v>499.355048</c:v>
                </c:pt>
                <c:pt idx="684">
                  <c:v>499.506115999999</c:v>
                </c:pt>
                <c:pt idx="685">
                  <c:v>499.6223450000001</c:v>
                </c:pt>
                <c:pt idx="686">
                  <c:v>499.711751999999</c:v>
                </c:pt>
                <c:pt idx="687">
                  <c:v>499.780505999999</c:v>
                </c:pt>
                <c:pt idx="688">
                  <c:v>499.833405</c:v>
                </c:pt>
                <c:pt idx="689">
                  <c:v>499.874115</c:v>
                </c:pt>
                <c:pt idx="690">
                  <c:v>499.905407</c:v>
                </c:pt>
                <c:pt idx="691">
                  <c:v>499.929488</c:v>
                </c:pt>
                <c:pt idx="692">
                  <c:v>499.948025</c:v>
                </c:pt>
                <c:pt idx="693">
                  <c:v>499.96227</c:v>
                </c:pt>
                <c:pt idx="694">
                  <c:v>499.9732079999989</c:v>
                </c:pt>
                <c:pt idx="695">
                  <c:v>499.981642</c:v>
                </c:pt>
                <c:pt idx="696">
                  <c:v>499.9881389999987</c:v>
                </c:pt>
                <c:pt idx="697">
                  <c:v>499.9931159999986</c:v>
                </c:pt>
                <c:pt idx="698">
                  <c:v>499.9969599999988</c:v>
                </c:pt>
                <c:pt idx="699">
                  <c:v>499.999910999999</c:v>
                </c:pt>
                <c:pt idx="700">
                  <c:v>500.0029210000001</c:v>
                </c:pt>
                <c:pt idx="701">
                  <c:v>500.006855</c:v>
                </c:pt>
                <c:pt idx="702">
                  <c:v>500.011981</c:v>
                </c:pt>
                <c:pt idx="703">
                  <c:v>500.018596999999</c:v>
                </c:pt>
                <c:pt idx="704">
                  <c:v>500.027239</c:v>
                </c:pt>
                <c:pt idx="705">
                  <c:v>500.038445</c:v>
                </c:pt>
                <c:pt idx="706">
                  <c:v>500.053048</c:v>
                </c:pt>
                <c:pt idx="707">
                  <c:v>500.0720020000001</c:v>
                </c:pt>
                <c:pt idx="708">
                  <c:v>500.096618999999</c:v>
                </c:pt>
                <c:pt idx="709">
                  <c:v>500.1286860000001</c:v>
                </c:pt>
                <c:pt idx="710">
                  <c:v>500.17029</c:v>
                </c:pt>
                <c:pt idx="711">
                  <c:v>500.224411</c:v>
                </c:pt>
                <c:pt idx="712">
                  <c:v>500.2948050000001</c:v>
                </c:pt>
                <c:pt idx="713">
                  <c:v>500.386298</c:v>
                </c:pt>
                <c:pt idx="714">
                  <c:v>500.505269</c:v>
                </c:pt>
                <c:pt idx="715">
                  <c:v>500.6598830000003</c:v>
                </c:pt>
                <c:pt idx="716">
                  <c:v>500.8608700000001</c:v>
                </c:pt>
                <c:pt idx="717">
                  <c:v>501.122177</c:v>
                </c:pt>
                <c:pt idx="718">
                  <c:v>501.461864</c:v>
                </c:pt>
                <c:pt idx="719">
                  <c:v>501.903474</c:v>
                </c:pt>
                <c:pt idx="720">
                  <c:v>502.477586</c:v>
                </c:pt>
                <c:pt idx="721">
                  <c:v>503.223896</c:v>
                </c:pt>
                <c:pt idx="722">
                  <c:v>504.1941400000001</c:v>
                </c:pt>
                <c:pt idx="723">
                  <c:v>505.455434</c:v>
                </c:pt>
                <c:pt idx="724">
                  <c:v>507.095098</c:v>
                </c:pt>
                <c:pt idx="725">
                  <c:v>509.22668</c:v>
                </c:pt>
                <c:pt idx="726">
                  <c:v>511.997758999999</c:v>
                </c:pt>
                <c:pt idx="727">
                  <c:v>515.600145</c:v>
                </c:pt>
                <c:pt idx="728">
                  <c:v>520.283222</c:v>
                </c:pt>
                <c:pt idx="729">
                  <c:v>526.3712409999994</c:v>
                </c:pt>
                <c:pt idx="730">
                  <c:v>534.285605</c:v>
                </c:pt>
                <c:pt idx="731">
                  <c:v>542.2000290000001</c:v>
                </c:pt>
                <c:pt idx="732">
                  <c:v>548.2880470000005</c:v>
                </c:pt>
                <c:pt idx="733">
                  <c:v>552.9711249999988</c:v>
                </c:pt>
                <c:pt idx="734">
                  <c:v>556.5735100000001</c:v>
                </c:pt>
                <c:pt idx="735">
                  <c:v>559.3445300000001</c:v>
                </c:pt>
                <c:pt idx="736">
                  <c:v>561.4761110000001</c:v>
                </c:pt>
                <c:pt idx="737">
                  <c:v>563.1158350000001</c:v>
                </c:pt>
                <c:pt idx="738">
                  <c:v>564.3770689999988</c:v>
                </c:pt>
                <c:pt idx="739">
                  <c:v>565.3473139999984</c:v>
                </c:pt>
                <c:pt idx="740">
                  <c:v>566.093624</c:v>
                </c:pt>
                <c:pt idx="741">
                  <c:v>566.6677360000001</c:v>
                </c:pt>
                <c:pt idx="742">
                  <c:v>567.1093460000001</c:v>
                </c:pt>
                <c:pt idx="743">
                  <c:v>567.449033</c:v>
                </c:pt>
                <c:pt idx="744">
                  <c:v>567.7103400000005</c:v>
                </c:pt>
                <c:pt idx="745">
                  <c:v>567.9113860000001</c:v>
                </c:pt>
                <c:pt idx="746">
                  <c:v>568.0660009999988</c:v>
                </c:pt>
                <c:pt idx="747">
                  <c:v>568.184912</c:v>
                </c:pt>
                <c:pt idx="748">
                  <c:v>568.2764050000001</c:v>
                </c:pt>
                <c:pt idx="749">
                  <c:v>568.3467979999994</c:v>
                </c:pt>
                <c:pt idx="750">
                  <c:v>568.4009189999994</c:v>
                </c:pt>
                <c:pt idx="751">
                  <c:v>568.4425829999988</c:v>
                </c:pt>
                <c:pt idx="752">
                  <c:v>568.47465</c:v>
                </c:pt>
                <c:pt idx="753">
                  <c:v>568.4992669999988</c:v>
                </c:pt>
                <c:pt idx="754">
                  <c:v>568.5182209999994</c:v>
                </c:pt>
                <c:pt idx="755">
                  <c:v>568.5328249999986</c:v>
                </c:pt>
                <c:pt idx="756">
                  <c:v>568.54403</c:v>
                </c:pt>
                <c:pt idx="757">
                  <c:v>568.5526129999982</c:v>
                </c:pt>
                <c:pt idx="758">
                  <c:v>568.5592889999994</c:v>
                </c:pt>
                <c:pt idx="759">
                  <c:v>568.5643550000001</c:v>
                </c:pt>
                <c:pt idx="760">
                  <c:v>568.5682889999994</c:v>
                </c:pt>
                <c:pt idx="761">
                  <c:v>568.571329</c:v>
                </c:pt>
                <c:pt idx="762">
                  <c:v>568.5743090000001</c:v>
                </c:pt>
                <c:pt idx="763">
                  <c:v>568.578124</c:v>
                </c:pt>
                <c:pt idx="764">
                  <c:v>568.5831310000005</c:v>
                </c:pt>
                <c:pt idx="765">
                  <c:v>568.589568</c:v>
                </c:pt>
                <c:pt idx="766">
                  <c:v>568.5980320000005</c:v>
                </c:pt>
                <c:pt idx="767">
                  <c:v>568.608999</c:v>
                </c:pt>
                <c:pt idx="768">
                  <c:v>568.623245</c:v>
                </c:pt>
                <c:pt idx="769">
                  <c:v>568.641782</c:v>
                </c:pt>
                <c:pt idx="770">
                  <c:v>568.6658020000001</c:v>
                </c:pt>
                <c:pt idx="771">
                  <c:v>568.6971550000001</c:v>
                </c:pt>
                <c:pt idx="772">
                  <c:v>568.7378050000001</c:v>
                </c:pt>
                <c:pt idx="773">
                  <c:v>568.790734</c:v>
                </c:pt>
                <c:pt idx="774">
                  <c:v>568.8595179999984</c:v>
                </c:pt>
                <c:pt idx="775">
                  <c:v>568.9489249999988</c:v>
                </c:pt>
                <c:pt idx="776">
                  <c:v>569.0650939999994</c:v>
                </c:pt>
                <c:pt idx="777">
                  <c:v>569.2161920000001</c:v>
                </c:pt>
                <c:pt idx="778">
                  <c:v>569.4126489999985</c:v>
                </c:pt>
                <c:pt idx="779">
                  <c:v>569.6679350000001</c:v>
                </c:pt>
                <c:pt idx="780">
                  <c:v>569.999874</c:v>
                </c:pt>
                <c:pt idx="781">
                  <c:v>570.3318720000001</c:v>
                </c:pt>
                <c:pt idx="782">
                  <c:v>570.5871579999994</c:v>
                </c:pt>
                <c:pt idx="783">
                  <c:v>570.783615</c:v>
                </c:pt>
                <c:pt idx="784">
                  <c:v>570.934713</c:v>
                </c:pt>
                <c:pt idx="785">
                  <c:v>571.0508820000001</c:v>
                </c:pt>
                <c:pt idx="786">
                  <c:v>571.1402889999994</c:v>
                </c:pt>
                <c:pt idx="787">
                  <c:v>571.209073</c:v>
                </c:pt>
                <c:pt idx="788">
                  <c:v>571.2620019999994</c:v>
                </c:pt>
                <c:pt idx="789">
                  <c:v>571.3026519999983</c:v>
                </c:pt>
                <c:pt idx="790">
                  <c:v>571.3339450000001</c:v>
                </c:pt>
                <c:pt idx="791">
                  <c:v>571.3580249999985</c:v>
                </c:pt>
                <c:pt idx="792">
                  <c:v>571.3765619999994</c:v>
                </c:pt>
                <c:pt idx="793">
                  <c:v>571.390808</c:v>
                </c:pt>
                <c:pt idx="794">
                  <c:v>571.401775</c:v>
                </c:pt>
                <c:pt idx="795">
                  <c:v>571.4102389999994</c:v>
                </c:pt>
                <c:pt idx="796">
                  <c:v>571.4166759999994</c:v>
                </c:pt>
                <c:pt idx="797">
                  <c:v>571.4216829999988</c:v>
                </c:pt>
                <c:pt idx="798">
                  <c:v>571.4254980000001</c:v>
                </c:pt>
                <c:pt idx="799">
                  <c:v>571.428478</c:v>
                </c:pt>
                <c:pt idx="800">
                  <c:v>571.4315179999984</c:v>
                </c:pt>
                <c:pt idx="801">
                  <c:v>571.4354519999994</c:v>
                </c:pt>
                <c:pt idx="802">
                  <c:v>571.4405179999985</c:v>
                </c:pt>
                <c:pt idx="803">
                  <c:v>571.4471339999988</c:v>
                </c:pt>
                <c:pt idx="804">
                  <c:v>571.4557770000001</c:v>
                </c:pt>
                <c:pt idx="805">
                  <c:v>571.4669819999988</c:v>
                </c:pt>
                <c:pt idx="806">
                  <c:v>571.4815860000001</c:v>
                </c:pt>
                <c:pt idx="807">
                  <c:v>571.50054</c:v>
                </c:pt>
                <c:pt idx="808">
                  <c:v>571.5251559999994</c:v>
                </c:pt>
                <c:pt idx="809">
                  <c:v>571.5572239999975</c:v>
                </c:pt>
                <c:pt idx="810">
                  <c:v>571.5988870000005</c:v>
                </c:pt>
                <c:pt idx="811">
                  <c:v>571.653008</c:v>
                </c:pt>
                <c:pt idx="812">
                  <c:v>571.7234020000001</c:v>
                </c:pt>
                <c:pt idx="813">
                  <c:v>571.8148950000001</c:v>
                </c:pt>
                <c:pt idx="814">
                  <c:v>571.9338060000001</c:v>
                </c:pt>
                <c:pt idx="815">
                  <c:v>572.08842</c:v>
                </c:pt>
                <c:pt idx="816">
                  <c:v>572.2894070000005</c:v>
                </c:pt>
                <c:pt idx="817">
                  <c:v>572.550774</c:v>
                </c:pt>
                <c:pt idx="818">
                  <c:v>572.8904600000001</c:v>
                </c:pt>
                <c:pt idx="819">
                  <c:v>573.3320709999994</c:v>
                </c:pt>
                <c:pt idx="820">
                  <c:v>573.9061830000001</c:v>
                </c:pt>
                <c:pt idx="821">
                  <c:v>574.6524929999994</c:v>
                </c:pt>
                <c:pt idx="822">
                  <c:v>575.6226780000001</c:v>
                </c:pt>
                <c:pt idx="823">
                  <c:v>576.8839720000001</c:v>
                </c:pt>
                <c:pt idx="824">
                  <c:v>578.5236950000001</c:v>
                </c:pt>
                <c:pt idx="825">
                  <c:v>580.6552770000001</c:v>
                </c:pt>
                <c:pt idx="826">
                  <c:v>583.4262969999984</c:v>
                </c:pt>
                <c:pt idx="827">
                  <c:v>587.0286820000001</c:v>
                </c:pt>
                <c:pt idx="828">
                  <c:v>591.71176</c:v>
                </c:pt>
                <c:pt idx="829">
                  <c:v>597.799778000001</c:v>
                </c:pt>
                <c:pt idx="830">
                  <c:v>605.7142020000001</c:v>
                </c:pt>
                <c:pt idx="831">
                  <c:v>613.6285660000001</c:v>
                </c:pt>
                <c:pt idx="832">
                  <c:v>619.716585</c:v>
                </c:pt>
                <c:pt idx="833">
                  <c:v>624.3996619999994</c:v>
                </c:pt>
                <c:pt idx="834">
                  <c:v>628.0020480000001</c:v>
                </c:pt>
                <c:pt idx="835">
                  <c:v>630.773127</c:v>
                </c:pt>
                <c:pt idx="836">
                  <c:v>632.904708</c:v>
                </c:pt>
                <c:pt idx="837">
                  <c:v>634.5443730000001</c:v>
                </c:pt>
                <c:pt idx="838">
                  <c:v>635.8056659999984</c:v>
                </c:pt>
                <c:pt idx="839">
                  <c:v>636.7758510000005</c:v>
                </c:pt>
                <c:pt idx="840">
                  <c:v>637.5222209999978</c:v>
                </c:pt>
                <c:pt idx="841">
                  <c:v>638.0963330000001</c:v>
                </c:pt>
                <c:pt idx="842">
                  <c:v>638.5379429999994</c:v>
                </c:pt>
                <c:pt idx="843">
                  <c:v>638.8776300000001</c:v>
                </c:pt>
                <c:pt idx="844">
                  <c:v>639.1389370000001</c:v>
                </c:pt>
                <c:pt idx="845">
                  <c:v>639.3399239999985</c:v>
                </c:pt>
                <c:pt idx="846">
                  <c:v>639.494538</c:v>
                </c:pt>
                <c:pt idx="847">
                  <c:v>639.613509</c:v>
                </c:pt>
                <c:pt idx="848">
                  <c:v>639.705002</c:v>
                </c:pt>
                <c:pt idx="849">
                  <c:v>639.775395</c:v>
                </c:pt>
                <c:pt idx="850">
                  <c:v>639.8295159999988</c:v>
                </c:pt>
                <c:pt idx="851">
                  <c:v>639.8711199999988</c:v>
                </c:pt>
                <c:pt idx="852">
                  <c:v>639.903188</c:v>
                </c:pt>
                <c:pt idx="853">
                  <c:v>639.9278039999994</c:v>
                </c:pt>
                <c:pt idx="854">
                  <c:v>639.9467589999994</c:v>
                </c:pt>
                <c:pt idx="855">
                  <c:v>639.9613619999989</c:v>
                </c:pt>
                <c:pt idx="856">
                  <c:v>639.9725679999988</c:v>
                </c:pt>
                <c:pt idx="857">
                  <c:v>639.9812099999994</c:v>
                </c:pt>
                <c:pt idx="858">
                  <c:v>639.9878259999994</c:v>
                </c:pt>
                <c:pt idx="859">
                  <c:v>639.9929520000001</c:v>
                </c:pt>
                <c:pt idx="860">
                  <c:v>639.996886</c:v>
                </c:pt>
                <c:pt idx="861">
                  <c:v>639.9998660000001</c:v>
                </c:pt>
                <c:pt idx="862">
                  <c:v>640.0028470000001</c:v>
                </c:pt>
                <c:pt idx="863">
                  <c:v>640.0066609999989</c:v>
                </c:pt>
                <c:pt idx="864">
                  <c:v>640.0116679999984</c:v>
                </c:pt>
                <c:pt idx="865">
                  <c:v>640.0181650000001</c:v>
                </c:pt>
                <c:pt idx="866">
                  <c:v>640.0265689999985</c:v>
                </c:pt>
                <c:pt idx="867">
                  <c:v>640.0375369999994</c:v>
                </c:pt>
                <c:pt idx="868">
                  <c:v>640.0517820000001</c:v>
                </c:pt>
                <c:pt idx="869">
                  <c:v>640.070319</c:v>
                </c:pt>
                <c:pt idx="870">
                  <c:v>640.0943990000001</c:v>
                </c:pt>
                <c:pt idx="871">
                  <c:v>640.1256920000001</c:v>
                </c:pt>
                <c:pt idx="872">
                  <c:v>640.1664020000001</c:v>
                </c:pt>
                <c:pt idx="873">
                  <c:v>640.219271</c:v>
                </c:pt>
                <c:pt idx="874">
                  <c:v>640.2880550000005</c:v>
                </c:pt>
                <c:pt idx="875">
                  <c:v>640.3774619999994</c:v>
                </c:pt>
                <c:pt idx="876">
                  <c:v>640.493691</c:v>
                </c:pt>
                <c:pt idx="877">
                  <c:v>640.6447890000001</c:v>
                </c:pt>
                <c:pt idx="878">
                  <c:v>640.8411859999987</c:v>
                </c:pt>
                <c:pt idx="879">
                  <c:v>641.0965320000001</c:v>
                </c:pt>
                <c:pt idx="880">
                  <c:v>641.4284710000001</c:v>
                </c:pt>
                <c:pt idx="881">
                  <c:v>641.760409</c:v>
                </c:pt>
                <c:pt idx="882">
                  <c:v>642.015755</c:v>
                </c:pt>
                <c:pt idx="883">
                  <c:v>642.2121520000001</c:v>
                </c:pt>
                <c:pt idx="884">
                  <c:v>642.3632499999987</c:v>
                </c:pt>
                <c:pt idx="885">
                  <c:v>642.4794790000001</c:v>
                </c:pt>
                <c:pt idx="886">
                  <c:v>642.568886</c:v>
                </c:pt>
                <c:pt idx="887">
                  <c:v>642.6376099999987</c:v>
                </c:pt>
                <c:pt idx="888">
                  <c:v>642.6905390000001</c:v>
                </c:pt>
                <c:pt idx="889">
                  <c:v>642.7312489999994</c:v>
                </c:pt>
                <c:pt idx="890">
                  <c:v>642.7625419999994</c:v>
                </c:pt>
                <c:pt idx="891">
                  <c:v>642.7866220000001</c:v>
                </c:pt>
                <c:pt idx="892">
                  <c:v>642.8051589999986</c:v>
                </c:pt>
                <c:pt idx="893">
                  <c:v>642.8194050000001</c:v>
                </c:pt>
                <c:pt idx="894">
                  <c:v>642.8303119999994</c:v>
                </c:pt>
                <c:pt idx="895">
                  <c:v>642.838776</c:v>
                </c:pt>
                <c:pt idx="896">
                  <c:v>642.8452729999988</c:v>
                </c:pt>
                <c:pt idx="897">
                  <c:v>642.8502199999978</c:v>
                </c:pt>
                <c:pt idx="898">
                  <c:v>642.8540949999988</c:v>
                </c:pt>
                <c:pt idx="899">
                  <c:v>642.8570149999978</c:v>
                </c:pt>
                <c:pt idx="900">
                  <c:v>642.8600549999987</c:v>
                </c:pt>
                <c:pt idx="901">
                  <c:v>642.8639890000001</c:v>
                </c:pt>
                <c:pt idx="902">
                  <c:v>642.8691149999983</c:v>
                </c:pt>
                <c:pt idx="903">
                  <c:v>642.8757310000005</c:v>
                </c:pt>
                <c:pt idx="904">
                  <c:v>642.8843740000005</c:v>
                </c:pt>
                <c:pt idx="905">
                  <c:v>642.895579</c:v>
                </c:pt>
                <c:pt idx="906">
                  <c:v>642.9101229999985</c:v>
                </c:pt>
                <c:pt idx="907">
                  <c:v>642.9290770000001</c:v>
                </c:pt>
                <c:pt idx="908">
                  <c:v>642.953753</c:v>
                </c:pt>
                <c:pt idx="909">
                  <c:v>642.985761</c:v>
                </c:pt>
                <c:pt idx="910">
                  <c:v>643.0274249999987</c:v>
                </c:pt>
                <c:pt idx="911">
                  <c:v>643.0815460000001</c:v>
                </c:pt>
                <c:pt idx="912">
                  <c:v>643.1519390000001</c:v>
                </c:pt>
                <c:pt idx="913">
                  <c:v>643.2434320000005</c:v>
                </c:pt>
                <c:pt idx="914">
                  <c:v>643.3623429999988</c:v>
                </c:pt>
                <c:pt idx="915">
                  <c:v>643.5170169999989</c:v>
                </c:pt>
                <c:pt idx="916">
                  <c:v>643.7180040000001</c:v>
                </c:pt>
                <c:pt idx="917">
                  <c:v>643.979311</c:v>
                </c:pt>
                <c:pt idx="918">
                  <c:v>644.3189980000001</c:v>
                </c:pt>
                <c:pt idx="919">
                  <c:v>644.7606089999994</c:v>
                </c:pt>
                <c:pt idx="920">
                  <c:v>645.3347210000001</c:v>
                </c:pt>
                <c:pt idx="921">
                  <c:v>646.0810300000001</c:v>
                </c:pt>
                <c:pt idx="922">
                  <c:v>647.0512749999994</c:v>
                </c:pt>
                <c:pt idx="923">
                  <c:v>648.3125689999978</c:v>
                </c:pt>
                <c:pt idx="924">
                  <c:v>649.9522329999984</c:v>
                </c:pt>
                <c:pt idx="925">
                  <c:v>652.0838140000001</c:v>
                </c:pt>
                <c:pt idx="926">
                  <c:v>654.8548940000001</c:v>
                </c:pt>
                <c:pt idx="927">
                  <c:v>658.4572199999974</c:v>
                </c:pt>
                <c:pt idx="928">
                  <c:v>663.1402969999994</c:v>
                </c:pt>
                <c:pt idx="929">
                  <c:v>669.2283150000001</c:v>
                </c:pt>
                <c:pt idx="930">
                  <c:v>677.1427390000001</c:v>
                </c:pt>
                <c:pt idx="931">
                  <c:v>685.057162999998</c:v>
                </c:pt>
                <c:pt idx="932">
                  <c:v>691.1451820000001</c:v>
                </c:pt>
                <c:pt idx="933">
                  <c:v>695.8282589999988</c:v>
                </c:pt>
                <c:pt idx="934">
                  <c:v>699.4305850000001</c:v>
                </c:pt>
                <c:pt idx="935">
                  <c:v>702.2016640000002</c:v>
                </c:pt>
                <c:pt idx="936">
                  <c:v>704.3332459999988</c:v>
                </c:pt>
                <c:pt idx="937">
                  <c:v>705.9729100000001</c:v>
                </c:pt>
                <c:pt idx="938">
                  <c:v>707.2342040000001</c:v>
                </c:pt>
                <c:pt idx="939">
                  <c:v>708.2044480000001</c:v>
                </c:pt>
                <c:pt idx="940">
                  <c:v>708.9507580000001</c:v>
                </c:pt>
                <c:pt idx="941">
                  <c:v>709.5248700000001</c:v>
                </c:pt>
                <c:pt idx="942">
                  <c:v>709.9664809999994</c:v>
                </c:pt>
                <c:pt idx="943">
                  <c:v>710.3061679999983</c:v>
                </c:pt>
                <c:pt idx="944">
                  <c:v>710.5674740000001</c:v>
                </c:pt>
                <c:pt idx="945">
                  <c:v>710.768521</c:v>
                </c:pt>
                <c:pt idx="946">
                  <c:v>710.923135</c:v>
                </c:pt>
                <c:pt idx="947">
                  <c:v>711.0420469999989</c:v>
                </c:pt>
                <c:pt idx="948">
                  <c:v>711.13354</c:v>
                </c:pt>
                <c:pt idx="949">
                  <c:v>711.203933</c:v>
                </c:pt>
                <c:pt idx="950">
                  <c:v>711.2580540000001</c:v>
                </c:pt>
                <c:pt idx="951">
                  <c:v>711.2997170000005</c:v>
                </c:pt>
                <c:pt idx="952">
                  <c:v>711.3317249999988</c:v>
                </c:pt>
                <c:pt idx="953">
                  <c:v>711.3564009999988</c:v>
                </c:pt>
                <c:pt idx="954">
                  <c:v>711.375356</c:v>
                </c:pt>
                <c:pt idx="955">
                  <c:v>711.3898990000001</c:v>
                </c:pt>
                <c:pt idx="956">
                  <c:v>711.4011049999988</c:v>
                </c:pt>
                <c:pt idx="957">
                  <c:v>711.409748</c:v>
                </c:pt>
                <c:pt idx="958">
                  <c:v>711.4164229999988</c:v>
                </c:pt>
                <c:pt idx="959">
                  <c:v>711.4214900000001</c:v>
                </c:pt>
                <c:pt idx="960">
                  <c:v>711.4254239999989</c:v>
                </c:pt>
                <c:pt idx="961">
                  <c:v>711.4284630000001</c:v>
                </c:pt>
                <c:pt idx="962">
                  <c:v>711.4313840000001</c:v>
                </c:pt>
                <c:pt idx="963">
                  <c:v>711.4352579999983</c:v>
                </c:pt>
                <c:pt idx="964">
                  <c:v>711.4402059999985</c:v>
                </c:pt>
                <c:pt idx="965">
                  <c:v>711.4467020000001</c:v>
                </c:pt>
                <c:pt idx="966">
                  <c:v>711.4551659999981</c:v>
                </c:pt>
                <c:pt idx="967">
                  <c:v>711.4660740000002</c:v>
                </c:pt>
                <c:pt idx="968">
                  <c:v>711.4803790000001</c:v>
                </c:pt>
                <c:pt idx="969">
                  <c:v>711.498857</c:v>
                </c:pt>
                <c:pt idx="970">
                  <c:v>711.5229370000001</c:v>
                </c:pt>
                <c:pt idx="971">
                  <c:v>711.5542289999983</c:v>
                </c:pt>
                <c:pt idx="972">
                  <c:v>711.5949390000001</c:v>
                </c:pt>
                <c:pt idx="973">
                  <c:v>711.6478679999988</c:v>
                </c:pt>
                <c:pt idx="974">
                  <c:v>711.7165920000001</c:v>
                </c:pt>
                <c:pt idx="975">
                  <c:v>711.8059990000002</c:v>
                </c:pt>
                <c:pt idx="976">
                  <c:v>711.9222279999975</c:v>
                </c:pt>
                <c:pt idx="977">
                  <c:v>712.073326</c:v>
                </c:pt>
                <c:pt idx="978">
                  <c:v>712.269723</c:v>
                </c:pt>
                <c:pt idx="979">
                  <c:v>712.52507</c:v>
                </c:pt>
                <c:pt idx="980">
                  <c:v>712.8570079999982</c:v>
                </c:pt>
                <c:pt idx="981">
                  <c:v>713.188946</c:v>
                </c:pt>
                <c:pt idx="982">
                  <c:v>713.4442929999988</c:v>
                </c:pt>
                <c:pt idx="983">
                  <c:v>713.6406900000001</c:v>
                </c:pt>
                <c:pt idx="984">
                  <c:v>713.791788</c:v>
                </c:pt>
                <c:pt idx="985">
                  <c:v>713.9080170000001</c:v>
                </c:pt>
                <c:pt idx="986">
                  <c:v>713.9974239999989</c:v>
                </c:pt>
                <c:pt idx="987">
                  <c:v>714.0662069999983</c:v>
                </c:pt>
                <c:pt idx="988">
                  <c:v>714.1190770000001</c:v>
                </c:pt>
                <c:pt idx="989">
                  <c:v>714.159787</c:v>
                </c:pt>
                <c:pt idx="990">
                  <c:v>714.1910790000002</c:v>
                </c:pt>
                <c:pt idx="991">
                  <c:v>714.2151590000001</c:v>
                </c:pt>
                <c:pt idx="992">
                  <c:v>714.233696</c:v>
                </c:pt>
                <c:pt idx="993">
                  <c:v>714.2479420000001</c:v>
                </c:pt>
                <c:pt idx="994">
                  <c:v>714.2589090000001</c:v>
                </c:pt>
                <c:pt idx="995">
                  <c:v>714.2673130000001</c:v>
                </c:pt>
                <c:pt idx="996">
                  <c:v>714.27381</c:v>
                </c:pt>
                <c:pt idx="997">
                  <c:v>714.2788170000005</c:v>
                </c:pt>
                <c:pt idx="998">
                  <c:v>714.282632</c:v>
                </c:pt>
                <c:pt idx="999">
                  <c:v>714.2856120000001</c:v>
                </c:pt>
                <c:pt idx="1000">
                  <c:v>714.2885920000005</c:v>
                </c:pt>
                <c:pt idx="1001">
                  <c:v>714.2925259999994</c:v>
                </c:pt>
                <c:pt idx="1002">
                  <c:v>714.2976520000001</c:v>
                </c:pt>
                <c:pt idx="1003">
                  <c:v>714.3042679999984</c:v>
                </c:pt>
                <c:pt idx="1004">
                  <c:v>714.3129109999984</c:v>
                </c:pt>
                <c:pt idx="1005">
                  <c:v>714.3241169999988</c:v>
                </c:pt>
                <c:pt idx="1006">
                  <c:v>714.3387200000001</c:v>
                </c:pt>
                <c:pt idx="1007">
                  <c:v>714.3576739999984</c:v>
                </c:pt>
                <c:pt idx="1008">
                  <c:v>714.3822909999988</c:v>
                </c:pt>
                <c:pt idx="1009">
                  <c:v>714.414358</c:v>
                </c:pt>
                <c:pt idx="1010">
                  <c:v>714.4559619999987</c:v>
                </c:pt>
                <c:pt idx="1011">
                  <c:v>714.5101430000001</c:v>
                </c:pt>
                <c:pt idx="1012">
                  <c:v>714.580476</c:v>
                </c:pt>
                <c:pt idx="1013">
                  <c:v>714.6719690000001</c:v>
                </c:pt>
                <c:pt idx="1014">
                  <c:v>714.7909400000005</c:v>
                </c:pt>
                <c:pt idx="1015">
                  <c:v>714.9455549999988</c:v>
                </c:pt>
                <c:pt idx="1016">
                  <c:v>715.1465420000001</c:v>
                </c:pt>
                <c:pt idx="1017">
                  <c:v>715.4078480000001</c:v>
                </c:pt>
                <c:pt idx="1018">
                  <c:v>715.7475949999994</c:v>
                </c:pt>
                <c:pt idx="1019">
                  <c:v>716.189206</c:v>
                </c:pt>
                <c:pt idx="1020">
                  <c:v>716.7632580000001</c:v>
                </c:pt>
                <c:pt idx="1021">
                  <c:v>717.5096269999989</c:v>
                </c:pt>
                <c:pt idx="1022">
                  <c:v>718.479812</c:v>
                </c:pt>
                <c:pt idx="1023">
                  <c:v>719.7411059999994</c:v>
                </c:pt>
                <c:pt idx="1024">
                  <c:v>721.3807700000005</c:v>
                </c:pt>
                <c:pt idx="1025">
                  <c:v>723.5123520000001</c:v>
                </c:pt>
                <c:pt idx="1026">
                  <c:v>726.283431</c:v>
                </c:pt>
                <c:pt idx="1027">
                  <c:v>729.8858170000001</c:v>
                </c:pt>
                <c:pt idx="1028">
                  <c:v>734.5688940000001</c:v>
                </c:pt>
                <c:pt idx="1029">
                  <c:v>740.6569119999994</c:v>
                </c:pt>
                <c:pt idx="1030">
                  <c:v>748.5712770000001</c:v>
                </c:pt>
                <c:pt idx="1031">
                  <c:v>756.485701</c:v>
                </c:pt>
                <c:pt idx="1032">
                  <c:v>762.5737190000005</c:v>
                </c:pt>
                <c:pt idx="1033">
                  <c:v>767.256796</c:v>
                </c:pt>
                <c:pt idx="1034">
                  <c:v>770.8591819999994</c:v>
                </c:pt>
                <c:pt idx="1035">
                  <c:v>773.6302019999994</c:v>
                </c:pt>
                <c:pt idx="1036">
                  <c:v>775.761783</c:v>
                </c:pt>
                <c:pt idx="1037">
                  <c:v>777.4015069999994</c:v>
                </c:pt>
                <c:pt idx="1038">
                  <c:v>778.6628010000001</c:v>
                </c:pt>
                <c:pt idx="1039">
                  <c:v>779.632986</c:v>
                </c:pt>
                <c:pt idx="1040">
                  <c:v>780.379355</c:v>
                </c:pt>
                <c:pt idx="1041">
                  <c:v>780.9534070000001</c:v>
                </c:pt>
                <c:pt idx="1042">
                  <c:v>781.3950179999994</c:v>
                </c:pt>
                <c:pt idx="1043">
                  <c:v>781.734765</c:v>
                </c:pt>
                <c:pt idx="1044">
                  <c:v>781.996071</c:v>
                </c:pt>
                <c:pt idx="1045">
                  <c:v>782.1970580000001</c:v>
                </c:pt>
                <c:pt idx="1046">
                  <c:v>782.3516729999988</c:v>
                </c:pt>
                <c:pt idx="1047">
                  <c:v>782.4706440000001</c:v>
                </c:pt>
                <c:pt idx="1048">
                  <c:v>782.5620769999994</c:v>
                </c:pt>
                <c:pt idx="1049">
                  <c:v>782.63247</c:v>
                </c:pt>
                <c:pt idx="1050">
                  <c:v>782.686651</c:v>
                </c:pt>
                <c:pt idx="1051">
                  <c:v>782.7282550000001</c:v>
                </c:pt>
                <c:pt idx="1052">
                  <c:v>782.7603220000001</c:v>
                </c:pt>
                <c:pt idx="1053">
                  <c:v>782.7849390000005</c:v>
                </c:pt>
                <c:pt idx="1054">
                  <c:v>782.803893</c:v>
                </c:pt>
                <c:pt idx="1055">
                  <c:v>782.818496</c:v>
                </c:pt>
                <c:pt idx="1056">
                  <c:v>782.8297020000001</c:v>
                </c:pt>
                <c:pt idx="1057">
                  <c:v>782.8383450000001</c:v>
                </c:pt>
                <c:pt idx="1058">
                  <c:v>782.8449609999988</c:v>
                </c:pt>
                <c:pt idx="1059">
                  <c:v>782.8500869999989</c:v>
                </c:pt>
                <c:pt idx="1060">
                  <c:v>782.8539609999988</c:v>
                </c:pt>
                <c:pt idx="1061">
                  <c:v>782.8570009999981</c:v>
                </c:pt>
                <c:pt idx="1062">
                  <c:v>782.8599809999994</c:v>
                </c:pt>
                <c:pt idx="1063">
                  <c:v>782.863796</c:v>
                </c:pt>
                <c:pt idx="1064">
                  <c:v>782.8688030000001</c:v>
                </c:pt>
                <c:pt idx="1065">
                  <c:v>782.8752989999994</c:v>
                </c:pt>
                <c:pt idx="1066">
                  <c:v>782.8837040000001</c:v>
                </c:pt>
                <c:pt idx="1067">
                  <c:v>782.894671</c:v>
                </c:pt>
                <c:pt idx="1068">
                  <c:v>782.908916</c:v>
                </c:pt>
                <c:pt idx="1069">
                  <c:v>782.9274539999989</c:v>
                </c:pt>
                <c:pt idx="1070">
                  <c:v>782.9515339999994</c:v>
                </c:pt>
                <c:pt idx="1071">
                  <c:v>782.9828259999994</c:v>
                </c:pt>
                <c:pt idx="1072">
                  <c:v>783.0234770000001</c:v>
                </c:pt>
                <c:pt idx="1073">
                  <c:v>783.076406</c:v>
                </c:pt>
                <c:pt idx="1074">
                  <c:v>783.1451890000001</c:v>
                </c:pt>
                <c:pt idx="1075">
                  <c:v>783.234596</c:v>
                </c:pt>
                <c:pt idx="1076">
                  <c:v>783.3508249999986</c:v>
                </c:pt>
                <c:pt idx="1077">
                  <c:v>783.5018630000001</c:v>
                </c:pt>
                <c:pt idx="1078">
                  <c:v>783.6983200000001</c:v>
                </c:pt>
                <c:pt idx="1079">
                  <c:v>783.9536669999987</c:v>
                </c:pt>
                <c:pt idx="1080">
                  <c:v>784.285605</c:v>
                </c:pt>
                <c:pt idx="1081">
                  <c:v>784.6175430000001</c:v>
                </c:pt>
                <c:pt idx="1082">
                  <c:v>784.8728900000001</c:v>
                </c:pt>
                <c:pt idx="1083">
                  <c:v>785.0692869999989</c:v>
                </c:pt>
                <c:pt idx="1084">
                  <c:v>785.2203850000001</c:v>
                </c:pt>
                <c:pt idx="1085">
                  <c:v>785.336613999998</c:v>
                </c:pt>
                <c:pt idx="1086">
                  <c:v>785.4259609999988</c:v>
                </c:pt>
                <c:pt idx="1087">
                  <c:v>785.4947450000001</c:v>
                </c:pt>
                <c:pt idx="1088">
                  <c:v>785.5476739999989</c:v>
                </c:pt>
                <c:pt idx="1089">
                  <c:v>785.5883240000002</c:v>
                </c:pt>
                <c:pt idx="1090">
                  <c:v>785.619676</c:v>
                </c:pt>
                <c:pt idx="1091">
                  <c:v>785.643756</c:v>
                </c:pt>
                <c:pt idx="1092">
                  <c:v>785.6622339999989</c:v>
                </c:pt>
                <c:pt idx="1093">
                  <c:v>785.6764790000001</c:v>
                </c:pt>
                <c:pt idx="1094">
                  <c:v>785.6874470000001</c:v>
                </c:pt>
                <c:pt idx="1095">
                  <c:v>785.69591</c:v>
                </c:pt>
                <c:pt idx="1096">
                  <c:v>785.702348</c:v>
                </c:pt>
                <c:pt idx="1097">
                  <c:v>785.7073550000001</c:v>
                </c:pt>
                <c:pt idx="1098">
                  <c:v>785.7112289999988</c:v>
                </c:pt>
                <c:pt idx="1099">
                  <c:v>785.7141490000001</c:v>
                </c:pt>
                <c:pt idx="1100">
                  <c:v>785.7171890000001</c:v>
                </c:pt>
                <c:pt idx="1101">
                  <c:v>785.7211229999994</c:v>
                </c:pt>
                <c:pt idx="1102">
                  <c:v>785.7261900000001</c:v>
                </c:pt>
                <c:pt idx="1103">
                  <c:v>785.7328650000001</c:v>
                </c:pt>
                <c:pt idx="1104">
                  <c:v>785.741448</c:v>
                </c:pt>
                <c:pt idx="1105">
                  <c:v>785.7527140000001</c:v>
                </c:pt>
                <c:pt idx="1106">
                  <c:v>785.7672569999983</c:v>
                </c:pt>
                <c:pt idx="1107">
                  <c:v>785.786211</c:v>
                </c:pt>
                <c:pt idx="1108">
                  <c:v>785.8108880000001</c:v>
                </c:pt>
                <c:pt idx="1109">
                  <c:v>785.8428959999985</c:v>
                </c:pt>
                <c:pt idx="1110">
                  <c:v>785.8845590000001</c:v>
                </c:pt>
                <c:pt idx="1111">
                  <c:v>785.9386800000001</c:v>
                </c:pt>
                <c:pt idx="1112">
                  <c:v>786.0090730000001</c:v>
                </c:pt>
                <c:pt idx="1113">
                  <c:v>786.100566</c:v>
                </c:pt>
                <c:pt idx="1114">
                  <c:v>786.219478</c:v>
                </c:pt>
                <c:pt idx="1115">
                  <c:v>786.3740920000001</c:v>
                </c:pt>
                <c:pt idx="1116">
                  <c:v>786.5751390000001</c:v>
                </c:pt>
                <c:pt idx="1117">
                  <c:v>786.8364449999988</c:v>
                </c:pt>
                <c:pt idx="1118">
                  <c:v>787.176132</c:v>
                </c:pt>
                <c:pt idx="1119">
                  <c:v>787.617743</c:v>
                </c:pt>
                <c:pt idx="1120">
                  <c:v>788.191855</c:v>
                </c:pt>
                <c:pt idx="1121">
                  <c:v>788.9381649999988</c:v>
                </c:pt>
                <c:pt idx="1122">
                  <c:v>789.9084090000001</c:v>
                </c:pt>
                <c:pt idx="1123">
                  <c:v>791.169703</c:v>
                </c:pt>
                <c:pt idx="1124">
                  <c:v>792.8093670000001</c:v>
                </c:pt>
                <c:pt idx="1125">
                  <c:v>794.9409479999994</c:v>
                </c:pt>
                <c:pt idx="1126">
                  <c:v>797.7119680000001</c:v>
                </c:pt>
                <c:pt idx="1127">
                  <c:v>801.3143540000001</c:v>
                </c:pt>
                <c:pt idx="1128">
                  <c:v>805.997431</c:v>
                </c:pt>
                <c:pt idx="1129">
                  <c:v>812.08545</c:v>
                </c:pt>
                <c:pt idx="1130">
                  <c:v>819.9998740000005</c:v>
                </c:pt>
                <c:pt idx="1131">
                  <c:v>827.9142979999988</c:v>
                </c:pt>
                <c:pt idx="1132">
                  <c:v>834.0022559999985</c:v>
                </c:pt>
                <c:pt idx="1133">
                  <c:v>838.6853340000005</c:v>
                </c:pt>
                <c:pt idx="1134">
                  <c:v>842.2877190000001</c:v>
                </c:pt>
                <c:pt idx="1135">
                  <c:v>845.0587990000001</c:v>
                </c:pt>
                <c:pt idx="1136">
                  <c:v>847.1903800000005</c:v>
                </c:pt>
                <c:pt idx="1137">
                  <c:v>848.8300440000002</c:v>
                </c:pt>
                <c:pt idx="1138">
                  <c:v>850.0913380000001</c:v>
                </c:pt>
                <c:pt idx="1139">
                  <c:v>851.0615829999994</c:v>
                </c:pt>
                <c:pt idx="1140">
                  <c:v>851.8078919999994</c:v>
                </c:pt>
                <c:pt idx="1141">
                  <c:v>852.3820040000002</c:v>
                </c:pt>
                <c:pt idx="1142">
                  <c:v>852.8236149999988</c:v>
                </c:pt>
                <c:pt idx="1143">
                  <c:v>853.163302</c:v>
                </c:pt>
                <c:pt idx="1144">
                  <c:v>853.4246089999994</c:v>
                </c:pt>
                <c:pt idx="1145">
                  <c:v>853.625596</c:v>
                </c:pt>
                <c:pt idx="1146">
                  <c:v>853.7802100000001</c:v>
                </c:pt>
                <c:pt idx="1147">
                  <c:v>853.899181</c:v>
                </c:pt>
                <c:pt idx="1148">
                  <c:v>853.9906740000001</c:v>
                </c:pt>
                <c:pt idx="1149">
                  <c:v>854.0610669999986</c:v>
                </c:pt>
                <c:pt idx="1150">
                  <c:v>854.115188</c:v>
                </c:pt>
                <c:pt idx="1151">
                  <c:v>854.1568520000001</c:v>
                </c:pt>
                <c:pt idx="1152">
                  <c:v>854.1888590000005</c:v>
                </c:pt>
                <c:pt idx="1153">
                  <c:v>854.213476</c:v>
                </c:pt>
                <c:pt idx="1154">
                  <c:v>854.23243</c:v>
                </c:pt>
                <c:pt idx="1155">
                  <c:v>854.2470340000001</c:v>
                </c:pt>
                <c:pt idx="1156">
                  <c:v>854.2582390000001</c:v>
                </c:pt>
                <c:pt idx="1157">
                  <c:v>854.2668820000001</c:v>
                </c:pt>
                <c:pt idx="1158">
                  <c:v>854.273498</c:v>
                </c:pt>
                <c:pt idx="1159">
                  <c:v>854.2786240000001</c:v>
                </c:pt>
                <c:pt idx="1160">
                  <c:v>854.282558</c:v>
                </c:pt>
                <c:pt idx="1161">
                  <c:v>854.285598</c:v>
                </c:pt>
                <c:pt idx="1162">
                  <c:v>854.2885180000001</c:v>
                </c:pt>
                <c:pt idx="1163">
                  <c:v>854.292333</c:v>
                </c:pt>
                <c:pt idx="1164">
                  <c:v>854.2973400000001</c:v>
                </c:pt>
                <c:pt idx="1165">
                  <c:v>854.303837</c:v>
                </c:pt>
                <c:pt idx="1166">
                  <c:v>854.3122409999982</c:v>
                </c:pt>
                <c:pt idx="1167">
                  <c:v>854.3232079999988</c:v>
                </c:pt>
                <c:pt idx="1168">
                  <c:v>854.3374539999986</c:v>
                </c:pt>
                <c:pt idx="1169">
                  <c:v>854.3559909999988</c:v>
                </c:pt>
                <c:pt idx="1170">
                  <c:v>854.380071</c:v>
                </c:pt>
                <c:pt idx="1171">
                  <c:v>854.4113640000002</c:v>
                </c:pt>
                <c:pt idx="1172">
                  <c:v>854.4520739999994</c:v>
                </c:pt>
                <c:pt idx="1173">
                  <c:v>854.504943</c:v>
                </c:pt>
                <c:pt idx="1174">
                  <c:v>854.5737270000001</c:v>
                </c:pt>
                <c:pt idx="1175">
                  <c:v>854.6631340000001</c:v>
                </c:pt>
                <c:pt idx="1176">
                  <c:v>854.779363</c:v>
                </c:pt>
                <c:pt idx="1177">
                  <c:v>854.9304599999994</c:v>
                </c:pt>
                <c:pt idx="1178">
                  <c:v>855.1268580000001</c:v>
                </c:pt>
                <c:pt idx="1179">
                  <c:v>855.3822039999988</c:v>
                </c:pt>
                <c:pt idx="1180">
                  <c:v>855.7141420000001</c:v>
                </c:pt>
                <c:pt idx="1181">
                  <c:v>856.046081</c:v>
                </c:pt>
                <c:pt idx="1182">
                  <c:v>856.3014269999987</c:v>
                </c:pt>
                <c:pt idx="1183">
                  <c:v>856.4978239999994</c:v>
                </c:pt>
                <c:pt idx="1184">
                  <c:v>856.6489220000001</c:v>
                </c:pt>
                <c:pt idx="1185">
                  <c:v>856.7651510000001</c:v>
                </c:pt>
                <c:pt idx="1186">
                  <c:v>856.8545579999985</c:v>
                </c:pt>
                <c:pt idx="1187">
                  <c:v>856.923342</c:v>
                </c:pt>
                <c:pt idx="1188">
                  <c:v>856.9762109999994</c:v>
                </c:pt>
                <c:pt idx="1189">
                  <c:v>857.0169209999988</c:v>
                </c:pt>
                <c:pt idx="1190">
                  <c:v>857.0482129999994</c:v>
                </c:pt>
                <c:pt idx="1191">
                  <c:v>857.0722940000002</c:v>
                </c:pt>
                <c:pt idx="1192">
                  <c:v>857.090831</c:v>
                </c:pt>
                <c:pt idx="1193">
                  <c:v>857.105076</c:v>
                </c:pt>
                <c:pt idx="1194">
                  <c:v>857.1160440000001</c:v>
                </c:pt>
                <c:pt idx="1195">
                  <c:v>857.124448</c:v>
                </c:pt>
                <c:pt idx="1196">
                  <c:v>857.1309450000001</c:v>
                </c:pt>
                <c:pt idx="1197">
                  <c:v>857.1359520000001</c:v>
                </c:pt>
                <c:pt idx="1198">
                  <c:v>857.139766</c:v>
                </c:pt>
                <c:pt idx="1199">
                  <c:v>857.1426869999989</c:v>
                </c:pt>
                <c:pt idx="1200">
                  <c:v>857.1457270000001</c:v>
                </c:pt>
                <c:pt idx="1201">
                  <c:v>857.1496609999994</c:v>
                </c:pt>
                <c:pt idx="1202">
                  <c:v>857.1547870000001</c:v>
                </c:pt>
                <c:pt idx="1203">
                  <c:v>857.1614030000001</c:v>
                </c:pt>
                <c:pt idx="1204">
                  <c:v>857.1700450000001</c:v>
                </c:pt>
                <c:pt idx="1205">
                  <c:v>857.181251</c:v>
                </c:pt>
                <c:pt idx="1206">
                  <c:v>857.1958540000002</c:v>
                </c:pt>
                <c:pt idx="1207">
                  <c:v>857.2148080000001</c:v>
                </c:pt>
                <c:pt idx="1208">
                  <c:v>857.2394250000001</c:v>
                </c:pt>
                <c:pt idx="1209">
                  <c:v>857.271433</c:v>
                </c:pt>
                <c:pt idx="1210">
                  <c:v>857.3130970000001</c:v>
                </c:pt>
                <c:pt idx="1211">
                  <c:v>857.3672179999973</c:v>
                </c:pt>
                <c:pt idx="1212">
                  <c:v>857.437610999998</c:v>
                </c:pt>
                <c:pt idx="1213">
                  <c:v>857.5291040000001</c:v>
                </c:pt>
                <c:pt idx="1214">
                  <c:v>857.6480750000001</c:v>
                </c:pt>
                <c:pt idx="1215">
                  <c:v>857.8026889999986</c:v>
                </c:pt>
                <c:pt idx="1216">
                  <c:v>858.003676</c:v>
                </c:pt>
                <c:pt idx="1217">
                  <c:v>858.264983</c:v>
                </c:pt>
                <c:pt idx="1218">
                  <c:v>858.6046700000001</c:v>
                </c:pt>
                <c:pt idx="1219">
                  <c:v>859.0462799999988</c:v>
                </c:pt>
                <c:pt idx="1220">
                  <c:v>859.6203920000001</c:v>
                </c:pt>
                <c:pt idx="1221">
                  <c:v>860.3667019999989</c:v>
                </c:pt>
                <c:pt idx="1222">
                  <c:v>861.3369459999988</c:v>
                </c:pt>
                <c:pt idx="1223">
                  <c:v>862.59824</c:v>
                </c:pt>
                <c:pt idx="1224">
                  <c:v>864.2379050000001</c:v>
                </c:pt>
                <c:pt idx="1225">
                  <c:v>866.3694859999994</c:v>
                </c:pt>
                <c:pt idx="1226">
                  <c:v>869.1405649999994</c:v>
                </c:pt>
                <c:pt idx="1227">
                  <c:v>872.742891</c:v>
                </c:pt>
                <c:pt idx="1228">
                  <c:v>877.4260279999984</c:v>
                </c:pt>
                <c:pt idx="1229">
                  <c:v>883.5139870000002</c:v>
                </c:pt>
                <c:pt idx="1230">
                  <c:v>891.428411</c:v>
                </c:pt>
                <c:pt idx="1231">
                  <c:v>899.3428349999994</c:v>
                </c:pt>
                <c:pt idx="1232">
                  <c:v>905.4308530000001</c:v>
                </c:pt>
                <c:pt idx="1233">
                  <c:v>910.113931</c:v>
                </c:pt>
                <c:pt idx="1234">
                  <c:v>913.716316</c:v>
                </c:pt>
                <c:pt idx="1235">
                  <c:v>916.487336</c:v>
                </c:pt>
                <c:pt idx="1236">
                  <c:v>918.6189170000001</c:v>
                </c:pt>
                <c:pt idx="1237">
                  <c:v>920.2585820000002</c:v>
                </c:pt>
                <c:pt idx="1238">
                  <c:v>921.5198760000001</c:v>
                </c:pt>
                <c:pt idx="1239">
                  <c:v>922.4901199999994</c:v>
                </c:pt>
                <c:pt idx="1240">
                  <c:v>923.23643</c:v>
                </c:pt>
                <c:pt idx="1241">
                  <c:v>923.8105419999994</c:v>
                </c:pt>
                <c:pt idx="1242">
                  <c:v>924.2521519999989</c:v>
                </c:pt>
                <c:pt idx="1243">
                  <c:v>924.5918390000002</c:v>
                </c:pt>
                <c:pt idx="1244">
                  <c:v>924.8531459999994</c:v>
                </c:pt>
                <c:pt idx="1245">
                  <c:v>925.0541929999994</c:v>
                </c:pt>
                <c:pt idx="1246">
                  <c:v>925.2088070000005</c:v>
                </c:pt>
                <c:pt idx="1247">
                  <c:v>925.3277179999986</c:v>
                </c:pt>
                <c:pt idx="1248">
                  <c:v>925.4192109999988</c:v>
                </c:pt>
                <c:pt idx="1249">
                  <c:v>925.4896040000001</c:v>
                </c:pt>
                <c:pt idx="1250">
                  <c:v>925.5437250000001</c:v>
                </c:pt>
                <c:pt idx="1251">
                  <c:v>925.5853890000005</c:v>
                </c:pt>
                <c:pt idx="1252">
                  <c:v>925.6173970000001</c:v>
                </c:pt>
                <c:pt idx="1253">
                  <c:v>925.6420730000001</c:v>
                </c:pt>
                <c:pt idx="1254">
                  <c:v>925.6610269999987</c:v>
                </c:pt>
                <c:pt idx="1255">
                  <c:v>925.675571</c:v>
                </c:pt>
                <c:pt idx="1256">
                  <c:v>925.686836</c:v>
                </c:pt>
                <c:pt idx="1257">
                  <c:v>925.6954190000001</c:v>
                </c:pt>
                <c:pt idx="1258">
                  <c:v>925.7020950000001</c:v>
                </c:pt>
                <c:pt idx="1259">
                  <c:v>925.7071609999994</c:v>
                </c:pt>
                <c:pt idx="1260">
                  <c:v>925.7110950000001</c:v>
                </c:pt>
                <c:pt idx="1261">
                  <c:v>925.7141350000001</c:v>
                </c:pt>
                <c:pt idx="1262">
                  <c:v>925.7170560000001</c:v>
                </c:pt>
                <c:pt idx="1263">
                  <c:v>925.7209300000001</c:v>
                </c:pt>
                <c:pt idx="1264">
                  <c:v>925.7258770000001</c:v>
                </c:pt>
                <c:pt idx="1265">
                  <c:v>925.7323740000002</c:v>
                </c:pt>
                <c:pt idx="1266">
                  <c:v>925.740838</c:v>
                </c:pt>
                <c:pt idx="1267">
                  <c:v>925.7518050000001</c:v>
                </c:pt>
                <c:pt idx="1268">
                  <c:v>925.7660510000001</c:v>
                </c:pt>
                <c:pt idx="1269">
                  <c:v>925.784528</c:v>
                </c:pt>
                <c:pt idx="1270">
                  <c:v>925.8086090000002</c:v>
                </c:pt>
                <c:pt idx="1271">
                  <c:v>925.8399009999994</c:v>
                </c:pt>
                <c:pt idx="1272">
                  <c:v>925.8806109999994</c:v>
                </c:pt>
                <c:pt idx="1273">
                  <c:v>925.9335400000001</c:v>
                </c:pt>
                <c:pt idx="1274">
                  <c:v>926.0022639999983</c:v>
                </c:pt>
                <c:pt idx="1275">
                  <c:v>926.091671</c:v>
                </c:pt>
                <c:pt idx="1276">
                  <c:v>926.2079000000001</c:v>
                </c:pt>
                <c:pt idx="1277">
                  <c:v>926.3589979999994</c:v>
                </c:pt>
                <c:pt idx="1278">
                  <c:v>926.5553950000001</c:v>
                </c:pt>
                <c:pt idx="1279">
                  <c:v>926.810741</c:v>
                </c:pt>
                <c:pt idx="1280">
                  <c:v>927.1426799999994</c:v>
                </c:pt>
                <c:pt idx="1281">
                  <c:v>927.4746180000001</c:v>
                </c:pt>
                <c:pt idx="1282">
                  <c:v>927.7299640000001</c:v>
                </c:pt>
                <c:pt idx="1283">
                  <c:v>927.9264209999988</c:v>
                </c:pt>
                <c:pt idx="1284">
                  <c:v>928.0774590000001</c:v>
                </c:pt>
                <c:pt idx="1285">
                  <c:v>928.1936880000001</c:v>
                </c:pt>
                <c:pt idx="1286">
                  <c:v>928.2830950000005</c:v>
                </c:pt>
                <c:pt idx="1287">
                  <c:v>928.3518790000002</c:v>
                </c:pt>
                <c:pt idx="1288">
                  <c:v>928.404748</c:v>
                </c:pt>
                <c:pt idx="1289">
                  <c:v>928.4454579999988</c:v>
                </c:pt>
                <c:pt idx="1290">
                  <c:v>928.476751</c:v>
                </c:pt>
                <c:pt idx="1291">
                  <c:v>928.5008310000001</c:v>
                </c:pt>
                <c:pt idx="1292">
                  <c:v>928.5193680000001</c:v>
                </c:pt>
                <c:pt idx="1293">
                  <c:v>928.5336140000002</c:v>
                </c:pt>
                <c:pt idx="1294">
                  <c:v>928.544581</c:v>
                </c:pt>
                <c:pt idx="1295">
                  <c:v>928.5529849999994</c:v>
                </c:pt>
                <c:pt idx="1296">
                  <c:v>928.5594820000001</c:v>
                </c:pt>
                <c:pt idx="1297">
                  <c:v>928.5644890000001</c:v>
                </c:pt>
                <c:pt idx="1298">
                  <c:v>928.5683040000001</c:v>
                </c:pt>
                <c:pt idx="1299">
                  <c:v>928.5712840000001</c:v>
                </c:pt>
                <c:pt idx="1300">
                  <c:v>928.5742640000001</c:v>
                </c:pt>
                <c:pt idx="1301">
                  <c:v>928.578198</c:v>
                </c:pt>
                <c:pt idx="1302">
                  <c:v>928.5833240000002</c:v>
                </c:pt>
                <c:pt idx="1303">
                  <c:v>928.5899400000001</c:v>
                </c:pt>
                <c:pt idx="1304">
                  <c:v>928.5985830000001</c:v>
                </c:pt>
                <c:pt idx="1305">
                  <c:v>928.6097880000005</c:v>
                </c:pt>
                <c:pt idx="1306">
                  <c:v>928.6243920000001</c:v>
                </c:pt>
                <c:pt idx="1307">
                  <c:v>928.6433460000001</c:v>
                </c:pt>
                <c:pt idx="1308">
                  <c:v>928.6679629999986</c:v>
                </c:pt>
                <c:pt idx="1309">
                  <c:v>928.7000300000001</c:v>
                </c:pt>
                <c:pt idx="1310">
                  <c:v>928.7416340000001</c:v>
                </c:pt>
                <c:pt idx="1311">
                  <c:v>928.7958150000001</c:v>
                </c:pt>
                <c:pt idx="1312">
                  <c:v>928.8661479999982</c:v>
                </c:pt>
                <c:pt idx="1313">
                  <c:v>928.9576409999981</c:v>
                </c:pt>
                <c:pt idx="1314">
                  <c:v>929.0766120000001</c:v>
                </c:pt>
                <c:pt idx="1315">
                  <c:v>929.2312259999985</c:v>
                </c:pt>
                <c:pt idx="1316">
                  <c:v>929.4322129999978</c:v>
                </c:pt>
                <c:pt idx="1317">
                  <c:v>929.69352</c:v>
                </c:pt>
                <c:pt idx="1318">
                  <c:v>930.0332669999989</c:v>
                </c:pt>
                <c:pt idx="1319">
                  <c:v>930.4748770000005</c:v>
                </c:pt>
                <c:pt idx="1320">
                  <c:v>931.04893</c:v>
                </c:pt>
                <c:pt idx="1321">
                  <c:v>931.7952990000001</c:v>
                </c:pt>
                <c:pt idx="1322">
                  <c:v>932.7654840000001</c:v>
                </c:pt>
                <c:pt idx="1323">
                  <c:v>934.026778</c:v>
                </c:pt>
                <c:pt idx="1324">
                  <c:v>935.6664420000001</c:v>
                </c:pt>
                <c:pt idx="1325">
                  <c:v>937.7980230000001</c:v>
                </c:pt>
                <c:pt idx="1326">
                  <c:v>940.5691029999994</c:v>
                </c:pt>
                <c:pt idx="1327">
                  <c:v>944.1714880000001</c:v>
                </c:pt>
                <c:pt idx="1328">
                  <c:v>948.8545659999983</c:v>
                </c:pt>
                <c:pt idx="1329">
                  <c:v>954.9425839999989</c:v>
                </c:pt>
                <c:pt idx="1330">
                  <c:v>962.8570079999982</c:v>
                </c:pt>
                <c:pt idx="1331">
                  <c:v>970.771372000001</c:v>
                </c:pt>
                <c:pt idx="1332">
                  <c:v>976.8593910000001</c:v>
                </c:pt>
                <c:pt idx="1333">
                  <c:v>981.5424679999986</c:v>
                </c:pt>
                <c:pt idx="1334">
                  <c:v>985.1448540000001</c:v>
                </c:pt>
                <c:pt idx="1335">
                  <c:v>987.915933</c:v>
                </c:pt>
                <c:pt idx="1336">
                  <c:v>990.0475139999986</c:v>
                </c:pt>
                <c:pt idx="1337">
                  <c:v>991.6871790000001</c:v>
                </c:pt>
                <c:pt idx="1338">
                  <c:v>992.9484720000001</c:v>
                </c:pt>
                <c:pt idx="1339">
                  <c:v>993.9186570000002</c:v>
                </c:pt>
                <c:pt idx="1340">
                  <c:v>994.6650269999989</c:v>
                </c:pt>
                <c:pt idx="1341">
                  <c:v>995.2390790000002</c:v>
                </c:pt>
                <c:pt idx="1342">
                  <c:v>995.68069</c:v>
                </c:pt>
                <c:pt idx="1343">
                  <c:v>996.020436</c:v>
                </c:pt>
                <c:pt idx="1344">
                  <c:v>996.281743</c:v>
                </c:pt>
                <c:pt idx="1345">
                  <c:v>996.4827300000001</c:v>
                </c:pt>
                <c:pt idx="1346">
                  <c:v>996.6373440000001</c:v>
                </c:pt>
                <c:pt idx="1347">
                  <c:v>996.7563150000001</c:v>
                </c:pt>
                <c:pt idx="1348">
                  <c:v>996.8478079999986</c:v>
                </c:pt>
                <c:pt idx="1349">
                  <c:v>996.9181420000001</c:v>
                </c:pt>
                <c:pt idx="1350">
                  <c:v>996.9723220000001</c:v>
                </c:pt>
                <c:pt idx="1351">
                  <c:v>997.0139270000001</c:v>
                </c:pt>
                <c:pt idx="1352">
                  <c:v>997.0459940000002</c:v>
                </c:pt>
                <c:pt idx="1353">
                  <c:v>997.070611</c:v>
                </c:pt>
                <c:pt idx="1354">
                  <c:v>997.0895650000001</c:v>
                </c:pt>
                <c:pt idx="1355">
                  <c:v>997.1041680000001</c:v>
                </c:pt>
                <c:pt idx="1356">
                  <c:v>997.1153740000005</c:v>
                </c:pt>
                <c:pt idx="1357">
                  <c:v>997.124016</c:v>
                </c:pt>
                <c:pt idx="1358">
                  <c:v>997.1306320000001</c:v>
                </c:pt>
                <c:pt idx="1359">
                  <c:v>997.135758</c:v>
                </c:pt>
                <c:pt idx="1360">
                  <c:v>997.1396920000001</c:v>
                </c:pt>
                <c:pt idx="1361">
                  <c:v>997.1426730000001</c:v>
                </c:pt>
                <c:pt idx="1362">
                  <c:v>997.1456529999994</c:v>
                </c:pt>
                <c:pt idx="1363">
                  <c:v>997.1494670000001</c:v>
                </c:pt>
                <c:pt idx="1364">
                  <c:v>997.1544740000002</c:v>
                </c:pt>
                <c:pt idx="1365">
                  <c:v>997.160971</c:v>
                </c:pt>
                <c:pt idx="1366">
                  <c:v>997.1693750000001</c:v>
                </c:pt>
                <c:pt idx="1367">
                  <c:v>997.1803430000005</c:v>
                </c:pt>
                <c:pt idx="1368">
                  <c:v>997.1945880000001</c:v>
                </c:pt>
                <c:pt idx="1369">
                  <c:v>997.2131250000001</c:v>
                </c:pt>
                <c:pt idx="1370">
                  <c:v>997.2372059999988</c:v>
                </c:pt>
                <c:pt idx="1371">
                  <c:v>997.268498</c:v>
                </c:pt>
                <c:pt idx="1372">
                  <c:v>997.3092079999988</c:v>
                </c:pt>
                <c:pt idx="1373">
                  <c:v>997.3620769999987</c:v>
                </c:pt>
                <c:pt idx="1374">
                  <c:v>997.4308609999994</c:v>
                </c:pt>
                <c:pt idx="1375">
                  <c:v>997.5202679999987</c:v>
                </c:pt>
                <c:pt idx="1376">
                  <c:v>997.6364970000001</c:v>
                </c:pt>
                <c:pt idx="1377">
                  <c:v>997.787535</c:v>
                </c:pt>
                <c:pt idx="1378">
                  <c:v>997.9839920000001</c:v>
                </c:pt>
                <c:pt idx="1379">
                  <c:v>998.2393380000005</c:v>
                </c:pt>
                <c:pt idx="1380">
                  <c:v>998.5712770000001</c:v>
                </c:pt>
                <c:pt idx="1381">
                  <c:v>998.9032149999994</c:v>
                </c:pt>
                <c:pt idx="1382">
                  <c:v>999.1585610000001</c:v>
                </c:pt>
                <c:pt idx="1383">
                  <c:v>999.3549589999989</c:v>
                </c:pt>
                <c:pt idx="1384">
                  <c:v>999.5060560000001</c:v>
                </c:pt>
                <c:pt idx="1385">
                  <c:v>999.6222849999994</c:v>
                </c:pt>
                <c:pt idx="1386">
                  <c:v>999.7116920000001</c:v>
                </c:pt>
                <c:pt idx="1387">
                  <c:v>999.7804160000001</c:v>
                </c:pt>
                <c:pt idx="1388">
                  <c:v>999.8333450000001</c:v>
                </c:pt>
                <c:pt idx="1389">
                  <c:v>999.8740550000001</c:v>
                </c:pt>
                <c:pt idx="1390">
                  <c:v>999.905348</c:v>
                </c:pt>
                <c:pt idx="1391">
                  <c:v>999.9294279999988</c:v>
                </c:pt>
                <c:pt idx="1392">
                  <c:v>999.9479059999985</c:v>
                </c:pt>
                <c:pt idx="1393">
                  <c:v>999.962150999998</c:v>
                </c:pt>
                <c:pt idx="1394">
                  <c:v>999.973118</c:v>
                </c:pt>
                <c:pt idx="1395">
                  <c:v>999.9815820000001</c:v>
                </c:pt>
                <c:pt idx="1396">
                  <c:v>999.9880790000005</c:v>
                </c:pt>
                <c:pt idx="1397">
                  <c:v>999.993026</c:v>
                </c:pt>
                <c:pt idx="1398">
                  <c:v>999.996901</c:v>
                </c:pt>
                <c:pt idx="1399">
                  <c:v>999.999821</c:v>
                </c:pt>
                <c:pt idx="1400">
                  <c:v>1000.00286</c:v>
                </c:pt>
              </c:numCache>
            </c:numRef>
          </c:xVal>
          <c:yVal>
            <c:numRef>
              <c:f>udcM!$P$2:$P$1402</c:f>
              <c:numCache>
                <c:formatCode>0.00</c:formatCode>
                <c:ptCount val="1401"/>
                <c:pt idx="0">
                  <c:v>28.314682</c:v>
                </c:pt>
                <c:pt idx="1">
                  <c:v>28.3144093</c:v>
                </c:pt>
                <c:pt idx="2">
                  <c:v>28.31398770000001</c:v>
                </c:pt>
                <c:pt idx="3">
                  <c:v>28.314436</c:v>
                </c:pt>
                <c:pt idx="4">
                  <c:v>28.3144493</c:v>
                </c:pt>
                <c:pt idx="5">
                  <c:v>28.31432910000001</c:v>
                </c:pt>
                <c:pt idx="6">
                  <c:v>28.3141441</c:v>
                </c:pt>
                <c:pt idx="7">
                  <c:v>28.3142357</c:v>
                </c:pt>
                <c:pt idx="8">
                  <c:v>28.3140697</c:v>
                </c:pt>
                <c:pt idx="9">
                  <c:v>28.3137836</c:v>
                </c:pt>
                <c:pt idx="10">
                  <c:v>28.3131542</c:v>
                </c:pt>
                <c:pt idx="11">
                  <c:v>28.3119202</c:v>
                </c:pt>
                <c:pt idx="12">
                  <c:v>28.3109951</c:v>
                </c:pt>
                <c:pt idx="13">
                  <c:v>28.3098564</c:v>
                </c:pt>
                <c:pt idx="14">
                  <c:v>28.3083496</c:v>
                </c:pt>
                <c:pt idx="15">
                  <c:v>28.3066216</c:v>
                </c:pt>
                <c:pt idx="16">
                  <c:v>28.30399510000001</c:v>
                </c:pt>
                <c:pt idx="17">
                  <c:v>28.2998638</c:v>
                </c:pt>
                <c:pt idx="18">
                  <c:v>28.292841</c:v>
                </c:pt>
                <c:pt idx="19">
                  <c:v>28.2813454</c:v>
                </c:pt>
                <c:pt idx="20">
                  <c:v>28.2612877</c:v>
                </c:pt>
                <c:pt idx="21">
                  <c:v>28.2281857</c:v>
                </c:pt>
                <c:pt idx="22">
                  <c:v>28.17090230000001</c:v>
                </c:pt>
                <c:pt idx="23">
                  <c:v>28.0641651</c:v>
                </c:pt>
                <c:pt idx="24">
                  <c:v>27.8772469</c:v>
                </c:pt>
                <c:pt idx="25">
                  <c:v>27.5687046</c:v>
                </c:pt>
                <c:pt idx="26">
                  <c:v>27.1073704</c:v>
                </c:pt>
                <c:pt idx="27">
                  <c:v>26.4541435</c:v>
                </c:pt>
                <c:pt idx="28">
                  <c:v>25.5532131</c:v>
                </c:pt>
                <c:pt idx="29">
                  <c:v>24.3874092</c:v>
                </c:pt>
                <c:pt idx="30">
                  <c:v>23.0358925</c:v>
                </c:pt>
                <c:pt idx="31">
                  <c:v>21.8672218</c:v>
                </c:pt>
                <c:pt idx="32">
                  <c:v>20.9683494999999</c:v>
                </c:pt>
                <c:pt idx="33">
                  <c:v>20.4015808</c:v>
                </c:pt>
                <c:pt idx="34">
                  <c:v>20.0862446</c:v>
                </c:pt>
                <c:pt idx="35">
                  <c:v>19.8629894</c:v>
                </c:pt>
                <c:pt idx="36">
                  <c:v>19.711174</c:v>
                </c:pt>
                <c:pt idx="37">
                  <c:v>19.597887</c:v>
                </c:pt>
                <c:pt idx="38">
                  <c:v>19.5152493</c:v>
                </c:pt>
                <c:pt idx="39">
                  <c:v>19.45574379999998</c:v>
                </c:pt>
                <c:pt idx="40">
                  <c:v>19.4119186</c:v>
                </c:pt>
                <c:pt idx="41">
                  <c:v>19.3791733</c:v>
                </c:pt>
                <c:pt idx="42">
                  <c:v>19.3543282</c:v>
                </c:pt>
                <c:pt idx="43">
                  <c:v>19.3365574</c:v>
                </c:pt>
                <c:pt idx="44">
                  <c:v>19.3237324</c:v>
                </c:pt>
                <c:pt idx="45">
                  <c:v>19.3135242</c:v>
                </c:pt>
                <c:pt idx="46">
                  <c:v>19.3052444</c:v>
                </c:pt>
                <c:pt idx="47">
                  <c:v>19.2988338</c:v>
                </c:pt>
                <c:pt idx="48">
                  <c:v>19.2932053</c:v>
                </c:pt>
                <c:pt idx="49">
                  <c:v>19.2891617</c:v>
                </c:pt>
                <c:pt idx="50">
                  <c:v>19.2872791</c:v>
                </c:pt>
                <c:pt idx="51">
                  <c:v>19.2842007</c:v>
                </c:pt>
                <c:pt idx="52">
                  <c:v>19.2838554</c:v>
                </c:pt>
                <c:pt idx="53">
                  <c:v>19.28372759999989</c:v>
                </c:pt>
                <c:pt idx="54">
                  <c:v>19.2833614</c:v>
                </c:pt>
                <c:pt idx="55">
                  <c:v>19.28228</c:v>
                </c:pt>
                <c:pt idx="56">
                  <c:v>19.2803288</c:v>
                </c:pt>
                <c:pt idx="57">
                  <c:v>19.2800617</c:v>
                </c:pt>
                <c:pt idx="58">
                  <c:v>19.2783394</c:v>
                </c:pt>
                <c:pt idx="59">
                  <c:v>19.2782269</c:v>
                </c:pt>
                <c:pt idx="60">
                  <c:v>19.2771702</c:v>
                </c:pt>
                <c:pt idx="61">
                  <c:v>19.2770138</c:v>
                </c:pt>
                <c:pt idx="62">
                  <c:v>19.2914791</c:v>
                </c:pt>
                <c:pt idx="63">
                  <c:v>19.3168163</c:v>
                </c:pt>
                <c:pt idx="64">
                  <c:v>19.3516197</c:v>
                </c:pt>
                <c:pt idx="65">
                  <c:v>19.3987827</c:v>
                </c:pt>
                <c:pt idx="66">
                  <c:v>19.4605922999999</c:v>
                </c:pt>
                <c:pt idx="67">
                  <c:v>19.53954510000001</c:v>
                </c:pt>
                <c:pt idx="68">
                  <c:v>19.6414261</c:v>
                </c:pt>
                <c:pt idx="69">
                  <c:v>19.7666912</c:v>
                </c:pt>
                <c:pt idx="70">
                  <c:v>19.9273109</c:v>
                </c:pt>
                <c:pt idx="71">
                  <c:v>20.212986</c:v>
                </c:pt>
                <c:pt idx="72">
                  <c:v>20.6082153</c:v>
                </c:pt>
                <c:pt idx="73">
                  <c:v>21.0851879</c:v>
                </c:pt>
                <c:pt idx="74">
                  <c:v>21.6567726</c:v>
                </c:pt>
                <c:pt idx="75">
                  <c:v>22.3285789</c:v>
                </c:pt>
                <c:pt idx="76">
                  <c:v>23.1367111</c:v>
                </c:pt>
                <c:pt idx="77">
                  <c:v>24.0919151</c:v>
                </c:pt>
                <c:pt idx="78">
                  <c:v>25.1543331</c:v>
                </c:pt>
                <c:pt idx="79">
                  <c:v>26.3327751</c:v>
                </c:pt>
                <c:pt idx="80">
                  <c:v>27.6296368</c:v>
                </c:pt>
                <c:pt idx="81">
                  <c:v>28.86089520000001</c:v>
                </c:pt>
                <c:pt idx="82">
                  <c:v>29.8025093</c:v>
                </c:pt>
                <c:pt idx="83">
                  <c:v>30.48540879999998</c:v>
                </c:pt>
                <c:pt idx="84">
                  <c:v>30.9913292</c:v>
                </c:pt>
                <c:pt idx="85">
                  <c:v>31.3622894</c:v>
                </c:pt>
                <c:pt idx="86">
                  <c:v>31.648798</c:v>
                </c:pt>
                <c:pt idx="87">
                  <c:v>31.8500214</c:v>
                </c:pt>
                <c:pt idx="88">
                  <c:v>32.0049477</c:v>
                </c:pt>
                <c:pt idx="89">
                  <c:v>32.1246376</c:v>
                </c:pt>
                <c:pt idx="90">
                  <c:v>32.2166481</c:v>
                </c:pt>
                <c:pt idx="91">
                  <c:v>32.2874947</c:v>
                </c:pt>
                <c:pt idx="92">
                  <c:v>32.3422279</c:v>
                </c:pt>
                <c:pt idx="93">
                  <c:v>32.3844337</c:v>
                </c:pt>
                <c:pt idx="94">
                  <c:v>32.416626</c:v>
                </c:pt>
                <c:pt idx="95">
                  <c:v>32.44142909999999</c:v>
                </c:pt>
                <c:pt idx="96">
                  <c:v>32.4604378</c:v>
                </c:pt>
                <c:pt idx="97">
                  <c:v>32.4751625</c:v>
                </c:pt>
                <c:pt idx="98">
                  <c:v>32.486515</c:v>
                </c:pt>
                <c:pt idx="99">
                  <c:v>32.4952888</c:v>
                </c:pt>
                <c:pt idx="100">
                  <c:v>32.4982262</c:v>
                </c:pt>
                <c:pt idx="101">
                  <c:v>32.4992371</c:v>
                </c:pt>
                <c:pt idx="102">
                  <c:v>32.4992638</c:v>
                </c:pt>
                <c:pt idx="103">
                  <c:v>32.4990997</c:v>
                </c:pt>
                <c:pt idx="104">
                  <c:v>32.4985962</c:v>
                </c:pt>
                <c:pt idx="105">
                  <c:v>32.4980049</c:v>
                </c:pt>
                <c:pt idx="106">
                  <c:v>32.4977722</c:v>
                </c:pt>
                <c:pt idx="107">
                  <c:v>32.4973869</c:v>
                </c:pt>
                <c:pt idx="108">
                  <c:v>32.4970589</c:v>
                </c:pt>
                <c:pt idx="109">
                  <c:v>32.4961624</c:v>
                </c:pt>
                <c:pt idx="110">
                  <c:v>32.4951324</c:v>
                </c:pt>
                <c:pt idx="111">
                  <c:v>32.4940071</c:v>
                </c:pt>
                <c:pt idx="112">
                  <c:v>32.49236300000001</c:v>
                </c:pt>
                <c:pt idx="113">
                  <c:v>32.4898109</c:v>
                </c:pt>
                <c:pt idx="114">
                  <c:v>32.4868622</c:v>
                </c:pt>
                <c:pt idx="115">
                  <c:v>32.4832115</c:v>
                </c:pt>
                <c:pt idx="116">
                  <c:v>32.4784889</c:v>
                </c:pt>
                <c:pt idx="117">
                  <c:v>32.4725533</c:v>
                </c:pt>
                <c:pt idx="118">
                  <c:v>32.46468349999999</c:v>
                </c:pt>
                <c:pt idx="119">
                  <c:v>32.4551315</c:v>
                </c:pt>
                <c:pt idx="120">
                  <c:v>32.4435997</c:v>
                </c:pt>
                <c:pt idx="121">
                  <c:v>32.4272003</c:v>
                </c:pt>
                <c:pt idx="122">
                  <c:v>32.40485759999999</c:v>
                </c:pt>
                <c:pt idx="123">
                  <c:v>32.368969</c:v>
                </c:pt>
                <c:pt idx="124">
                  <c:v>32.309639</c:v>
                </c:pt>
                <c:pt idx="125">
                  <c:v>32.2002525</c:v>
                </c:pt>
                <c:pt idx="126">
                  <c:v>32.0006218</c:v>
                </c:pt>
                <c:pt idx="127">
                  <c:v>31.6406193</c:v>
                </c:pt>
                <c:pt idx="128">
                  <c:v>31.020689</c:v>
                </c:pt>
                <c:pt idx="129">
                  <c:v>30.0141029</c:v>
                </c:pt>
                <c:pt idx="130">
                  <c:v>28.4799271</c:v>
                </c:pt>
                <c:pt idx="131">
                  <c:v>26.7155666</c:v>
                </c:pt>
                <c:pt idx="132">
                  <c:v>25.1325932</c:v>
                </c:pt>
                <c:pt idx="133">
                  <c:v>23.9043503</c:v>
                </c:pt>
                <c:pt idx="134">
                  <c:v>23.0413094</c:v>
                </c:pt>
                <c:pt idx="135">
                  <c:v>22.4244366</c:v>
                </c:pt>
                <c:pt idx="136">
                  <c:v>21.9861183</c:v>
                </c:pt>
                <c:pt idx="137">
                  <c:v>21.65594100000001</c:v>
                </c:pt>
                <c:pt idx="138">
                  <c:v>21.4099293</c:v>
                </c:pt>
                <c:pt idx="139">
                  <c:v>21.2239361</c:v>
                </c:pt>
                <c:pt idx="140">
                  <c:v>21.0876198</c:v>
                </c:pt>
                <c:pt idx="141">
                  <c:v>20.98303029999989</c:v>
                </c:pt>
                <c:pt idx="142">
                  <c:v>20.9004517</c:v>
                </c:pt>
                <c:pt idx="143">
                  <c:v>20.8526955</c:v>
                </c:pt>
                <c:pt idx="144">
                  <c:v>20.8254185</c:v>
                </c:pt>
                <c:pt idx="145">
                  <c:v>20.8050785</c:v>
                </c:pt>
                <c:pt idx="146">
                  <c:v>20.7890358</c:v>
                </c:pt>
                <c:pt idx="147">
                  <c:v>20.7762928</c:v>
                </c:pt>
                <c:pt idx="148">
                  <c:v>20.768074</c:v>
                </c:pt>
                <c:pt idx="149">
                  <c:v>20.7611084</c:v>
                </c:pt>
                <c:pt idx="150">
                  <c:v>20.7555065</c:v>
                </c:pt>
                <c:pt idx="151">
                  <c:v>20.7510529</c:v>
                </c:pt>
                <c:pt idx="152">
                  <c:v>20.7477245</c:v>
                </c:pt>
                <c:pt idx="153">
                  <c:v>20.745985</c:v>
                </c:pt>
                <c:pt idx="154">
                  <c:v>20.7432461</c:v>
                </c:pt>
                <c:pt idx="155">
                  <c:v>20.7425632</c:v>
                </c:pt>
                <c:pt idx="156">
                  <c:v>20.7425594</c:v>
                </c:pt>
                <c:pt idx="157">
                  <c:v>20.7424908</c:v>
                </c:pt>
                <c:pt idx="158">
                  <c:v>20.7426682</c:v>
                </c:pt>
                <c:pt idx="159">
                  <c:v>20.74274059999989</c:v>
                </c:pt>
                <c:pt idx="160">
                  <c:v>20.7432041</c:v>
                </c:pt>
                <c:pt idx="161">
                  <c:v>20.7443695</c:v>
                </c:pt>
                <c:pt idx="162">
                  <c:v>20.7567883</c:v>
                </c:pt>
                <c:pt idx="163">
                  <c:v>20.7767982</c:v>
                </c:pt>
                <c:pt idx="164">
                  <c:v>20.8030262</c:v>
                </c:pt>
                <c:pt idx="165">
                  <c:v>20.8388138</c:v>
                </c:pt>
                <c:pt idx="166">
                  <c:v>20.8846035</c:v>
                </c:pt>
                <c:pt idx="167">
                  <c:v>20.9820137</c:v>
                </c:pt>
                <c:pt idx="168">
                  <c:v>21.1033592</c:v>
                </c:pt>
                <c:pt idx="169">
                  <c:v>21.2590427</c:v>
                </c:pt>
                <c:pt idx="170">
                  <c:v>21.4608307</c:v>
                </c:pt>
                <c:pt idx="171">
                  <c:v>21.70906070000001</c:v>
                </c:pt>
                <c:pt idx="172">
                  <c:v>22.01820560000001</c:v>
                </c:pt>
                <c:pt idx="173">
                  <c:v>22.4000263</c:v>
                </c:pt>
                <c:pt idx="174">
                  <c:v>22.8843822</c:v>
                </c:pt>
                <c:pt idx="175">
                  <c:v>23.4642048</c:v>
                </c:pt>
                <c:pt idx="176">
                  <c:v>24.1725235</c:v>
                </c:pt>
                <c:pt idx="177">
                  <c:v>24.9913177</c:v>
                </c:pt>
                <c:pt idx="178">
                  <c:v>25.9116993</c:v>
                </c:pt>
                <c:pt idx="179">
                  <c:v>26.981451</c:v>
                </c:pt>
                <c:pt idx="180">
                  <c:v>28.2040367</c:v>
                </c:pt>
                <c:pt idx="181">
                  <c:v>29.3551903</c:v>
                </c:pt>
                <c:pt idx="182">
                  <c:v>30.24396130000001</c:v>
                </c:pt>
                <c:pt idx="183">
                  <c:v>30.9044609</c:v>
                </c:pt>
                <c:pt idx="184">
                  <c:v>31.38270379999998</c:v>
                </c:pt>
                <c:pt idx="185">
                  <c:v>31.7466583</c:v>
                </c:pt>
                <c:pt idx="186">
                  <c:v>32.0103416</c:v>
                </c:pt>
                <c:pt idx="187">
                  <c:v>32.2132912</c:v>
                </c:pt>
                <c:pt idx="188">
                  <c:v>32.3691216</c:v>
                </c:pt>
                <c:pt idx="189">
                  <c:v>32.48873140000001</c:v>
                </c:pt>
                <c:pt idx="190">
                  <c:v>32.5784721</c:v>
                </c:pt>
                <c:pt idx="191">
                  <c:v>32.6430359</c:v>
                </c:pt>
                <c:pt idx="192">
                  <c:v>32.6929665</c:v>
                </c:pt>
                <c:pt idx="193">
                  <c:v>32.7319374</c:v>
                </c:pt>
                <c:pt idx="194">
                  <c:v>32.76186749999999</c:v>
                </c:pt>
                <c:pt idx="195">
                  <c:v>32.784996</c:v>
                </c:pt>
                <c:pt idx="196">
                  <c:v>32.8029861</c:v>
                </c:pt>
                <c:pt idx="197">
                  <c:v>32.8165054</c:v>
                </c:pt>
                <c:pt idx="198">
                  <c:v>32.82684709999999</c:v>
                </c:pt>
                <c:pt idx="199">
                  <c:v>32.8348351</c:v>
                </c:pt>
                <c:pt idx="200">
                  <c:v>32.8379936</c:v>
                </c:pt>
                <c:pt idx="201">
                  <c:v>32.8381958</c:v>
                </c:pt>
                <c:pt idx="202">
                  <c:v>32.838047</c:v>
                </c:pt>
                <c:pt idx="203">
                  <c:v>32.8376961</c:v>
                </c:pt>
                <c:pt idx="204">
                  <c:v>32.837101</c:v>
                </c:pt>
                <c:pt idx="205">
                  <c:v>32.83696749999999</c:v>
                </c:pt>
                <c:pt idx="206">
                  <c:v>32.8363838</c:v>
                </c:pt>
                <c:pt idx="207">
                  <c:v>32.8358727</c:v>
                </c:pt>
                <c:pt idx="208">
                  <c:v>32.8351593</c:v>
                </c:pt>
                <c:pt idx="209">
                  <c:v>32.8344231</c:v>
                </c:pt>
                <c:pt idx="210">
                  <c:v>32.8331451</c:v>
                </c:pt>
                <c:pt idx="211">
                  <c:v>32.8316154</c:v>
                </c:pt>
                <c:pt idx="212">
                  <c:v>32.8291817</c:v>
                </c:pt>
                <c:pt idx="213">
                  <c:v>32.8262939</c:v>
                </c:pt>
                <c:pt idx="214">
                  <c:v>32.8225861</c:v>
                </c:pt>
                <c:pt idx="215">
                  <c:v>32.81809230000001</c:v>
                </c:pt>
                <c:pt idx="216">
                  <c:v>32.8120804</c:v>
                </c:pt>
                <c:pt idx="217">
                  <c:v>32.8040009</c:v>
                </c:pt>
                <c:pt idx="218">
                  <c:v>32.7929878</c:v>
                </c:pt>
                <c:pt idx="219">
                  <c:v>32.7772827</c:v>
                </c:pt>
                <c:pt idx="220">
                  <c:v>32.7585945</c:v>
                </c:pt>
                <c:pt idx="221">
                  <c:v>32.7346001</c:v>
                </c:pt>
                <c:pt idx="222">
                  <c:v>32.7055969</c:v>
                </c:pt>
                <c:pt idx="223">
                  <c:v>32.6628799</c:v>
                </c:pt>
                <c:pt idx="224">
                  <c:v>32.5895271</c:v>
                </c:pt>
                <c:pt idx="225">
                  <c:v>32.4684868</c:v>
                </c:pt>
                <c:pt idx="226">
                  <c:v>32.25782779999999</c:v>
                </c:pt>
                <c:pt idx="227">
                  <c:v>31.9017448</c:v>
                </c:pt>
                <c:pt idx="228">
                  <c:v>31.2922287</c:v>
                </c:pt>
                <c:pt idx="229">
                  <c:v>30.3274574</c:v>
                </c:pt>
                <c:pt idx="230">
                  <c:v>28.8895493</c:v>
                </c:pt>
                <c:pt idx="231">
                  <c:v>27.1828709</c:v>
                </c:pt>
                <c:pt idx="232">
                  <c:v>25.6095772</c:v>
                </c:pt>
                <c:pt idx="233">
                  <c:v>24.2834778</c:v>
                </c:pt>
                <c:pt idx="234">
                  <c:v>23.2460098</c:v>
                </c:pt>
                <c:pt idx="235">
                  <c:v>22.5120888</c:v>
                </c:pt>
                <c:pt idx="236">
                  <c:v>22.0014362</c:v>
                </c:pt>
                <c:pt idx="237">
                  <c:v>21.7112312</c:v>
                </c:pt>
                <c:pt idx="238">
                  <c:v>21.5538521</c:v>
                </c:pt>
                <c:pt idx="239">
                  <c:v>21.4373951</c:v>
                </c:pt>
                <c:pt idx="240">
                  <c:v>21.3469696</c:v>
                </c:pt>
                <c:pt idx="241">
                  <c:v>21.28020289999989</c:v>
                </c:pt>
                <c:pt idx="242">
                  <c:v>21.23076440000001</c:v>
                </c:pt>
                <c:pt idx="243">
                  <c:v>21.19368740000001</c:v>
                </c:pt>
                <c:pt idx="244">
                  <c:v>21.1654644</c:v>
                </c:pt>
                <c:pt idx="245">
                  <c:v>21.1442242</c:v>
                </c:pt>
                <c:pt idx="246">
                  <c:v>21.1279373</c:v>
                </c:pt>
                <c:pt idx="247">
                  <c:v>21.1158237</c:v>
                </c:pt>
                <c:pt idx="248">
                  <c:v>21.1068039</c:v>
                </c:pt>
                <c:pt idx="249">
                  <c:v>21.0983829</c:v>
                </c:pt>
                <c:pt idx="250">
                  <c:v>21.0925732</c:v>
                </c:pt>
                <c:pt idx="251">
                  <c:v>21.0881939</c:v>
                </c:pt>
                <c:pt idx="252">
                  <c:v>21.0852757</c:v>
                </c:pt>
                <c:pt idx="253">
                  <c:v>21.082859</c:v>
                </c:pt>
                <c:pt idx="254">
                  <c:v>21.0813751</c:v>
                </c:pt>
                <c:pt idx="255">
                  <c:v>21.0802612</c:v>
                </c:pt>
                <c:pt idx="256">
                  <c:v>21.07966040000001</c:v>
                </c:pt>
                <c:pt idx="257">
                  <c:v>21.0788555</c:v>
                </c:pt>
                <c:pt idx="258">
                  <c:v>21.0785503</c:v>
                </c:pt>
                <c:pt idx="259">
                  <c:v>21.0776672</c:v>
                </c:pt>
                <c:pt idx="260">
                  <c:v>21.0763245</c:v>
                </c:pt>
                <c:pt idx="261">
                  <c:v>21.0750065</c:v>
                </c:pt>
                <c:pt idx="262">
                  <c:v>21.0865707</c:v>
                </c:pt>
                <c:pt idx="263">
                  <c:v>21.1052284</c:v>
                </c:pt>
                <c:pt idx="264">
                  <c:v>21.1308823</c:v>
                </c:pt>
                <c:pt idx="265">
                  <c:v>21.1643238</c:v>
                </c:pt>
                <c:pt idx="266">
                  <c:v>21.2079773</c:v>
                </c:pt>
                <c:pt idx="267">
                  <c:v>21.2646027</c:v>
                </c:pt>
                <c:pt idx="268">
                  <c:v>21.3380909</c:v>
                </c:pt>
                <c:pt idx="269">
                  <c:v>21.4343033</c:v>
                </c:pt>
                <c:pt idx="270">
                  <c:v>21.5521679</c:v>
                </c:pt>
                <c:pt idx="271">
                  <c:v>21.70504379999998</c:v>
                </c:pt>
                <c:pt idx="272">
                  <c:v>21.9554482</c:v>
                </c:pt>
                <c:pt idx="273">
                  <c:v>22.3369961</c:v>
                </c:pt>
                <c:pt idx="274">
                  <c:v>22.82789990000001</c:v>
                </c:pt>
                <c:pt idx="275">
                  <c:v>23.4077015</c:v>
                </c:pt>
                <c:pt idx="276">
                  <c:v>24.1242905</c:v>
                </c:pt>
                <c:pt idx="277">
                  <c:v>24.9463081</c:v>
                </c:pt>
                <c:pt idx="278">
                  <c:v>25.87391090000001</c:v>
                </c:pt>
                <c:pt idx="279">
                  <c:v>26.9486675</c:v>
                </c:pt>
                <c:pt idx="280">
                  <c:v>28.17730330000001</c:v>
                </c:pt>
                <c:pt idx="281">
                  <c:v>29.3315887</c:v>
                </c:pt>
                <c:pt idx="282">
                  <c:v>30.2232513</c:v>
                </c:pt>
                <c:pt idx="283">
                  <c:v>30.8864193</c:v>
                </c:pt>
                <c:pt idx="284">
                  <c:v>31.3649864</c:v>
                </c:pt>
                <c:pt idx="285">
                  <c:v>31.7309361</c:v>
                </c:pt>
                <c:pt idx="286">
                  <c:v>31.99503899999998</c:v>
                </c:pt>
                <c:pt idx="287">
                  <c:v>32.1977196</c:v>
                </c:pt>
                <c:pt idx="288">
                  <c:v>32.3536301</c:v>
                </c:pt>
                <c:pt idx="289">
                  <c:v>32.47328949999999</c:v>
                </c:pt>
                <c:pt idx="290">
                  <c:v>32.5643654</c:v>
                </c:pt>
                <c:pt idx="291">
                  <c:v>32.6288948</c:v>
                </c:pt>
                <c:pt idx="292">
                  <c:v>32.6789818</c:v>
                </c:pt>
                <c:pt idx="293">
                  <c:v>32.7177277</c:v>
                </c:pt>
                <c:pt idx="294">
                  <c:v>32.7473946</c:v>
                </c:pt>
                <c:pt idx="295">
                  <c:v>32.7703476</c:v>
                </c:pt>
                <c:pt idx="296">
                  <c:v>32.7881088</c:v>
                </c:pt>
                <c:pt idx="297">
                  <c:v>32.80147169999999</c:v>
                </c:pt>
                <c:pt idx="298">
                  <c:v>32.81190109999999</c:v>
                </c:pt>
                <c:pt idx="299">
                  <c:v>32.8200378</c:v>
                </c:pt>
                <c:pt idx="300">
                  <c:v>32.8229141</c:v>
                </c:pt>
                <c:pt idx="301">
                  <c:v>32.8235626</c:v>
                </c:pt>
                <c:pt idx="302">
                  <c:v>32.82357790000001</c:v>
                </c:pt>
                <c:pt idx="303">
                  <c:v>32.8232994</c:v>
                </c:pt>
                <c:pt idx="304">
                  <c:v>32.8229523</c:v>
                </c:pt>
                <c:pt idx="305">
                  <c:v>32.8226547</c:v>
                </c:pt>
                <c:pt idx="306">
                  <c:v>32.8222008</c:v>
                </c:pt>
                <c:pt idx="307">
                  <c:v>32.821804</c:v>
                </c:pt>
                <c:pt idx="308">
                  <c:v>32.8212204</c:v>
                </c:pt>
                <c:pt idx="309">
                  <c:v>32.8204994</c:v>
                </c:pt>
                <c:pt idx="310">
                  <c:v>32.8191376</c:v>
                </c:pt>
                <c:pt idx="311">
                  <c:v>32.8176040999999</c:v>
                </c:pt>
                <c:pt idx="312">
                  <c:v>32.81562419999999</c:v>
                </c:pt>
                <c:pt idx="313">
                  <c:v>32.8128128</c:v>
                </c:pt>
                <c:pt idx="314">
                  <c:v>32.8091583</c:v>
                </c:pt>
                <c:pt idx="315">
                  <c:v>32.80448909999989</c:v>
                </c:pt>
                <c:pt idx="316">
                  <c:v>32.7993317</c:v>
                </c:pt>
                <c:pt idx="317">
                  <c:v>32.7928123</c:v>
                </c:pt>
                <c:pt idx="318">
                  <c:v>32.7842979</c:v>
                </c:pt>
                <c:pt idx="319">
                  <c:v>32.773632</c:v>
                </c:pt>
                <c:pt idx="320">
                  <c:v>32.7597961</c:v>
                </c:pt>
                <c:pt idx="321">
                  <c:v>32.7419739</c:v>
                </c:pt>
                <c:pt idx="322">
                  <c:v>32.7150497</c:v>
                </c:pt>
                <c:pt idx="323">
                  <c:v>32.6717796</c:v>
                </c:pt>
                <c:pt idx="324">
                  <c:v>32.6069984</c:v>
                </c:pt>
                <c:pt idx="325">
                  <c:v>32.4901161</c:v>
                </c:pt>
                <c:pt idx="326">
                  <c:v>32.2883072</c:v>
                </c:pt>
                <c:pt idx="327">
                  <c:v>31.9549923</c:v>
                </c:pt>
                <c:pt idx="328">
                  <c:v>31.3965569</c:v>
                </c:pt>
                <c:pt idx="329">
                  <c:v>30.5001621</c:v>
                </c:pt>
                <c:pt idx="330">
                  <c:v>29.13605310000001</c:v>
                </c:pt>
                <c:pt idx="331">
                  <c:v>27.4975643</c:v>
                </c:pt>
                <c:pt idx="332">
                  <c:v>25.9549217</c:v>
                </c:pt>
                <c:pt idx="333">
                  <c:v>24.65590480000001</c:v>
                </c:pt>
                <c:pt idx="334">
                  <c:v>23.61453820000001</c:v>
                </c:pt>
                <c:pt idx="335">
                  <c:v>22.8681068</c:v>
                </c:pt>
                <c:pt idx="336">
                  <c:v>22.3383007</c:v>
                </c:pt>
                <c:pt idx="337">
                  <c:v>21.9762783</c:v>
                </c:pt>
                <c:pt idx="338">
                  <c:v>21.70405390000001</c:v>
                </c:pt>
                <c:pt idx="339">
                  <c:v>21.5156078</c:v>
                </c:pt>
                <c:pt idx="340">
                  <c:v>21.4263573</c:v>
                </c:pt>
                <c:pt idx="341">
                  <c:v>21.3574162</c:v>
                </c:pt>
                <c:pt idx="342">
                  <c:v>21.3061066</c:v>
                </c:pt>
                <c:pt idx="343">
                  <c:v>21.2678337</c:v>
                </c:pt>
                <c:pt idx="344">
                  <c:v>21.2389297</c:v>
                </c:pt>
                <c:pt idx="345">
                  <c:v>21.2172546</c:v>
                </c:pt>
                <c:pt idx="346">
                  <c:v>21.2002792</c:v>
                </c:pt>
                <c:pt idx="347">
                  <c:v>21.1876144</c:v>
                </c:pt>
                <c:pt idx="348">
                  <c:v>21.1775494</c:v>
                </c:pt>
                <c:pt idx="349">
                  <c:v>21.16986470000001</c:v>
                </c:pt>
                <c:pt idx="350">
                  <c:v>21.1643867</c:v>
                </c:pt>
                <c:pt idx="351">
                  <c:v>21.1599464</c:v>
                </c:pt>
                <c:pt idx="352">
                  <c:v>21.1559544</c:v>
                </c:pt>
                <c:pt idx="353">
                  <c:v>21.1536674</c:v>
                </c:pt>
                <c:pt idx="354">
                  <c:v>21.1507587</c:v>
                </c:pt>
                <c:pt idx="355">
                  <c:v>21.1490669</c:v>
                </c:pt>
                <c:pt idx="356">
                  <c:v>21.1482201</c:v>
                </c:pt>
                <c:pt idx="357">
                  <c:v>21.1489258</c:v>
                </c:pt>
                <c:pt idx="358">
                  <c:v>21.147644</c:v>
                </c:pt>
                <c:pt idx="359">
                  <c:v>21.1473408</c:v>
                </c:pt>
                <c:pt idx="360">
                  <c:v>21.1475163</c:v>
                </c:pt>
                <c:pt idx="361">
                  <c:v>21.1473808</c:v>
                </c:pt>
                <c:pt idx="362">
                  <c:v>21.1585274</c:v>
                </c:pt>
                <c:pt idx="363">
                  <c:v>21.17721940000001</c:v>
                </c:pt>
                <c:pt idx="364">
                  <c:v>21.2022591</c:v>
                </c:pt>
                <c:pt idx="365">
                  <c:v>21.2351055</c:v>
                </c:pt>
                <c:pt idx="366">
                  <c:v>21.2792015</c:v>
                </c:pt>
                <c:pt idx="367">
                  <c:v>21.3363647</c:v>
                </c:pt>
                <c:pt idx="368">
                  <c:v>21.4105549</c:v>
                </c:pt>
                <c:pt idx="369">
                  <c:v>21.503418</c:v>
                </c:pt>
                <c:pt idx="370">
                  <c:v>21.6705666</c:v>
                </c:pt>
                <c:pt idx="371">
                  <c:v>21.9163513</c:v>
                </c:pt>
                <c:pt idx="372">
                  <c:v>22.2108707</c:v>
                </c:pt>
                <c:pt idx="373">
                  <c:v>22.593771</c:v>
                </c:pt>
                <c:pt idx="374">
                  <c:v>23.058754</c:v>
                </c:pt>
                <c:pt idx="375">
                  <c:v>23.6380329</c:v>
                </c:pt>
                <c:pt idx="376">
                  <c:v>24.323679</c:v>
                </c:pt>
                <c:pt idx="377">
                  <c:v>25.1236782</c:v>
                </c:pt>
                <c:pt idx="378">
                  <c:v>26.0321541</c:v>
                </c:pt>
                <c:pt idx="379">
                  <c:v>27.0892525</c:v>
                </c:pt>
                <c:pt idx="380">
                  <c:v>28.2930374</c:v>
                </c:pt>
                <c:pt idx="381">
                  <c:v>29.4352512</c:v>
                </c:pt>
                <c:pt idx="382">
                  <c:v>30.31602670000001</c:v>
                </c:pt>
                <c:pt idx="383">
                  <c:v>30.96961979999998</c:v>
                </c:pt>
                <c:pt idx="384">
                  <c:v>31.4478474</c:v>
                </c:pt>
                <c:pt idx="385">
                  <c:v>31.8071785</c:v>
                </c:pt>
                <c:pt idx="386">
                  <c:v>32.070755</c:v>
                </c:pt>
                <c:pt idx="387">
                  <c:v>32.2733002</c:v>
                </c:pt>
                <c:pt idx="388">
                  <c:v>32.4288177</c:v>
                </c:pt>
                <c:pt idx="389">
                  <c:v>32.5483475</c:v>
                </c:pt>
                <c:pt idx="390">
                  <c:v>32.6328163</c:v>
                </c:pt>
                <c:pt idx="391">
                  <c:v>32.6977806</c:v>
                </c:pt>
                <c:pt idx="392">
                  <c:v>32.7482643</c:v>
                </c:pt>
                <c:pt idx="393">
                  <c:v>32.7869911</c:v>
                </c:pt>
                <c:pt idx="394">
                  <c:v>32.81688309999989</c:v>
                </c:pt>
                <c:pt idx="395">
                  <c:v>32.8399277</c:v>
                </c:pt>
                <c:pt idx="396">
                  <c:v>32.85763169999989</c:v>
                </c:pt>
                <c:pt idx="397">
                  <c:v>32.87142179999999</c:v>
                </c:pt>
                <c:pt idx="398">
                  <c:v>32.8817482</c:v>
                </c:pt>
                <c:pt idx="399">
                  <c:v>32.8895302</c:v>
                </c:pt>
                <c:pt idx="400">
                  <c:v>32.8925743</c:v>
                </c:pt>
                <c:pt idx="401">
                  <c:v>32.8931847</c:v>
                </c:pt>
                <c:pt idx="402">
                  <c:v>32.8932076</c:v>
                </c:pt>
                <c:pt idx="403">
                  <c:v>32.8933296</c:v>
                </c:pt>
                <c:pt idx="404">
                  <c:v>32.8931847</c:v>
                </c:pt>
                <c:pt idx="405">
                  <c:v>32.8931465</c:v>
                </c:pt>
                <c:pt idx="406">
                  <c:v>32.892746</c:v>
                </c:pt>
                <c:pt idx="407">
                  <c:v>32.8917007</c:v>
                </c:pt>
                <c:pt idx="408">
                  <c:v>32.89069749999999</c:v>
                </c:pt>
                <c:pt idx="409">
                  <c:v>32.88946149999989</c:v>
                </c:pt>
                <c:pt idx="410">
                  <c:v>32.8880463</c:v>
                </c:pt>
                <c:pt idx="411">
                  <c:v>32.8864326</c:v>
                </c:pt>
                <c:pt idx="412">
                  <c:v>32.88448329999999</c:v>
                </c:pt>
                <c:pt idx="413">
                  <c:v>32.88168329999989</c:v>
                </c:pt>
                <c:pt idx="414">
                  <c:v>32.8778114</c:v>
                </c:pt>
                <c:pt idx="415">
                  <c:v>32.8724976</c:v>
                </c:pt>
                <c:pt idx="416">
                  <c:v>32.8658714</c:v>
                </c:pt>
                <c:pt idx="417">
                  <c:v>32.85708999999999</c:v>
                </c:pt>
                <c:pt idx="418">
                  <c:v>32.8456306</c:v>
                </c:pt>
                <c:pt idx="419">
                  <c:v>32.8301888</c:v>
                </c:pt>
                <c:pt idx="420">
                  <c:v>32.8126755</c:v>
                </c:pt>
                <c:pt idx="421">
                  <c:v>32.7922058</c:v>
                </c:pt>
                <c:pt idx="422">
                  <c:v>32.7639236</c:v>
                </c:pt>
                <c:pt idx="423">
                  <c:v>32.7191162</c:v>
                </c:pt>
                <c:pt idx="424">
                  <c:v>32.6476631</c:v>
                </c:pt>
                <c:pt idx="425">
                  <c:v>32.5273285</c:v>
                </c:pt>
                <c:pt idx="426">
                  <c:v>32.31259540000001</c:v>
                </c:pt>
                <c:pt idx="427">
                  <c:v>31.9585629</c:v>
                </c:pt>
                <c:pt idx="428">
                  <c:v>31.3650093</c:v>
                </c:pt>
                <c:pt idx="429">
                  <c:v>30.4234562</c:v>
                </c:pt>
                <c:pt idx="430">
                  <c:v>29.0343819</c:v>
                </c:pt>
                <c:pt idx="431">
                  <c:v>27.3592319</c:v>
                </c:pt>
                <c:pt idx="432">
                  <c:v>25.7880936</c:v>
                </c:pt>
                <c:pt idx="433">
                  <c:v>24.4337635</c:v>
                </c:pt>
                <c:pt idx="434">
                  <c:v>23.3415928</c:v>
                </c:pt>
                <c:pt idx="435">
                  <c:v>22.5601177</c:v>
                </c:pt>
                <c:pt idx="436">
                  <c:v>22.069334</c:v>
                </c:pt>
                <c:pt idx="437">
                  <c:v>21.8562527</c:v>
                </c:pt>
                <c:pt idx="438">
                  <c:v>21.69033810000001</c:v>
                </c:pt>
                <c:pt idx="439">
                  <c:v>21.5690022</c:v>
                </c:pt>
                <c:pt idx="440">
                  <c:v>21.4793015</c:v>
                </c:pt>
                <c:pt idx="441">
                  <c:v>21.4083824</c:v>
                </c:pt>
                <c:pt idx="442">
                  <c:v>21.3549595</c:v>
                </c:pt>
                <c:pt idx="443">
                  <c:v>21.3149319</c:v>
                </c:pt>
                <c:pt idx="444">
                  <c:v>21.2850285</c:v>
                </c:pt>
                <c:pt idx="445">
                  <c:v>21.2618084</c:v>
                </c:pt>
                <c:pt idx="446">
                  <c:v>21.2446651</c:v>
                </c:pt>
                <c:pt idx="447">
                  <c:v>21.2319679</c:v>
                </c:pt>
                <c:pt idx="448">
                  <c:v>21.2215309</c:v>
                </c:pt>
                <c:pt idx="449">
                  <c:v>21.2122593</c:v>
                </c:pt>
                <c:pt idx="450">
                  <c:v>21.20599170000001</c:v>
                </c:pt>
                <c:pt idx="451">
                  <c:v>21.2016239</c:v>
                </c:pt>
                <c:pt idx="452">
                  <c:v>21.198698</c:v>
                </c:pt>
                <c:pt idx="453">
                  <c:v>21.1955357</c:v>
                </c:pt>
                <c:pt idx="454">
                  <c:v>21.19355580000001</c:v>
                </c:pt>
                <c:pt idx="455">
                  <c:v>21.1914234</c:v>
                </c:pt>
                <c:pt idx="456">
                  <c:v>21.1899872</c:v>
                </c:pt>
                <c:pt idx="457">
                  <c:v>21.1905861</c:v>
                </c:pt>
                <c:pt idx="458">
                  <c:v>21.1912956</c:v>
                </c:pt>
                <c:pt idx="459">
                  <c:v>21.1906509</c:v>
                </c:pt>
                <c:pt idx="460">
                  <c:v>21.1906471</c:v>
                </c:pt>
                <c:pt idx="461">
                  <c:v>21.1894531</c:v>
                </c:pt>
                <c:pt idx="462">
                  <c:v>21.20194440000001</c:v>
                </c:pt>
                <c:pt idx="463">
                  <c:v>21.2203846</c:v>
                </c:pt>
                <c:pt idx="464">
                  <c:v>21.2456532</c:v>
                </c:pt>
                <c:pt idx="465">
                  <c:v>21.27852249999998</c:v>
                </c:pt>
                <c:pt idx="466">
                  <c:v>21.3211136</c:v>
                </c:pt>
                <c:pt idx="467">
                  <c:v>21.3768406</c:v>
                </c:pt>
                <c:pt idx="468">
                  <c:v>21.4491005</c:v>
                </c:pt>
                <c:pt idx="469">
                  <c:v>21.5399666</c:v>
                </c:pt>
                <c:pt idx="470">
                  <c:v>21.6563759</c:v>
                </c:pt>
                <c:pt idx="471">
                  <c:v>21.8084469</c:v>
                </c:pt>
                <c:pt idx="472">
                  <c:v>21.9971962</c:v>
                </c:pt>
                <c:pt idx="473">
                  <c:v>22.3166866</c:v>
                </c:pt>
                <c:pt idx="474">
                  <c:v>22.8094578</c:v>
                </c:pt>
                <c:pt idx="475">
                  <c:v>23.3885059</c:v>
                </c:pt>
                <c:pt idx="476">
                  <c:v>24.10584070000001</c:v>
                </c:pt>
                <c:pt idx="477">
                  <c:v>24.92924689999989</c:v>
                </c:pt>
                <c:pt idx="478">
                  <c:v>25.8600521</c:v>
                </c:pt>
                <c:pt idx="479">
                  <c:v>26.9354858</c:v>
                </c:pt>
                <c:pt idx="480">
                  <c:v>28.1662025</c:v>
                </c:pt>
                <c:pt idx="481">
                  <c:v>29.3212681</c:v>
                </c:pt>
                <c:pt idx="482">
                  <c:v>30.2141285</c:v>
                </c:pt>
                <c:pt idx="483">
                  <c:v>30.8781013</c:v>
                </c:pt>
                <c:pt idx="484">
                  <c:v>31.356617</c:v>
                </c:pt>
                <c:pt idx="485">
                  <c:v>31.7231026</c:v>
                </c:pt>
                <c:pt idx="486">
                  <c:v>31.9872131</c:v>
                </c:pt>
                <c:pt idx="487">
                  <c:v>32.1900902</c:v>
                </c:pt>
                <c:pt idx="488">
                  <c:v>32.3459969</c:v>
                </c:pt>
                <c:pt idx="489">
                  <c:v>32.4656601</c:v>
                </c:pt>
                <c:pt idx="490">
                  <c:v>32.55762479999999</c:v>
                </c:pt>
                <c:pt idx="491">
                  <c:v>32.6222649</c:v>
                </c:pt>
                <c:pt idx="492">
                  <c:v>32.6722565</c:v>
                </c:pt>
                <c:pt idx="493">
                  <c:v>32.7111893</c:v>
                </c:pt>
                <c:pt idx="494">
                  <c:v>32.7407951</c:v>
                </c:pt>
                <c:pt idx="495">
                  <c:v>32.76390460000001</c:v>
                </c:pt>
                <c:pt idx="496">
                  <c:v>32.78174590000001</c:v>
                </c:pt>
                <c:pt idx="497">
                  <c:v>32.7950706</c:v>
                </c:pt>
                <c:pt idx="498">
                  <c:v>32.8053741</c:v>
                </c:pt>
                <c:pt idx="499">
                  <c:v>32.8133583</c:v>
                </c:pt>
                <c:pt idx="500">
                  <c:v>32.816349</c:v>
                </c:pt>
                <c:pt idx="501">
                  <c:v>32.8167572</c:v>
                </c:pt>
                <c:pt idx="502">
                  <c:v>32.8167419</c:v>
                </c:pt>
                <c:pt idx="503">
                  <c:v>32.8164749</c:v>
                </c:pt>
                <c:pt idx="504">
                  <c:v>32.8163757</c:v>
                </c:pt>
                <c:pt idx="505">
                  <c:v>32.8164368</c:v>
                </c:pt>
                <c:pt idx="506">
                  <c:v>32.8160057</c:v>
                </c:pt>
                <c:pt idx="507">
                  <c:v>32.8157196</c:v>
                </c:pt>
                <c:pt idx="508">
                  <c:v>32.81522749999989</c:v>
                </c:pt>
                <c:pt idx="509">
                  <c:v>32.8144989</c:v>
                </c:pt>
                <c:pt idx="510">
                  <c:v>32.8133926</c:v>
                </c:pt>
                <c:pt idx="511">
                  <c:v>32.8120804</c:v>
                </c:pt>
                <c:pt idx="512">
                  <c:v>32.8103065</c:v>
                </c:pt>
                <c:pt idx="513">
                  <c:v>32.80785749999989</c:v>
                </c:pt>
                <c:pt idx="514">
                  <c:v>32.8050385</c:v>
                </c:pt>
                <c:pt idx="515">
                  <c:v>32.80144119999999</c:v>
                </c:pt>
                <c:pt idx="516">
                  <c:v>32.7966118</c:v>
                </c:pt>
                <c:pt idx="517">
                  <c:v>32.7906189</c:v>
                </c:pt>
                <c:pt idx="518">
                  <c:v>32.7832642</c:v>
                </c:pt>
                <c:pt idx="519">
                  <c:v>32.7737541</c:v>
                </c:pt>
                <c:pt idx="520">
                  <c:v>32.760891</c:v>
                </c:pt>
                <c:pt idx="521">
                  <c:v>32.7424469</c:v>
                </c:pt>
                <c:pt idx="522">
                  <c:v>32.7147598</c:v>
                </c:pt>
                <c:pt idx="523">
                  <c:v>32.6745338</c:v>
                </c:pt>
                <c:pt idx="524">
                  <c:v>32.6070747</c:v>
                </c:pt>
                <c:pt idx="525">
                  <c:v>32.4813042</c:v>
                </c:pt>
                <c:pt idx="526">
                  <c:v>32.2620697</c:v>
                </c:pt>
                <c:pt idx="527">
                  <c:v>31.8983269</c:v>
                </c:pt>
                <c:pt idx="528">
                  <c:v>31.2874813</c:v>
                </c:pt>
                <c:pt idx="529">
                  <c:v>30.3251019</c:v>
                </c:pt>
                <c:pt idx="530">
                  <c:v>28.8834591</c:v>
                </c:pt>
                <c:pt idx="531">
                  <c:v>27.2091465</c:v>
                </c:pt>
                <c:pt idx="532">
                  <c:v>25.64984890000001</c:v>
                </c:pt>
                <c:pt idx="533">
                  <c:v>24.3355846</c:v>
                </c:pt>
                <c:pt idx="534">
                  <c:v>23.3025246</c:v>
                </c:pt>
                <c:pt idx="535">
                  <c:v>22.560318</c:v>
                </c:pt>
                <c:pt idx="536">
                  <c:v>22.0784893</c:v>
                </c:pt>
                <c:pt idx="537">
                  <c:v>21.8683968</c:v>
                </c:pt>
                <c:pt idx="538">
                  <c:v>21.7040234</c:v>
                </c:pt>
                <c:pt idx="539">
                  <c:v>21.5841103</c:v>
                </c:pt>
                <c:pt idx="540">
                  <c:v>21.49564739999989</c:v>
                </c:pt>
                <c:pt idx="541">
                  <c:v>21.4269657</c:v>
                </c:pt>
                <c:pt idx="542">
                  <c:v>21.3730087</c:v>
                </c:pt>
                <c:pt idx="543">
                  <c:v>21.33336450000001</c:v>
                </c:pt>
                <c:pt idx="544">
                  <c:v>21.3029823</c:v>
                </c:pt>
                <c:pt idx="545">
                  <c:v>21.2802734</c:v>
                </c:pt>
                <c:pt idx="546">
                  <c:v>21.2637768</c:v>
                </c:pt>
                <c:pt idx="547">
                  <c:v>21.2502937</c:v>
                </c:pt>
                <c:pt idx="548">
                  <c:v>21.2405243</c:v>
                </c:pt>
                <c:pt idx="549">
                  <c:v>21.232502</c:v>
                </c:pt>
                <c:pt idx="550">
                  <c:v>21.2261238</c:v>
                </c:pt>
                <c:pt idx="551">
                  <c:v>21.221262</c:v>
                </c:pt>
                <c:pt idx="552">
                  <c:v>21.2178326</c:v>
                </c:pt>
                <c:pt idx="553">
                  <c:v>21.2150784</c:v>
                </c:pt>
                <c:pt idx="554">
                  <c:v>21.2127018</c:v>
                </c:pt>
                <c:pt idx="555">
                  <c:v>21.2120667</c:v>
                </c:pt>
                <c:pt idx="556">
                  <c:v>21.2106438</c:v>
                </c:pt>
                <c:pt idx="557">
                  <c:v>21.2091713</c:v>
                </c:pt>
                <c:pt idx="558">
                  <c:v>21.2079697</c:v>
                </c:pt>
                <c:pt idx="559">
                  <c:v>21.2070866</c:v>
                </c:pt>
                <c:pt idx="560">
                  <c:v>21.20572089999989</c:v>
                </c:pt>
                <c:pt idx="561">
                  <c:v>21.2042084</c:v>
                </c:pt>
                <c:pt idx="562">
                  <c:v>21.21516800000001</c:v>
                </c:pt>
                <c:pt idx="563">
                  <c:v>21.2352142</c:v>
                </c:pt>
                <c:pt idx="564">
                  <c:v>21.2599182</c:v>
                </c:pt>
                <c:pt idx="565">
                  <c:v>21.293829</c:v>
                </c:pt>
                <c:pt idx="566">
                  <c:v>21.3373585</c:v>
                </c:pt>
                <c:pt idx="567">
                  <c:v>21.394659</c:v>
                </c:pt>
                <c:pt idx="568">
                  <c:v>21.4666481</c:v>
                </c:pt>
                <c:pt idx="569">
                  <c:v>21.5581245</c:v>
                </c:pt>
                <c:pt idx="570">
                  <c:v>21.6751938</c:v>
                </c:pt>
                <c:pt idx="571">
                  <c:v>21.8271198</c:v>
                </c:pt>
                <c:pt idx="572">
                  <c:v>22.0139332</c:v>
                </c:pt>
                <c:pt idx="573">
                  <c:v>22.3395443</c:v>
                </c:pt>
                <c:pt idx="574">
                  <c:v>22.830658</c:v>
                </c:pt>
                <c:pt idx="575">
                  <c:v>23.4111748</c:v>
                </c:pt>
                <c:pt idx="576">
                  <c:v>24.1276035</c:v>
                </c:pt>
                <c:pt idx="577">
                  <c:v>24.9499454</c:v>
                </c:pt>
                <c:pt idx="578">
                  <c:v>25.8763885</c:v>
                </c:pt>
                <c:pt idx="579">
                  <c:v>26.9504795</c:v>
                </c:pt>
                <c:pt idx="580">
                  <c:v>28.17889210000001</c:v>
                </c:pt>
                <c:pt idx="581">
                  <c:v>29.3326511</c:v>
                </c:pt>
                <c:pt idx="582">
                  <c:v>30.22405820000001</c:v>
                </c:pt>
                <c:pt idx="583">
                  <c:v>30.8871803</c:v>
                </c:pt>
                <c:pt idx="584">
                  <c:v>31.3658199</c:v>
                </c:pt>
                <c:pt idx="585">
                  <c:v>31.7312756</c:v>
                </c:pt>
                <c:pt idx="586">
                  <c:v>31.9950581</c:v>
                </c:pt>
                <c:pt idx="587">
                  <c:v>32.1974564</c:v>
                </c:pt>
                <c:pt idx="588">
                  <c:v>32.353096</c:v>
                </c:pt>
                <c:pt idx="589">
                  <c:v>32.47289280000001</c:v>
                </c:pt>
                <c:pt idx="590">
                  <c:v>32.5642624</c:v>
                </c:pt>
                <c:pt idx="591">
                  <c:v>32.6286812</c:v>
                </c:pt>
                <c:pt idx="592">
                  <c:v>32.6786118</c:v>
                </c:pt>
                <c:pt idx="593">
                  <c:v>32.7172966</c:v>
                </c:pt>
                <c:pt idx="594">
                  <c:v>32.7469635</c:v>
                </c:pt>
                <c:pt idx="595">
                  <c:v>32.7700233</c:v>
                </c:pt>
                <c:pt idx="596">
                  <c:v>32.78780749999999</c:v>
                </c:pt>
                <c:pt idx="597">
                  <c:v>32.801342</c:v>
                </c:pt>
                <c:pt idx="598">
                  <c:v>32.811676</c:v>
                </c:pt>
                <c:pt idx="599">
                  <c:v>32.8197174</c:v>
                </c:pt>
                <c:pt idx="600">
                  <c:v>32.8226776</c:v>
                </c:pt>
                <c:pt idx="601">
                  <c:v>32.822998</c:v>
                </c:pt>
                <c:pt idx="602">
                  <c:v>32.8228493</c:v>
                </c:pt>
                <c:pt idx="603">
                  <c:v>32.8224907</c:v>
                </c:pt>
                <c:pt idx="604">
                  <c:v>32.8223343</c:v>
                </c:pt>
                <c:pt idx="605">
                  <c:v>32.82215880000001</c:v>
                </c:pt>
                <c:pt idx="606">
                  <c:v>32.8218689</c:v>
                </c:pt>
                <c:pt idx="607">
                  <c:v>32.8214951</c:v>
                </c:pt>
                <c:pt idx="608">
                  <c:v>32.8207474</c:v>
                </c:pt>
                <c:pt idx="609">
                  <c:v>32.8195457</c:v>
                </c:pt>
                <c:pt idx="610">
                  <c:v>32.8183136</c:v>
                </c:pt>
                <c:pt idx="611">
                  <c:v>32.81646729999999</c:v>
                </c:pt>
                <c:pt idx="612">
                  <c:v>32.8144302</c:v>
                </c:pt>
                <c:pt idx="613">
                  <c:v>32.81159969999999</c:v>
                </c:pt>
                <c:pt idx="614">
                  <c:v>32.80762859999999</c:v>
                </c:pt>
                <c:pt idx="615">
                  <c:v>32.80266949999999</c:v>
                </c:pt>
                <c:pt idx="616">
                  <c:v>32.7964363</c:v>
                </c:pt>
                <c:pt idx="617">
                  <c:v>32.7897987</c:v>
                </c:pt>
                <c:pt idx="618">
                  <c:v>32.7810745</c:v>
                </c:pt>
                <c:pt idx="619">
                  <c:v>32.7702942</c:v>
                </c:pt>
                <c:pt idx="620">
                  <c:v>32.7566376</c:v>
                </c:pt>
                <c:pt idx="621">
                  <c:v>32.7381096</c:v>
                </c:pt>
                <c:pt idx="622">
                  <c:v>32.7098274</c:v>
                </c:pt>
                <c:pt idx="623">
                  <c:v>32.66549300000001</c:v>
                </c:pt>
                <c:pt idx="624">
                  <c:v>32.59881210000001</c:v>
                </c:pt>
                <c:pt idx="625">
                  <c:v>32.4756203</c:v>
                </c:pt>
                <c:pt idx="626">
                  <c:v>32.2658386</c:v>
                </c:pt>
                <c:pt idx="627">
                  <c:v>31.9167252</c:v>
                </c:pt>
                <c:pt idx="628">
                  <c:v>31.3337097</c:v>
                </c:pt>
                <c:pt idx="629">
                  <c:v>30.4076195</c:v>
                </c:pt>
                <c:pt idx="630">
                  <c:v>28.9950085</c:v>
                </c:pt>
                <c:pt idx="631">
                  <c:v>27.3558254</c:v>
                </c:pt>
                <c:pt idx="632">
                  <c:v>25.86475560000001</c:v>
                </c:pt>
                <c:pt idx="633">
                  <c:v>24.65999410000001</c:v>
                </c:pt>
                <c:pt idx="634">
                  <c:v>23.6926746</c:v>
                </c:pt>
                <c:pt idx="635">
                  <c:v>22.9699955</c:v>
                </c:pt>
                <c:pt idx="636">
                  <c:v>22.4382877</c:v>
                </c:pt>
                <c:pt idx="637">
                  <c:v>22.0558147</c:v>
                </c:pt>
                <c:pt idx="638">
                  <c:v>21.7684383</c:v>
                </c:pt>
                <c:pt idx="639">
                  <c:v>21.5665932</c:v>
                </c:pt>
                <c:pt idx="640">
                  <c:v>21.4791298</c:v>
                </c:pt>
                <c:pt idx="641">
                  <c:v>21.411026</c:v>
                </c:pt>
                <c:pt idx="642">
                  <c:v>21.3586636</c:v>
                </c:pt>
                <c:pt idx="643">
                  <c:v>21.3198872</c:v>
                </c:pt>
                <c:pt idx="644">
                  <c:v>21.2909184</c:v>
                </c:pt>
                <c:pt idx="645">
                  <c:v>21.2687664</c:v>
                </c:pt>
                <c:pt idx="646">
                  <c:v>21.2517834</c:v>
                </c:pt>
                <c:pt idx="647">
                  <c:v>21.2387524</c:v>
                </c:pt>
                <c:pt idx="648">
                  <c:v>21.2293167</c:v>
                </c:pt>
                <c:pt idx="649">
                  <c:v>21.2216282</c:v>
                </c:pt>
                <c:pt idx="650">
                  <c:v>21.2160759</c:v>
                </c:pt>
                <c:pt idx="651">
                  <c:v>21.2132397</c:v>
                </c:pt>
                <c:pt idx="652">
                  <c:v>21.2106304</c:v>
                </c:pt>
                <c:pt idx="653">
                  <c:v>21.20885850000001</c:v>
                </c:pt>
                <c:pt idx="654">
                  <c:v>21.2061367</c:v>
                </c:pt>
                <c:pt idx="655">
                  <c:v>21.2046413</c:v>
                </c:pt>
                <c:pt idx="656">
                  <c:v>21.2035427</c:v>
                </c:pt>
                <c:pt idx="657">
                  <c:v>21.2025833</c:v>
                </c:pt>
                <c:pt idx="658">
                  <c:v>21.2016315</c:v>
                </c:pt>
                <c:pt idx="659">
                  <c:v>21.20097730000001</c:v>
                </c:pt>
                <c:pt idx="660">
                  <c:v>21.200716</c:v>
                </c:pt>
                <c:pt idx="661">
                  <c:v>21.1994953</c:v>
                </c:pt>
                <c:pt idx="662">
                  <c:v>21.2108631</c:v>
                </c:pt>
                <c:pt idx="663">
                  <c:v>21.2299614</c:v>
                </c:pt>
                <c:pt idx="664">
                  <c:v>21.2548561</c:v>
                </c:pt>
                <c:pt idx="665">
                  <c:v>21.2893066</c:v>
                </c:pt>
                <c:pt idx="666">
                  <c:v>21.3321857</c:v>
                </c:pt>
                <c:pt idx="667">
                  <c:v>21.3889599</c:v>
                </c:pt>
                <c:pt idx="668">
                  <c:v>21.4616508</c:v>
                </c:pt>
                <c:pt idx="669">
                  <c:v>21.553009</c:v>
                </c:pt>
                <c:pt idx="670">
                  <c:v>21.6703739</c:v>
                </c:pt>
                <c:pt idx="671">
                  <c:v>21.9026833</c:v>
                </c:pt>
                <c:pt idx="672">
                  <c:v>22.19702910000001</c:v>
                </c:pt>
                <c:pt idx="673">
                  <c:v>22.5781326</c:v>
                </c:pt>
                <c:pt idx="674">
                  <c:v>23.0430813</c:v>
                </c:pt>
                <c:pt idx="675">
                  <c:v>23.6217442</c:v>
                </c:pt>
                <c:pt idx="676">
                  <c:v>24.3087959</c:v>
                </c:pt>
                <c:pt idx="677">
                  <c:v>25.1095238</c:v>
                </c:pt>
                <c:pt idx="678">
                  <c:v>26.0199509</c:v>
                </c:pt>
                <c:pt idx="679">
                  <c:v>27.0778503</c:v>
                </c:pt>
                <c:pt idx="680">
                  <c:v>28.2831802</c:v>
                </c:pt>
                <c:pt idx="681">
                  <c:v>29.4255543</c:v>
                </c:pt>
                <c:pt idx="682">
                  <c:v>30.3069324</c:v>
                </c:pt>
                <c:pt idx="683">
                  <c:v>30.9613361</c:v>
                </c:pt>
                <c:pt idx="684">
                  <c:v>31.4392223</c:v>
                </c:pt>
                <c:pt idx="685">
                  <c:v>31.7977734</c:v>
                </c:pt>
                <c:pt idx="686">
                  <c:v>32.0608521</c:v>
                </c:pt>
                <c:pt idx="687">
                  <c:v>32.2632523</c:v>
                </c:pt>
                <c:pt idx="688">
                  <c:v>32.4188232</c:v>
                </c:pt>
                <c:pt idx="689">
                  <c:v>32.5382652</c:v>
                </c:pt>
                <c:pt idx="690">
                  <c:v>32.6238441</c:v>
                </c:pt>
                <c:pt idx="691">
                  <c:v>32.6887932</c:v>
                </c:pt>
                <c:pt idx="692">
                  <c:v>32.73875430000001</c:v>
                </c:pt>
                <c:pt idx="693">
                  <c:v>32.7772141</c:v>
                </c:pt>
                <c:pt idx="694">
                  <c:v>32.807003</c:v>
                </c:pt>
                <c:pt idx="695">
                  <c:v>32.829792</c:v>
                </c:pt>
                <c:pt idx="696">
                  <c:v>32.8473091</c:v>
                </c:pt>
                <c:pt idx="697">
                  <c:v>32.8606033</c:v>
                </c:pt>
                <c:pt idx="698">
                  <c:v>32.870945</c:v>
                </c:pt>
                <c:pt idx="699">
                  <c:v>32.8786469</c:v>
                </c:pt>
                <c:pt idx="700">
                  <c:v>32.88166049999989</c:v>
                </c:pt>
                <c:pt idx="701">
                  <c:v>32.88188549999989</c:v>
                </c:pt>
                <c:pt idx="702">
                  <c:v>32.8818169</c:v>
                </c:pt>
                <c:pt idx="703">
                  <c:v>32.8815269</c:v>
                </c:pt>
                <c:pt idx="704">
                  <c:v>32.8812752</c:v>
                </c:pt>
                <c:pt idx="705">
                  <c:v>32.88105769999999</c:v>
                </c:pt>
                <c:pt idx="706">
                  <c:v>32.8807602</c:v>
                </c:pt>
                <c:pt idx="707">
                  <c:v>32.8800316</c:v>
                </c:pt>
                <c:pt idx="708">
                  <c:v>32.8793602</c:v>
                </c:pt>
                <c:pt idx="709">
                  <c:v>32.87839130000001</c:v>
                </c:pt>
                <c:pt idx="710">
                  <c:v>32.87688449999989</c:v>
                </c:pt>
                <c:pt idx="711">
                  <c:v>32.8751945</c:v>
                </c:pt>
                <c:pt idx="712">
                  <c:v>32.8728714</c:v>
                </c:pt>
                <c:pt idx="713">
                  <c:v>32.8701553</c:v>
                </c:pt>
                <c:pt idx="714">
                  <c:v>32.8663254</c:v>
                </c:pt>
                <c:pt idx="715">
                  <c:v>32.8613358</c:v>
                </c:pt>
                <c:pt idx="716">
                  <c:v>32.85450739999999</c:v>
                </c:pt>
                <c:pt idx="717">
                  <c:v>32.8454628</c:v>
                </c:pt>
                <c:pt idx="718">
                  <c:v>32.8345299</c:v>
                </c:pt>
                <c:pt idx="719">
                  <c:v>32.8211937</c:v>
                </c:pt>
                <c:pt idx="720">
                  <c:v>32.8043556</c:v>
                </c:pt>
                <c:pt idx="721">
                  <c:v>32.7837944</c:v>
                </c:pt>
                <c:pt idx="722">
                  <c:v>32.7541351</c:v>
                </c:pt>
                <c:pt idx="723">
                  <c:v>32.7061005</c:v>
                </c:pt>
                <c:pt idx="724">
                  <c:v>32.6358795</c:v>
                </c:pt>
                <c:pt idx="725">
                  <c:v>32.5104332</c:v>
                </c:pt>
                <c:pt idx="726">
                  <c:v>32.2918243</c:v>
                </c:pt>
                <c:pt idx="727">
                  <c:v>31.9330406</c:v>
                </c:pt>
                <c:pt idx="728">
                  <c:v>31.3274708</c:v>
                </c:pt>
                <c:pt idx="729">
                  <c:v>30.357935</c:v>
                </c:pt>
                <c:pt idx="730">
                  <c:v>28.8662777</c:v>
                </c:pt>
                <c:pt idx="731">
                  <c:v>27.1130657</c:v>
                </c:pt>
                <c:pt idx="732">
                  <c:v>25.5212135</c:v>
                </c:pt>
                <c:pt idx="733">
                  <c:v>24.2109642</c:v>
                </c:pt>
                <c:pt idx="734">
                  <c:v>23.23139190000001</c:v>
                </c:pt>
                <c:pt idx="735">
                  <c:v>22.5647602</c:v>
                </c:pt>
                <c:pt idx="736">
                  <c:v>22.1225967</c:v>
                </c:pt>
                <c:pt idx="737">
                  <c:v>21.8600883</c:v>
                </c:pt>
                <c:pt idx="738">
                  <c:v>21.69324110000001</c:v>
                </c:pt>
                <c:pt idx="739">
                  <c:v>21.57247540000001</c:v>
                </c:pt>
                <c:pt idx="740">
                  <c:v>21.4827652</c:v>
                </c:pt>
                <c:pt idx="741">
                  <c:v>21.4123268</c:v>
                </c:pt>
                <c:pt idx="742">
                  <c:v>21.3585854</c:v>
                </c:pt>
                <c:pt idx="743">
                  <c:v>21.3187103</c:v>
                </c:pt>
                <c:pt idx="744">
                  <c:v>21.28882979999998</c:v>
                </c:pt>
                <c:pt idx="745">
                  <c:v>21.26644329999989</c:v>
                </c:pt>
                <c:pt idx="746">
                  <c:v>21.2496777</c:v>
                </c:pt>
                <c:pt idx="747">
                  <c:v>21.2360706</c:v>
                </c:pt>
                <c:pt idx="748">
                  <c:v>21.2259998</c:v>
                </c:pt>
                <c:pt idx="749">
                  <c:v>21.2183495</c:v>
                </c:pt>
                <c:pt idx="750">
                  <c:v>21.2121105</c:v>
                </c:pt>
                <c:pt idx="751">
                  <c:v>21.20716670000001</c:v>
                </c:pt>
                <c:pt idx="752">
                  <c:v>21.2038441</c:v>
                </c:pt>
                <c:pt idx="753">
                  <c:v>21.2016525</c:v>
                </c:pt>
                <c:pt idx="754">
                  <c:v>21.2003365</c:v>
                </c:pt>
                <c:pt idx="755">
                  <c:v>21.1989002</c:v>
                </c:pt>
                <c:pt idx="756">
                  <c:v>21.1982498</c:v>
                </c:pt>
                <c:pt idx="757">
                  <c:v>21.1967602</c:v>
                </c:pt>
                <c:pt idx="758">
                  <c:v>21.1953526</c:v>
                </c:pt>
                <c:pt idx="759">
                  <c:v>21.19481470000001</c:v>
                </c:pt>
                <c:pt idx="760">
                  <c:v>21.1929226</c:v>
                </c:pt>
                <c:pt idx="761">
                  <c:v>21.19289210000001</c:v>
                </c:pt>
                <c:pt idx="762">
                  <c:v>21.2045288</c:v>
                </c:pt>
                <c:pt idx="763">
                  <c:v>21.22251319999998</c:v>
                </c:pt>
                <c:pt idx="764">
                  <c:v>21.2470989</c:v>
                </c:pt>
                <c:pt idx="765">
                  <c:v>21.28074069999989</c:v>
                </c:pt>
                <c:pt idx="766">
                  <c:v>21.3248043</c:v>
                </c:pt>
                <c:pt idx="767">
                  <c:v>21.3820343</c:v>
                </c:pt>
                <c:pt idx="768">
                  <c:v>21.4551868</c:v>
                </c:pt>
                <c:pt idx="769">
                  <c:v>21.5465355</c:v>
                </c:pt>
                <c:pt idx="770">
                  <c:v>21.6893368</c:v>
                </c:pt>
                <c:pt idx="771">
                  <c:v>21.933239</c:v>
                </c:pt>
                <c:pt idx="772">
                  <c:v>22.2286758</c:v>
                </c:pt>
                <c:pt idx="773">
                  <c:v>22.6118889</c:v>
                </c:pt>
                <c:pt idx="774">
                  <c:v>23.0761414</c:v>
                </c:pt>
                <c:pt idx="775">
                  <c:v>23.6576862</c:v>
                </c:pt>
                <c:pt idx="776">
                  <c:v>24.342205</c:v>
                </c:pt>
                <c:pt idx="777">
                  <c:v>25.1409454</c:v>
                </c:pt>
                <c:pt idx="778">
                  <c:v>26.0493546</c:v>
                </c:pt>
                <c:pt idx="779">
                  <c:v>27.105444</c:v>
                </c:pt>
                <c:pt idx="780">
                  <c:v>28.3064995</c:v>
                </c:pt>
                <c:pt idx="781">
                  <c:v>29.4470844</c:v>
                </c:pt>
                <c:pt idx="782">
                  <c:v>30.3257999</c:v>
                </c:pt>
                <c:pt idx="783">
                  <c:v>30.9777966</c:v>
                </c:pt>
                <c:pt idx="784">
                  <c:v>31.45504949999998</c:v>
                </c:pt>
                <c:pt idx="785">
                  <c:v>31.81293490000001</c:v>
                </c:pt>
                <c:pt idx="786">
                  <c:v>32.0757866</c:v>
                </c:pt>
                <c:pt idx="787">
                  <c:v>32.2776413</c:v>
                </c:pt>
                <c:pt idx="788">
                  <c:v>32.4326324</c:v>
                </c:pt>
                <c:pt idx="789">
                  <c:v>32.5518264999999</c:v>
                </c:pt>
                <c:pt idx="790">
                  <c:v>32.6357498</c:v>
                </c:pt>
                <c:pt idx="791">
                  <c:v>32.70027920000001</c:v>
                </c:pt>
                <c:pt idx="792">
                  <c:v>32.7506027</c:v>
                </c:pt>
                <c:pt idx="793">
                  <c:v>32.7889252</c:v>
                </c:pt>
                <c:pt idx="794">
                  <c:v>32.8181801</c:v>
                </c:pt>
                <c:pt idx="795">
                  <c:v>32.8407402</c:v>
                </c:pt>
                <c:pt idx="796">
                  <c:v>32.8582535</c:v>
                </c:pt>
                <c:pt idx="797">
                  <c:v>32.87183759999994</c:v>
                </c:pt>
                <c:pt idx="798">
                  <c:v>32.8822289</c:v>
                </c:pt>
                <c:pt idx="799">
                  <c:v>32.8901978</c:v>
                </c:pt>
                <c:pt idx="800">
                  <c:v>32.89328</c:v>
                </c:pt>
                <c:pt idx="801">
                  <c:v>32.8938103</c:v>
                </c:pt>
                <c:pt idx="802">
                  <c:v>32.8936386</c:v>
                </c:pt>
                <c:pt idx="803">
                  <c:v>32.8934822</c:v>
                </c:pt>
                <c:pt idx="804">
                  <c:v>32.8931198</c:v>
                </c:pt>
                <c:pt idx="805">
                  <c:v>32.8927383</c:v>
                </c:pt>
                <c:pt idx="806">
                  <c:v>32.8922195</c:v>
                </c:pt>
                <c:pt idx="807">
                  <c:v>32.8913803</c:v>
                </c:pt>
                <c:pt idx="808">
                  <c:v>32.8901901</c:v>
                </c:pt>
                <c:pt idx="809">
                  <c:v>32.8891411</c:v>
                </c:pt>
                <c:pt idx="810">
                  <c:v>32.8875313</c:v>
                </c:pt>
                <c:pt idx="811">
                  <c:v>32.8851852</c:v>
                </c:pt>
                <c:pt idx="812">
                  <c:v>32.8819923</c:v>
                </c:pt>
                <c:pt idx="813">
                  <c:v>32.8786926</c:v>
                </c:pt>
                <c:pt idx="814">
                  <c:v>32.8745193</c:v>
                </c:pt>
                <c:pt idx="815">
                  <c:v>32.8687668</c:v>
                </c:pt>
                <c:pt idx="816">
                  <c:v>32.8616753</c:v>
                </c:pt>
                <c:pt idx="817">
                  <c:v>32.85306929999999</c:v>
                </c:pt>
                <c:pt idx="818">
                  <c:v>32.84143449999989</c:v>
                </c:pt>
                <c:pt idx="819">
                  <c:v>32.8252258</c:v>
                </c:pt>
                <c:pt idx="820">
                  <c:v>32.8043175</c:v>
                </c:pt>
                <c:pt idx="821">
                  <c:v>32.7808151</c:v>
                </c:pt>
                <c:pt idx="822">
                  <c:v>32.7500076</c:v>
                </c:pt>
                <c:pt idx="823">
                  <c:v>32.7040977</c:v>
                </c:pt>
                <c:pt idx="824">
                  <c:v>32.6315956</c:v>
                </c:pt>
                <c:pt idx="825">
                  <c:v>32.5064201</c:v>
                </c:pt>
                <c:pt idx="826">
                  <c:v>32.2855835</c:v>
                </c:pt>
                <c:pt idx="827">
                  <c:v>31.9205647</c:v>
                </c:pt>
                <c:pt idx="828">
                  <c:v>31.30827140000001</c:v>
                </c:pt>
                <c:pt idx="829">
                  <c:v>30.33753400000001</c:v>
                </c:pt>
                <c:pt idx="830">
                  <c:v>28.9080944</c:v>
                </c:pt>
                <c:pt idx="831">
                  <c:v>27.22995760000001</c:v>
                </c:pt>
                <c:pt idx="832">
                  <c:v>25.7095509</c:v>
                </c:pt>
                <c:pt idx="833">
                  <c:v>24.4705143</c:v>
                </c:pt>
                <c:pt idx="834">
                  <c:v>23.4891777</c:v>
                </c:pt>
                <c:pt idx="835">
                  <c:v>22.7730598</c:v>
                </c:pt>
                <c:pt idx="836">
                  <c:v>22.2791424</c:v>
                </c:pt>
                <c:pt idx="837">
                  <c:v>22.0150852</c:v>
                </c:pt>
                <c:pt idx="838">
                  <c:v>21.8154545</c:v>
                </c:pt>
                <c:pt idx="839">
                  <c:v>21.6633492</c:v>
                </c:pt>
                <c:pt idx="840">
                  <c:v>21.55256840000001</c:v>
                </c:pt>
                <c:pt idx="841">
                  <c:v>21.4703655</c:v>
                </c:pt>
                <c:pt idx="842">
                  <c:v>21.4058418</c:v>
                </c:pt>
                <c:pt idx="843">
                  <c:v>21.3567314</c:v>
                </c:pt>
                <c:pt idx="844">
                  <c:v>21.320055</c:v>
                </c:pt>
                <c:pt idx="845">
                  <c:v>21.2929058</c:v>
                </c:pt>
                <c:pt idx="846">
                  <c:v>21.27582170000001</c:v>
                </c:pt>
                <c:pt idx="847">
                  <c:v>21.26230619999998</c:v>
                </c:pt>
                <c:pt idx="848">
                  <c:v>21.2525845</c:v>
                </c:pt>
                <c:pt idx="849">
                  <c:v>21.2455521</c:v>
                </c:pt>
                <c:pt idx="850">
                  <c:v>21.2398129</c:v>
                </c:pt>
                <c:pt idx="851">
                  <c:v>21.2359066</c:v>
                </c:pt>
                <c:pt idx="852">
                  <c:v>21.2315063</c:v>
                </c:pt>
                <c:pt idx="853">
                  <c:v>21.2280827</c:v>
                </c:pt>
                <c:pt idx="854">
                  <c:v>21.2263374</c:v>
                </c:pt>
                <c:pt idx="855">
                  <c:v>21.2246685</c:v>
                </c:pt>
                <c:pt idx="856">
                  <c:v>21.22254749999998</c:v>
                </c:pt>
                <c:pt idx="857">
                  <c:v>21.2207088</c:v>
                </c:pt>
                <c:pt idx="858">
                  <c:v>21.2200699</c:v>
                </c:pt>
                <c:pt idx="859">
                  <c:v>21.2200642</c:v>
                </c:pt>
                <c:pt idx="860">
                  <c:v>21.2189808</c:v>
                </c:pt>
                <c:pt idx="861">
                  <c:v>21.2179642</c:v>
                </c:pt>
                <c:pt idx="862">
                  <c:v>21.2293453</c:v>
                </c:pt>
                <c:pt idx="863">
                  <c:v>21.2484016</c:v>
                </c:pt>
                <c:pt idx="864">
                  <c:v>21.2743206</c:v>
                </c:pt>
                <c:pt idx="865">
                  <c:v>21.3086948</c:v>
                </c:pt>
                <c:pt idx="866">
                  <c:v>21.3520012</c:v>
                </c:pt>
                <c:pt idx="867">
                  <c:v>21.4080601</c:v>
                </c:pt>
                <c:pt idx="868">
                  <c:v>21.4793739</c:v>
                </c:pt>
                <c:pt idx="869">
                  <c:v>21.5703602</c:v>
                </c:pt>
                <c:pt idx="870">
                  <c:v>21.6899719</c:v>
                </c:pt>
                <c:pt idx="871">
                  <c:v>21.8464928</c:v>
                </c:pt>
                <c:pt idx="872">
                  <c:v>22.11432080000001</c:v>
                </c:pt>
                <c:pt idx="873">
                  <c:v>22.4966468999999</c:v>
                </c:pt>
                <c:pt idx="874">
                  <c:v>22.9720516</c:v>
                </c:pt>
                <c:pt idx="875">
                  <c:v>23.5532207</c:v>
                </c:pt>
                <c:pt idx="876">
                  <c:v>24.2503262</c:v>
                </c:pt>
                <c:pt idx="877">
                  <c:v>25.0601788</c:v>
                </c:pt>
                <c:pt idx="878">
                  <c:v>25.9745998</c:v>
                </c:pt>
                <c:pt idx="879">
                  <c:v>27.0382881</c:v>
                </c:pt>
                <c:pt idx="880">
                  <c:v>28.2510929</c:v>
                </c:pt>
                <c:pt idx="881">
                  <c:v>29.3975067</c:v>
                </c:pt>
                <c:pt idx="882">
                  <c:v>30.28240779999998</c:v>
                </c:pt>
                <c:pt idx="883">
                  <c:v>30.9395599</c:v>
                </c:pt>
                <c:pt idx="884">
                  <c:v>31.4178352</c:v>
                </c:pt>
                <c:pt idx="885">
                  <c:v>31.7792721</c:v>
                </c:pt>
                <c:pt idx="886">
                  <c:v>32.0431747</c:v>
                </c:pt>
                <c:pt idx="887">
                  <c:v>32.2457123</c:v>
                </c:pt>
                <c:pt idx="888">
                  <c:v>32.401207</c:v>
                </c:pt>
                <c:pt idx="889">
                  <c:v>32.5210686</c:v>
                </c:pt>
                <c:pt idx="890">
                  <c:v>32.6080513</c:v>
                </c:pt>
                <c:pt idx="891">
                  <c:v>32.67269130000001</c:v>
                </c:pt>
                <c:pt idx="892">
                  <c:v>32.7227287</c:v>
                </c:pt>
                <c:pt idx="893">
                  <c:v>32.761055</c:v>
                </c:pt>
                <c:pt idx="894">
                  <c:v>32.79054640000001</c:v>
                </c:pt>
                <c:pt idx="895">
                  <c:v>32.81376649999999</c:v>
                </c:pt>
                <c:pt idx="896">
                  <c:v>32.8313179</c:v>
                </c:pt>
                <c:pt idx="897">
                  <c:v>32.8446922</c:v>
                </c:pt>
                <c:pt idx="898">
                  <c:v>32.8553886</c:v>
                </c:pt>
                <c:pt idx="899">
                  <c:v>32.8635139</c:v>
                </c:pt>
                <c:pt idx="900">
                  <c:v>32.866642</c:v>
                </c:pt>
                <c:pt idx="901">
                  <c:v>32.86702349999999</c:v>
                </c:pt>
                <c:pt idx="902">
                  <c:v>32.86698149999999</c:v>
                </c:pt>
                <c:pt idx="903">
                  <c:v>32.8667412</c:v>
                </c:pt>
                <c:pt idx="904">
                  <c:v>32.8667526</c:v>
                </c:pt>
                <c:pt idx="905">
                  <c:v>32.8661003</c:v>
                </c:pt>
                <c:pt idx="906">
                  <c:v>32.8656616</c:v>
                </c:pt>
                <c:pt idx="907">
                  <c:v>32.8651352</c:v>
                </c:pt>
                <c:pt idx="908">
                  <c:v>32.8642883</c:v>
                </c:pt>
                <c:pt idx="909">
                  <c:v>32.8632507</c:v>
                </c:pt>
                <c:pt idx="910">
                  <c:v>32.861515</c:v>
                </c:pt>
                <c:pt idx="911">
                  <c:v>32.85948559999999</c:v>
                </c:pt>
                <c:pt idx="912">
                  <c:v>32.85744089999999</c:v>
                </c:pt>
                <c:pt idx="913">
                  <c:v>32.8548278999999</c:v>
                </c:pt>
                <c:pt idx="914">
                  <c:v>32.8513069</c:v>
                </c:pt>
                <c:pt idx="915">
                  <c:v>32.8466148</c:v>
                </c:pt>
                <c:pt idx="916">
                  <c:v>32.8403854</c:v>
                </c:pt>
                <c:pt idx="917">
                  <c:v>32.8320045</c:v>
                </c:pt>
                <c:pt idx="918">
                  <c:v>32.8205261</c:v>
                </c:pt>
                <c:pt idx="919">
                  <c:v>32.8059311</c:v>
                </c:pt>
                <c:pt idx="920">
                  <c:v>32.7880402</c:v>
                </c:pt>
                <c:pt idx="921">
                  <c:v>32.7684135</c:v>
                </c:pt>
                <c:pt idx="922">
                  <c:v>32.7406578</c:v>
                </c:pt>
                <c:pt idx="923">
                  <c:v>32.69640730000001</c:v>
                </c:pt>
                <c:pt idx="924">
                  <c:v>32.6282082</c:v>
                </c:pt>
                <c:pt idx="925">
                  <c:v>32.5092926</c:v>
                </c:pt>
                <c:pt idx="926">
                  <c:v>32.3006134</c:v>
                </c:pt>
                <c:pt idx="927">
                  <c:v>31.95755770000001</c:v>
                </c:pt>
                <c:pt idx="928">
                  <c:v>31.3824234</c:v>
                </c:pt>
                <c:pt idx="929">
                  <c:v>30.4579048</c:v>
                </c:pt>
                <c:pt idx="930">
                  <c:v>29.0833416</c:v>
                </c:pt>
                <c:pt idx="931">
                  <c:v>27.4393978</c:v>
                </c:pt>
                <c:pt idx="932">
                  <c:v>25.9523926</c:v>
                </c:pt>
                <c:pt idx="933">
                  <c:v>24.722538</c:v>
                </c:pt>
                <c:pt idx="934">
                  <c:v>23.7336311</c:v>
                </c:pt>
                <c:pt idx="935">
                  <c:v>23.00188260000001</c:v>
                </c:pt>
                <c:pt idx="936">
                  <c:v>22.4749851</c:v>
                </c:pt>
                <c:pt idx="937">
                  <c:v>22.10156630000001</c:v>
                </c:pt>
                <c:pt idx="938">
                  <c:v>21.829895</c:v>
                </c:pt>
                <c:pt idx="939">
                  <c:v>21.6228294</c:v>
                </c:pt>
                <c:pt idx="940">
                  <c:v>21.4998932</c:v>
                </c:pt>
                <c:pt idx="941">
                  <c:v>21.4317455</c:v>
                </c:pt>
                <c:pt idx="942">
                  <c:v>21.3786831</c:v>
                </c:pt>
                <c:pt idx="943">
                  <c:v>21.3391285</c:v>
                </c:pt>
                <c:pt idx="944">
                  <c:v>21.309288</c:v>
                </c:pt>
                <c:pt idx="945">
                  <c:v>21.2873783</c:v>
                </c:pt>
                <c:pt idx="946">
                  <c:v>21.2703819</c:v>
                </c:pt>
                <c:pt idx="947">
                  <c:v>21.2567635</c:v>
                </c:pt>
                <c:pt idx="948">
                  <c:v>21.2469521</c:v>
                </c:pt>
                <c:pt idx="949">
                  <c:v>21.2400475</c:v>
                </c:pt>
                <c:pt idx="950">
                  <c:v>21.2339363</c:v>
                </c:pt>
                <c:pt idx="951">
                  <c:v>21.2290287</c:v>
                </c:pt>
                <c:pt idx="952">
                  <c:v>21.2251282</c:v>
                </c:pt>
                <c:pt idx="953">
                  <c:v>21.2228127</c:v>
                </c:pt>
                <c:pt idx="954">
                  <c:v>21.2209568</c:v>
                </c:pt>
                <c:pt idx="955">
                  <c:v>21.2196064</c:v>
                </c:pt>
                <c:pt idx="956">
                  <c:v>21.2192078</c:v>
                </c:pt>
                <c:pt idx="957">
                  <c:v>21.2176056</c:v>
                </c:pt>
                <c:pt idx="958">
                  <c:v>21.21616940000001</c:v>
                </c:pt>
                <c:pt idx="959">
                  <c:v>21.2154064</c:v>
                </c:pt>
                <c:pt idx="960">
                  <c:v>21.21615600000001</c:v>
                </c:pt>
                <c:pt idx="961">
                  <c:v>21.215332</c:v>
                </c:pt>
                <c:pt idx="962">
                  <c:v>21.227684</c:v>
                </c:pt>
                <c:pt idx="963">
                  <c:v>21.2460346</c:v>
                </c:pt>
                <c:pt idx="964">
                  <c:v>21.2725296</c:v>
                </c:pt>
                <c:pt idx="965">
                  <c:v>21.3052845</c:v>
                </c:pt>
                <c:pt idx="966">
                  <c:v>21.3493786</c:v>
                </c:pt>
                <c:pt idx="967">
                  <c:v>21.406538</c:v>
                </c:pt>
                <c:pt idx="968">
                  <c:v>21.4776268</c:v>
                </c:pt>
                <c:pt idx="969">
                  <c:v>21.575407</c:v>
                </c:pt>
                <c:pt idx="970">
                  <c:v>21.7660923</c:v>
                </c:pt>
                <c:pt idx="971">
                  <c:v>22.0028362</c:v>
                </c:pt>
                <c:pt idx="972">
                  <c:v>22.2970104</c:v>
                </c:pt>
                <c:pt idx="973">
                  <c:v>22.6779957</c:v>
                </c:pt>
                <c:pt idx="974">
                  <c:v>23.1339626</c:v>
                </c:pt>
                <c:pt idx="975">
                  <c:v>23.7101631</c:v>
                </c:pt>
                <c:pt idx="976">
                  <c:v>24.3879242</c:v>
                </c:pt>
                <c:pt idx="977">
                  <c:v>25.1788006</c:v>
                </c:pt>
                <c:pt idx="978">
                  <c:v>26.0822048</c:v>
                </c:pt>
                <c:pt idx="979">
                  <c:v>27.1336899</c:v>
                </c:pt>
                <c:pt idx="980">
                  <c:v>28.3291435</c:v>
                </c:pt>
                <c:pt idx="981">
                  <c:v>29.4676398999999</c:v>
                </c:pt>
                <c:pt idx="982">
                  <c:v>30.3448105</c:v>
                </c:pt>
                <c:pt idx="983">
                  <c:v>30.9959316</c:v>
                </c:pt>
                <c:pt idx="984">
                  <c:v>31.4744797</c:v>
                </c:pt>
                <c:pt idx="985">
                  <c:v>31.8314476</c:v>
                </c:pt>
                <c:pt idx="986">
                  <c:v>32.0947571</c:v>
                </c:pt>
                <c:pt idx="987">
                  <c:v>32.2971725</c:v>
                </c:pt>
                <c:pt idx="988">
                  <c:v>32.4527931</c:v>
                </c:pt>
                <c:pt idx="989">
                  <c:v>32.5707893</c:v>
                </c:pt>
                <c:pt idx="990">
                  <c:v>32.6545753</c:v>
                </c:pt>
                <c:pt idx="991">
                  <c:v>32.7196465</c:v>
                </c:pt>
                <c:pt idx="992">
                  <c:v>32.7698822</c:v>
                </c:pt>
                <c:pt idx="993">
                  <c:v>32.8082962</c:v>
                </c:pt>
                <c:pt idx="994">
                  <c:v>32.8383217</c:v>
                </c:pt>
                <c:pt idx="995">
                  <c:v>32.8611641</c:v>
                </c:pt>
                <c:pt idx="996">
                  <c:v>32.8785706</c:v>
                </c:pt>
                <c:pt idx="997">
                  <c:v>32.8918228</c:v>
                </c:pt>
                <c:pt idx="998">
                  <c:v>32.90227510000001</c:v>
                </c:pt>
                <c:pt idx="999">
                  <c:v>32.91033940000001</c:v>
                </c:pt>
                <c:pt idx="1000">
                  <c:v>32.9132652</c:v>
                </c:pt>
                <c:pt idx="1001">
                  <c:v>32.9137306</c:v>
                </c:pt>
                <c:pt idx="1002">
                  <c:v>32.9136314</c:v>
                </c:pt>
                <c:pt idx="1003">
                  <c:v>32.9134903</c:v>
                </c:pt>
                <c:pt idx="1004">
                  <c:v>32.91308979999999</c:v>
                </c:pt>
                <c:pt idx="1005">
                  <c:v>32.9124527</c:v>
                </c:pt>
                <c:pt idx="1006">
                  <c:v>32.91186519999999</c:v>
                </c:pt>
                <c:pt idx="1007">
                  <c:v>32.9115601</c:v>
                </c:pt>
                <c:pt idx="1008">
                  <c:v>32.91074749999999</c:v>
                </c:pt>
                <c:pt idx="1009">
                  <c:v>32.9096718</c:v>
                </c:pt>
                <c:pt idx="1010">
                  <c:v>32.9083481</c:v>
                </c:pt>
                <c:pt idx="1011">
                  <c:v>32.9066391</c:v>
                </c:pt>
                <c:pt idx="1012">
                  <c:v>32.904583</c:v>
                </c:pt>
                <c:pt idx="1013">
                  <c:v>32.9018707</c:v>
                </c:pt>
                <c:pt idx="1014">
                  <c:v>32.8982239</c:v>
                </c:pt>
                <c:pt idx="1015">
                  <c:v>32.8934135</c:v>
                </c:pt>
                <c:pt idx="1016">
                  <c:v>32.8869019</c:v>
                </c:pt>
                <c:pt idx="1017">
                  <c:v>32.8784294</c:v>
                </c:pt>
                <c:pt idx="1018">
                  <c:v>32.8669701</c:v>
                </c:pt>
                <c:pt idx="1019">
                  <c:v>32.8509483</c:v>
                </c:pt>
                <c:pt idx="1020">
                  <c:v>32.8331337</c:v>
                </c:pt>
                <c:pt idx="1021">
                  <c:v>32.8104134</c:v>
                </c:pt>
                <c:pt idx="1022">
                  <c:v>32.78242870000001</c:v>
                </c:pt>
                <c:pt idx="1023">
                  <c:v>32.7379265</c:v>
                </c:pt>
                <c:pt idx="1024">
                  <c:v>32.6675301</c:v>
                </c:pt>
                <c:pt idx="1025">
                  <c:v>32.5506363</c:v>
                </c:pt>
                <c:pt idx="1026">
                  <c:v>32.3385315</c:v>
                </c:pt>
                <c:pt idx="1027">
                  <c:v>31.9896430999999</c:v>
                </c:pt>
                <c:pt idx="1028">
                  <c:v>31.4083881</c:v>
                </c:pt>
                <c:pt idx="1029">
                  <c:v>30.48250959999989</c:v>
                </c:pt>
                <c:pt idx="1030">
                  <c:v>29.07425690000001</c:v>
                </c:pt>
                <c:pt idx="1031">
                  <c:v>27.4386902</c:v>
                </c:pt>
                <c:pt idx="1032">
                  <c:v>25.92574689999989</c:v>
                </c:pt>
                <c:pt idx="1033">
                  <c:v>24.6745281</c:v>
                </c:pt>
                <c:pt idx="1034">
                  <c:v>23.6872215</c:v>
                </c:pt>
                <c:pt idx="1035">
                  <c:v>22.9720211</c:v>
                </c:pt>
                <c:pt idx="1036">
                  <c:v>22.4588108</c:v>
                </c:pt>
                <c:pt idx="1037">
                  <c:v>22.0944614</c:v>
                </c:pt>
                <c:pt idx="1038">
                  <c:v>21.8276253</c:v>
                </c:pt>
                <c:pt idx="1039">
                  <c:v>21.62286</c:v>
                </c:pt>
                <c:pt idx="1040">
                  <c:v>21.4871769</c:v>
                </c:pt>
                <c:pt idx="1041">
                  <c:v>21.4188347</c:v>
                </c:pt>
                <c:pt idx="1042">
                  <c:v>21.365797</c:v>
                </c:pt>
                <c:pt idx="1043">
                  <c:v>21.3262997</c:v>
                </c:pt>
                <c:pt idx="1044">
                  <c:v>21.2968674</c:v>
                </c:pt>
                <c:pt idx="1045">
                  <c:v>21.2746429</c:v>
                </c:pt>
                <c:pt idx="1046">
                  <c:v>21.257143</c:v>
                </c:pt>
                <c:pt idx="1047">
                  <c:v>21.2441139</c:v>
                </c:pt>
                <c:pt idx="1048">
                  <c:v>21.2350292</c:v>
                </c:pt>
                <c:pt idx="1049">
                  <c:v>21.22796630000001</c:v>
                </c:pt>
                <c:pt idx="1050">
                  <c:v>21.2226791</c:v>
                </c:pt>
                <c:pt idx="1051">
                  <c:v>21.218008</c:v>
                </c:pt>
                <c:pt idx="1052">
                  <c:v>21.2151642</c:v>
                </c:pt>
                <c:pt idx="1053">
                  <c:v>21.2128296</c:v>
                </c:pt>
                <c:pt idx="1054">
                  <c:v>21.2104073</c:v>
                </c:pt>
                <c:pt idx="1055">
                  <c:v>21.2083206</c:v>
                </c:pt>
                <c:pt idx="1056">
                  <c:v>21.20702170000001</c:v>
                </c:pt>
                <c:pt idx="1057">
                  <c:v>21.2060528</c:v>
                </c:pt>
                <c:pt idx="1058">
                  <c:v>21.2053032</c:v>
                </c:pt>
                <c:pt idx="1059">
                  <c:v>21.2046185</c:v>
                </c:pt>
                <c:pt idx="1060">
                  <c:v>21.2047291</c:v>
                </c:pt>
                <c:pt idx="1061">
                  <c:v>21.2042847</c:v>
                </c:pt>
                <c:pt idx="1062">
                  <c:v>21.2144432</c:v>
                </c:pt>
                <c:pt idx="1063">
                  <c:v>21.232048</c:v>
                </c:pt>
                <c:pt idx="1064">
                  <c:v>21.2565899</c:v>
                </c:pt>
                <c:pt idx="1065">
                  <c:v>21.29036140000001</c:v>
                </c:pt>
                <c:pt idx="1066">
                  <c:v>21.3344116</c:v>
                </c:pt>
                <c:pt idx="1067">
                  <c:v>21.3917179</c:v>
                </c:pt>
                <c:pt idx="1068">
                  <c:v>21.46422</c:v>
                </c:pt>
                <c:pt idx="1069">
                  <c:v>21.575243</c:v>
                </c:pt>
                <c:pt idx="1070">
                  <c:v>21.7651558</c:v>
                </c:pt>
                <c:pt idx="1071">
                  <c:v>22.0029621</c:v>
                </c:pt>
                <c:pt idx="1072">
                  <c:v>22.2971783</c:v>
                </c:pt>
                <c:pt idx="1073">
                  <c:v>22.6787052</c:v>
                </c:pt>
                <c:pt idx="1074">
                  <c:v>23.1348476</c:v>
                </c:pt>
                <c:pt idx="1075">
                  <c:v>23.7113132</c:v>
                </c:pt>
                <c:pt idx="1076">
                  <c:v>24.3903599</c:v>
                </c:pt>
                <c:pt idx="1077">
                  <c:v>25.1820145</c:v>
                </c:pt>
                <c:pt idx="1078">
                  <c:v>26.085207</c:v>
                </c:pt>
                <c:pt idx="1079">
                  <c:v>27.1363449</c:v>
                </c:pt>
                <c:pt idx="1080">
                  <c:v>28.3313408</c:v>
                </c:pt>
                <c:pt idx="1081">
                  <c:v>29.4691143</c:v>
                </c:pt>
                <c:pt idx="1082">
                  <c:v>30.3454857</c:v>
                </c:pt>
                <c:pt idx="1083">
                  <c:v>30.9963074</c:v>
                </c:pt>
                <c:pt idx="1084">
                  <c:v>31.4744167</c:v>
                </c:pt>
                <c:pt idx="1085">
                  <c:v>31.83138080000001</c:v>
                </c:pt>
                <c:pt idx="1086">
                  <c:v>32.0948029</c:v>
                </c:pt>
                <c:pt idx="1087">
                  <c:v>32.29707720000001</c:v>
                </c:pt>
                <c:pt idx="1088">
                  <c:v>32.4527817</c:v>
                </c:pt>
                <c:pt idx="1089">
                  <c:v>32.5708466</c:v>
                </c:pt>
                <c:pt idx="1090">
                  <c:v>32.6550407</c:v>
                </c:pt>
                <c:pt idx="1091">
                  <c:v>32.7202225</c:v>
                </c:pt>
                <c:pt idx="1092">
                  <c:v>32.7704697</c:v>
                </c:pt>
                <c:pt idx="1093">
                  <c:v>32.8091698</c:v>
                </c:pt>
                <c:pt idx="1094">
                  <c:v>32.8389969</c:v>
                </c:pt>
                <c:pt idx="1095">
                  <c:v>32.8617783</c:v>
                </c:pt>
                <c:pt idx="1096">
                  <c:v>32.8791885</c:v>
                </c:pt>
                <c:pt idx="1097">
                  <c:v>32.8927345</c:v>
                </c:pt>
                <c:pt idx="1098">
                  <c:v>32.9030457</c:v>
                </c:pt>
                <c:pt idx="1099">
                  <c:v>32.9109764</c:v>
                </c:pt>
                <c:pt idx="1100">
                  <c:v>32.91388319999999</c:v>
                </c:pt>
                <c:pt idx="1101">
                  <c:v>32.9141426</c:v>
                </c:pt>
                <c:pt idx="1102">
                  <c:v>32.9139557</c:v>
                </c:pt>
                <c:pt idx="1103">
                  <c:v>32.91404339999999</c:v>
                </c:pt>
                <c:pt idx="1104">
                  <c:v>32.91388319999999</c:v>
                </c:pt>
                <c:pt idx="1105">
                  <c:v>32.913475</c:v>
                </c:pt>
                <c:pt idx="1106">
                  <c:v>32.9127274</c:v>
                </c:pt>
                <c:pt idx="1107">
                  <c:v>32.9121475</c:v>
                </c:pt>
                <c:pt idx="1108">
                  <c:v>32.911499</c:v>
                </c:pt>
                <c:pt idx="1109">
                  <c:v>32.9103203</c:v>
                </c:pt>
                <c:pt idx="1110">
                  <c:v>32.90910340000001</c:v>
                </c:pt>
                <c:pt idx="1111">
                  <c:v>32.9073486</c:v>
                </c:pt>
                <c:pt idx="1112">
                  <c:v>32.9048958</c:v>
                </c:pt>
                <c:pt idx="1113">
                  <c:v>32.9020271</c:v>
                </c:pt>
                <c:pt idx="1114">
                  <c:v>32.89842990000001</c:v>
                </c:pt>
                <c:pt idx="1115">
                  <c:v>32.8935356</c:v>
                </c:pt>
                <c:pt idx="1116">
                  <c:v>32.88703159999999</c:v>
                </c:pt>
                <c:pt idx="1117">
                  <c:v>32.87828449999999</c:v>
                </c:pt>
                <c:pt idx="1118">
                  <c:v>32.8663864</c:v>
                </c:pt>
                <c:pt idx="1119">
                  <c:v>32.8495331</c:v>
                </c:pt>
                <c:pt idx="1120">
                  <c:v>32.8304443</c:v>
                </c:pt>
                <c:pt idx="1121">
                  <c:v>32.80826949999999</c:v>
                </c:pt>
                <c:pt idx="1122">
                  <c:v>32.77954480000001</c:v>
                </c:pt>
                <c:pt idx="1123">
                  <c:v>32.7335587</c:v>
                </c:pt>
                <c:pt idx="1124">
                  <c:v>32.6624908</c:v>
                </c:pt>
                <c:pt idx="1125">
                  <c:v>32.54180909999999</c:v>
                </c:pt>
                <c:pt idx="1126">
                  <c:v>32.3247261</c:v>
                </c:pt>
                <c:pt idx="1127">
                  <c:v>31.96859929999989</c:v>
                </c:pt>
                <c:pt idx="1128">
                  <c:v>31.3745232</c:v>
                </c:pt>
                <c:pt idx="1129">
                  <c:v>30.4245491</c:v>
                </c:pt>
                <c:pt idx="1130">
                  <c:v>29.003273</c:v>
                </c:pt>
                <c:pt idx="1131">
                  <c:v>27.33309940000001</c:v>
                </c:pt>
                <c:pt idx="1132">
                  <c:v>25.7799377</c:v>
                </c:pt>
                <c:pt idx="1133">
                  <c:v>24.4691296</c:v>
                </c:pt>
                <c:pt idx="1134">
                  <c:v>23.4125271</c:v>
                </c:pt>
                <c:pt idx="1135">
                  <c:v>22.6523514</c:v>
                </c:pt>
                <c:pt idx="1136">
                  <c:v>22.1120396</c:v>
                </c:pt>
                <c:pt idx="1137">
                  <c:v>21.8577156</c:v>
                </c:pt>
                <c:pt idx="1138">
                  <c:v>21.6918335</c:v>
                </c:pt>
                <c:pt idx="1139">
                  <c:v>21.5716476</c:v>
                </c:pt>
                <c:pt idx="1140">
                  <c:v>21.4819031</c:v>
                </c:pt>
                <c:pt idx="1141">
                  <c:v>21.4110413</c:v>
                </c:pt>
                <c:pt idx="1142">
                  <c:v>21.3571682</c:v>
                </c:pt>
                <c:pt idx="1143">
                  <c:v>21.3172016</c:v>
                </c:pt>
                <c:pt idx="1144">
                  <c:v>21.2872581</c:v>
                </c:pt>
                <c:pt idx="1145">
                  <c:v>21.26492500000001</c:v>
                </c:pt>
                <c:pt idx="1146">
                  <c:v>21.2483215</c:v>
                </c:pt>
                <c:pt idx="1147">
                  <c:v>21.2347622</c:v>
                </c:pt>
                <c:pt idx="1148">
                  <c:v>21.2253628</c:v>
                </c:pt>
                <c:pt idx="1149">
                  <c:v>21.21721460000001</c:v>
                </c:pt>
                <c:pt idx="1150">
                  <c:v>21.2112255</c:v>
                </c:pt>
                <c:pt idx="1151">
                  <c:v>21.2076893</c:v>
                </c:pt>
                <c:pt idx="1152">
                  <c:v>21.2039833</c:v>
                </c:pt>
                <c:pt idx="1153">
                  <c:v>21.2011604</c:v>
                </c:pt>
                <c:pt idx="1154">
                  <c:v>21.199543</c:v>
                </c:pt>
                <c:pt idx="1155">
                  <c:v>21.1969986</c:v>
                </c:pt>
                <c:pt idx="1156">
                  <c:v>21.19690510000001</c:v>
                </c:pt>
                <c:pt idx="1157">
                  <c:v>21.1961708</c:v>
                </c:pt>
                <c:pt idx="1158">
                  <c:v>21.1964283</c:v>
                </c:pt>
                <c:pt idx="1159">
                  <c:v>21.1965828</c:v>
                </c:pt>
                <c:pt idx="1160">
                  <c:v>21.196413</c:v>
                </c:pt>
                <c:pt idx="1161">
                  <c:v>21.1958637</c:v>
                </c:pt>
                <c:pt idx="1162">
                  <c:v>21.2068272</c:v>
                </c:pt>
                <c:pt idx="1163">
                  <c:v>21.2247734</c:v>
                </c:pt>
                <c:pt idx="1164">
                  <c:v>21.250124</c:v>
                </c:pt>
                <c:pt idx="1165">
                  <c:v>21.2842655</c:v>
                </c:pt>
                <c:pt idx="1166">
                  <c:v>21.3277302</c:v>
                </c:pt>
                <c:pt idx="1167">
                  <c:v>21.384449</c:v>
                </c:pt>
                <c:pt idx="1168">
                  <c:v>21.45648570000001</c:v>
                </c:pt>
                <c:pt idx="1169">
                  <c:v>21.54715730000001</c:v>
                </c:pt>
                <c:pt idx="1170">
                  <c:v>21.6635628</c:v>
                </c:pt>
                <c:pt idx="1171">
                  <c:v>21.8156891</c:v>
                </c:pt>
                <c:pt idx="1172">
                  <c:v>22.0037518</c:v>
                </c:pt>
                <c:pt idx="1173">
                  <c:v>22.3715382</c:v>
                </c:pt>
                <c:pt idx="1174">
                  <c:v>22.8592319</c:v>
                </c:pt>
                <c:pt idx="1175">
                  <c:v>23.4390621</c:v>
                </c:pt>
                <c:pt idx="1176">
                  <c:v>24.1507416</c:v>
                </c:pt>
                <c:pt idx="1177">
                  <c:v>24.97025110000001</c:v>
                </c:pt>
                <c:pt idx="1178">
                  <c:v>25.8928699</c:v>
                </c:pt>
                <c:pt idx="1179">
                  <c:v>26.9640446</c:v>
                </c:pt>
                <c:pt idx="1180">
                  <c:v>28.1889915</c:v>
                </c:pt>
                <c:pt idx="1181">
                  <c:v>29.3409023</c:v>
                </c:pt>
                <c:pt idx="1182">
                  <c:v>30.2312527</c:v>
                </c:pt>
                <c:pt idx="1183">
                  <c:v>30.8930111</c:v>
                </c:pt>
                <c:pt idx="1184">
                  <c:v>31.3714371</c:v>
                </c:pt>
                <c:pt idx="1185">
                  <c:v>31.7363739</c:v>
                </c:pt>
                <c:pt idx="1186">
                  <c:v>32.0003891</c:v>
                </c:pt>
                <c:pt idx="1187">
                  <c:v>32.2026749</c:v>
                </c:pt>
                <c:pt idx="1188">
                  <c:v>32.3583908</c:v>
                </c:pt>
                <c:pt idx="1189">
                  <c:v>32.4781456</c:v>
                </c:pt>
                <c:pt idx="1190">
                  <c:v>32.5693817</c:v>
                </c:pt>
                <c:pt idx="1191">
                  <c:v>32.6339989</c:v>
                </c:pt>
                <c:pt idx="1192">
                  <c:v>32.6839714</c:v>
                </c:pt>
                <c:pt idx="1193">
                  <c:v>32.722805</c:v>
                </c:pt>
                <c:pt idx="1194">
                  <c:v>32.7526703</c:v>
                </c:pt>
                <c:pt idx="1195">
                  <c:v>32.775444</c:v>
                </c:pt>
                <c:pt idx="1196">
                  <c:v>32.7934303</c:v>
                </c:pt>
                <c:pt idx="1197">
                  <c:v>32.80702969999999</c:v>
                </c:pt>
                <c:pt idx="1198">
                  <c:v>32.8177299</c:v>
                </c:pt>
                <c:pt idx="1199">
                  <c:v>32.82580570000001</c:v>
                </c:pt>
                <c:pt idx="1200">
                  <c:v>32.828701</c:v>
                </c:pt>
                <c:pt idx="1201">
                  <c:v>32.8290367</c:v>
                </c:pt>
                <c:pt idx="1202">
                  <c:v>32.8290329</c:v>
                </c:pt>
                <c:pt idx="1203">
                  <c:v>32.8289299</c:v>
                </c:pt>
                <c:pt idx="1204">
                  <c:v>32.8286591</c:v>
                </c:pt>
                <c:pt idx="1205">
                  <c:v>32.8285828</c:v>
                </c:pt>
                <c:pt idx="1206">
                  <c:v>32.8281403</c:v>
                </c:pt>
                <c:pt idx="1207">
                  <c:v>32.8273125</c:v>
                </c:pt>
                <c:pt idx="1208">
                  <c:v>32.8266106</c:v>
                </c:pt>
                <c:pt idx="1209">
                  <c:v>32.8257484</c:v>
                </c:pt>
                <c:pt idx="1210">
                  <c:v>32.8248062</c:v>
                </c:pt>
                <c:pt idx="1211">
                  <c:v>32.8232994</c:v>
                </c:pt>
                <c:pt idx="1212">
                  <c:v>32.8215408</c:v>
                </c:pt>
                <c:pt idx="1213">
                  <c:v>32.8193207</c:v>
                </c:pt>
                <c:pt idx="1214">
                  <c:v>32.8163643</c:v>
                </c:pt>
                <c:pt idx="1215">
                  <c:v>32.812458</c:v>
                </c:pt>
                <c:pt idx="1216">
                  <c:v>32.80746459999989</c:v>
                </c:pt>
                <c:pt idx="1217">
                  <c:v>32.80093</c:v>
                </c:pt>
                <c:pt idx="1218">
                  <c:v>32.7924652</c:v>
                </c:pt>
                <c:pt idx="1219">
                  <c:v>32.7826881</c:v>
                </c:pt>
                <c:pt idx="1220">
                  <c:v>32.76919940000001</c:v>
                </c:pt>
                <c:pt idx="1221">
                  <c:v>32.75008769999999</c:v>
                </c:pt>
                <c:pt idx="1222">
                  <c:v>32.7211342</c:v>
                </c:pt>
                <c:pt idx="1223">
                  <c:v>32.6797142</c:v>
                </c:pt>
                <c:pt idx="1224">
                  <c:v>32.6103401</c:v>
                </c:pt>
                <c:pt idx="1225">
                  <c:v>32.4818459</c:v>
                </c:pt>
                <c:pt idx="1226">
                  <c:v>32.2594757</c:v>
                </c:pt>
                <c:pt idx="1227">
                  <c:v>31.8927784</c:v>
                </c:pt>
                <c:pt idx="1228">
                  <c:v>31.2790718</c:v>
                </c:pt>
                <c:pt idx="1229">
                  <c:v>30.3243027</c:v>
                </c:pt>
                <c:pt idx="1230">
                  <c:v>28.90487480000001</c:v>
                </c:pt>
                <c:pt idx="1231">
                  <c:v>27.20805170000001</c:v>
                </c:pt>
                <c:pt idx="1232">
                  <c:v>25.6343784</c:v>
                </c:pt>
                <c:pt idx="1233">
                  <c:v>24.2998257</c:v>
                </c:pt>
                <c:pt idx="1234">
                  <c:v>23.25162510000001</c:v>
                </c:pt>
                <c:pt idx="1235">
                  <c:v>22.5089397</c:v>
                </c:pt>
                <c:pt idx="1236">
                  <c:v>22.12584500000001</c:v>
                </c:pt>
                <c:pt idx="1237">
                  <c:v>21.87405010000001</c:v>
                </c:pt>
                <c:pt idx="1238">
                  <c:v>21.7093716</c:v>
                </c:pt>
                <c:pt idx="1239">
                  <c:v>21.58915140000001</c:v>
                </c:pt>
                <c:pt idx="1240">
                  <c:v>21.50026890000001</c:v>
                </c:pt>
                <c:pt idx="1241">
                  <c:v>21.4317627</c:v>
                </c:pt>
                <c:pt idx="1242">
                  <c:v>21.3780708</c:v>
                </c:pt>
                <c:pt idx="1243">
                  <c:v>21.3384323</c:v>
                </c:pt>
                <c:pt idx="1244">
                  <c:v>21.3086777</c:v>
                </c:pt>
                <c:pt idx="1245">
                  <c:v>21.2856846</c:v>
                </c:pt>
                <c:pt idx="1246">
                  <c:v>21.2681618</c:v>
                </c:pt>
                <c:pt idx="1247">
                  <c:v>21.2557678</c:v>
                </c:pt>
                <c:pt idx="1248">
                  <c:v>21.2463932</c:v>
                </c:pt>
                <c:pt idx="1249">
                  <c:v>21.2382755</c:v>
                </c:pt>
                <c:pt idx="1250">
                  <c:v>21.232872</c:v>
                </c:pt>
                <c:pt idx="1251">
                  <c:v>21.2289829</c:v>
                </c:pt>
                <c:pt idx="1252">
                  <c:v>21.2250099</c:v>
                </c:pt>
                <c:pt idx="1253">
                  <c:v>21.2228565</c:v>
                </c:pt>
                <c:pt idx="1254">
                  <c:v>21.220047</c:v>
                </c:pt>
                <c:pt idx="1255">
                  <c:v>21.2182732</c:v>
                </c:pt>
                <c:pt idx="1256">
                  <c:v>21.2175198</c:v>
                </c:pt>
                <c:pt idx="1257">
                  <c:v>21.2177105</c:v>
                </c:pt>
                <c:pt idx="1258">
                  <c:v>21.2176437</c:v>
                </c:pt>
                <c:pt idx="1259">
                  <c:v>21.2174053</c:v>
                </c:pt>
                <c:pt idx="1260">
                  <c:v>21.2166691</c:v>
                </c:pt>
                <c:pt idx="1261">
                  <c:v>21.2166805</c:v>
                </c:pt>
                <c:pt idx="1262">
                  <c:v>21.2292862</c:v>
                </c:pt>
                <c:pt idx="1263">
                  <c:v>21.24830249999998</c:v>
                </c:pt>
                <c:pt idx="1264">
                  <c:v>21.272934</c:v>
                </c:pt>
                <c:pt idx="1265">
                  <c:v>21.3058472</c:v>
                </c:pt>
                <c:pt idx="1266">
                  <c:v>21.3491421</c:v>
                </c:pt>
                <c:pt idx="1267">
                  <c:v>21.4054146</c:v>
                </c:pt>
                <c:pt idx="1268">
                  <c:v>21.477335</c:v>
                </c:pt>
                <c:pt idx="1269">
                  <c:v>21.5684891</c:v>
                </c:pt>
                <c:pt idx="1270">
                  <c:v>21.685276</c:v>
                </c:pt>
                <c:pt idx="1271">
                  <c:v>21.83778000000001</c:v>
                </c:pt>
                <c:pt idx="1272">
                  <c:v>22.0225086</c:v>
                </c:pt>
                <c:pt idx="1273">
                  <c:v>22.3154373</c:v>
                </c:pt>
                <c:pt idx="1274">
                  <c:v>22.8100452</c:v>
                </c:pt>
                <c:pt idx="1275">
                  <c:v>23.39159770000001</c:v>
                </c:pt>
                <c:pt idx="1276">
                  <c:v>24.11040880000001</c:v>
                </c:pt>
                <c:pt idx="1277">
                  <c:v>24.9342632</c:v>
                </c:pt>
                <c:pt idx="1278">
                  <c:v>25.8642426</c:v>
                </c:pt>
                <c:pt idx="1279">
                  <c:v>26.9401131</c:v>
                </c:pt>
                <c:pt idx="1280">
                  <c:v>28.1706276</c:v>
                </c:pt>
                <c:pt idx="1281">
                  <c:v>29.3257294</c:v>
                </c:pt>
                <c:pt idx="1282">
                  <c:v>30.2179852</c:v>
                </c:pt>
                <c:pt idx="1283">
                  <c:v>30.88165860000001</c:v>
                </c:pt>
                <c:pt idx="1284">
                  <c:v>31.36022</c:v>
                </c:pt>
                <c:pt idx="1285">
                  <c:v>31.7264194</c:v>
                </c:pt>
                <c:pt idx="1286">
                  <c:v>31.9905586</c:v>
                </c:pt>
                <c:pt idx="1287">
                  <c:v>32.193409</c:v>
                </c:pt>
                <c:pt idx="1288">
                  <c:v>32.3492203</c:v>
                </c:pt>
                <c:pt idx="1289">
                  <c:v>32.4688187</c:v>
                </c:pt>
                <c:pt idx="1290">
                  <c:v>32.5606117</c:v>
                </c:pt>
                <c:pt idx="1291">
                  <c:v>32.625042</c:v>
                </c:pt>
                <c:pt idx="1292">
                  <c:v>32.6748734</c:v>
                </c:pt>
                <c:pt idx="1293">
                  <c:v>32.7134171</c:v>
                </c:pt>
                <c:pt idx="1294">
                  <c:v>32.74329380000001</c:v>
                </c:pt>
                <c:pt idx="1295">
                  <c:v>32.7662926</c:v>
                </c:pt>
                <c:pt idx="1296">
                  <c:v>32.7840309</c:v>
                </c:pt>
                <c:pt idx="1297">
                  <c:v>32.7976074</c:v>
                </c:pt>
                <c:pt idx="1298">
                  <c:v>32.8078384</c:v>
                </c:pt>
                <c:pt idx="1299">
                  <c:v>32.8159218</c:v>
                </c:pt>
                <c:pt idx="1300">
                  <c:v>32.8188133</c:v>
                </c:pt>
                <c:pt idx="1301">
                  <c:v>32.81904979999999</c:v>
                </c:pt>
                <c:pt idx="1302">
                  <c:v>32.8185234</c:v>
                </c:pt>
                <c:pt idx="1303">
                  <c:v>32.8184052</c:v>
                </c:pt>
                <c:pt idx="1304">
                  <c:v>32.8179588</c:v>
                </c:pt>
                <c:pt idx="1305">
                  <c:v>32.81742479999989</c:v>
                </c:pt>
                <c:pt idx="1306">
                  <c:v>32.8171005</c:v>
                </c:pt>
                <c:pt idx="1307">
                  <c:v>32.8166122</c:v>
                </c:pt>
                <c:pt idx="1308">
                  <c:v>32.8157654</c:v>
                </c:pt>
                <c:pt idx="1309">
                  <c:v>32.8144722</c:v>
                </c:pt>
                <c:pt idx="1310">
                  <c:v>32.8133888</c:v>
                </c:pt>
                <c:pt idx="1311">
                  <c:v>32.8121796</c:v>
                </c:pt>
                <c:pt idx="1312">
                  <c:v>32.8100624</c:v>
                </c:pt>
                <c:pt idx="1313">
                  <c:v>32.807415</c:v>
                </c:pt>
                <c:pt idx="1314">
                  <c:v>32.8042374</c:v>
                </c:pt>
                <c:pt idx="1315">
                  <c:v>32.7998161</c:v>
                </c:pt>
                <c:pt idx="1316">
                  <c:v>32.7939148</c:v>
                </c:pt>
                <c:pt idx="1317">
                  <c:v>32.7859421</c:v>
                </c:pt>
                <c:pt idx="1318">
                  <c:v>32.7758789</c:v>
                </c:pt>
                <c:pt idx="1319">
                  <c:v>32.7643433</c:v>
                </c:pt>
                <c:pt idx="1320">
                  <c:v>32.7497444</c:v>
                </c:pt>
                <c:pt idx="1321">
                  <c:v>32.7315254</c:v>
                </c:pt>
                <c:pt idx="1322">
                  <c:v>32.7042809</c:v>
                </c:pt>
                <c:pt idx="1323">
                  <c:v>32.6607094</c:v>
                </c:pt>
                <c:pt idx="1324">
                  <c:v>32.5935936</c:v>
                </c:pt>
                <c:pt idx="1325">
                  <c:v>32.4712944</c:v>
                </c:pt>
                <c:pt idx="1326">
                  <c:v>32.2584343</c:v>
                </c:pt>
                <c:pt idx="1327">
                  <c:v>31.8990803</c:v>
                </c:pt>
                <c:pt idx="1328">
                  <c:v>31.2830791</c:v>
                </c:pt>
                <c:pt idx="1329">
                  <c:v>30.3256741</c:v>
                </c:pt>
                <c:pt idx="1330">
                  <c:v>28.8788719</c:v>
                </c:pt>
                <c:pt idx="1331">
                  <c:v>27.15730480000001</c:v>
                </c:pt>
                <c:pt idx="1332">
                  <c:v>25.576334</c:v>
                </c:pt>
                <c:pt idx="1333">
                  <c:v>24.2148571</c:v>
                </c:pt>
                <c:pt idx="1334">
                  <c:v>23.1497803</c:v>
                </c:pt>
                <c:pt idx="1335">
                  <c:v>22.5730782</c:v>
                </c:pt>
                <c:pt idx="1336">
                  <c:v>22.2010727</c:v>
                </c:pt>
                <c:pt idx="1337">
                  <c:v>21.9417572</c:v>
                </c:pt>
                <c:pt idx="1338">
                  <c:v>21.74263379999998</c:v>
                </c:pt>
                <c:pt idx="1339">
                  <c:v>21.596693</c:v>
                </c:pt>
                <c:pt idx="1340">
                  <c:v>21.5087013</c:v>
                </c:pt>
                <c:pt idx="1341">
                  <c:v>21.4414921</c:v>
                </c:pt>
                <c:pt idx="1342">
                  <c:v>21.3884087</c:v>
                </c:pt>
                <c:pt idx="1343">
                  <c:v>21.3492393</c:v>
                </c:pt>
                <c:pt idx="1344">
                  <c:v>21.31945990000001</c:v>
                </c:pt>
                <c:pt idx="1345">
                  <c:v>21.29685020000001</c:v>
                </c:pt>
                <c:pt idx="1346">
                  <c:v>21.27972219999998</c:v>
                </c:pt>
                <c:pt idx="1347">
                  <c:v>21.2675152</c:v>
                </c:pt>
                <c:pt idx="1348">
                  <c:v>21.257328</c:v>
                </c:pt>
                <c:pt idx="1349">
                  <c:v>21.2495861</c:v>
                </c:pt>
                <c:pt idx="1350">
                  <c:v>21.2436465999999</c:v>
                </c:pt>
                <c:pt idx="1351">
                  <c:v>21.23852919999998</c:v>
                </c:pt>
                <c:pt idx="1352">
                  <c:v>21.2349415</c:v>
                </c:pt>
                <c:pt idx="1353">
                  <c:v>21.23309710000001</c:v>
                </c:pt>
                <c:pt idx="1354">
                  <c:v>21.2327709</c:v>
                </c:pt>
                <c:pt idx="1355">
                  <c:v>21.2315903</c:v>
                </c:pt>
                <c:pt idx="1356">
                  <c:v>21.2310467</c:v>
                </c:pt>
                <c:pt idx="1357">
                  <c:v>21.2305546</c:v>
                </c:pt>
                <c:pt idx="1358">
                  <c:v>21.230957</c:v>
                </c:pt>
                <c:pt idx="1359">
                  <c:v>21.2309093</c:v>
                </c:pt>
                <c:pt idx="1360">
                  <c:v>21.23086930000001</c:v>
                </c:pt>
                <c:pt idx="1361">
                  <c:v>21.2309399</c:v>
                </c:pt>
                <c:pt idx="1362">
                  <c:v>21.241621</c:v>
                </c:pt>
                <c:pt idx="1363">
                  <c:v>21.2602711</c:v>
                </c:pt>
                <c:pt idx="1364">
                  <c:v>21.2853756</c:v>
                </c:pt>
                <c:pt idx="1365">
                  <c:v>21.3186378</c:v>
                </c:pt>
                <c:pt idx="1366">
                  <c:v>21.3624001</c:v>
                </c:pt>
                <c:pt idx="1367">
                  <c:v>21.418993</c:v>
                </c:pt>
                <c:pt idx="1368">
                  <c:v>21.4897633</c:v>
                </c:pt>
                <c:pt idx="1369">
                  <c:v>21.5790672</c:v>
                </c:pt>
                <c:pt idx="1370">
                  <c:v>21.6966648</c:v>
                </c:pt>
                <c:pt idx="1371">
                  <c:v>21.8493767</c:v>
                </c:pt>
                <c:pt idx="1372">
                  <c:v>22.0338707</c:v>
                </c:pt>
                <c:pt idx="1373">
                  <c:v>22.2694054</c:v>
                </c:pt>
                <c:pt idx="1374">
                  <c:v>22.7435837</c:v>
                </c:pt>
                <c:pt idx="1375">
                  <c:v>23.32684710000001</c:v>
                </c:pt>
                <c:pt idx="1376">
                  <c:v>24.0500717</c:v>
                </c:pt>
                <c:pt idx="1377">
                  <c:v>24.8808918</c:v>
                </c:pt>
                <c:pt idx="1378">
                  <c:v>25.8176575</c:v>
                </c:pt>
                <c:pt idx="1379">
                  <c:v>26.8972282</c:v>
                </c:pt>
                <c:pt idx="1380">
                  <c:v>28.134758</c:v>
                </c:pt>
                <c:pt idx="1381">
                  <c:v>29.29315190000001</c:v>
                </c:pt>
                <c:pt idx="1382">
                  <c:v>30.1890717</c:v>
                </c:pt>
                <c:pt idx="1383">
                  <c:v>30.8553772</c:v>
                </c:pt>
                <c:pt idx="1384">
                  <c:v>31.33384700000001</c:v>
                </c:pt>
                <c:pt idx="1385">
                  <c:v>31.7021008</c:v>
                </c:pt>
                <c:pt idx="1386">
                  <c:v>31.9659691</c:v>
                </c:pt>
                <c:pt idx="1387">
                  <c:v>32.1685143</c:v>
                </c:pt>
                <c:pt idx="1388">
                  <c:v>32.324234</c:v>
                </c:pt>
                <c:pt idx="1389">
                  <c:v>32.44384</c:v>
                </c:pt>
                <c:pt idx="1390">
                  <c:v>32.53582</c:v>
                </c:pt>
                <c:pt idx="1391">
                  <c:v>32.6016235</c:v>
                </c:pt>
                <c:pt idx="1392">
                  <c:v>32.6514359</c:v>
                </c:pt>
                <c:pt idx="1393">
                  <c:v>32.6900558</c:v>
                </c:pt>
                <c:pt idx="1394">
                  <c:v>32.7199745</c:v>
                </c:pt>
                <c:pt idx="1395">
                  <c:v>32.7429733</c:v>
                </c:pt>
                <c:pt idx="1396">
                  <c:v>32.7607765</c:v>
                </c:pt>
                <c:pt idx="1397">
                  <c:v>32.7744446</c:v>
                </c:pt>
                <c:pt idx="1398">
                  <c:v>32.7848625</c:v>
                </c:pt>
                <c:pt idx="1399">
                  <c:v>32.7929573</c:v>
                </c:pt>
                <c:pt idx="1400">
                  <c:v>32.7959938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D430-4EC5-9CD0-68332B01CAE8}"/>
            </c:ext>
          </c:extLst>
        </c:ser>
        <c:ser>
          <c:idx val="6"/>
          <c:order val="6"/>
          <c:tx>
            <c:strRef>
              <c:f>udcM!$Q$1</c:f>
              <c:strCache>
                <c:ptCount val="1"/>
                <c:pt idx="0">
                  <c:v>max Interface Temp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udcM!$J$2:$J$1402</c:f>
              <c:numCache>
                <c:formatCode>0.00</c:formatCode>
                <c:ptCount val="1401"/>
                <c:pt idx="0">
                  <c:v>0.00302077524</c:v>
                </c:pt>
                <c:pt idx="1">
                  <c:v>0.00694778282</c:v>
                </c:pt>
                <c:pt idx="2">
                  <c:v>0.012052893</c:v>
                </c:pt>
                <c:pt idx="3">
                  <c:v>0.018689534</c:v>
                </c:pt>
                <c:pt idx="4">
                  <c:v>0.02731717</c:v>
                </c:pt>
                <c:pt idx="5">
                  <c:v>0.0385330932</c:v>
                </c:pt>
                <c:pt idx="6">
                  <c:v>0.0531137957</c:v>
                </c:pt>
                <c:pt idx="7">
                  <c:v>0.0720687094</c:v>
                </c:pt>
                <c:pt idx="8">
                  <c:v>0.0967100932</c:v>
                </c:pt>
                <c:pt idx="9">
                  <c:v>0.128743894</c:v>
                </c:pt>
                <c:pt idx="10">
                  <c:v>0.170387822</c:v>
                </c:pt>
                <c:pt idx="11">
                  <c:v>0.224524949</c:v>
                </c:pt>
                <c:pt idx="12">
                  <c:v>0.294903206</c:v>
                </c:pt>
                <c:pt idx="13">
                  <c:v>0.38639491</c:v>
                </c:pt>
                <c:pt idx="14">
                  <c:v>0.505334174</c:v>
                </c:pt>
                <c:pt idx="15">
                  <c:v>0.659955142</c:v>
                </c:pt>
                <c:pt idx="16">
                  <c:v>0.860962435</c:v>
                </c:pt>
                <c:pt idx="17">
                  <c:v>1.12227187</c:v>
                </c:pt>
                <c:pt idx="18">
                  <c:v>1.46197411</c:v>
                </c:pt>
                <c:pt idx="19">
                  <c:v>1.90358714</c:v>
                </c:pt>
                <c:pt idx="20">
                  <c:v>2.47768383</c:v>
                </c:pt>
                <c:pt idx="21">
                  <c:v>3.224009880000001</c:v>
                </c:pt>
                <c:pt idx="22">
                  <c:v>4.194233099999995</c:v>
                </c:pt>
                <c:pt idx="23">
                  <c:v>5.45552373</c:v>
                </c:pt>
                <c:pt idx="24">
                  <c:v>7.09520141</c:v>
                </c:pt>
                <c:pt idx="25">
                  <c:v>9.226782250000002</c:v>
                </c:pt>
                <c:pt idx="26">
                  <c:v>11.9978376</c:v>
                </c:pt>
                <c:pt idx="27">
                  <c:v>15.6002091</c:v>
                </c:pt>
                <c:pt idx="28">
                  <c:v>20.283293</c:v>
                </c:pt>
                <c:pt idx="29">
                  <c:v>26.3713002</c:v>
                </c:pt>
                <c:pt idx="30">
                  <c:v>34.28570930000001</c:v>
                </c:pt>
                <c:pt idx="31">
                  <c:v>42.2001183000001</c:v>
                </c:pt>
                <c:pt idx="32">
                  <c:v>48.2881255</c:v>
                </c:pt>
                <c:pt idx="33">
                  <c:v>52.9712066</c:v>
                </c:pt>
                <c:pt idx="34">
                  <c:v>56.573581</c:v>
                </c:pt>
                <c:pt idx="35">
                  <c:v>59.34463439999999</c:v>
                </c:pt>
                <c:pt idx="36">
                  <c:v>61.47621570000001</c:v>
                </c:pt>
                <c:pt idx="37">
                  <c:v>63.11589480000001</c:v>
                </c:pt>
                <c:pt idx="38">
                  <c:v>64.37718120000001</c:v>
                </c:pt>
                <c:pt idx="39">
                  <c:v>65.34741070000002</c:v>
                </c:pt>
                <c:pt idx="40">
                  <c:v>66.0937354</c:v>
                </c:pt>
                <c:pt idx="41">
                  <c:v>66.66783240000001</c:v>
                </c:pt>
                <c:pt idx="42">
                  <c:v>67.10944320000001</c:v>
                </c:pt>
                <c:pt idx="43">
                  <c:v>67.449145</c:v>
                </c:pt>
                <c:pt idx="44">
                  <c:v>67.7104518</c:v>
                </c:pt>
                <c:pt idx="45">
                  <c:v>67.911461</c:v>
                </c:pt>
                <c:pt idx="46">
                  <c:v>68.06608290000001</c:v>
                </c:pt>
                <c:pt idx="47">
                  <c:v>68.18502400000001</c:v>
                </c:pt>
                <c:pt idx="48">
                  <c:v>68.27651709999998</c:v>
                </c:pt>
                <c:pt idx="49">
                  <c:v>68.34689530000001</c:v>
                </c:pt>
                <c:pt idx="50">
                  <c:v>68.4010312</c:v>
                </c:pt>
                <c:pt idx="51">
                  <c:v>68.4426725</c:v>
                </c:pt>
                <c:pt idx="52">
                  <c:v>68.47471</c:v>
                </c:pt>
                <c:pt idx="53">
                  <c:v>68.4993491</c:v>
                </c:pt>
                <c:pt idx="54">
                  <c:v>68.5183033</c:v>
                </c:pt>
                <c:pt idx="55">
                  <c:v>68.53288409999998</c:v>
                </c:pt>
                <c:pt idx="56">
                  <c:v>68.54409719999998</c:v>
                </c:pt>
                <c:pt idx="57">
                  <c:v>68.55272500000001</c:v>
                </c:pt>
                <c:pt idx="58">
                  <c:v>68.5593635</c:v>
                </c:pt>
                <c:pt idx="59">
                  <c:v>68.5644671</c:v>
                </c:pt>
                <c:pt idx="60">
                  <c:v>68.5683936</c:v>
                </c:pt>
                <c:pt idx="61">
                  <c:v>68.57141849999998</c:v>
                </c:pt>
                <c:pt idx="62">
                  <c:v>68.574369</c:v>
                </c:pt>
                <c:pt idx="63">
                  <c:v>68.57820600000001</c:v>
                </c:pt>
                <c:pt idx="64">
                  <c:v>68.5831979</c:v>
                </c:pt>
                <c:pt idx="65">
                  <c:v>68.5896799</c:v>
                </c:pt>
                <c:pt idx="66">
                  <c:v>68.59810650000001</c:v>
                </c:pt>
                <c:pt idx="67">
                  <c:v>68.60906630000001</c:v>
                </c:pt>
                <c:pt idx="68">
                  <c:v>68.62331929999998</c:v>
                </c:pt>
                <c:pt idx="69">
                  <c:v>68.6418414</c:v>
                </c:pt>
                <c:pt idx="70">
                  <c:v>68.6659142</c:v>
                </c:pt>
                <c:pt idx="71">
                  <c:v>68.6972216</c:v>
                </c:pt>
                <c:pt idx="72">
                  <c:v>68.7379092</c:v>
                </c:pt>
                <c:pt idx="73">
                  <c:v>68.79080830000001</c:v>
                </c:pt>
                <c:pt idx="74">
                  <c:v>68.8595846</c:v>
                </c:pt>
                <c:pt idx="75">
                  <c:v>68.9489841</c:v>
                </c:pt>
                <c:pt idx="76">
                  <c:v>69.0652058</c:v>
                </c:pt>
                <c:pt idx="77">
                  <c:v>69.21629610000002</c:v>
                </c:pt>
                <c:pt idx="78">
                  <c:v>69.41270829999998</c:v>
                </c:pt>
                <c:pt idx="79">
                  <c:v>69.66804709999984</c:v>
                </c:pt>
                <c:pt idx="80">
                  <c:v>69.9999854</c:v>
                </c:pt>
                <c:pt idx="81">
                  <c:v>70.33193109999998</c:v>
                </c:pt>
                <c:pt idx="82">
                  <c:v>70.58727</c:v>
                </c:pt>
                <c:pt idx="83">
                  <c:v>70.7836822</c:v>
                </c:pt>
                <c:pt idx="84">
                  <c:v>70.93477250000001</c:v>
                </c:pt>
                <c:pt idx="85">
                  <c:v>71.05099410000001</c:v>
                </c:pt>
                <c:pt idx="86">
                  <c:v>71.14039360000002</c:v>
                </c:pt>
                <c:pt idx="87">
                  <c:v>71.2091625</c:v>
                </c:pt>
                <c:pt idx="88">
                  <c:v>71.26206160000002</c:v>
                </c:pt>
                <c:pt idx="89">
                  <c:v>71.30275669999995</c:v>
                </c:pt>
                <c:pt idx="90">
                  <c:v>71.33405660000002</c:v>
                </c:pt>
                <c:pt idx="91">
                  <c:v>71.35813679999983</c:v>
                </c:pt>
                <c:pt idx="92">
                  <c:v>71.376659</c:v>
                </c:pt>
                <c:pt idx="93">
                  <c:v>71.3909045</c:v>
                </c:pt>
                <c:pt idx="94">
                  <c:v>71.4018643</c:v>
                </c:pt>
                <c:pt idx="95">
                  <c:v>71.41029830000002</c:v>
                </c:pt>
                <c:pt idx="96">
                  <c:v>71.4167804</c:v>
                </c:pt>
                <c:pt idx="97">
                  <c:v>71.42177219999974</c:v>
                </c:pt>
                <c:pt idx="98">
                  <c:v>71.4256093</c:v>
                </c:pt>
                <c:pt idx="99">
                  <c:v>71.42855970000002</c:v>
                </c:pt>
                <c:pt idx="100">
                  <c:v>71.4315772</c:v>
                </c:pt>
                <c:pt idx="101">
                  <c:v>71.43550370000002</c:v>
                </c:pt>
                <c:pt idx="102">
                  <c:v>71.4406148</c:v>
                </c:pt>
                <c:pt idx="103">
                  <c:v>71.4472458</c:v>
                </c:pt>
                <c:pt idx="104">
                  <c:v>71.45587349999998</c:v>
                </c:pt>
                <c:pt idx="105">
                  <c:v>71.46709410000002</c:v>
                </c:pt>
                <c:pt idx="106">
                  <c:v>71.4816749</c:v>
                </c:pt>
                <c:pt idx="107">
                  <c:v>71.5006292</c:v>
                </c:pt>
                <c:pt idx="108">
                  <c:v>71.52526830000001</c:v>
                </c:pt>
                <c:pt idx="109">
                  <c:v>71.55730580000001</c:v>
                </c:pt>
                <c:pt idx="110">
                  <c:v>71.59894700000001</c:v>
                </c:pt>
                <c:pt idx="111">
                  <c:v>71.65308300000001</c:v>
                </c:pt>
                <c:pt idx="112">
                  <c:v>71.7234612</c:v>
                </c:pt>
                <c:pt idx="113">
                  <c:v>71.8149543</c:v>
                </c:pt>
                <c:pt idx="114">
                  <c:v>71.9338953</c:v>
                </c:pt>
                <c:pt idx="115">
                  <c:v>72.08851719999984</c:v>
                </c:pt>
                <c:pt idx="116">
                  <c:v>72.28951900000002</c:v>
                </c:pt>
                <c:pt idx="117">
                  <c:v>72.55083320000001</c:v>
                </c:pt>
                <c:pt idx="118">
                  <c:v>72.890535</c:v>
                </c:pt>
                <c:pt idx="119">
                  <c:v>73.33214579999998</c:v>
                </c:pt>
                <c:pt idx="120">
                  <c:v>73.90624280000001</c:v>
                </c:pt>
                <c:pt idx="121">
                  <c:v>74.65256749999995</c:v>
                </c:pt>
                <c:pt idx="122">
                  <c:v>75.62278959999973</c:v>
                </c:pt>
                <c:pt idx="123">
                  <c:v>76.88408340000002</c:v>
                </c:pt>
                <c:pt idx="124">
                  <c:v>78.52376249999998</c:v>
                </c:pt>
                <c:pt idx="125">
                  <c:v>80.65534379999985</c:v>
                </c:pt>
                <c:pt idx="126">
                  <c:v>83.42639360000002</c:v>
                </c:pt>
                <c:pt idx="127">
                  <c:v>87.02877159999973</c:v>
                </c:pt>
                <c:pt idx="128">
                  <c:v>91.71184900000002</c:v>
                </c:pt>
                <c:pt idx="129">
                  <c:v>97.79985990000002</c:v>
                </c:pt>
                <c:pt idx="130">
                  <c:v>105.714269</c:v>
                </c:pt>
                <c:pt idx="131">
                  <c:v>113.628678</c:v>
                </c:pt>
                <c:pt idx="132">
                  <c:v>119.716682</c:v>
                </c:pt>
                <c:pt idx="133">
                  <c:v>124.399766</c:v>
                </c:pt>
                <c:pt idx="134">
                  <c:v>128.002137</c:v>
                </c:pt>
                <c:pt idx="135">
                  <c:v>130.773187</c:v>
                </c:pt>
                <c:pt idx="136">
                  <c:v>132.904768</c:v>
                </c:pt>
                <c:pt idx="137">
                  <c:v>134.544447</c:v>
                </c:pt>
                <c:pt idx="138">
                  <c:v>135.805741</c:v>
                </c:pt>
                <c:pt idx="139">
                  <c:v>136.77597</c:v>
                </c:pt>
                <c:pt idx="140">
                  <c:v>137.522295</c:v>
                </c:pt>
                <c:pt idx="141">
                  <c:v>138.096392</c:v>
                </c:pt>
                <c:pt idx="142">
                  <c:v>138.538003</c:v>
                </c:pt>
                <c:pt idx="143">
                  <c:v>138.877705</c:v>
                </c:pt>
                <c:pt idx="144">
                  <c:v>139.139012</c:v>
                </c:pt>
                <c:pt idx="145">
                  <c:v>139.340028</c:v>
                </c:pt>
                <c:pt idx="146">
                  <c:v>139.494643</c:v>
                </c:pt>
                <c:pt idx="147">
                  <c:v>139.6135839999999</c:v>
                </c:pt>
                <c:pt idx="148">
                  <c:v>139.705077</c:v>
                </c:pt>
                <c:pt idx="149">
                  <c:v>139.775455</c:v>
                </c:pt>
                <c:pt idx="150">
                  <c:v>139.829591</c:v>
                </c:pt>
                <c:pt idx="151">
                  <c:v>139.871225</c:v>
                </c:pt>
                <c:pt idx="152">
                  <c:v>139.903262</c:v>
                </c:pt>
                <c:pt idx="153">
                  <c:v>139.9279090000001</c:v>
                </c:pt>
                <c:pt idx="154">
                  <c:v>139.946863</c:v>
                </c:pt>
                <c:pt idx="155">
                  <c:v>139.9614360000001</c:v>
                </c:pt>
                <c:pt idx="156">
                  <c:v>139.972657</c:v>
                </c:pt>
                <c:pt idx="157">
                  <c:v>139.981285</c:v>
                </c:pt>
                <c:pt idx="158">
                  <c:v>139.987916</c:v>
                </c:pt>
                <c:pt idx="159">
                  <c:v>139.993027</c:v>
                </c:pt>
                <c:pt idx="160">
                  <c:v>139.996961</c:v>
                </c:pt>
                <c:pt idx="161">
                  <c:v>139.999971</c:v>
                </c:pt>
                <c:pt idx="162">
                  <c:v>140.002921</c:v>
                </c:pt>
                <c:pt idx="163">
                  <c:v>140.006766</c:v>
                </c:pt>
                <c:pt idx="164">
                  <c:v>140.011758</c:v>
                </c:pt>
                <c:pt idx="165">
                  <c:v>140.01824</c:v>
                </c:pt>
                <c:pt idx="166">
                  <c:v>140.026674</c:v>
                </c:pt>
                <c:pt idx="167">
                  <c:v>140.037626</c:v>
                </c:pt>
                <c:pt idx="168">
                  <c:v>140.051872</c:v>
                </c:pt>
                <c:pt idx="169">
                  <c:v>140.070394</c:v>
                </c:pt>
                <c:pt idx="170">
                  <c:v>140.094474</c:v>
                </c:pt>
                <c:pt idx="171">
                  <c:v>140.125781</c:v>
                </c:pt>
                <c:pt idx="172">
                  <c:v>140.166476</c:v>
                </c:pt>
                <c:pt idx="173">
                  <c:v>140.219375</c:v>
                </c:pt>
                <c:pt idx="174">
                  <c:v>140.288144</c:v>
                </c:pt>
                <c:pt idx="175">
                  <c:v>140.377536</c:v>
                </c:pt>
                <c:pt idx="176">
                  <c:v>140.493765</c:v>
                </c:pt>
                <c:pt idx="177">
                  <c:v>140.644848</c:v>
                </c:pt>
                <c:pt idx="178">
                  <c:v>140.841261</c:v>
                </c:pt>
                <c:pt idx="179">
                  <c:v>141.096607</c:v>
                </c:pt>
                <c:pt idx="180">
                  <c:v>141.428545</c:v>
                </c:pt>
                <c:pt idx="181">
                  <c:v>141.760483</c:v>
                </c:pt>
                <c:pt idx="182">
                  <c:v>142.01583</c:v>
                </c:pt>
                <c:pt idx="183">
                  <c:v>142.212242</c:v>
                </c:pt>
                <c:pt idx="184">
                  <c:v>142.363325</c:v>
                </c:pt>
                <c:pt idx="185">
                  <c:v>142.479554</c:v>
                </c:pt>
                <c:pt idx="186">
                  <c:v>142.568946</c:v>
                </c:pt>
                <c:pt idx="187">
                  <c:v>142.63773</c:v>
                </c:pt>
                <c:pt idx="188">
                  <c:v>142.690629</c:v>
                </c:pt>
                <c:pt idx="189">
                  <c:v>142.731309</c:v>
                </c:pt>
                <c:pt idx="190">
                  <c:v>142.762616</c:v>
                </c:pt>
                <c:pt idx="191">
                  <c:v>142.786697</c:v>
                </c:pt>
                <c:pt idx="192">
                  <c:v>142.8052190000001</c:v>
                </c:pt>
                <c:pt idx="193">
                  <c:v>142.819464</c:v>
                </c:pt>
                <c:pt idx="194">
                  <c:v>142.830431</c:v>
                </c:pt>
                <c:pt idx="195">
                  <c:v>142.838851</c:v>
                </c:pt>
                <c:pt idx="196">
                  <c:v>142.8453480000001</c:v>
                </c:pt>
                <c:pt idx="197">
                  <c:v>142.850325</c:v>
                </c:pt>
                <c:pt idx="198">
                  <c:v>142.854169</c:v>
                </c:pt>
                <c:pt idx="199">
                  <c:v>142.857119</c:v>
                </c:pt>
                <c:pt idx="200">
                  <c:v>142.860144</c:v>
                </c:pt>
                <c:pt idx="201">
                  <c:v>142.864063</c:v>
                </c:pt>
                <c:pt idx="202">
                  <c:v>142.869174</c:v>
                </c:pt>
                <c:pt idx="203">
                  <c:v>142.875805</c:v>
                </c:pt>
                <c:pt idx="204">
                  <c:v>142.8844330000001</c:v>
                </c:pt>
                <c:pt idx="205">
                  <c:v>142.895654</c:v>
                </c:pt>
                <c:pt idx="206">
                  <c:v>142.910227</c:v>
                </c:pt>
                <c:pt idx="207">
                  <c:v>142.929181</c:v>
                </c:pt>
                <c:pt idx="208">
                  <c:v>142.953828</c:v>
                </c:pt>
                <c:pt idx="209">
                  <c:v>142.985865</c:v>
                </c:pt>
                <c:pt idx="210">
                  <c:v>143.027499</c:v>
                </c:pt>
                <c:pt idx="211">
                  <c:v>143.08165</c:v>
                </c:pt>
                <c:pt idx="212">
                  <c:v>143.1520280000001</c:v>
                </c:pt>
                <c:pt idx="213">
                  <c:v>143.243507</c:v>
                </c:pt>
                <c:pt idx="214">
                  <c:v>143.3624480000001</c:v>
                </c:pt>
                <c:pt idx="215">
                  <c:v>143.517077</c:v>
                </c:pt>
                <c:pt idx="216">
                  <c:v>143.718079</c:v>
                </c:pt>
                <c:pt idx="217">
                  <c:v>143.979385</c:v>
                </c:pt>
                <c:pt idx="218">
                  <c:v>144.319087</c:v>
                </c:pt>
                <c:pt idx="219">
                  <c:v>144.760713</c:v>
                </c:pt>
                <c:pt idx="220">
                  <c:v>145.334795</c:v>
                </c:pt>
                <c:pt idx="221">
                  <c:v>146.081135</c:v>
                </c:pt>
                <c:pt idx="222">
                  <c:v>147.0513490000001</c:v>
                </c:pt>
                <c:pt idx="223">
                  <c:v>148.312643</c:v>
                </c:pt>
                <c:pt idx="224">
                  <c:v>149.952322</c:v>
                </c:pt>
                <c:pt idx="225">
                  <c:v>152.083904</c:v>
                </c:pt>
                <c:pt idx="226">
                  <c:v>154.854953</c:v>
                </c:pt>
                <c:pt idx="227">
                  <c:v>158.4573240000001</c:v>
                </c:pt>
                <c:pt idx="228">
                  <c:v>163.140416</c:v>
                </c:pt>
                <c:pt idx="229">
                  <c:v>169.22842</c:v>
                </c:pt>
                <c:pt idx="230">
                  <c:v>177.142829</c:v>
                </c:pt>
                <c:pt idx="231">
                  <c:v>185.057238</c:v>
                </c:pt>
                <c:pt idx="232">
                  <c:v>191.145241</c:v>
                </c:pt>
                <c:pt idx="233">
                  <c:v>195.828333</c:v>
                </c:pt>
                <c:pt idx="234">
                  <c:v>199.430704</c:v>
                </c:pt>
                <c:pt idx="235">
                  <c:v>202.201754</c:v>
                </c:pt>
                <c:pt idx="236">
                  <c:v>204.333335</c:v>
                </c:pt>
                <c:pt idx="237">
                  <c:v>205.973014</c:v>
                </c:pt>
                <c:pt idx="238">
                  <c:v>207.234308</c:v>
                </c:pt>
                <c:pt idx="239">
                  <c:v>208.204523</c:v>
                </c:pt>
                <c:pt idx="240">
                  <c:v>208.950847</c:v>
                </c:pt>
                <c:pt idx="241">
                  <c:v>209.524944</c:v>
                </c:pt>
                <c:pt idx="242">
                  <c:v>209.966555</c:v>
                </c:pt>
                <c:pt idx="243">
                  <c:v>210.306257</c:v>
                </c:pt>
                <c:pt idx="244">
                  <c:v>210.567579</c:v>
                </c:pt>
                <c:pt idx="245">
                  <c:v>210.76858</c:v>
                </c:pt>
                <c:pt idx="246">
                  <c:v>210.923195</c:v>
                </c:pt>
                <c:pt idx="247">
                  <c:v>211.0421360000001</c:v>
                </c:pt>
                <c:pt idx="248">
                  <c:v>211.133629</c:v>
                </c:pt>
                <c:pt idx="249">
                  <c:v>211.204007</c:v>
                </c:pt>
                <c:pt idx="250">
                  <c:v>211.258143</c:v>
                </c:pt>
                <c:pt idx="251">
                  <c:v>211.299792</c:v>
                </c:pt>
                <c:pt idx="252">
                  <c:v>211.331829</c:v>
                </c:pt>
                <c:pt idx="253">
                  <c:v>211.3564610000001</c:v>
                </c:pt>
                <c:pt idx="254">
                  <c:v>211.375415</c:v>
                </c:pt>
                <c:pt idx="255">
                  <c:v>211.390004</c:v>
                </c:pt>
                <c:pt idx="256">
                  <c:v>211.401224</c:v>
                </c:pt>
                <c:pt idx="257">
                  <c:v>211.409852</c:v>
                </c:pt>
                <c:pt idx="258">
                  <c:v>211.416483</c:v>
                </c:pt>
                <c:pt idx="259">
                  <c:v>211.421594</c:v>
                </c:pt>
                <c:pt idx="260">
                  <c:v>211.425513</c:v>
                </c:pt>
                <c:pt idx="261">
                  <c:v>211.4285380000001</c:v>
                </c:pt>
                <c:pt idx="262">
                  <c:v>211.4314880000001</c:v>
                </c:pt>
                <c:pt idx="263">
                  <c:v>211.4353180000001</c:v>
                </c:pt>
                <c:pt idx="264">
                  <c:v>211.44031</c:v>
                </c:pt>
                <c:pt idx="265">
                  <c:v>211.446792</c:v>
                </c:pt>
                <c:pt idx="266">
                  <c:v>211.4552260000001</c:v>
                </c:pt>
                <c:pt idx="267">
                  <c:v>211.466193</c:v>
                </c:pt>
                <c:pt idx="268">
                  <c:v>211.480439</c:v>
                </c:pt>
                <c:pt idx="269">
                  <c:v>211.498961</c:v>
                </c:pt>
                <c:pt idx="270">
                  <c:v>211.523041</c:v>
                </c:pt>
                <c:pt idx="271">
                  <c:v>211.554334</c:v>
                </c:pt>
                <c:pt idx="272">
                  <c:v>211.595029</c:v>
                </c:pt>
                <c:pt idx="273">
                  <c:v>211.647928</c:v>
                </c:pt>
                <c:pt idx="274">
                  <c:v>211.716697</c:v>
                </c:pt>
                <c:pt idx="275">
                  <c:v>211.806104</c:v>
                </c:pt>
                <c:pt idx="276">
                  <c:v>211.9223180000001</c:v>
                </c:pt>
                <c:pt idx="277">
                  <c:v>212.073416</c:v>
                </c:pt>
                <c:pt idx="278">
                  <c:v>212.269828</c:v>
                </c:pt>
                <c:pt idx="279">
                  <c:v>212.525159</c:v>
                </c:pt>
                <c:pt idx="280">
                  <c:v>212.857112</c:v>
                </c:pt>
                <c:pt idx="281">
                  <c:v>213.189051</c:v>
                </c:pt>
                <c:pt idx="282">
                  <c:v>213.444382</c:v>
                </c:pt>
                <c:pt idx="283">
                  <c:v>213.640794</c:v>
                </c:pt>
                <c:pt idx="284">
                  <c:v>213.791892</c:v>
                </c:pt>
                <c:pt idx="285">
                  <c:v>213.9081060000001</c:v>
                </c:pt>
                <c:pt idx="286">
                  <c:v>213.997513</c:v>
                </c:pt>
                <c:pt idx="287">
                  <c:v>214.066282</c:v>
                </c:pt>
                <c:pt idx="288">
                  <c:v>214.119181</c:v>
                </c:pt>
                <c:pt idx="289">
                  <c:v>214.159876</c:v>
                </c:pt>
                <c:pt idx="290">
                  <c:v>214.191183</c:v>
                </c:pt>
                <c:pt idx="291">
                  <c:v>214.215249</c:v>
                </c:pt>
                <c:pt idx="292">
                  <c:v>214.233771</c:v>
                </c:pt>
                <c:pt idx="293">
                  <c:v>214.248031</c:v>
                </c:pt>
                <c:pt idx="294">
                  <c:v>214.258984</c:v>
                </c:pt>
                <c:pt idx="295">
                  <c:v>214.267418</c:v>
                </c:pt>
                <c:pt idx="296">
                  <c:v>214.2739</c:v>
                </c:pt>
                <c:pt idx="297">
                  <c:v>214.278892</c:v>
                </c:pt>
                <c:pt idx="298">
                  <c:v>214.282721</c:v>
                </c:pt>
                <c:pt idx="299">
                  <c:v>214.285672</c:v>
                </c:pt>
                <c:pt idx="300">
                  <c:v>214.288697</c:v>
                </c:pt>
                <c:pt idx="301">
                  <c:v>214.292631</c:v>
                </c:pt>
                <c:pt idx="302">
                  <c:v>214.297727</c:v>
                </c:pt>
                <c:pt idx="303">
                  <c:v>214.304373</c:v>
                </c:pt>
                <c:pt idx="304">
                  <c:v>214.313</c:v>
                </c:pt>
                <c:pt idx="305">
                  <c:v>214.3242060000001</c:v>
                </c:pt>
                <c:pt idx="306">
                  <c:v>214.338794</c:v>
                </c:pt>
                <c:pt idx="307">
                  <c:v>214.357749</c:v>
                </c:pt>
                <c:pt idx="308">
                  <c:v>214.3823950000001</c:v>
                </c:pt>
                <c:pt idx="309">
                  <c:v>214.414418</c:v>
                </c:pt>
                <c:pt idx="310">
                  <c:v>214.456066</c:v>
                </c:pt>
                <c:pt idx="311">
                  <c:v>214.510202</c:v>
                </c:pt>
                <c:pt idx="312">
                  <c:v>214.580581</c:v>
                </c:pt>
                <c:pt idx="313">
                  <c:v>214.672074</c:v>
                </c:pt>
                <c:pt idx="314">
                  <c:v>214.791015</c:v>
                </c:pt>
                <c:pt idx="315">
                  <c:v>214.945629</c:v>
                </c:pt>
                <c:pt idx="316">
                  <c:v>215.146646</c:v>
                </c:pt>
                <c:pt idx="317">
                  <c:v>215.407953</c:v>
                </c:pt>
                <c:pt idx="318">
                  <c:v>215.747654</c:v>
                </c:pt>
                <c:pt idx="319">
                  <c:v>216.189265</c:v>
                </c:pt>
                <c:pt idx="320">
                  <c:v>216.763362</c:v>
                </c:pt>
                <c:pt idx="321">
                  <c:v>217.509687</c:v>
                </c:pt>
                <c:pt idx="322">
                  <c:v>218.479916</c:v>
                </c:pt>
                <c:pt idx="323">
                  <c:v>219.741195</c:v>
                </c:pt>
                <c:pt idx="324">
                  <c:v>221.380875</c:v>
                </c:pt>
                <c:pt idx="325">
                  <c:v>223.512456</c:v>
                </c:pt>
                <c:pt idx="326">
                  <c:v>226.28352</c:v>
                </c:pt>
                <c:pt idx="327">
                  <c:v>229.885891</c:v>
                </c:pt>
                <c:pt idx="328">
                  <c:v>234.568968</c:v>
                </c:pt>
                <c:pt idx="329">
                  <c:v>240.656972</c:v>
                </c:pt>
                <c:pt idx="330">
                  <c:v>248.571381</c:v>
                </c:pt>
                <c:pt idx="331">
                  <c:v>256.48579</c:v>
                </c:pt>
                <c:pt idx="332">
                  <c:v>262.573808</c:v>
                </c:pt>
                <c:pt idx="333">
                  <c:v>267.256886</c:v>
                </c:pt>
                <c:pt idx="334">
                  <c:v>270.8592710000001</c:v>
                </c:pt>
                <c:pt idx="335">
                  <c:v>273.630321</c:v>
                </c:pt>
                <c:pt idx="336">
                  <c:v>275.761902</c:v>
                </c:pt>
                <c:pt idx="337">
                  <c:v>277.4015669999989</c:v>
                </c:pt>
                <c:pt idx="338">
                  <c:v>278.66286</c:v>
                </c:pt>
                <c:pt idx="339">
                  <c:v>279.633075</c:v>
                </c:pt>
                <c:pt idx="340">
                  <c:v>280.379415</c:v>
                </c:pt>
                <c:pt idx="341">
                  <c:v>280.953497</c:v>
                </c:pt>
                <c:pt idx="342">
                  <c:v>281.395107999999</c:v>
                </c:pt>
                <c:pt idx="343">
                  <c:v>281.734824</c:v>
                </c:pt>
                <c:pt idx="344">
                  <c:v>281.9961309999987</c:v>
                </c:pt>
                <c:pt idx="345">
                  <c:v>282.197148</c:v>
                </c:pt>
                <c:pt idx="346">
                  <c:v>282.351762</c:v>
                </c:pt>
                <c:pt idx="347">
                  <c:v>282.470703</c:v>
                </c:pt>
                <c:pt idx="348">
                  <c:v>282.562196</c:v>
                </c:pt>
                <c:pt idx="349">
                  <c:v>282.63256</c:v>
                </c:pt>
                <c:pt idx="350">
                  <c:v>282.6867099999996</c:v>
                </c:pt>
                <c:pt idx="351">
                  <c:v>282.7283439999989</c:v>
                </c:pt>
                <c:pt idx="352">
                  <c:v>282.760382</c:v>
                </c:pt>
                <c:pt idx="353">
                  <c:v>282.785028</c:v>
                </c:pt>
                <c:pt idx="354">
                  <c:v>282.803982</c:v>
                </c:pt>
                <c:pt idx="355">
                  <c:v>282.818555999999</c:v>
                </c:pt>
                <c:pt idx="356">
                  <c:v>282.8297910000001</c:v>
                </c:pt>
                <c:pt idx="357">
                  <c:v>282.838404</c:v>
                </c:pt>
                <c:pt idx="358">
                  <c:v>282.84505</c:v>
                </c:pt>
                <c:pt idx="359">
                  <c:v>282.8501460000001</c:v>
                </c:pt>
                <c:pt idx="360">
                  <c:v>282.85408</c:v>
                </c:pt>
                <c:pt idx="361">
                  <c:v>282.8570900000001</c:v>
                </c:pt>
                <c:pt idx="362">
                  <c:v>282.860041</c:v>
                </c:pt>
                <c:pt idx="363">
                  <c:v>282.8638850000001</c:v>
                </c:pt>
                <c:pt idx="364">
                  <c:v>282.8688620000001</c:v>
                </c:pt>
                <c:pt idx="365">
                  <c:v>282.8753589999992</c:v>
                </c:pt>
                <c:pt idx="366">
                  <c:v>282.883793</c:v>
                </c:pt>
                <c:pt idx="367">
                  <c:v>282.89476</c:v>
                </c:pt>
                <c:pt idx="368">
                  <c:v>282.909006</c:v>
                </c:pt>
                <c:pt idx="369">
                  <c:v>282.927512999999</c:v>
                </c:pt>
                <c:pt idx="370">
                  <c:v>282.9515929999989</c:v>
                </c:pt>
                <c:pt idx="371">
                  <c:v>282.9828860000001</c:v>
                </c:pt>
                <c:pt idx="372">
                  <c:v>283.023595999999</c:v>
                </c:pt>
                <c:pt idx="373">
                  <c:v>283.076495</c:v>
                </c:pt>
                <c:pt idx="374">
                  <c:v>283.1452490000001</c:v>
                </c:pt>
                <c:pt idx="375">
                  <c:v>283.234656</c:v>
                </c:pt>
                <c:pt idx="376">
                  <c:v>283.350885</c:v>
                </c:pt>
                <c:pt idx="377">
                  <c:v>283.5019830000001</c:v>
                </c:pt>
                <c:pt idx="378">
                  <c:v>283.69838</c:v>
                </c:pt>
                <c:pt idx="379">
                  <c:v>283.953726</c:v>
                </c:pt>
                <c:pt idx="380">
                  <c:v>284.2856650000001</c:v>
                </c:pt>
                <c:pt idx="381">
                  <c:v>284.6176030000001</c:v>
                </c:pt>
                <c:pt idx="382">
                  <c:v>284.872949</c:v>
                </c:pt>
                <c:pt idx="383">
                  <c:v>285.0693460000001</c:v>
                </c:pt>
                <c:pt idx="384">
                  <c:v>285.220444</c:v>
                </c:pt>
                <c:pt idx="385">
                  <c:v>285.336673</c:v>
                </c:pt>
                <c:pt idx="386">
                  <c:v>285.42608</c:v>
                </c:pt>
                <c:pt idx="387">
                  <c:v>285.494834</c:v>
                </c:pt>
                <c:pt idx="388">
                  <c:v>285.5477330000001</c:v>
                </c:pt>
                <c:pt idx="389">
                  <c:v>285.588443</c:v>
                </c:pt>
                <c:pt idx="390">
                  <c:v>285.619736</c:v>
                </c:pt>
                <c:pt idx="391">
                  <c:v>285.643816</c:v>
                </c:pt>
                <c:pt idx="392">
                  <c:v>285.662323</c:v>
                </c:pt>
                <c:pt idx="393">
                  <c:v>285.676599</c:v>
                </c:pt>
                <c:pt idx="394">
                  <c:v>285.687536</c:v>
                </c:pt>
                <c:pt idx="395">
                  <c:v>285.69597</c:v>
                </c:pt>
                <c:pt idx="396">
                  <c:v>285.702467</c:v>
                </c:pt>
                <c:pt idx="397">
                  <c:v>285.707444</c:v>
                </c:pt>
                <c:pt idx="398">
                  <c:v>285.711288</c:v>
                </c:pt>
                <c:pt idx="399">
                  <c:v>285.714239</c:v>
                </c:pt>
                <c:pt idx="400">
                  <c:v>285.7172489999999</c:v>
                </c:pt>
                <c:pt idx="401">
                  <c:v>285.721182999999</c:v>
                </c:pt>
                <c:pt idx="402">
                  <c:v>285.726278999999</c:v>
                </c:pt>
                <c:pt idx="403">
                  <c:v>285.732925</c:v>
                </c:pt>
                <c:pt idx="404">
                  <c:v>285.741568</c:v>
                </c:pt>
                <c:pt idx="405">
                  <c:v>285.752773</c:v>
                </c:pt>
                <c:pt idx="406">
                  <c:v>285.767347</c:v>
                </c:pt>
                <c:pt idx="407">
                  <c:v>285.786300999999</c:v>
                </c:pt>
                <c:pt idx="408">
                  <c:v>285.810947</c:v>
                </c:pt>
                <c:pt idx="409">
                  <c:v>285.842985</c:v>
                </c:pt>
                <c:pt idx="410">
                  <c:v>285.884619</c:v>
                </c:pt>
                <c:pt idx="411">
                  <c:v>285.938769999999</c:v>
                </c:pt>
                <c:pt idx="412">
                  <c:v>286.009133</c:v>
                </c:pt>
                <c:pt idx="413">
                  <c:v>286.1006260000001</c:v>
                </c:pt>
                <c:pt idx="414">
                  <c:v>286.219567</c:v>
                </c:pt>
                <c:pt idx="415">
                  <c:v>286.374182</c:v>
                </c:pt>
                <c:pt idx="416">
                  <c:v>286.575197999999</c:v>
                </c:pt>
                <c:pt idx="417">
                  <c:v>286.836504999999</c:v>
                </c:pt>
                <c:pt idx="418">
                  <c:v>287.176222</c:v>
                </c:pt>
                <c:pt idx="419">
                  <c:v>287.617832</c:v>
                </c:pt>
                <c:pt idx="420">
                  <c:v>288.191914999999</c:v>
                </c:pt>
                <c:pt idx="421">
                  <c:v>288.938253999999</c:v>
                </c:pt>
                <c:pt idx="422">
                  <c:v>289.908469</c:v>
                </c:pt>
                <c:pt idx="423">
                  <c:v>291.1697630000001</c:v>
                </c:pt>
                <c:pt idx="424">
                  <c:v>292.8094270000001</c:v>
                </c:pt>
                <c:pt idx="425">
                  <c:v>294.941008</c:v>
                </c:pt>
                <c:pt idx="426">
                  <c:v>297.7120880000001</c:v>
                </c:pt>
                <c:pt idx="427">
                  <c:v>301.3144430000001</c:v>
                </c:pt>
                <c:pt idx="428">
                  <c:v>305.9975209999996</c:v>
                </c:pt>
                <c:pt idx="429">
                  <c:v>312.0855389999989</c:v>
                </c:pt>
                <c:pt idx="430">
                  <c:v>319.999932999999</c:v>
                </c:pt>
                <c:pt idx="431">
                  <c:v>327.9143569999989</c:v>
                </c:pt>
                <c:pt idx="432">
                  <c:v>334.002376</c:v>
                </c:pt>
                <c:pt idx="433">
                  <c:v>338.685453</c:v>
                </c:pt>
                <c:pt idx="434">
                  <c:v>342.287809</c:v>
                </c:pt>
                <c:pt idx="435">
                  <c:v>345.058858</c:v>
                </c:pt>
                <c:pt idx="436">
                  <c:v>347.19044</c:v>
                </c:pt>
                <c:pt idx="437">
                  <c:v>348.8301339999989</c:v>
                </c:pt>
                <c:pt idx="438">
                  <c:v>350.091428</c:v>
                </c:pt>
                <c:pt idx="439">
                  <c:v>351.0616420000001</c:v>
                </c:pt>
                <c:pt idx="440">
                  <c:v>351.8079820000001</c:v>
                </c:pt>
                <c:pt idx="441">
                  <c:v>352.382064</c:v>
                </c:pt>
                <c:pt idx="442">
                  <c:v>352.823675</c:v>
                </c:pt>
                <c:pt idx="443">
                  <c:v>353.163391</c:v>
                </c:pt>
                <c:pt idx="444">
                  <c:v>353.4246979999999</c:v>
                </c:pt>
                <c:pt idx="445">
                  <c:v>353.6256850000001</c:v>
                </c:pt>
                <c:pt idx="446">
                  <c:v>353.7803289999989</c:v>
                </c:pt>
                <c:pt idx="447">
                  <c:v>353.89927</c:v>
                </c:pt>
                <c:pt idx="448">
                  <c:v>353.990763</c:v>
                </c:pt>
                <c:pt idx="449">
                  <c:v>354.061126999999</c:v>
                </c:pt>
                <c:pt idx="450">
                  <c:v>354.115278</c:v>
                </c:pt>
                <c:pt idx="451">
                  <c:v>354.156911</c:v>
                </c:pt>
                <c:pt idx="452">
                  <c:v>354.188949</c:v>
                </c:pt>
                <c:pt idx="453">
                  <c:v>354.213594999999</c:v>
                </c:pt>
                <c:pt idx="454">
                  <c:v>354.2325499999992</c:v>
                </c:pt>
                <c:pt idx="455">
                  <c:v>354.247123</c:v>
                </c:pt>
                <c:pt idx="456">
                  <c:v>354.2583289999992</c:v>
                </c:pt>
                <c:pt idx="457">
                  <c:v>354.266971</c:v>
                </c:pt>
                <c:pt idx="458">
                  <c:v>354.273587</c:v>
                </c:pt>
                <c:pt idx="459">
                  <c:v>354.2787129999989</c:v>
                </c:pt>
                <c:pt idx="460">
                  <c:v>354.2826470000001</c:v>
                </c:pt>
                <c:pt idx="461">
                  <c:v>354.285657</c:v>
                </c:pt>
                <c:pt idx="462">
                  <c:v>354.288608</c:v>
                </c:pt>
                <c:pt idx="463">
                  <c:v>354.292452</c:v>
                </c:pt>
                <c:pt idx="464">
                  <c:v>354.297429</c:v>
                </c:pt>
                <c:pt idx="465">
                  <c:v>354.303926</c:v>
                </c:pt>
                <c:pt idx="466">
                  <c:v>354.31236</c:v>
                </c:pt>
                <c:pt idx="467">
                  <c:v>354.323298</c:v>
                </c:pt>
                <c:pt idx="468">
                  <c:v>354.3375429999999</c:v>
                </c:pt>
                <c:pt idx="469">
                  <c:v>354.35608</c:v>
                </c:pt>
                <c:pt idx="470">
                  <c:v>354.380161</c:v>
                </c:pt>
                <c:pt idx="471">
                  <c:v>354.4114529999989</c:v>
                </c:pt>
                <c:pt idx="472">
                  <c:v>354.4521629999999</c:v>
                </c:pt>
                <c:pt idx="473">
                  <c:v>354.5050620000001</c:v>
                </c:pt>
                <c:pt idx="474">
                  <c:v>354.573816</c:v>
                </c:pt>
                <c:pt idx="475">
                  <c:v>354.663223</c:v>
                </c:pt>
                <c:pt idx="476">
                  <c:v>354.779452</c:v>
                </c:pt>
                <c:pt idx="477">
                  <c:v>354.9305199999987</c:v>
                </c:pt>
                <c:pt idx="478">
                  <c:v>355.1269470000001</c:v>
                </c:pt>
                <c:pt idx="479">
                  <c:v>355.382293</c:v>
                </c:pt>
                <c:pt idx="480">
                  <c:v>355.714232</c:v>
                </c:pt>
                <c:pt idx="481">
                  <c:v>356.04617</c:v>
                </c:pt>
                <c:pt idx="482">
                  <c:v>356.301515999999</c:v>
                </c:pt>
                <c:pt idx="483">
                  <c:v>356.497913999999</c:v>
                </c:pt>
                <c:pt idx="484">
                  <c:v>356.6490110000001</c:v>
                </c:pt>
                <c:pt idx="485">
                  <c:v>356.76524</c:v>
                </c:pt>
                <c:pt idx="486">
                  <c:v>356.854618</c:v>
                </c:pt>
                <c:pt idx="487">
                  <c:v>356.923401</c:v>
                </c:pt>
                <c:pt idx="488">
                  <c:v>356.976299999999</c:v>
                </c:pt>
                <c:pt idx="489">
                  <c:v>357.016981</c:v>
                </c:pt>
                <c:pt idx="490">
                  <c:v>357.0483029999999</c:v>
                </c:pt>
                <c:pt idx="491">
                  <c:v>357.072383</c:v>
                </c:pt>
                <c:pt idx="492">
                  <c:v>357.09089</c:v>
                </c:pt>
                <c:pt idx="493">
                  <c:v>357.105136</c:v>
                </c:pt>
                <c:pt idx="494">
                  <c:v>357.116103</c:v>
                </c:pt>
                <c:pt idx="495">
                  <c:v>357.124537</c:v>
                </c:pt>
                <c:pt idx="496">
                  <c:v>357.131004</c:v>
                </c:pt>
                <c:pt idx="497">
                  <c:v>357.136010999999</c:v>
                </c:pt>
                <c:pt idx="498">
                  <c:v>357.1398560000001</c:v>
                </c:pt>
                <c:pt idx="499">
                  <c:v>357.1428060000001</c:v>
                </c:pt>
                <c:pt idx="500">
                  <c:v>357.145816</c:v>
                </c:pt>
                <c:pt idx="501">
                  <c:v>357.1497500000001</c:v>
                </c:pt>
                <c:pt idx="502">
                  <c:v>357.154846</c:v>
                </c:pt>
                <c:pt idx="503">
                  <c:v>357.1614920000001</c:v>
                </c:pt>
                <c:pt idx="504">
                  <c:v>357.170105</c:v>
                </c:pt>
                <c:pt idx="505">
                  <c:v>357.18134</c:v>
                </c:pt>
                <c:pt idx="506">
                  <c:v>357.195914</c:v>
                </c:pt>
                <c:pt idx="507">
                  <c:v>357.214868</c:v>
                </c:pt>
                <c:pt idx="508">
                  <c:v>357.239514999999</c:v>
                </c:pt>
                <c:pt idx="509">
                  <c:v>357.271551999999</c:v>
                </c:pt>
                <c:pt idx="510">
                  <c:v>357.313186</c:v>
                </c:pt>
                <c:pt idx="511">
                  <c:v>357.367307</c:v>
                </c:pt>
                <c:pt idx="512">
                  <c:v>357.4376999999996</c:v>
                </c:pt>
                <c:pt idx="513">
                  <c:v>357.529193</c:v>
                </c:pt>
                <c:pt idx="514">
                  <c:v>357.648134</c:v>
                </c:pt>
                <c:pt idx="515">
                  <c:v>357.802749</c:v>
                </c:pt>
                <c:pt idx="516">
                  <c:v>358.003765</c:v>
                </c:pt>
                <c:pt idx="517">
                  <c:v>358.265072</c:v>
                </c:pt>
                <c:pt idx="518">
                  <c:v>358.604759</c:v>
                </c:pt>
                <c:pt idx="519">
                  <c:v>359.04637</c:v>
                </c:pt>
                <c:pt idx="520">
                  <c:v>359.6204820000001</c:v>
                </c:pt>
                <c:pt idx="521">
                  <c:v>360.366791</c:v>
                </c:pt>
                <c:pt idx="522">
                  <c:v>361.337036</c:v>
                </c:pt>
                <c:pt idx="523">
                  <c:v>362.598329999999</c:v>
                </c:pt>
                <c:pt idx="524">
                  <c:v>364.237994</c:v>
                </c:pt>
                <c:pt idx="525">
                  <c:v>366.3695750000001</c:v>
                </c:pt>
                <c:pt idx="526">
                  <c:v>369.1406250000001</c:v>
                </c:pt>
                <c:pt idx="527">
                  <c:v>372.743011</c:v>
                </c:pt>
                <c:pt idx="528">
                  <c:v>377.4260879999989</c:v>
                </c:pt>
                <c:pt idx="529">
                  <c:v>383.514106</c:v>
                </c:pt>
                <c:pt idx="530">
                  <c:v>391.428499999999</c:v>
                </c:pt>
                <c:pt idx="531">
                  <c:v>399.3429240000001</c:v>
                </c:pt>
                <c:pt idx="532">
                  <c:v>405.4309129999989</c:v>
                </c:pt>
                <c:pt idx="533">
                  <c:v>410.1139900000001</c:v>
                </c:pt>
                <c:pt idx="534">
                  <c:v>413.716375999999</c:v>
                </c:pt>
                <c:pt idx="535">
                  <c:v>416.487426</c:v>
                </c:pt>
                <c:pt idx="536">
                  <c:v>418.6190070000001</c:v>
                </c:pt>
                <c:pt idx="537">
                  <c:v>420.258701</c:v>
                </c:pt>
                <c:pt idx="538">
                  <c:v>421.519965</c:v>
                </c:pt>
                <c:pt idx="539">
                  <c:v>422.4902089999989</c:v>
                </c:pt>
                <c:pt idx="540">
                  <c:v>423.2365189999987</c:v>
                </c:pt>
                <c:pt idx="541">
                  <c:v>423.8106310000001</c:v>
                </c:pt>
                <c:pt idx="542">
                  <c:v>424.2522420000001</c:v>
                </c:pt>
                <c:pt idx="543">
                  <c:v>424.5919289999989</c:v>
                </c:pt>
                <c:pt idx="544">
                  <c:v>424.853265</c:v>
                </c:pt>
                <c:pt idx="545">
                  <c:v>425.0542520000001</c:v>
                </c:pt>
                <c:pt idx="546">
                  <c:v>425.2088670000001</c:v>
                </c:pt>
                <c:pt idx="547">
                  <c:v>425.327808</c:v>
                </c:pt>
                <c:pt idx="548">
                  <c:v>425.419301</c:v>
                </c:pt>
                <c:pt idx="549">
                  <c:v>425.489694</c:v>
                </c:pt>
                <c:pt idx="550">
                  <c:v>425.5438150000001</c:v>
                </c:pt>
                <c:pt idx="551">
                  <c:v>425.585479</c:v>
                </c:pt>
                <c:pt idx="552">
                  <c:v>425.617516</c:v>
                </c:pt>
                <c:pt idx="553">
                  <c:v>425.642133</c:v>
                </c:pt>
                <c:pt idx="554">
                  <c:v>425.6610870000001</c:v>
                </c:pt>
                <c:pt idx="555">
                  <c:v>425.6756900000001</c:v>
                </c:pt>
                <c:pt idx="556">
                  <c:v>425.686896</c:v>
                </c:pt>
                <c:pt idx="557">
                  <c:v>425.695509</c:v>
                </c:pt>
                <c:pt idx="558">
                  <c:v>425.7021549999992</c:v>
                </c:pt>
                <c:pt idx="559">
                  <c:v>425.707251</c:v>
                </c:pt>
                <c:pt idx="560">
                  <c:v>425.711184999999</c:v>
                </c:pt>
                <c:pt idx="561">
                  <c:v>425.7142250000001</c:v>
                </c:pt>
                <c:pt idx="562">
                  <c:v>425.717174999999</c:v>
                </c:pt>
                <c:pt idx="563">
                  <c:v>425.72099</c:v>
                </c:pt>
                <c:pt idx="564">
                  <c:v>425.725996</c:v>
                </c:pt>
                <c:pt idx="565">
                  <c:v>425.732464</c:v>
                </c:pt>
                <c:pt idx="566">
                  <c:v>425.740898</c:v>
                </c:pt>
                <c:pt idx="567">
                  <c:v>425.751865</c:v>
                </c:pt>
                <c:pt idx="568">
                  <c:v>425.766109999999</c:v>
                </c:pt>
                <c:pt idx="569">
                  <c:v>425.7846470000001</c:v>
                </c:pt>
                <c:pt idx="570">
                  <c:v>425.808728</c:v>
                </c:pt>
                <c:pt idx="571">
                  <c:v>425.8400200000001</c:v>
                </c:pt>
                <c:pt idx="572">
                  <c:v>425.8807</c:v>
                </c:pt>
                <c:pt idx="573">
                  <c:v>425.9335989999989</c:v>
                </c:pt>
                <c:pt idx="574">
                  <c:v>426.002383</c:v>
                </c:pt>
                <c:pt idx="575">
                  <c:v>426.0917899999992</c:v>
                </c:pt>
                <c:pt idx="576">
                  <c:v>426.207989</c:v>
                </c:pt>
                <c:pt idx="577">
                  <c:v>426.3590870000001</c:v>
                </c:pt>
                <c:pt idx="578">
                  <c:v>426.555514</c:v>
                </c:pt>
                <c:pt idx="579">
                  <c:v>426.8108310000001</c:v>
                </c:pt>
                <c:pt idx="580">
                  <c:v>427.142799</c:v>
                </c:pt>
                <c:pt idx="581">
                  <c:v>427.4747369999992</c:v>
                </c:pt>
                <c:pt idx="582">
                  <c:v>427.7300539999989</c:v>
                </c:pt>
                <c:pt idx="583">
                  <c:v>427.926481</c:v>
                </c:pt>
                <c:pt idx="584">
                  <c:v>428.077579</c:v>
                </c:pt>
                <c:pt idx="585">
                  <c:v>428.193778</c:v>
                </c:pt>
                <c:pt idx="586">
                  <c:v>428.2831849999992</c:v>
                </c:pt>
                <c:pt idx="587">
                  <c:v>428.351969</c:v>
                </c:pt>
                <c:pt idx="588">
                  <c:v>428.404868</c:v>
                </c:pt>
                <c:pt idx="589">
                  <c:v>428.445548</c:v>
                </c:pt>
                <c:pt idx="590">
                  <c:v>428.47684</c:v>
                </c:pt>
                <c:pt idx="591">
                  <c:v>428.5009210000001</c:v>
                </c:pt>
                <c:pt idx="592">
                  <c:v>428.519458</c:v>
                </c:pt>
                <c:pt idx="593">
                  <c:v>428.5337029999992</c:v>
                </c:pt>
                <c:pt idx="594">
                  <c:v>428.5446700000001</c:v>
                </c:pt>
                <c:pt idx="595">
                  <c:v>428.553104</c:v>
                </c:pt>
                <c:pt idx="596">
                  <c:v>428.5595720000001</c:v>
                </c:pt>
                <c:pt idx="597">
                  <c:v>428.5645779999999</c:v>
                </c:pt>
                <c:pt idx="598">
                  <c:v>428.568393</c:v>
                </c:pt>
                <c:pt idx="599">
                  <c:v>428.571343</c:v>
                </c:pt>
                <c:pt idx="600">
                  <c:v>428.574383</c:v>
                </c:pt>
                <c:pt idx="601">
                  <c:v>428.578316999999</c:v>
                </c:pt>
                <c:pt idx="602">
                  <c:v>428.583413</c:v>
                </c:pt>
                <c:pt idx="603">
                  <c:v>428.5900589999989</c:v>
                </c:pt>
                <c:pt idx="604">
                  <c:v>428.598672</c:v>
                </c:pt>
                <c:pt idx="605">
                  <c:v>428.609878</c:v>
                </c:pt>
                <c:pt idx="606">
                  <c:v>428.6244810000001</c:v>
                </c:pt>
                <c:pt idx="607">
                  <c:v>428.643435</c:v>
                </c:pt>
                <c:pt idx="608">
                  <c:v>428.668052</c:v>
                </c:pt>
                <c:pt idx="609">
                  <c:v>428.700089</c:v>
                </c:pt>
                <c:pt idx="610">
                  <c:v>428.741753</c:v>
                </c:pt>
                <c:pt idx="611">
                  <c:v>428.795874</c:v>
                </c:pt>
                <c:pt idx="612">
                  <c:v>428.8662670000001</c:v>
                </c:pt>
                <c:pt idx="613">
                  <c:v>428.95776</c:v>
                </c:pt>
                <c:pt idx="614">
                  <c:v>429.076701</c:v>
                </c:pt>
                <c:pt idx="615">
                  <c:v>429.2313159999987</c:v>
                </c:pt>
                <c:pt idx="616">
                  <c:v>429.432332999999</c:v>
                </c:pt>
                <c:pt idx="617">
                  <c:v>429.693639</c:v>
                </c:pt>
                <c:pt idx="618">
                  <c:v>430.033325999999</c:v>
                </c:pt>
                <c:pt idx="619">
                  <c:v>430.474937</c:v>
                </c:pt>
                <c:pt idx="620">
                  <c:v>431.049049</c:v>
                </c:pt>
                <c:pt idx="621">
                  <c:v>431.7953589999989</c:v>
                </c:pt>
                <c:pt idx="622">
                  <c:v>432.765603</c:v>
                </c:pt>
                <c:pt idx="623">
                  <c:v>434.026867</c:v>
                </c:pt>
                <c:pt idx="624">
                  <c:v>435.6665610000001</c:v>
                </c:pt>
                <c:pt idx="625">
                  <c:v>437.798141999999</c:v>
                </c:pt>
                <c:pt idx="626">
                  <c:v>440.569192</c:v>
                </c:pt>
                <c:pt idx="627">
                  <c:v>444.171578</c:v>
                </c:pt>
                <c:pt idx="628">
                  <c:v>448.8546550000001</c:v>
                </c:pt>
                <c:pt idx="629">
                  <c:v>454.9426440000001</c:v>
                </c:pt>
                <c:pt idx="630">
                  <c:v>462.8570680000001</c:v>
                </c:pt>
                <c:pt idx="631">
                  <c:v>470.771462</c:v>
                </c:pt>
                <c:pt idx="632">
                  <c:v>476.85948</c:v>
                </c:pt>
                <c:pt idx="633">
                  <c:v>481.542557</c:v>
                </c:pt>
                <c:pt idx="634">
                  <c:v>485.144943</c:v>
                </c:pt>
                <c:pt idx="635">
                  <c:v>487.915993</c:v>
                </c:pt>
                <c:pt idx="636">
                  <c:v>490.047574</c:v>
                </c:pt>
                <c:pt idx="637">
                  <c:v>491.687238</c:v>
                </c:pt>
                <c:pt idx="638">
                  <c:v>492.948531999999</c:v>
                </c:pt>
                <c:pt idx="639">
                  <c:v>493.918776999999</c:v>
                </c:pt>
                <c:pt idx="640">
                  <c:v>494.6650860000001</c:v>
                </c:pt>
                <c:pt idx="641">
                  <c:v>495.2391979999989</c:v>
                </c:pt>
                <c:pt idx="642">
                  <c:v>495.680809</c:v>
                </c:pt>
                <c:pt idx="643">
                  <c:v>496.020496</c:v>
                </c:pt>
                <c:pt idx="644">
                  <c:v>496.281803</c:v>
                </c:pt>
                <c:pt idx="645">
                  <c:v>496.4828189999996</c:v>
                </c:pt>
                <c:pt idx="646">
                  <c:v>496.637434</c:v>
                </c:pt>
                <c:pt idx="647">
                  <c:v>496.756374999999</c:v>
                </c:pt>
                <c:pt idx="648">
                  <c:v>496.847868</c:v>
                </c:pt>
                <c:pt idx="649">
                  <c:v>496.918261</c:v>
                </c:pt>
                <c:pt idx="650">
                  <c:v>496.9723820000001</c:v>
                </c:pt>
                <c:pt idx="651">
                  <c:v>497.014016</c:v>
                </c:pt>
                <c:pt idx="652">
                  <c:v>497.046053</c:v>
                </c:pt>
                <c:pt idx="653">
                  <c:v>497.0707</c:v>
                </c:pt>
                <c:pt idx="654">
                  <c:v>497.0896540000001</c:v>
                </c:pt>
                <c:pt idx="655">
                  <c:v>497.1042280000001</c:v>
                </c:pt>
                <c:pt idx="656">
                  <c:v>497.1154630000001</c:v>
                </c:pt>
                <c:pt idx="657">
                  <c:v>497.1240760000001</c:v>
                </c:pt>
                <c:pt idx="658">
                  <c:v>497.130722</c:v>
                </c:pt>
                <c:pt idx="659">
                  <c:v>497.135818</c:v>
                </c:pt>
                <c:pt idx="660">
                  <c:v>497.139752</c:v>
                </c:pt>
                <c:pt idx="661">
                  <c:v>497.1427620000001</c:v>
                </c:pt>
                <c:pt idx="662">
                  <c:v>497.1457120000001</c:v>
                </c:pt>
                <c:pt idx="663">
                  <c:v>497.1495570000001</c:v>
                </c:pt>
                <c:pt idx="664">
                  <c:v>497.1545640000001</c:v>
                </c:pt>
                <c:pt idx="665">
                  <c:v>497.161031</c:v>
                </c:pt>
                <c:pt idx="666">
                  <c:v>497.1694650000001</c:v>
                </c:pt>
                <c:pt idx="667">
                  <c:v>497.1804320000001</c:v>
                </c:pt>
                <c:pt idx="668">
                  <c:v>497.194678</c:v>
                </c:pt>
                <c:pt idx="669">
                  <c:v>497.213185</c:v>
                </c:pt>
                <c:pt idx="670">
                  <c:v>497.237265</c:v>
                </c:pt>
                <c:pt idx="671">
                  <c:v>497.268587</c:v>
                </c:pt>
                <c:pt idx="672">
                  <c:v>497.3092680000001</c:v>
                </c:pt>
                <c:pt idx="673">
                  <c:v>497.3621670000001</c:v>
                </c:pt>
                <c:pt idx="674">
                  <c:v>497.430949999999</c:v>
                </c:pt>
                <c:pt idx="675">
                  <c:v>497.5203279999996</c:v>
                </c:pt>
                <c:pt idx="676">
                  <c:v>497.636556999999</c:v>
                </c:pt>
                <c:pt idx="677">
                  <c:v>497.787654</c:v>
                </c:pt>
                <c:pt idx="678">
                  <c:v>497.984052</c:v>
                </c:pt>
                <c:pt idx="679">
                  <c:v>498.2393979999989</c:v>
                </c:pt>
                <c:pt idx="680">
                  <c:v>498.571335999999</c:v>
                </c:pt>
                <c:pt idx="681">
                  <c:v>498.903275</c:v>
                </c:pt>
                <c:pt idx="682">
                  <c:v>499.1586210000001</c:v>
                </c:pt>
                <c:pt idx="683">
                  <c:v>499.355048</c:v>
                </c:pt>
                <c:pt idx="684">
                  <c:v>499.506115999999</c:v>
                </c:pt>
                <c:pt idx="685">
                  <c:v>499.6223450000001</c:v>
                </c:pt>
                <c:pt idx="686">
                  <c:v>499.711751999999</c:v>
                </c:pt>
                <c:pt idx="687">
                  <c:v>499.780505999999</c:v>
                </c:pt>
                <c:pt idx="688">
                  <c:v>499.833405</c:v>
                </c:pt>
                <c:pt idx="689">
                  <c:v>499.874115</c:v>
                </c:pt>
                <c:pt idx="690">
                  <c:v>499.905407</c:v>
                </c:pt>
                <c:pt idx="691">
                  <c:v>499.929488</c:v>
                </c:pt>
                <c:pt idx="692">
                  <c:v>499.948025</c:v>
                </c:pt>
                <c:pt idx="693">
                  <c:v>499.96227</c:v>
                </c:pt>
                <c:pt idx="694">
                  <c:v>499.9732079999989</c:v>
                </c:pt>
                <c:pt idx="695">
                  <c:v>499.981642</c:v>
                </c:pt>
                <c:pt idx="696">
                  <c:v>499.9881389999987</c:v>
                </c:pt>
                <c:pt idx="697">
                  <c:v>499.9931159999986</c:v>
                </c:pt>
                <c:pt idx="698">
                  <c:v>499.9969599999988</c:v>
                </c:pt>
                <c:pt idx="699">
                  <c:v>499.999910999999</c:v>
                </c:pt>
                <c:pt idx="700">
                  <c:v>500.0029210000001</c:v>
                </c:pt>
                <c:pt idx="701">
                  <c:v>500.006855</c:v>
                </c:pt>
                <c:pt idx="702">
                  <c:v>500.011981</c:v>
                </c:pt>
                <c:pt idx="703">
                  <c:v>500.018596999999</c:v>
                </c:pt>
                <c:pt idx="704">
                  <c:v>500.027239</c:v>
                </c:pt>
                <c:pt idx="705">
                  <c:v>500.038445</c:v>
                </c:pt>
                <c:pt idx="706">
                  <c:v>500.053048</c:v>
                </c:pt>
                <c:pt idx="707">
                  <c:v>500.0720020000001</c:v>
                </c:pt>
                <c:pt idx="708">
                  <c:v>500.096618999999</c:v>
                </c:pt>
                <c:pt idx="709">
                  <c:v>500.1286860000001</c:v>
                </c:pt>
                <c:pt idx="710">
                  <c:v>500.17029</c:v>
                </c:pt>
                <c:pt idx="711">
                  <c:v>500.224411</c:v>
                </c:pt>
                <c:pt idx="712">
                  <c:v>500.2948050000001</c:v>
                </c:pt>
                <c:pt idx="713">
                  <c:v>500.386298</c:v>
                </c:pt>
                <c:pt idx="714">
                  <c:v>500.505269</c:v>
                </c:pt>
                <c:pt idx="715">
                  <c:v>500.6598830000003</c:v>
                </c:pt>
                <c:pt idx="716">
                  <c:v>500.8608700000001</c:v>
                </c:pt>
                <c:pt idx="717">
                  <c:v>501.122177</c:v>
                </c:pt>
                <c:pt idx="718">
                  <c:v>501.461864</c:v>
                </c:pt>
                <c:pt idx="719">
                  <c:v>501.903474</c:v>
                </c:pt>
                <c:pt idx="720">
                  <c:v>502.477586</c:v>
                </c:pt>
                <c:pt idx="721">
                  <c:v>503.223896</c:v>
                </c:pt>
                <c:pt idx="722">
                  <c:v>504.1941400000001</c:v>
                </c:pt>
                <c:pt idx="723">
                  <c:v>505.455434</c:v>
                </c:pt>
                <c:pt idx="724">
                  <c:v>507.095098</c:v>
                </c:pt>
                <c:pt idx="725">
                  <c:v>509.22668</c:v>
                </c:pt>
                <c:pt idx="726">
                  <c:v>511.997758999999</c:v>
                </c:pt>
                <c:pt idx="727">
                  <c:v>515.600145</c:v>
                </c:pt>
                <c:pt idx="728">
                  <c:v>520.283222</c:v>
                </c:pt>
                <c:pt idx="729">
                  <c:v>526.3712409999994</c:v>
                </c:pt>
                <c:pt idx="730">
                  <c:v>534.285605</c:v>
                </c:pt>
                <c:pt idx="731">
                  <c:v>542.2000290000001</c:v>
                </c:pt>
                <c:pt idx="732">
                  <c:v>548.2880470000005</c:v>
                </c:pt>
                <c:pt idx="733">
                  <c:v>552.9711249999988</c:v>
                </c:pt>
                <c:pt idx="734">
                  <c:v>556.5735100000001</c:v>
                </c:pt>
                <c:pt idx="735">
                  <c:v>559.3445300000001</c:v>
                </c:pt>
                <c:pt idx="736">
                  <c:v>561.4761110000001</c:v>
                </c:pt>
                <c:pt idx="737">
                  <c:v>563.1158350000001</c:v>
                </c:pt>
                <c:pt idx="738">
                  <c:v>564.3770689999988</c:v>
                </c:pt>
                <c:pt idx="739">
                  <c:v>565.3473139999984</c:v>
                </c:pt>
                <c:pt idx="740">
                  <c:v>566.093624</c:v>
                </c:pt>
                <c:pt idx="741">
                  <c:v>566.6677360000001</c:v>
                </c:pt>
                <c:pt idx="742">
                  <c:v>567.1093460000001</c:v>
                </c:pt>
                <c:pt idx="743">
                  <c:v>567.449033</c:v>
                </c:pt>
                <c:pt idx="744">
                  <c:v>567.7103400000005</c:v>
                </c:pt>
                <c:pt idx="745">
                  <c:v>567.9113860000001</c:v>
                </c:pt>
                <c:pt idx="746">
                  <c:v>568.0660009999988</c:v>
                </c:pt>
                <c:pt idx="747">
                  <c:v>568.184912</c:v>
                </c:pt>
                <c:pt idx="748">
                  <c:v>568.2764050000001</c:v>
                </c:pt>
                <c:pt idx="749">
                  <c:v>568.3467979999994</c:v>
                </c:pt>
                <c:pt idx="750">
                  <c:v>568.4009189999994</c:v>
                </c:pt>
                <c:pt idx="751">
                  <c:v>568.4425829999988</c:v>
                </c:pt>
                <c:pt idx="752">
                  <c:v>568.47465</c:v>
                </c:pt>
                <c:pt idx="753">
                  <c:v>568.4992669999988</c:v>
                </c:pt>
                <c:pt idx="754">
                  <c:v>568.5182209999994</c:v>
                </c:pt>
                <c:pt idx="755">
                  <c:v>568.5328249999986</c:v>
                </c:pt>
                <c:pt idx="756">
                  <c:v>568.54403</c:v>
                </c:pt>
                <c:pt idx="757">
                  <c:v>568.5526129999982</c:v>
                </c:pt>
                <c:pt idx="758">
                  <c:v>568.5592889999994</c:v>
                </c:pt>
                <c:pt idx="759">
                  <c:v>568.5643550000001</c:v>
                </c:pt>
                <c:pt idx="760">
                  <c:v>568.5682889999994</c:v>
                </c:pt>
                <c:pt idx="761">
                  <c:v>568.571329</c:v>
                </c:pt>
                <c:pt idx="762">
                  <c:v>568.5743090000001</c:v>
                </c:pt>
                <c:pt idx="763">
                  <c:v>568.578124</c:v>
                </c:pt>
                <c:pt idx="764">
                  <c:v>568.5831310000005</c:v>
                </c:pt>
                <c:pt idx="765">
                  <c:v>568.589568</c:v>
                </c:pt>
                <c:pt idx="766">
                  <c:v>568.5980320000005</c:v>
                </c:pt>
                <c:pt idx="767">
                  <c:v>568.608999</c:v>
                </c:pt>
                <c:pt idx="768">
                  <c:v>568.623245</c:v>
                </c:pt>
                <c:pt idx="769">
                  <c:v>568.641782</c:v>
                </c:pt>
                <c:pt idx="770">
                  <c:v>568.6658020000001</c:v>
                </c:pt>
                <c:pt idx="771">
                  <c:v>568.6971550000001</c:v>
                </c:pt>
                <c:pt idx="772">
                  <c:v>568.7378050000001</c:v>
                </c:pt>
                <c:pt idx="773">
                  <c:v>568.790734</c:v>
                </c:pt>
                <c:pt idx="774">
                  <c:v>568.8595179999984</c:v>
                </c:pt>
                <c:pt idx="775">
                  <c:v>568.9489249999988</c:v>
                </c:pt>
                <c:pt idx="776">
                  <c:v>569.0650939999994</c:v>
                </c:pt>
                <c:pt idx="777">
                  <c:v>569.2161920000001</c:v>
                </c:pt>
                <c:pt idx="778">
                  <c:v>569.4126489999985</c:v>
                </c:pt>
                <c:pt idx="779">
                  <c:v>569.6679350000001</c:v>
                </c:pt>
                <c:pt idx="780">
                  <c:v>569.999874</c:v>
                </c:pt>
                <c:pt idx="781">
                  <c:v>570.3318720000001</c:v>
                </c:pt>
                <c:pt idx="782">
                  <c:v>570.5871579999994</c:v>
                </c:pt>
                <c:pt idx="783">
                  <c:v>570.783615</c:v>
                </c:pt>
                <c:pt idx="784">
                  <c:v>570.934713</c:v>
                </c:pt>
                <c:pt idx="785">
                  <c:v>571.0508820000001</c:v>
                </c:pt>
                <c:pt idx="786">
                  <c:v>571.1402889999994</c:v>
                </c:pt>
                <c:pt idx="787">
                  <c:v>571.209073</c:v>
                </c:pt>
                <c:pt idx="788">
                  <c:v>571.2620019999994</c:v>
                </c:pt>
                <c:pt idx="789">
                  <c:v>571.3026519999983</c:v>
                </c:pt>
                <c:pt idx="790">
                  <c:v>571.3339450000001</c:v>
                </c:pt>
                <c:pt idx="791">
                  <c:v>571.3580249999985</c:v>
                </c:pt>
                <c:pt idx="792">
                  <c:v>571.3765619999994</c:v>
                </c:pt>
                <c:pt idx="793">
                  <c:v>571.390808</c:v>
                </c:pt>
                <c:pt idx="794">
                  <c:v>571.401775</c:v>
                </c:pt>
                <c:pt idx="795">
                  <c:v>571.4102389999994</c:v>
                </c:pt>
                <c:pt idx="796">
                  <c:v>571.4166759999994</c:v>
                </c:pt>
                <c:pt idx="797">
                  <c:v>571.4216829999988</c:v>
                </c:pt>
                <c:pt idx="798">
                  <c:v>571.4254980000001</c:v>
                </c:pt>
                <c:pt idx="799">
                  <c:v>571.428478</c:v>
                </c:pt>
                <c:pt idx="800">
                  <c:v>571.4315179999984</c:v>
                </c:pt>
                <c:pt idx="801">
                  <c:v>571.4354519999994</c:v>
                </c:pt>
                <c:pt idx="802">
                  <c:v>571.4405179999985</c:v>
                </c:pt>
                <c:pt idx="803">
                  <c:v>571.4471339999988</c:v>
                </c:pt>
                <c:pt idx="804">
                  <c:v>571.4557770000001</c:v>
                </c:pt>
                <c:pt idx="805">
                  <c:v>571.4669819999988</c:v>
                </c:pt>
                <c:pt idx="806">
                  <c:v>571.4815860000001</c:v>
                </c:pt>
                <c:pt idx="807">
                  <c:v>571.50054</c:v>
                </c:pt>
                <c:pt idx="808">
                  <c:v>571.5251559999994</c:v>
                </c:pt>
                <c:pt idx="809">
                  <c:v>571.5572239999975</c:v>
                </c:pt>
                <c:pt idx="810">
                  <c:v>571.5988870000005</c:v>
                </c:pt>
                <c:pt idx="811">
                  <c:v>571.653008</c:v>
                </c:pt>
                <c:pt idx="812">
                  <c:v>571.7234020000001</c:v>
                </c:pt>
                <c:pt idx="813">
                  <c:v>571.8148950000001</c:v>
                </c:pt>
                <c:pt idx="814">
                  <c:v>571.9338060000001</c:v>
                </c:pt>
                <c:pt idx="815">
                  <c:v>572.08842</c:v>
                </c:pt>
                <c:pt idx="816">
                  <c:v>572.2894070000005</c:v>
                </c:pt>
                <c:pt idx="817">
                  <c:v>572.550774</c:v>
                </c:pt>
                <c:pt idx="818">
                  <c:v>572.8904600000001</c:v>
                </c:pt>
                <c:pt idx="819">
                  <c:v>573.3320709999994</c:v>
                </c:pt>
                <c:pt idx="820">
                  <c:v>573.9061830000001</c:v>
                </c:pt>
                <c:pt idx="821">
                  <c:v>574.6524929999994</c:v>
                </c:pt>
                <c:pt idx="822">
                  <c:v>575.6226780000001</c:v>
                </c:pt>
                <c:pt idx="823">
                  <c:v>576.8839720000001</c:v>
                </c:pt>
                <c:pt idx="824">
                  <c:v>578.5236950000001</c:v>
                </c:pt>
                <c:pt idx="825">
                  <c:v>580.6552770000001</c:v>
                </c:pt>
                <c:pt idx="826">
                  <c:v>583.4262969999984</c:v>
                </c:pt>
                <c:pt idx="827">
                  <c:v>587.0286820000001</c:v>
                </c:pt>
                <c:pt idx="828">
                  <c:v>591.71176</c:v>
                </c:pt>
                <c:pt idx="829">
                  <c:v>597.799778000001</c:v>
                </c:pt>
                <c:pt idx="830">
                  <c:v>605.7142020000001</c:v>
                </c:pt>
                <c:pt idx="831">
                  <c:v>613.6285660000001</c:v>
                </c:pt>
                <c:pt idx="832">
                  <c:v>619.716585</c:v>
                </c:pt>
                <c:pt idx="833">
                  <c:v>624.3996619999994</c:v>
                </c:pt>
                <c:pt idx="834">
                  <c:v>628.0020480000001</c:v>
                </c:pt>
                <c:pt idx="835">
                  <c:v>630.773127</c:v>
                </c:pt>
                <c:pt idx="836">
                  <c:v>632.904708</c:v>
                </c:pt>
                <c:pt idx="837">
                  <c:v>634.5443730000001</c:v>
                </c:pt>
                <c:pt idx="838">
                  <c:v>635.8056659999984</c:v>
                </c:pt>
                <c:pt idx="839">
                  <c:v>636.7758510000005</c:v>
                </c:pt>
                <c:pt idx="840">
                  <c:v>637.5222209999978</c:v>
                </c:pt>
                <c:pt idx="841">
                  <c:v>638.0963330000001</c:v>
                </c:pt>
                <c:pt idx="842">
                  <c:v>638.5379429999994</c:v>
                </c:pt>
                <c:pt idx="843">
                  <c:v>638.8776300000001</c:v>
                </c:pt>
                <c:pt idx="844">
                  <c:v>639.1389370000001</c:v>
                </c:pt>
                <c:pt idx="845">
                  <c:v>639.3399239999985</c:v>
                </c:pt>
                <c:pt idx="846">
                  <c:v>639.494538</c:v>
                </c:pt>
                <c:pt idx="847">
                  <c:v>639.613509</c:v>
                </c:pt>
                <c:pt idx="848">
                  <c:v>639.705002</c:v>
                </c:pt>
                <c:pt idx="849">
                  <c:v>639.775395</c:v>
                </c:pt>
                <c:pt idx="850">
                  <c:v>639.8295159999988</c:v>
                </c:pt>
                <c:pt idx="851">
                  <c:v>639.8711199999988</c:v>
                </c:pt>
                <c:pt idx="852">
                  <c:v>639.903188</c:v>
                </c:pt>
                <c:pt idx="853">
                  <c:v>639.9278039999994</c:v>
                </c:pt>
                <c:pt idx="854">
                  <c:v>639.9467589999994</c:v>
                </c:pt>
                <c:pt idx="855">
                  <c:v>639.9613619999989</c:v>
                </c:pt>
                <c:pt idx="856">
                  <c:v>639.9725679999988</c:v>
                </c:pt>
                <c:pt idx="857">
                  <c:v>639.9812099999994</c:v>
                </c:pt>
                <c:pt idx="858">
                  <c:v>639.9878259999994</c:v>
                </c:pt>
                <c:pt idx="859">
                  <c:v>639.9929520000001</c:v>
                </c:pt>
                <c:pt idx="860">
                  <c:v>639.996886</c:v>
                </c:pt>
                <c:pt idx="861">
                  <c:v>639.9998660000001</c:v>
                </c:pt>
                <c:pt idx="862">
                  <c:v>640.0028470000001</c:v>
                </c:pt>
                <c:pt idx="863">
                  <c:v>640.0066609999989</c:v>
                </c:pt>
                <c:pt idx="864">
                  <c:v>640.0116679999984</c:v>
                </c:pt>
                <c:pt idx="865">
                  <c:v>640.0181650000001</c:v>
                </c:pt>
                <c:pt idx="866">
                  <c:v>640.0265689999985</c:v>
                </c:pt>
                <c:pt idx="867">
                  <c:v>640.0375369999994</c:v>
                </c:pt>
                <c:pt idx="868">
                  <c:v>640.0517820000001</c:v>
                </c:pt>
                <c:pt idx="869">
                  <c:v>640.070319</c:v>
                </c:pt>
                <c:pt idx="870">
                  <c:v>640.0943990000001</c:v>
                </c:pt>
                <c:pt idx="871">
                  <c:v>640.1256920000001</c:v>
                </c:pt>
                <c:pt idx="872">
                  <c:v>640.1664020000001</c:v>
                </c:pt>
                <c:pt idx="873">
                  <c:v>640.219271</c:v>
                </c:pt>
                <c:pt idx="874">
                  <c:v>640.2880550000005</c:v>
                </c:pt>
                <c:pt idx="875">
                  <c:v>640.3774619999994</c:v>
                </c:pt>
                <c:pt idx="876">
                  <c:v>640.493691</c:v>
                </c:pt>
                <c:pt idx="877">
                  <c:v>640.6447890000001</c:v>
                </c:pt>
                <c:pt idx="878">
                  <c:v>640.8411859999987</c:v>
                </c:pt>
                <c:pt idx="879">
                  <c:v>641.0965320000001</c:v>
                </c:pt>
                <c:pt idx="880">
                  <c:v>641.4284710000001</c:v>
                </c:pt>
                <c:pt idx="881">
                  <c:v>641.760409</c:v>
                </c:pt>
                <c:pt idx="882">
                  <c:v>642.015755</c:v>
                </c:pt>
                <c:pt idx="883">
                  <c:v>642.2121520000001</c:v>
                </c:pt>
                <c:pt idx="884">
                  <c:v>642.3632499999987</c:v>
                </c:pt>
                <c:pt idx="885">
                  <c:v>642.4794790000001</c:v>
                </c:pt>
                <c:pt idx="886">
                  <c:v>642.568886</c:v>
                </c:pt>
                <c:pt idx="887">
                  <c:v>642.6376099999987</c:v>
                </c:pt>
                <c:pt idx="888">
                  <c:v>642.6905390000001</c:v>
                </c:pt>
                <c:pt idx="889">
                  <c:v>642.7312489999994</c:v>
                </c:pt>
                <c:pt idx="890">
                  <c:v>642.7625419999994</c:v>
                </c:pt>
                <c:pt idx="891">
                  <c:v>642.7866220000001</c:v>
                </c:pt>
                <c:pt idx="892">
                  <c:v>642.8051589999986</c:v>
                </c:pt>
                <c:pt idx="893">
                  <c:v>642.8194050000001</c:v>
                </c:pt>
                <c:pt idx="894">
                  <c:v>642.8303119999994</c:v>
                </c:pt>
                <c:pt idx="895">
                  <c:v>642.838776</c:v>
                </c:pt>
                <c:pt idx="896">
                  <c:v>642.8452729999988</c:v>
                </c:pt>
                <c:pt idx="897">
                  <c:v>642.8502199999978</c:v>
                </c:pt>
                <c:pt idx="898">
                  <c:v>642.8540949999988</c:v>
                </c:pt>
                <c:pt idx="899">
                  <c:v>642.8570149999978</c:v>
                </c:pt>
                <c:pt idx="900">
                  <c:v>642.8600549999987</c:v>
                </c:pt>
                <c:pt idx="901">
                  <c:v>642.8639890000001</c:v>
                </c:pt>
                <c:pt idx="902">
                  <c:v>642.8691149999983</c:v>
                </c:pt>
                <c:pt idx="903">
                  <c:v>642.8757310000005</c:v>
                </c:pt>
                <c:pt idx="904">
                  <c:v>642.8843740000005</c:v>
                </c:pt>
                <c:pt idx="905">
                  <c:v>642.895579</c:v>
                </c:pt>
                <c:pt idx="906">
                  <c:v>642.9101229999985</c:v>
                </c:pt>
                <c:pt idx="907">
                  <c:v>642.9290770000001</c:v>
                </c:pt>
                <c:pt idx="908">
                  <c:v>642.953753</c:v>
                </c:pt>
                <c:pt idx="909">
                  <c:v>642.985761</c:v>
                </c:pt>
                <c:pt idx="910">
                  <c:v>643.0274249999987</c:v>
                </c:pt>
                <c:pt idx="911">
                  <c:v>643.0815460000001</c:v>
                </c:pt>
                <c:pt idx="912">
                  <c:v>643.1519390000001</c:v>
                </c:pt>
                <c:pt idx="913">
                  <c:v>643.2434320000005</c:v>
                </c:pt>
                <c:pt idx="914">
                  <c:v>643.3623429999988</c:v>
                </c:pt>
                <c:pt idx="915">
                  <c:v>643.5170169999989</c:v>
                </c:pt>
                <c:pt idx="916">
                  <c:v>643.7180040000001</c:v>
                </c:pt>
                <c:pt idx="917">
                  <c:v>643.979311</c:v>
                </c:pt>
                <c:pt idx="918">
                  <c:v>644.3189980000001</c:v>
                </c:pt>
                <c:pt idx="919">
                  <c:v>644.7606089999994</c:v>
                </c:pt>
                <c:pt idx="920">
                  <c:v>645.3347210000001</c:v>
                </c:pt>
                <c:pt idx="921">
                  <c:v>646.0810300000001</c:v>
                </c:pt>
                <c:pt idx="922">
                  <c:v>647.0512749999994</c:v>
                </c:pt>
                <c:pt idx="923">
                  <c:v>648.3125689999978</c:v>
                </c:pt>
                <c:pt idx="924">
                  <c:v>649.9522329999984</c:v>
                </c:pt>
                <c:pt idx="925">
                  <c:v>652.0838140000001</c:v>
                </c:pt>
                <c:pt idx="926">
                  <c:v>654.8548940000001</c:v>
                </c:pt>
                <c:pt idx="927">
                  <c:v>658.4572199999974</c:v>
                </c:pt>
                <c:pt idx="928">
                  <c:v>663.1402969999994</c:v>
                </c:pt>
                <c:pt idx="929">
                  <c:v>669.2283150000001</c:v>
                </c:pt>
                <c:pt idx="930">
                  <c:v>677.1427390000001</c:v>
                </c:pt>
                <c:pt idx="931">
                  <c:v>685.057162999998</c:v>
                </c:pt>
                <c:pt idx="932">
                  <c:v>691.1451820000001</c:v>
                </c:pt>
                <c:pt idx="933">
                  <c:v>695.8282589999988</c:v>
                </c:pt>
                <c:pt idx="934">
                  <c:v>699.4305850000001</c:v>
                </c:pt>
                <c:pt idx="935">
                  <c:v>702.2016640000002</c:v>
                </c:pt>
                <c:pt idx="936">
                  <c:v>704.3332459999988</c:v>
                </c:pt>
                <c:pt idx="937">
                  <c:v>705.9729100000001</c:v>
                </c:pt>
                <c:pt idx="938">
                  <c:v>707.2342040000001</c:v>
                </c:pt>
                <c:pt idx="939">
                  <c:v>708.2044480000001</c:v>
                </c:pt>
                <c:pt idx="940">
                  <c:v>708.9507580000001</c:v>
                </c:pt>
                <c:pt idx="941">
                  <c:v>709.5248700000001</c:v>
                </c:pt>
                <c:pt idx="942">
                  <c:v>709.9664809999994</c:v>
                </c:pt>
                <c:pt idx="943">
                  <c:v>710.3061679999983</c:v>
                </c:pt>
                <c:pt idx="944">
                  <c:v>710.5674740000001</c:v>
                </c:pt>
                <c:pt idx="945">
                  <c:v>710.768521</c:v>
                </c:pt>
                <c:pt idx="946">
                  <c:v>710.923135</c:v>
                </c:pt>
                <c:pt idx="947">
                  <c:v>711.0420469999989</c:v>
                </c:pt>
                <c:pt idx="948">
                  <c:v>711.13354</c:v>
                </c:pt>
                <c:pt idx="949">
                  <c:v>711.203933</c:v>
                </c:pt>
                <c:pt idx="950">
                  <c:v>711.2580540000001</c:v>
                </c:pt>
                <c:pt idx="951">
                  <c:v>711.2997170000005</c:v>
                </c:pt>
                <c:pt idx="952">
                  <c:v>711.3317249999988</c:v>
                </c:pt>
                <c:pt idx="953">
                  <c:v>711.3564009999988</c:v>
                </c:pt>
                <c:pt idx="954">
                  <c:v>711.375356</c:v>
                </c:pt>
                <c:pt idx="955">
                  <c:v>711.3898990000001</c:v>
                </c:pt>
                <c:pt idx="956">
                  <c:v>711.4011049999988</c:v>
                </c:pt>
                <c:pt idx="957">
                  <c:v>711.409748</c:v>
                </c:pt>
                <c:pt idx="958">
                  <c:v>711.4164229999988</c:v>
                </c:pt>
                <c:pt idx="959">
                  <c:v>711.4214900000001</c:v>
                </c:pt>
                <c:pt idx="960">
                  <c:v>711.4254239999989</c:v>
                </c:pt>
                <c:pt idx="961">
                  <c:v>711.4284630000001</c:v>
                </c:pt>
                <c:pt idx="962">
                  <c:v>711.4313840000001</c:v>
                </c:pt>
                <c:pt idx="963">
                  <c:v>711.4352579999983</c:v>
                </c:pt>
                <c:pt idx="964">
                  <c:v>711.4402059999985</c:v>
                </c:pt>
                <c:pt idx="965">
                  <c:v>711.4467020000001</c:v>
                </c:pt>
                <c:pt idx="966">
                  <c:v>711.4551659999981</c:v>
                </c:pt>
                <c:pt idx="967">
                  <c:v>711.4660740000002</c:v>
                </c:pt>
                <c:pt idx="968">
                  <c:v>711.4803790000001</c:v>
                </c:pt>
                <c:pt idx="969">
                  <c:v>711.498857</c:v>
                </c:pt>
                <c:pt idx="970">
                  <c:v>711.5229370000001</c:v>
                </c:pt>
                <c:pt idx="971">
                  <c:v>711.5542289999983</c:v>
                </c:pt>
                <c:pt idx="972">
                  <c:v>711.5949390000001</c:v>
                </c:pt>
                <c:pt idx="973">
                  <c:v>711.6478679999988</c:v>
                </c:pt>
                <c:pt idx="974">
                  <c:v>711.7165920000001</c:v>
                </c:pt>
                <c:pt idx="975">
                  <c:v>711.8059990000002</c:v>
                </c:pt>
                <c:pt idx="976">
                  <c:v>711.9222279999975</c:v>
                </c:pt>
                <c:pt idx="977">
                  <c:v>712.073326</c:v>
                </c:pt>
                <c:pt idx="978">
                  <c:v>712.269723</c:v>
                </c:pt>
                <c:pt idx="979">
                  <c:v>712.52507</c:v>
                </c:pt>
                <c:pt idx="980">
                  <c:v>712.8570079999982</c:v>
                </c:pt>
                <c:pt idx="981">
                  <c:v>713.188946</c:v>
                </c:pt>
                <c:pt idx="982">
                  <c:v>713.4442929999988</c:v>
                </c:pt>
                <c:pt idx="983">
                  <c:v>713.6406900000001</c:v>
                </c:pt>
                <c:pt idx="984">
                  <c:v>713.791788</c:v>
                </c:pt>
                <c:pt idx="985">
                  <c:v>713.9080170000001</c:v>
                </c:pt>
                <c:pt idx="986">
                  <c:v>713.9974239999989</c:v>
                </c:pt>
                <c:pt idx="987">
                  <c:v>714.0662069999983</c:v>
                </c:pt>
                <c:pt idx="988">
                  <c:v>714.1190770000001</c:v>
                </c:pt>
                <c:pt idx="989">
                  <c:v>714.159787</c:v>
                </c:pt>
                <c:pt idx="990">
                  <c:v>714.1910790000002</c:v>
                </c:pt>
                <c:pt idx="991">
                  <c:v>714.2151590000001</c:v>
                </c:pt>
                <c:pt idx="992">
                  <c:v>714.233696</c:v>
                </c:pt>
                <c:pt idx="993">
                  <c:v>714.2479420000001</c:v>
                </c:pt>
                <c:pt idx="994">
                  <c:v>714.2589090000001</c:v>
                </c:pt>
                <c:pt idx="995">
                  <c:v>714.2673130000001</c:v>
                </c:pt>
                <c:pt idx="996">
                  <c:v>714.27381</c:v>
                </c:pt>
                <c:pt idx="997">
                  <c:v>714.2788170000005</c:v>
                </c:pt>
                <c:pt idx="998">
                  <c:v>714.282632</c:v>
                </c:pt>
                <c:pt idx="999">
                  <c:v>714.2856120000001</c:v>
                </c:pt>
                <c:pt idx="1000">
                  <c:v>714.2885920000005</c:v>
                </c:pt>
                <c:pt idx="1001">
                  <c:v>714.2925259999994</c:v>
                </c:pt>
                <c:pt idx="1002">
                  <c:v>714.2976520000001</c:v>
                </c:pt>
                <c:pt idx="1003">
                  <c:v>714.3042679999984</c:v>
                </c:pt>
                <c:pt idx="1004">
                  <c:v>714.3129109999984</c:v>
                </c:pt>
                <c:pt idx="1005">
                  <c:v>714.3241169999988</c:v>
                </c:pt>
                <c:pt idx="1006">
                  <c:v>714.3387200000001</c:v>
                </c:pt>
                <c:pt idx="1007">
                  <c:v>714.3576739999984</c:v>
                </c:pt>
                <c:pt idx="1008">
                  <c:v>714.3822909999988</c:v>
                </c:pt>
                <c:pt idx="1009">
                  <c:v>714.414358</c:v>
                </c:pt>
                <c:pt idx="1010">
                  <c:v>714.4559619999987</c:v>
                </c:pt>
                <c:pt idx="1011">
                  <c:v>714.5101430000001</c:v>
                </c:pt>
                <c:pt idx="1012">
                  <c:v>714.580476</c:v>
                </c:pt>
                <c:pt idx="1013">
                  <c:v>714.6719690000001</c:v>
                </c:pt>
                <c:pt idx="1014">
                  <c:v>714.7909400000005</c:v>
                </c:pt>
                <c:pt idx="1015">
                  <c:v>714.9455549999988</c:v>
                </c:pt>
                <c:pt idx="1016">
                  <c:v>715.1465420000001</c:v>
                </c:pt>
                <c:pt idx="1017">
                  <c:v>715.4078480000001</c:v>
                </c:pt>
                <c:pt idx="1018">
                  <c:v>715.7475949999994</c:v>
                </c:pt>
                <c:pt idx="1019">
                  <c:v>716.189206</c:v>
                </c:pt>
                <c:pt idx="1020">
                  <c:v>716.7632580000001</c:v>
                </c:pt>
                <c:pt idx="1021">
                  <c:v>717.5096269999989</c:v>
                </c:pt>
                <c:pt idx="1022">
                  <c:v>718.479812</c:v>
                </c:pt>
                <c:pt idx="1023">
                  <c:v>719.7411059999994</c:v>
                </c:pt>
                <c:pt idx="1024">
                  <c:v>721.3807700000005</c:v>
                </c:pt>
                <c:pt idx="1025">
                  <c:v>723.5123520000001</c:v>
                </c:pt>
                <c:pt idx="1026">
                  <c:v>726.283431</c:v>
                </c:pt>
                <c:pt idx="1027">
                  <c:v>729.8858170000001</c:v>
                </c:pt>
                <c:pt idx="1028">
                  <c:v>734.5688940000001</c:v>
                </c:pt>
                <c:pt idx="1029">
                  <c:v>740.6569119999994</c:v>
                </c:pt>
                <c:pt idx="1030">
                  <c:v>748.5712770000001</c:v>
                </c:pt>
                <c:pt idx="1031">
                  <c:v>756.485701</c:v>
                </c:pt>
                <c:pt idx="1032">
                  <c:v>762.5737190000005</c:v>
                </c:pt>
                <c:pt idx="1033">
                  <c:v>767.256796</c:v>
                </c:pt>
                <c:pt idx="1034">
                  <c:v>770.8591819999994</c:v>
                </c:pt>
                <c:pt idx="1035">
                  <c:v>773.6302019999994</c:v>
                </c:pt>
                <c:pt idx="1036">
                  <c:v>775.761783</c:v>
                </c:pt>
                <c:pt idx="1037">
                  <c:v>777.4015069999994</c:v>
                </c:pt>
                <c:pt idx="1038">
                  <c:v>778.6628010000001</c:v>
                </c:pt>
                <c:pt idx="1039">
                  <c:v>779.632986</c:v>
                </c:pt>
                <c:pt idx="1040">
                  <c:v>780.379355</c:v>
                </c:pt>
                <c:pt idx="1041">
                  <c:v>780.9534070000001</c:v>
                </c:pt>
                <c:pt idx="1042">
                  <c:v>781.3950179999994</c:v>
                </c:pt>
                <c:pt idx="1043">
                  <c:v>781.734765</c:v>
                </c:pt>
                <c:pt idx="1044">
                  <c:v>781.996071</c:v>
                </c:pt>
                <c:pt idx="1045">
                  <c:v>782.1970580000001</c:v>
                </c:pt>
                <c:pt idx="1046">
                  <c:v>782.3516729999988</c:v>
                </c:pt>
                <c:pt idx="1047">
                  <c:v>782.4706440000001</c:v>
                </c:pt>
                <c:pt idx="1048">
                  <c:v>782.5620769999994</c:v>
                </c:pt>
                <c:pt idx="1049">
                  <c:v>782.63247</c:v>
                </c:pt>
                <c:pt idx="1050">
                  <c:v>782.686651</c:v>
                </c:pt>
                <c:pt idx="1051">
                  <c:v>782.7282550000001</c:v>
                </c:pt>
                <c:pt idx="1052">
                  <c:v>782.7603220000001</c:v>
                </c:pt>
                <c:pt idx="1053">
                  <c:v>782.7849390000005</c:v>
                </c:pt>
                <c:pt idx="1054">
                  <c:v>782.803893</c:v>
                </c:pt>
                <c:pt idx="1055">
                  <c:v>782.818496</c:v>
                </c:pt>
                <c:pt idx="1056">
                  <c:v>782.8297020000001</c:v>
                </c:pt>
                <c:pt idx="1057">
                  <c:v>782.8383450000001</c:v>
                </c:pt>
                <c:pt idx="1058">
                  <c:v>782.8449609999988</c:v>
                </c:pt>
                <c:pt idx="1059">
                  <c:v>782.8500869999989</c:v>
                </c:pt>
                <c:pt idx="1060">
                  <c:v>782.8539609999988</c:v>
                </c:pt>
                <c:pt idx="1061">
                  <c:v>782.8570009999981</c:v>
                </c:pt>
                <c:pt idx="1062">
                  <c:v>782.8599809999994</c:v>
                </c:pt>
                <c:pt idx="1063">
                  <c:v>782.863796</c:v>
                </c:pt>
                <c:pt idx="1064">
                  <c:v>782.8688030000001</c:v>
                </c:pt>
                <c:pt idx="1065">
                  <c:v>782.8752989999994</c:v>
                </c:pt>
                <c:pt idx="1066">
                  <c:v>782.8837040000001</c:v>
                </c:pt>
                <c:pt idx="1067">
                  <c:v>782.894671</c:v>
                </c:pt>
                <c:pt idx="1068">
                  <c:v>782.908916</c:v>
                </c:pt>
                <c:pt idx="1069">
                  <c:v>782.9274539999989</c:v>
                </c:pt>
                <c:pt idx="1070">
                  <c:v>782.9515339999994</c:v>
                </c:pt>
                <c:pt idx="1071">
                  <c:v>782.9828259999994</c:v>
                </c:pt>
                <c:pt idx="1072">
                  <c:v>783.0234770000001</c:v>
                </c:pt>
                <c:pt idx="1073">
                  <c:v>783.076406</c:v>
                </c:pt>
                <c:pt idx="1074">
                  <c:v>783.1451890000001</c:v>
                </c:pt>
                <c:pt idx="1075">
                  <c:v>783.234596</c:v>
                </c:pt>
                <c:pt idx="1076">
                  <c:v>783.3508249999986</c:v>
                </c:pt>
                <c:pt idx="1077">
                  <c:v>783.5018630000001</c:v>
                </c:pt>
                <c:pt idx="1078">
                  <c:v>783.6983200000001</c:v>
                </c:pt>
                <c:pt idx="1079">
                  <c:v>783.9536669999987</c:v>
                </c:pt>
                <c:pt idx="1080">
                  <c:v>784.285605</c:v>
                </c:pt>
                <c:pt idx="1081">
                  <c:v>784.6175430000001</c:v>
                </c:pt>
                <c:pt idx="1082">
                  <c:v>784.8728900000001</c:v>
                </c:pt>
                <c:pt idx="1083">
                  <c:v>785.0692869999989</c:v>
                </c:pt>
                <c:pt idx="1084">
                  <c:v>785.2203850000001</c:v>
                </c:pt>
                <c:pt idx="1085">
                  <c:v>785.336613999998</c:v>
                </c:pt>
                <c:pt idx="1086">
                  <c:v>785.4259609999988</c:v>
                </c:pt>
                <c:pt idx="1087">
                  <c:v>785.4947450000001</c:v>
                </c:pt>
                <c:pt idx="1088">
                  <c:v>785.5476739999989</c:v>
                </c:pt>
                <c:pt idx="1089">
                  <c:v>785.5883240000002</c:v>
                </c:pt>
                <c:pt idx="1090">
                  <c:v>785.619676</c:v>
                </c:pt>
                <c:pt idx="1091">
                  <c:v>785.643756</c:v>
                </c:pt>
                <c:pt idx="1092">
                  <c:v>785.6622339999989</c:v>
                </c:pt>
                <c:pt idx="1093">
                  <c:v>785.6764790000001</c:v>
                </c:pt>
                <c:pt idx="1094">
                  <c:v>785.6874470000001</c:v>
                </c:pt>
                <c:pt idx="1095">
                  <c:v>785.69591</c:v>
                </c:pt>
                <c:pt idx="1096">
                  <c:v>785.702348</c:v>
                </c:pt>
                <c:pt idx="1097">
                  <c:v>785.7073550000001</c:v>
                </c:pt>
                <c:pt idx="1098">
                  <c:v>785.7112289999988</c:v>
                </c:pt>
                <c:pt idx="1099">
                  <c:v>785.7141490000001</c:v>
                </c:pt>
                <c:pt idx="1100">
                  <c:v>785.7171890000001</c:v>
                </c:pt>
                <c:pt idx="1101">
                  <c:v>785.7211229999994</c:v>
                </c:pt>
                <c:pt idx="1102">
                  <c:v>785.7261900000001</c:v>
                </c:pt>
                <c:pt idx="1103">
                  <c:v>785.7328650000001</c:v>
                </c:pt>
                <c:pt idx="1104">
                  <c:v>785.741448</c:v>
                </c:pt>
                <c:pt idx="1105">
                  <c:v>785.7527140000001</c:v>
                </c:pt>
                <c:pt idx="1106">
                  <c:v>785.7672569999983</c:v>
                </c:pt>
                <c:pt idx="1107">
                  <c:v>785.786211</c:v>
                </c:pt>
                <c:pt idx="1108">
                  <c:v>785.8108880000001</c:v>
                </c:pt>
                <c:pt idx="1109">
                  <c:v>785.8428959999985</c:v>
                </c:pt>
                <c:pt idx="1110">
                  <c:v>785.8845590000001</c:v>
                </c:pt>
                <c:pt idx="1111">
                  <c:v>785.9386800000001</c:v>
                </c:pt>
                <c:pt idx="1112">
                  <c:v>786.0090730000001</c:v>
                </c:pt>
                <c:pt idx="1113">
                  <c:v>786.100566</c:v>
                </c:pt>
                <c:pt idx="1114">
                  <c:v>786.219478</c:v>
                </c:pt>
                <c:pt idx="1115">
                  <c:v>786.3740920000001</c:v>
                </c:pt>
                <c:pt idx="1116">
                  <c:v>786.5751390000001</c:v>
                </c:pt>
                <c:pt idx="1117">
                  <c:v>786.8364449999988</c:v>
                </c:pt>
                <c:pt idx="1118">
                  <c:v>787.176132</c:v>
                </c:pt>
                <c:pt idx="1119">
                  <c:v>787.617743</c:v>
                </c:pt>
                <c:pt idx="1120">
                  <c:v>788.191855</c:v>
                </c:pt>
                <c:pt idx="1121">
                  <c:v>788.9381649999988</c:v>
                </c:pt>
                <c:pt idx="1122">
                  <c:v>789.9084090000001</c:v>
                </c:pt>
                <c:pt idx="1123">
                  <c:v>791.169703</c:v>
                </c:pt>
                <c:pt idx="1124">
                  <c:v>792.8093670000001</c:v>
                </c:pt>
                <c:pt idx="1125">
                  <c:v>794.9409479999994</c:v>
                </c:pt>
                <c:pt idx="1126">
                  <c:v>797.7119680000001</c:v>
                </c:pt>
                <c:pt idx="1127">
                  <c:v>801.3143540000001</c:v>
                </c:pt>
                <c:pt idx="1128">
                  <c:v>805.997431</c:v>
                </c:pt>
                <c:pt idx="1129">
                  <c:v>812.08545</c:v>
                </c:pt>
                <c:pt idx="1130">
                  <c:v>819.9998740000005</c:v>
                </c:pt>
                <c:pt idx="1131">
                  <c:v>827.9142979999988</c:v>
                </c:pt>
                <c:pt idx="1132">
                  <c:v>834.0022559999985</c:v>
                </c:pt>
                <c:pt idx="1133">
                  <c:v>838.6853340000005</c:v>
                </c:pt>
                <c:pt idx="1134">
                  <c:v>842.2877190000001</c:v>
                </c:pt>
                <c:pt idx="1135">
                  <c:v>845.0587990000001</c:v>
                </c:pt>
                <c:pt idx="1136">
                  <c:v>847.1903800000005</c:v>
                </c:pt>
                <c:pt idx="1137">
                  <c:v>848.8300440000002</c:v>
                </c:pt>
                <c:pt idx="1138">
                  <c:v>850.0913380000001</c:v>
                </c:pt>
                <c:pt idx="1139">
                  <c:v>851.0615829999994</c:v>
                </c:pt>
                <c:pt idx="1140">
                  <c:v>851.8078919999994</c:v>
                </c:pt>
                <c:pt idx="1141">
                  <c:v>852.3820040000002</c:v>
                </c:pt>
                <c:pt idx="1142">
                  <c:v>852.8236149999988</c:v>
                </c:pt>
                <c:pt idx="1143">
                  <c:v>853.163302</c:v>
                </c:pt>
                <c:pt idx="1144">
                  <c:v>853.4246089999994</c:v>
                </c:pt>
                <c:pt idx="1145">
                  <c:v>853.625596</c:v>
                </c:pt>
                <c:pt idx="1146">
                  <c:v>853.7802100000001</c:v>
                </c:pt>
                <c:pt idx="1147">
                  <c:v>853.899181</c:v>
                </c:pt>
                <c:pt idx="1148">
                  <c:v>853.9906740000001</c:v>
                </c:pt>
                <c:pt idx="1149">
                  <c:v>854.0610669999986</c:v>
                </c:pt>
                <c:pt idx="1150">
                  <c:v>854.115188</c:v>
                </c:pt>
                <c:pt idx="1151">
                  <c:v>854.1568520000001</c:v>
                </c:pt>
                <c:pt idx="1152">
                  <c:v>854.1888590000005</c:v>
                </c:pt>
                <c:pt idx="1153">
                  <c:v>854.213476</c:v>
                </c:pt>
                <c:pt idx="1154">
                  <c:v>854.23243</c:v>
                </c:pt>
                <c:pt idx="1155">
                  <c:v>854.2470340000001</c:v>
                </c:pt>
                <c:pt idx="1156">
                  <c:v>854.2582390000001</c:v>
                </c:pt>
                <c:pt idx="1157">
                  <c:v>854.2668820000001</c:v>
                </c:pt>
                <c:pt idx="1158">
                  <c:v>854.273498</c:v>
                </c:pt>
                <c:pt idx="1159">
                  <c:v>854.2786240000001</c:v>
                </c:pt>
                <c:pt idx="1160">
                  <c:v>854.282558</c:v>
                </c:pt>
                <c:pt idx="1161">
                  <c:v>854.285598</c:v>
                </c:pt>
                <c:pt idx="1162">
                  <c:v>854.2885180000001</c:v>
                </c:pt>
                <c:pt idx="1163">
                  <c:v>854.292333</c:v>
                </c:pt>
                <c:pt idx="1164">
                  <c:v>854.2973400000001</c:v>
                </c:pt>
                <c:pt idx="1165">
                  <c:v>854.303837</c:v>
                </c:pt>
                <c:pt idx="1166">
                  <c:v>854.3122409999982</c:v>
                </c:pt>
                <c:pt idx="1167">
                  <c:v>854.3232079999988</c:v>
                </c:pt>
                <c:pt idx="1168">
                  <c:v>854.3374539999986</c:v>
                </c:pt>
                <c:pt idx="1169">
                  <c:v>854.3559909999988</c:v>
                </c:pt>
                <c:pt idx="1170">
                  <c:v>854.380071</c:v>
                </c:pt>
                <c:pt idx="1171">
                  <c:v>854.4113640000002</c:v>
                </c:pt>
                <c:pt idx="1172">
                  <c:v>854.4520739999994</c:v>
                </c:pt>
                <c:pt idx="1173">
                  <c:v>854.504943</c:v>
                </c:pt>
                <c:pt idx="1174">
                  <c:v>854.5737270000001</c:v>
                </c:pt>
                <c:pt idx="1175">
                  <c:v>854.6631340000001</c:v>
                </c:pt>
                <c:pt idx="1176">
                  <c:v>854.779363</c:v>
                </c:pt>
                <c:pt idx="1177">
                  <c:v>854.9304599999994</c:v>
                </c:pt>
                <c:pt idx="1178">
                  <c:v>855.1268580000001</c:v>
                </c:pt>
                <c:pt idx="1179">
                  <c:v>855.3822039999988</c:v>
                </c:pt>
                <c:pt idx="1180">
                  <c:v>855.7141420000001</c:v>
                </c:pt>
                <c:pt idx="1181">
                  <c:v>856.046081</c:v>
                </c:pt>
                <c:pt idx="1182">
                  <c:v>856.3014269999987</c:v>
                </c:pt>
                <c:pt idx="1183">
                  <c:v>856.4978239999994</c:v>
                </c:pt>
                <c:pt idx="1184">
                  <c:v>856.6489220000001</c:v>
                </c:pt>
                <c:pt idx="1185">
                  <c:v>856.7651510000001</c:v>
                </c:pt>
                <c:pt idx="1186">
                  <c:v>856.8545579999985</c:v>
                </c:pt>
                <c:pt idx="1187">
                  <c:v>856.923342</c:v>
                </c:pt>
                <c:pt idx="1188">
                  <c:v>856.9762109999994</c:v>
                </c:pt>
                <c:pt idx="1189">
                  <c:v>857.0169209999988</c:v>
                </c:pt>
                <c:pt idx="1190">
                  <c:v>857.0482129999994</c:v>
                </c:pt>
                <c:pt idx="1191">
                  <c:v>857.0722940000002</c:v>
                </c:pt>
                <c:pt idx="1192">
                  <c:v>857.090831</c:v>
                </c:pt>
                <c:pt idx="1193">
                  <c:v>857.105076</c:v>
                </c:pt>
                <c:pt idx="1194">
                  <c:v>857.1160440000001</c:v>
                </c:pt>
                <c:pt idx="1195">
                  <c:v>857.124448</c:v>
                </c:pt>
                <c:pt idx="1196">
                  <c:v>857.1309450000001</c:v>
                </c:pt>
                <c:pt idx="1197">
                  <c:v>857.1359520000001</c:v>
                </c:pt>
                <c:pt idx="1198">
                  <c:v>857.139766</c:v>
                </c:pt>
                <c:pt idx="1199">
                  <c:v>857.1426869999989</c:v>
                </c:pt>
                <c:pt idx="1200">
                  <c:v>857.1457270000001</c:v>
                </c:pt>
                <c:pt idx="1201">
                  <c:v>857.1496609999994</c:v>
                </c:pt>
                <c:pt idx="1202">
                  <c:v>857.1547870000001</c:v>
                </c:pt>
                <c:pt idx="1203">
                  <c:v>857.1614030000001</c:v>
                </c:pt>
                <c:pt idx="1204">
                  <c:v>857.1700450000001</c:v>
                </c:pt>
                <c:pt idx="1205">
                  <c:v>857.181251</c:v>
                </c:pt>
                <c:pt idx="1206">
                  <c:v>857.1958540000002</c:v>
                </c:pt>
                <c:pt idx="1207">
                  <c:v>857.2148080000001</c:v>
                </c:pt>
                <c:pt idx="1208">
                  <c:v>857.2394250000001</c:v>
                </c:pt>
                <c:pt idx="1209">
                  <c:v>857.271433</c:v>
                </c:pt>
                <c:pt idx="1210">
                  <c:v>857.3130970000001</c:v>
                </c:pt>
                <c:pt idx="1211">
                  <c:v>857.3672179999973</c:v>
                </c:pt>
                <c:pt idx="1212">
                  <c:v>857.437610999998</c:v>
                </c:pt>
                <c:pt idx="1213">
                  <c:v>857.5291040000001</c:v>
                </c:pt>
                <c:pt idx="1214">
                  <c:v>857.6480750000001</c:v>
                </c:pt>
                <c:pt idx="1215">
                  <c:v>857.8026889999986</c:v>
                </c:pt>
                <c:pt idx="1216">
                  <c:v>858.003676</c:v>
                </c:pt>
                <c:pt idx="1217">
                  <c:v>858.264983</c:v>
                </c:pt>
                <c:pt idx="1218">
                  <c:v>858.6046700000001</c:v>
                </c:pt>
                <c:pt idx="1219">
                  <c:v>859.0462799999988</c:v>
                </c:pt>
                <c:pt idx="1220">
                  <c:v>859.6203920000001</c:v>
                </c:pt>
                <c:pt idx="1221">
                  <c:v>860.3667019999989</c:v>
                </c:pt>
                <c:pt idx="1222">
                  <c:v>861.3369459999988</c:v>
                </c:pt>
                <c:pt idx="1223">
                  <c:v>862.59824</c:v>
                </c:pt>
                <c:pt idx="1224">
                  <c:v>864.2379050000001</c:v>
                </c:pt>
                <c:pt idx="1225">
                  <c:v>866.3694859999994</c:v>
                </c:pt>
                <c:pt idx="1226">
                  <c:v>869.1405649999994</c:v>
                </c:pt>
                <c:pt idx="1227">
                  <c:v>872.742891</c:v>
                </c:pt>
                <c:pt idx="1228">
                  <c:v>877.4260279999984</c:v>
                </c:pt>
                <c:pt idx="1229">
                  <c:v>883.5139870000002</c:v>
                </c:pt>
                <c:pt idx="1230">
                  <c:v>891.428411</c:v>
                </c:pt>
                <c:pt idx="1231">
                  <c:v>899.3428349999994</c:v>
                </c:pt>
                <c:pt idx="1232">
                  <c:v>905.4308530000001</c:v>
                </c:pt>
                <c:pt idx="1233">
                  <c:v>910.113931</c:v>
                </c:pt>
                <c:pt idx="1234">
                  <c:v>913.716316</c:v>
                </c:pt>
                <c:pt idx="1235">
                  <c:v>916.487336</c:v>
                </c:pt>
                <c:pt idx="1236">
                  <c:v>918.6189170000001</c:v>
                </c:pt>
                <c:pt idx="1237">
                  <c:v>920.2585820000002</c:v>
                </c:pt>
                <c:pt idx="1238">
                  <c:v>921.5198760000001</c:v>
                </c:pt>
                <c:pt idx="1239">
                  <c:v>922.4901199999994</c:v>
                </c:pt>
                <c:pt idx="1240">
                  <c:v>923.23643</c:v>
                </c:pt>
                <c:pt idx="1241">
                  <c:v>923.8105419999994</c:v>
                </c:pt>
                <c:pt idx="1242">
                  <c:v>924.2521519999989</c:v>
                </c:pt>
                <c:pt idx="1243">
                  <c:v>924.5918390000002</c:v>
                </c:pt>
                <c:pt idx="1244">
                  <c:v>924.8531459999994</c:v>
                </c:pt>
                <c:pt idx="1245">
                  <c:v>925.0541929999994</c:v>
                </c:pt>
                <c:pt idx="1246">
                  <c:v>925.2088070000005</c:v>
                </c:pt>
                <c:pt idx="1247">
                  <c:v>925.3277179999986</c:v>
                </c:pt>
                <c:pt idx="1248">
                  <c:v>925.4192109999988</c:v>
                </c:pt>
                <c:pt idx="1249">
                  <c:v>925.4896040000001</c:v>
                </c:pt>
                <c:pt idx="1250">
                  <c:v>925.5437250000001</c:v>
                </c:pt>
                <c:pt idx="1251">
                  <c:v>925.5853890000005</c:v>
                </c:pt>
                <c:pt idx="1252">
                  <c:v>925.6173970000001</c:v>
                </c:pt>
                <c:pt idx="1253">
                  <c:v>925.6420730000001</c:v>
                </c:pt>
                <c:pt idx="1254">
                  <c:v>925.6610269999987</c:v>
                </c:pt>
                <c:pt idx="1255">
                  <c:v>925.675571</c:v>
                </c:pt>
                <c:pt idx="1256">
                  <c:v>925.686836</c:v>
                </c:pt>
                <c:pt idx="1257">
                  <c:v>925.6954190000001</c:v>
                </c:pt>
                <c:pt idx="1258">
                  <c:v>925.7020950000001</c:v>
                </c:pt>
                <c:pt idx="1259">
                  <c:v>925.7071609999994</c:v>
                </c:pt>
                <c:pt idx="1260">
                  <c:v>925.7110950000001</c:v>
                </c:pt>
                <c:pt idx="1261">
                  <c:v>925.7141350000001</c:v>
                </c:pt>
                <c:pt idx="1262">
                  <c:v>925.7170560000001</c:v>
                </c:pt>
                <c:pt idx="1263">
                  <c:v>925.7209300000001</c:v>
                </c:pt>
                <c:pt idx="1264">
                  <c:v>925.7258770000001</c:v>
                </c:pt>
                <c:pt idx="1265">
                  <c:v>925.7323740000002</c:v>
                </c:pt>
                <c:pt idx="1266">
                  <c:v>925.740838</c:v>
                </c:pt>
                <c:pt idx="1267">
                  <c:v>925.7518050000001</c:v>
                </c:pt>
                <c:pt idx="1268">
                  <c:v>925.7660510000001</c:v>
                </c:pt>
                <c:pt idx="1269">
                  <c:v>925.784528</c:v>
                </c:pt>
                <c:pt idx="1270">
                  <c:v>925.8086090000002</c:v>
                </c:pt>
                <c:pt idx="1271">
                  <c:v>925.8399009999994</c:v>
                </c:pt>
                <c:pt idx="1272">
                  <c:v>925.8806109999994</c:v>
                </c:pt>
                <c:pt idx="1273">
                  <c:v>925.9335400000001</c:v>
                </c:pt>
                <c:pt idx="1274">
                  <c:v>926.0022639999983</c:v>
                </c:pt>
                <c:pt idx="1275">
                  <c:v>926.091671</c:v>
                </c:pt>
                <c:pt idx="1276">
                  <c:v>926.2079000000001</c:v>
                </c:pt>
                <c:pt idx="1277">
                  <c:v>926.3589979999994</c:v>
                </c:pt>
                <c:pt idx="1278">
                  <c:v>926.5553950000001</c:v>
                </c:pt>
                <c:pt idx="1279">
                  <c:v>926.810741</c:v>
                </c:pt>
                <c:pt idx="1280">
                  <c:v>927.1426799999994</c:v>
                </c:pt>
                <c:pt idx="1281">
                  <c:v>927.4746180000001</c:v>
                </c:pt>
                <c:pt idx="1282">
                  <c:v>927.7299640000001</c:v>
                </c:pt>
                <c:pt idx="1283">
                  <c:v>927.9264209999988</c:v>
                </c:pt>
                <c:pt idx="1284">
                  <c:v>928.0774590000001</c:v>
                </c:pt>
                <c:pt idx="1285">
                  <c:v>928.1936880000001</c:v>
                </c:pt>
                <c:pt idx="1286">
                  <c:v>928.2830950000005</c:v>
                </c:pt>
                <c:pt idx="1287">
                  <c:v>928.3518790000002</c:v>
                </c:pt>
                <c:pt idx="1288">
                  <c:v>928.404748</c:v>
                </c:pt>
                <c:pt idx="1289">
                  <c:v>928.4454579999988</c:v>
                </c:pt>
                <c:pt idx="1290">
                  <c:v>928.476751</c:v>
                </c:pt>
                <c:pt idx="1291">
                  <c:v>928.5008310000001</c:v>
                </c:pt>
                <c:pt idx="1292">
                  <c:v>928.5193680000001</c:v>
                </c:pt>
                <c:pt idx="1293">
                  <c:v>928.5336140000002</c:v>
                </c:pt>
                <c:pt idx="1294">
                  <c:v>928.544581</c:v>
                </c:pt>
                <c:pt idx="1295">
                  <c:v>928.5529849999994</c:v>
                </c:pt>
                <c:pt idx="1296">
                  <c:v>928.5594820000001</c:v>
                </c:pt>
                <c:pt idx="1297">
                  <c:v>928.5644890000001</c:v>
                </c:pt>
                <c:pt idx="1298">
                  <c:v>928.5683040000001</c:v>
                </c:pt>
                <c:pt idx="1299">
                  <c:v>928.5712840000001</c:v>
                </c:pt>
                <c:pt idx="1300">
                  <c:v>928.5742640000001</c:v>
                </c:pt>
                <c:pt idx="1301">
                  <c:v>928.578198</c:v>
                </c:pt>
                <c:pt idx="1302">
                  <c:v>928.5833240000002</c:v>
                </c:pt>
                <c:pt idx="1303">
                  <c:v>928.5899400000001</c:v>
                </c:pt>
                <c:pt idx="1304">
                  <c:v>928.5985830000001</c:v>
                </c:pt>
                <c:pt idx="1305">
                  <c:v>928.6097880000005</c:v>
                </c:pt>
                <c:pt idx="1306">
                  <c:v>928.6243920000001</c:v>
                </c:pt>
                <c:pt idx="1307">
                  <c:v>928.6433460000001</c:v>
                </c:pt>
                <c:pt idx="1308">
                  <c:v>928.6679629999986</c:v>
                </c:pt>
                <c:pt idx="1309">
                  <c:v>928.7000300000001</c:v>
                </c:pt>
                <c:pt idx="1310">
                  <c:v>928.7416340000001</c:v>
                </c:pt>
                <c:pt idx="1311">
                  <c:v>928.7958150000001</c:v>
                </c:pt>
                <c:pt idx="1312">
                  <c:v>928.8661479999982</c:v>
                </c:pt>
                <c:pt idx="1313">
                  <c:v>928.9576409999981</c:v>
                </c:pt>
                <c:pt idx="1314">
                  <c:v>929.0766120000001</c:v>
                </c:pt>
                <c:pt idx="1315">
                  <c:v>929.2312259999985</c:v>
                </c:pt>
                <c:pt idx="1316">
                  <c:v>929.4322129999978</c:v>
                </c:pt>
                <c:pt idx="1317">
                  <c:v>929.69352</c:v>
                </c:pt>
                <c:pt idx="1318">
                  <c:v>930.0332669999989</c:v>
                </c:pt>
                <c:pt idx="1319">
                  <c:v>930.4748770000005</c:v>
                </c:pt>
                <c:pt idx="1320">
                  <c:v>931.04893</c:v>
                </c:pt>
                <c:pt idx="1321">
                  <c:v>931.7952990000001</c:v>
                </c:pt>
                <c:pt idx="1322">
                  <c:v>932.7654840000001</c:v>
                </c:pt>
                <c:pt idx="1323">
                  <c:v>934.026778</c:v>
                </c:pt>
                <c:pt idx="1324">
                  <c:v>935.6664420000001</c:v>
                </c:pt>
                <c:pt idx="1325">
                  <c:v>937.7980230000001</c:v>
                </c:pt>
                <c:pt idx="1326">
                  <c:v>940.5691029999994</c:v>
                </c:pt>
                <c:pt idx="1327">
                  <c:v>944.1714880000001</c:v>
                </c:pt>
                <c:pt idx="1328">
                  <c:v>948.8545659999983</c:v>
                </c:pt>
                <c:pt idx="1329">
                  <c:v>954.9425839999989</c:v>
                </c:pt>
                <c:pt idx="1330">
                  <c:v>962.8570079999982</c:v>
                </c:pt>
                <c:pt idx="1331">
                  <c:v>970.771372000001</c:v>
                </c:pt>
                <c:pt idx="1332">
                  <c:v>976.8593910000001</c:v>
                </c:pt>
                <c:pt idx="1333">
                  <c:v>981.5424679999986</c:v>
                </c:pt>
                <c:pt idx="1334">
                  <c:v>985.1448540000001</c:v>
                </c:pt>
                <c:pt idx="1335">
                  <c:v>987.915933</c:v>
                </c:pt>
                <c:pt idx="1336">
                  <c:v>990.0475139999986</c:v>
                </c:pt>
                <c:pt idx="1337">
                  <c:v>991.6871790000001</c:v>
                </c:pt>
                <c:pt idx="1338">
                  <c:v>992.9484720000001</c:v>
                </c:pt>
                <c:pt idx="1339">
                  <c:v>993.9186570000002</c:v>
                </c:pt>
                <c:pt idx="1340">
                  <c:v>994.6650269999989</c:v>
                </c:pt>
                <c:pt idx="1341">
                  <c:v>995.2390790000002</c:v>
                </c:pt>
                <c:pt idx="1342">
                  <c:v>995.68069</c:v>
                </c:pt>
                <c:pt idx="1343">
                  <c:v>996.020436</c:v>
                </c:pt>
                <c:pt idx="1344">
                  <c:v>996.281743</c:v>
                </c:pt>
                <c:pt idx="1345">
                  <c:v>996.4827300000001</c:v>
                </c:pt>
                <c:pt idx="1346">
                  <c:v>996.6373440000001</c:v>
                </c:pt>
                <c:pt idx="1347">
                  <c:v>996.7563150000001</c:v>
                </c:pt>
                <c:pt idx="1348">
                  <c:v>996.8478079999986</c:v>
                </c:pt>
                <c:pt idx="1349">
                  <c:v>996.9181420000001</c:v>
                </c:pt>
                <c:pt idx="1350">
                  <c:v>996.9723220000001</c:v>
                </c:pt>
                <c:pt idx="1351">
                  <c:v>997.0139270000001</c:v>
                </c:pt>
                <c:pt idx="1352">
                  <c:v>997.0459940000002</c:v>
                </c:pt>
                <c:pt idx="1353">
                  <c:v>997.070611</c:v>
                </c:pt>
                <c:pt idx="1354">
                  <c:v>997.0895650000001</c:v>
                </c:pt>
                <c:pt idx="1355">
                  <c:v>997.1041680000001</c:v>
                </c:pt>
                <c:pt idx="1356">
                  <c:v>997.1153740000005</c:v>
                </c:pt>
                <c:pt idx="1357">
                  <c:v>997.124016</c:v>
                </c:pt>
                <c:pt idx="1358">
                  <c:v>997.1306320000001</c:v>
                </c:pt>
                <c:pt idx="1359">
                  <c:v>997.135758</c:v>
                </c:pt>
                <c:pt idx="1360">
                  <c:v>997.1396920000001</c:v>
                </c:pt>
                <c:pt idx="1361">
                  <c:v>997.1426730000001</c:v>
                </c:pt>
                <c:pt idx="1362">
                  <c:v>997.1456529999994</c:v>
                </c:pt>
                <c:pt idx="1363">
                  <c:v>997.1494670000001</c:v>
                </c:pt>
                <c:pt idx="1364">
                  <c:v>997.1544740000002</c:v>
                </c:pt>
                <c:pt idx="1365">
                  <c:v>997.160971</c:v>
                </c:pt>
                <c:pt idx="1366">
                  <c:v>997.1693750000001</c:v>
                </c:pt>
                <c:pt idx="1367">
                  <c:v>997.1803430000005</c:v>
                </c:pt>
                <c:pt idx="1368">
                  <c:v>997.1945880000001</c:v>
                </c:pt>
                <c:pt idx="1369">
                  <c:v>997.2131250000001</c:v>
                </c:pt>
                <c:pt idx="1370">
                  <c:v>997.2372059999988</c:v>
                </c:pt>
                <c:pt idx="1371">
                  <c:v>997.268498</c:v>
                </c:pt>
                <c:pt idx="1372">
                  <c:v>997.3092079999988</c:v>
                </c:pt>
                <c:pt idx="1373">
                  <c:v>997.3620769999987</c:v>
                </c:pt>
                <c:pt idx="1374">
                  <c:v>997.4308609999994</c:v>
                </c:pt>
                <c:pt idx="1375">
                  <c:v>997.5202679999987</c:v>
                </c:pt>
                <c:pt idx="1376">
                  <c:v>997.6364970000001</c:v>
                </c:pt>
                <c:pt idx="1377">
                  <c:v>997.787535</c:v>
                </c:pt>
                <c:pt idx="1378">
                  <c:v>997.9839920000001</c:v>
                </c:pt>
                <c:pt idx="1379">
                  <c:v>998.2393380000005</c:v>
                </c:pt>
                <c:pt idx="1380">
                  <c:v>998.5712770000001</c:v>
                </c:pt>
                <c:pt idx="1381">
                  <c:v>998.9032149999994</c:v>
                </c:pt>
                <c:pt idx="1382">
                  <c:v>999.1585610000001</c:v>
                </c:pt>
                <c:pt idx="1383">
                  <c:v>999.3549589999989</c:v>
                </c:pt>
                <c:pt idx="1384">
                  <c:v>999.5060560000001</c:v>
                </c:pt>
                <c:pt idx="1385">
                  <c:v>999.6222849999994</c:v>
                </c:pt>
                <c:pt idx="1386">
                  <c:v>999.7116920000001</c:v>
                </c:pt>
                <c:pt idx="1387">
                  <c:v>999.7804160000001</c:v>
                </c:pt>
                <c:pt idx="1388">
                  <c:v>999.8333450000001</c:v>
                </c:pt>
                <c:pt idx="1389">
                  <c:v>999.8740550000001</c:v>
                </c:pt>
                <c:pt idx="1390">
                  <c:v>999.905348</c:v>
                </c:pt>
                <c:pt idx="1391">
                  <c:v>999.9294279999988</c:v>
                </c:pt>
                <c:pt idx="1392">
                  <c:v>999.9479059999985</c:v>
                </c:pt>
                <c:pt idx="1393">
                  <c:v>999.962150999998</c:v>
                </c:pt>
                <c:pt idx="1394">
                  <c:v>999.973118</c:v>
                </c:pt>
                <c:pt idx="1395">
                  <c:v>999.9815820000001</c:v>
                </c:pt>
                <c:pt idx="1396">
                  <c:v>999.9880790000005</c:v>
                </c:pt>
                <c:pt idx="1397">
                  <c:v>999.993026</c:v>
                </c:pt>
                <c:pt idx="1398">
                  <c:v>999.996901</c:v>
                </c:pt>
                <c:pt idx="1399">
                  <c:v>999.999821</c:v>
                </c:pt>
                <c:pt idx="1400">
                  <c:v>1000.00286</c:v>
                </c:pt>
              </c:numCache>
            </c:numRef>
          </c:xVal>
          <c:yVal>
            <c:numRef>
              <c:f>udcM!$Q$2:$Q$1402</c:f>
              <c:numCache>
                <c:formatCode>0.00</c:formatCode>
                <c:ptCount val="1401"/>
                <c:pt idx="0">
                  <c:v>25.809845</c:v>
                </c:pt>
                <c:pt idx="1">
                  <c:v>25.81485750000001</c:v>
                </c:pt>
                <c:pt idx="2">
                  <c:v>25.8188267</c:v>
                </c:pt>
                <c:pt idx="3">
                  <c:v>25.8232536</c:v>
                </c:pt>
                <c:pt idx="4">
                  <c:v>25.83087160000001</c:v>
                </c:pt>
                <c:pt idx="5">
                  <c:v>25.8424091</c:v>
                </c:pt>
                <c:pt idx="6">
                  <c:v>25.85580060000001</c:v>
                </c:pt>
                <c:pt idx="7">
                  <c:v>25.8687286</c:v>
                </c:pt>
                <c:pt idx="8">
                  <c:v>25.8803635</c:v>
                </c:pt>
                <c:pt idx="9">
                  <c:v>25.8918285</c:v>
                </c:pt>
                <c:pt idx="10">
                  <c:v>25.9029026</c:v>
                </c:pt>
                <c:pt idx="11">
                  <c:v>25.912323</c:v>
                </c:pt>
                <c:pt idx="12">
                  <c:v>25.9190674</c:v>
                </c:pt>
                <c:pt idx="13">
                  <c:v>25.92197610000001</c:v>
                </c:pt>
                <c:pt idx="14">
                  <c:v>25.9195328</c:v>
                </c:pt>
                <c:pt idx="15">
                  <c:v>25.9114342</c:v>
                </c:pt>
                <c:pt idx="16">
                  <c:v>25.8974762</c:v>
                </c:pt>
                <c:pt idx="17">
                  <c:v>25.8677521</c:v>
                </c:pt>
                <c:pt idx="18">
                  <c:v>25.81613160000001</c:v>
                </c:pt>
                <c:pt idx="19">
                  <c:v>25.7226353</c:v>
                </c:pt>
                <c:pt idx="20">
                  <c:v>25.5769272</c:v>
                </c:pt>
                <c:pt idx="21">
                  <c:v>25.3953686</c:v>
                </c:pt>
                <c:pt idx="22">
                  <c:v>25.15336420000001</c:v>
                </c:pt>
                <c:pt idx="23">
                  <c:v>24.8454838</c:v>
                </c:pt>
                <c:pt idx="24">
                  <c:v>24.4304829</c:v>
                </c:pt>
                <c:pt idx="25">
                  <c:v>24.0537434</c:v>
                </c:pt>
                <c:pt idx="26">
                  <c:v>23.8098087</c:v>
                </c:pt>
                <c:pt idx="27">
                  <c:v>23.3717918</c:v>
                </c:pt>
                <c:pt idx="28">
                  <c:v>22.9109249</c:v>
                </c:pt>
                <c:pt idx="29">
                  <c:v>22.5304508</c:v>
                </c:pt>
                <c:pt idx="30">
                  <c:v>21.9157944</c:v>
                </c:pt>
                <c:pt idx="31">
                  <c:v>21.1412029</c:v>
                </c:pt>
                <c:pt idx="32">
                  <c:v>20.46208379999998</c:v>
                </c:pt>
                <c:pt idx="33">
                  <c:v>19.9705486</c:v>
                </c:pt>
                <c:pt idx="34">
                  <c:v>19.731945</c:v>
                </c:pt>
                <c:pt idx="35">
                  <c:v>19.5619507</c:v>
                </c:pt>
                <c:pt idx="36">
                  <c:v>19.4391384</c:v>
                </c:pt>
                <c:pt idx="37">
                  <c:v>19.34854319999998</c:v>
                </c:pt>
                <c:pt idx="38">
                  <c:v>19.2824574</c:v>
                </c:pt>
                <c:pt idx="39">
                  <c:v>19.23264689999989</c:v>
                </c:pt>
                <c:pt idx="40">
                  <c:v>19.1958122</c:v>
                </c:pt>
                <c:pt idx="41">
                  <c:v>19.1681175</c:v>
                </c:pt>
                <c:pt idx="42">
                  <c:v>19.1468296</c:v>
                </c:pt>
                <c:pt idx="43">
                  <c:v>19.13076970000001</c:v>
                </c:pt>
                <c:pt idx="44">
                  <c:v>19.1189003</c:v>
                </c:pt>
                <c:pt idx="45">
                  <c:v>19.11007500000001</c:v>
                </c:pt>
                <c:pt idx="46">
                  <c:v>19.1038189</c:v>
                </c:pt>
                <c:pt idx="47">
                  <c:v>19.0989952</c:v>
                </c:pt>
                <c:pt idx="48">
                  <c:v>19.0952644</c:v>
                </c:pt>
                <c:pt idx="49">
                  <c:v>19.0923691</c:v>
                </c:pt>
                <c:pt idx="50">
                  <c:v>19.0901661</c:v>
                </c:pt>
                <c:pt idx="51">
                  <c:v>19.0884151</c:v>
                </c:pt>
                <c:pt idx="52">
                  <c:v>19.0870514</c:v>
                </c:pt>
                <c:pt idx="53">
                  <c:v>19.0859642</c:v>
                </c:pt>
                <c:pt idx="54">
                  <c:v>19.0851097</c:v>
                </c:pt>
                <c:pt idx="55">
                  <c:v>19.0844326</c:v>
                </c:pt>
                <c:pt idx="56">
                  <c:v>19.0839424</c:v>
                </c:pt>
                <c:pt idx="57">
                  <c:v>19.083559</c:v>
                </c:pt>
                <c:pt idx="58">
                  <c:v>19.0832615</c:v>
                </c:pt>
                <c:pt idx="59">
                  <c:v>19.0830345</c:v>
                </c:pt>
                <c:pt idx="60">
                  <c:v>19.082859</c:v>
                </c:pt>
                <c:pt idx="61">
                  <c:v>19.0827217</c:v>
                </c:pt>
                <c:pt idx="62">
                  <c:v>19.0832672</c:v>
                </c:pt>
                <c:pt idx="63">
                  <c:v>19.08504679999998</c:v>
                </c:pt>
                <c:pt idx="64">
                  <c:v>19.0889244</c:v>
                </c:pt>
                <c:pt idx="65">
                  <c:v>19.0962639</c:v>
                </c:pt>
                <c:pt idx="66">
                  <c:v>19.1090546</c:v>
                </c:pt>
                <c:pt idx="67">
                  <c:v>19.13005070000001</c:v>
                </c:pt>
                <c:pt idx="68">
                  <c:v>19.1628304</c:v>
                </c:pt>
                <c:pt idx="69">
                  <c:v>19.2126274</c:v>
                </c:pt>
                <c:pt idx="70">
                  <c:v>19.2830963</c:v>
                </c:pt>
                <c:pt idx="71">
                  <c:v>19.3810234</c:v>
                </c:pt>
                <c:pt idx="72">
                  <c:v>19.541296</c:v>
                </c:pt>
                <c:pt idx="73">
                  <c:v>19.8297882</c:v>
                </c:pt>
                <c:pt idx="74">
                  <c:v>20.1817284</c:v>
                </c:pt>
                <c:pt idx="75">
                  <c:v>20.5984097</c:v>
                </c:pt>
                <c:pt idx="76">
                  <c:v>21.1001091</c:v>
                </c:pt>
                <c:pt idx="77">
                  <c:v>21.686245</c:v>
                </c:pt>
                <c:pt idx="78">
                  <c:v>22.3620453</c:v>
                </c:pt>
                <c:pt idx="79">
                  <c:v>23.1573906</c:v>
                </c:pt>
                <c:pt idx="80">
                  <c:v>24.0561142</c:v>
                </c:pt>
                <c:pt idx="81">
                  <c:v>24.8991032</c:v>
                </c:pt>
                <c:pt idx="82">
                  <c:v>25.5449677</c:v>
                </c:pt>
                <c:pt idx="83">
                  <c:v>26.0996132</c:v>
                </c:pt>
                <c:pt idx="84">
                  <c:v>26.5113335</c:v>
                </c:pt>
                <c:pt idx="85">
                  <c:v>26.8535099</c:v>
                </c:pt>
                <c:pt idx="86">
                  <c:v>27.04698370000001</c:v>
                </c:pt>
                <c:pt idx="87">
                  <c:v>27.1395931</c:v>
                </c:pt>
                <c:pt idx="88">
                  <c:v>27.194849</c:v>
                </c:pt>
                <c:pt idx="89">
                  <c:v>27.2803688</c:v>
                </c:pt>
                <c:pt idx="90">
                  <c:v>27.34628110000001</c:v>
                </c:pt>
                <c:pt idx="91">
                  <c:v>27.3980961</c:v>
                </c:pt>
                <c:pt idx="92">
                  <c:v>27.4375858</c:v>
                </c:pt>
                <c:pt idx="93">
                  <c:v>27.4692249</c:v>
                </c:pt>
                <c:pt idx="94">
                  <c:v>27.4944763</c:v>
                </c:pt>
                <c:pt idx="95">
                  <c:v>27.5141602</c:v>
                </c:pt>
                <c:pt idx="96">
                  <c:v>27.5292187</c:v>
                </c:pt>
                <c:pt idx="97">
                  <c:v>27.5406189</c:v>
                </c:pt>
                <c:pt idx="98">
                  <c:v>27.5493202</c:v>
                </c:pt>
                <c:pt idx="99">
                  <c:v>27.5559235</c:v>
                </c:pt>
                <c:pt idx="100">
                  <c:v>27.5611763</c:v>
                </c:pt>
                <c:pt idx="101">
                  <c:v>27.56673239999989</c:v>
                </c:pt>
                <c:pt idx="102">
                  <c:v>27.5729866</c:v>
                </c:pt>
                <c:pt idx="103">
                  <c:v>27.58032989999989</c:v>
                </c:pt>
                <c:pt idx="104">
                  <c:v>27.5891285</c:v>
                </c:pt>
                <c:pt idx="105">
                  <c:v>27.5981522</c:v>
                </c:pt>
                <c:pt idx="106">
                  <c:v>27.6067772</c:v>
                </c:pt>
                <c:pt idx="107">
                  <c:v>27.61277010000001</c:v>
                </c:pt>
                <c:pt idx="108">
                  <c:v>27.6166935</c:v>
                </c:pt>
                <c:pt idx="109">
                  <c:v>27.6327324</c:v>
                </c:pt>
                <c:pt idx="110">
                  <c:v>27.6629906</c:v>
                </c:pt>
                <c:pt idx="111">
                  <c:v>27.695591</c:v>
                </c:pt>
                <c:pt idx="112">
                  <c:v>27.7239876</c:v>
                </c:pt>
                <c:pt idx="113">
                  <c:v>27.7493095</c:v>
                </c:pt>
                <c:pt idx="114">
                  <c:v>27.7970963</c:v>
                </c:pt>
                <c:pt idx="115">
                  <c:v>27.8444653</c:v>
                </c:pt>
                <c:pt idx="116">
                  <c:v>27.8953819</c:v>
                </c:pt>
                <c:pt idx="117">
                  <c:v>27.8768806</c:v>
                </c:pt>
                <c:pt idx="118">
                  <c:v>27.7347126</c:v>
                </c:pt>
                <c:pt idx="119">
                  <c:v>27.4896851</c:v>
                </c:pt>
                <c:pt idx="120">
                  <c:v>27.3697166</c:v>
                </c:pt>
                <c:pt idx="121">
                  <c:v>27.2642136</c:v>
                </c:pt>
                <c:pt idx="122">
                  <c:v>27.1976738</c:v>
                </c:pt>
                <c:pt idx="123">
                  <c:v>27.11582570000001</c:v>
                </c:pt>
                <c:pt idx="124">
                  <c:v>26.7698135</c:v>
                </c:pt>
                <c:pt idx="125">
                  <c:v>26.5648975</c:v>
                </c:pt>
                <c:pt idx="126">
                  <c:v>26.4415474</c:v>
                </c:pt>
                <c:pt idx="127">
                  <c:v>26.2890053</c:v>
                </c:pt>
                <c:pt idx="128">
                  <c:v>25.9832153</c:v>
                </c:pt>
                <c:pt idx="129">
                  <c:v>25.4501457</c:v>
                </c:pt>
                <c:pt idx="130">
                  <c:v>24.7895603</c:v>
                </c:pt>
                <c:pt idx="131">
                  <c:v>24.11391070000001</c:v>
                </c:pt>
                <c:pt idx="132">
                  <c:v>23.3154945</c:v>
                </c:pt>
                <c:pt idx="133">
                  <c:v>22.5990887</c:v>
                </c:pt>
                <c:pt idx="134">
                  <c:v>22.043396</c:v>
                </c:pt>
                <c:pt idx="135">
                  <c:v>21.5733318</c:v>
                </c:pt>
                <c:pt idx="136">
                  <c:v>21.1929741</c:v>
                </c:pt>
                <c:pt idx="137">
                  <c:v>20.9193497</c:v>
                </c:pt>
                <c:pt idx="138">
                  <c:v>20.69738390000001</c:v>
                </c:pt>
                <c:pt idx="139">
                  <c:v>20.5412064</c:v>
                </c:pt>
                <c:pt idx="140">
                  <c:v>20.4744892</c:v>
                </c:pt>
                <c:pt idx="141">
                  <c:v>20.4245548</c:v>
                </c:pt>
                <c:pt idx="142">
                  <c:v>20.3859634</c:v>
                </c:pt>
                <c:pt idx="143">
                  <c:v>20.3568649</c:v>
                </c:pt>
                <c:pt idx="144">
                  <c:v>20.3345203</c:v>
                </c:pt>
                <c:pt idx="145">
                  <c:v>20.31773190000001</c:v>
                </c:pt>
                <c:pt idx="146">
                  <c:v>20.304657</c:v>
                </c:pt>
                <c:pt idx="147">
                  <c:v>20.2941914</c:v>
                </c:pt>
                <c:pt idx="148">
                  <c:v>20.2864304</c:v>
                </c:pt>
                <c:pt idx="149">
                  <c:v>20.2804813</c:v>
                </c:pt>
                <c:pt idx="150">
                  <c:v>20.276062</c:v>
                </c:pt>
                <c:pt idx="151">
                  <c:v>20.2726536</c:v>
                </c:pt>
                <c:pt idx="152">
                  <c:v>20.2701283</c:v>
                </c:pt>
                <c:pt idx="153">
                  <c:v>20.26824759999989</c:v>
                </c:pt>
                <c:pt idx="154">
                  <c:v>20.2667675</c:v>
                </c:pt>
                <c:pt idx="155">
                  <c:v>20.2655621</c:v>
                </c:pt>
                <c:pt idx="156">
                  <c:v>20.2646408</c:v>
                </c:pt>
                <c:pt idx="157">
                  <c:v>20.2639351</c:v>
                </c:pt>
                <c:pt idx="158">
                  <c:v>20.2633743</c:v>
                </c:pt>
                <c:pt idx="159">
                  <c:v>20.262949</c:v>
                </c:pt>
                <c:pt idx="160">
                  <c:v>20.2626208999999</c:v>
                </c:pt>
                <c:pt idx="161">
                  <c:v>20.2623577</c:v>
                </c:pt>
                <c:pt idx="162">
                  <c:v>20.2626724</c:v>
                </c:pt>
                <c:pt idx="163">
                  <c:v>20.2639332</c:v>
                </c:pt>
                <c:pt idx="164">
                  <c:v>20.2668591</c:v>
                </c:pt>
                <c:pt idx="165">
                  <c:v>20.272438</c:v>
                </c:pt>
                <c:pt idx="166">
                  <c:v>20.282135</c:v>
                </c:pt>
                <c:pt idx="167">
                  <c:v>20.2980633</c:v>
                </c:pt>
                <c:pt idx="168">
                  <c:v>20.3230267</c:v>
                </c:pt>
                <c:pt idx="169">
                  <c:v>20.3607235</c:v>
                </c:pt>
                <c:pt idx="170">
                  <c:v>20.4157276</c:v>
                </c:pt>
                <c:pt idx="171">
                  <c:v>20.4921608</c:v>
                </c:pt>
                <c:pt idx="172">
                  <c:v>20.597044</c:v>
                </c:pt>
                <c:pt idx="173">
                  <c:v>20.7374992</c:v>
                </c:pt>
                <c:pt idx="174">
                  <c:v>20.9290028</c:v>
                </c:pt>
                <c:pt idx="175">
                  <c:v>21.2785797</c:v>
                </c:pt>
                <c:pt idx="176">
                  <c:v>21.72551919999998</c:v>
                </c:pt>
                <c:pt idx="177">
                  <c:v>22.28164289999989</c:v>
                </c:pt>
                <c:pt idx="178">
                  <c:v>22.9253883</c:v>
                </c:pt>
                <c:pt idx="179">
                  <c:v>23.6686707</c:v>
                </c:pt>
                <c:pt idx="180">
                  <c:v>24.56673049999998</c:v>
                </c:pt>
                <c:pt idx="181">
                  <c:v>25.3719559</c:v>
                </c:pt>
                <c:pt idx="182">
                  <c:v>25.9779148</c:v>
                </c:pt>
                <c:pt idx="183">
                  <c:v>26.4267864</c:v>
                </c:pt>
                <c:pt idx="184">
                  <c:v>26.8539848</c:v>
                </c:pt>
                <c:pt idx="185">
                  <c:v>27.1592598</c:v>
                </c:pt>
                <c:pt idx="186">
                  <c:v>27.3722591</c:v>
                </c:pt>
                <c:pt idx="187">
                  <c:v>27.52737430000001</c:v>
                </c:pt>
                <c:pt idx="188">
                  <c:v>27.673481</c:v>
                </c:pt>
                <c:pt idx="189">
                  <c:v>27.78514099999989</c:v>
                </c:pt>
                <c:pt idx="190">
                  <c:v>27.8678169</c:v>
                </c:pt>
                <c:pt idx="191">
                  <c:v>27.9299049</c:v>
                </c:pt>
                <c:pt idx="192">
                  <c:v>27.9772854</c:v>
                </c:pt>
                <c:pt idx="193">
                  <c:v>28.0124874</c:v>
                </c:pt>
                <c:pt idx="194">
                  <c:v>28.0387402</c:v>
                </c:pt>
                <c:pt idx="195">
                  <c:v>28.0587349</c:v>
                </c:pt>
                <c:pt idx="196">
                  <c:v>28.073925</c:v>
                </c:pt>
                <c:pt idx="197">
                  <c:v>28.085556</c:v>
                </c:pt>
                <c:pt idx="198">
                  <c:v>28.09447860000001</c:v>
                </c:pt>
                <c:pt idx="199">
                  <c:v>28.1013165</c:v>
                </c:pt>
                <c:pt idx="200">
                  <c:v>28.10701940000001</c:v>
                </c:pt>
                <c:pt idx="201">
                  <c:v>28.11306</c:v>
                </c:pt>
                <c:pt idx="202">
                  <c:v>28.120079</c:v>
                </c:pt>
                <c:pt idx="203">
                  <c:v>28.128603</c:v>
                </c:pt>
                <c:pt idx="204">
                  <c:v>28.1386299</c:v>
                </c:pt>
                <c:pt idx="205">
                  <c:v>28.1504021</c:v>
                </c:pt>
                <c:pt idx="206">
                  <c:v>28.1634541</c:v>
                </c:pt>
                <c:pt idx="207">
                  <c:v>28.1776276</c:v>
                </c:pt>
                <c:pt idx="208">
                  <c:v>28.19185450000001</c:v>
                </c:pt>
                <c:pt idx="209">
                  <c:v>28.21304510000001</c:v>
                </c:pt>
                <c:pt idx="210">
                  <c:v>28.2402039</c:v>
                </c:pt>
                <c:pt idx="211">
                  <c:v>28.2745247</c:v>
                </c:pt>
                <c:pt idx="212">
                  <c:v>28.3000832</c:v>
                </c:pt>
                <c:pt idx="213">
                  <c:v>28.3196774</c:v>
                </c:pt>
                <c:pt idx="214">
                  <c:v>28.3327293</c:v>
                </c:pt>
                <c:pt idx="215">
                  <c:v>28.32256510000001</c:v>
                </c:pt>
                <c:pt idx="216">
                  <c:v>28.235424</c:v>
                </c:pt>
                <c:pt idx="217">
                  <c:v>28.07263949999998</c:v>
                </c:pt>
                <c:pt idx="218">
                  <c:v>27.822113</c:v>
                </c:pt>
                <c:pt idx="219">
                  <c:v>27.584341</c:v>
                </c:pt>
                <c:pt idx="220">
                  <c:v>27.5444584</c:v>
                </c:pt>
                <c:pt idx="221">
                  <c:v>27.4555988</c:v>
                </c:pt>
                <c:pt idx="222">
                  <c:v>27.2829113</c:v>
                </c:pt>
                <c:pt idx="223">
                  <c:v>27.098671</c:v>
                </c:pt>
                <c:pt idx="224">
                  <c:v>27.0389328</c:v>
                </c:pt>
                <c:pt idx="225">
                  <c:v>26.9943562</c:v>
                </c:pt>
                <c:pt idx="226">
                  <c:v>27.0270538</c:v>
                </c:pt>
                <c:pt idx="227">
                  <c:v>26.8958473</c:v>
                </c:pt>
                <c:pt idx="228">
                  <c:v>26.4240074</c:v>
                </c:pt>
                <c:pt idx="229">
                  <c:v>25.7774715</c:v>
                </c:pt>
                <c:pt idx="230">
                  <c:v>24.81807330000001</c:v>
                </c:pt>
                <c:pt idx="231">
                  <c:v>23.7436886</c:v>
                </c:pt>
                <c:pt idx="232">
                  <c:v>22.7313118</c:v>
                </c:pt>
                <c:pt idx="233">
                  <c:v>22.0717125</c:v>
                </c:pt>
                <c:pt idx="234">
                  <c:v>21.6680508</c:v>
                </c:pt>
                <c:pt idx="235">
                  <c:v>21.3790016</c:v>
                </c:pt>
                <c:pt idx="236">
                  <c:v>21.1604481</c:v>
                </c:pt>
                <c:pt idx="237">
                  <c:v>20.99988370000001</c:v>
                </c:pt>
                <c:pt idx="238">
                  <c:v>20.881485</c:v>
                </c:pt>
                <c:pt idx="239">
                  <c:v>20.792654</c:v>
                </c:pt>
                <c:pt idx="240">
                  <c:v>20.7248631</c:v>
                </c:pt>
                <c:pt idx="241">
                  <c:v>20.6755867</c:v>
                </c:pt>
                <c:pt idx="242">
                  <c:v>20.6370735</c:v>
                </c:pt>
                <c:pt idx="243">
                  <c:v>20.6081543</c:v>
                </c:pt>
                <c:pt idx="244">
                  <c:v>20.5853157</c:v>
                </c:pt>
                <c:pt idx="245">
                  <c:v>20.5684032</c:v>
                </c:pt>
                <c:pt idx="246">
                  <c:v>20.5556965</c:v>
                </c:pt>
                <c:pt idx="247">
                  <c:v>20.5463142</c:v>
                </c:pt>
                <c:pt idx="248">
                  <c:v>20.53890610000001</c:v>
                </c:pt>
                <c:pt idx="249">
                  <c:v>20.5326557</c:v>
                </c:pt>
                <c:pt idx="250">
                  <c:v>20.5279274</c:v>
                </c:pt>
                <c:pt idx="251">
                  <c:v>20.5243454</c:v>
                </c:pt>
                <c:pt idx="252">
                  <c:v>20.5217609</c:v>
                </c:pt>
                <c:pt idx="253">
                  <c:v>20.5198727</c:v>
                </c:pt>
                <c:pt idx="254">
                  <c:v>20.5182533</c:v>
                </c:pt>
                <c:pt idx="255">
                  <c:v>20.51702880000001</c:v>
                </c:pt>
                <c:pt idx="256">
                  <c:v>20.516058</c:v>
                </c:pt>
                <c:pt idx="257">
                  <c:v>20.5152721</c:v>
                </c:pt>
                <c:pt idx="258">
                  <c:v>20.5146656</c:v>
                </c:pt>
                <c:pt idx="259">
                  <c:v>20.51420970000001</c:v>
                </c:pt>
                <c:pt idx="260">
                  <c:v>20.5138664</c:v>
                </c:pt>
                <c:pt idx="261">
                  <c:v>20.513607</c:v>
                </c:pt>
                <c:pt idx="262">
                  <c:v>20.51389500000001</c:v>
                </c:pt>
                <c:pt idx="263">
                  <c:v>20.5150757</c:v>
                </c:pt>
                <c:pt idx="264">
                  <c:v>20.5178146</c:v>
                </c:pt>
                <c:pt idx="265">
                  <c:v>20.5231514</c:v>
                </c:pt>
                <c:pt idx="266">
                  <c:v>20.5325871</c:v>
                </c:pt>
                <c:pt idx="267">
                  <c:v>20.5482788</c:v>
                </c:pt>
                <c:pt idx="268">
                  <c:v>20.5726967</c:v>
                </c:pt>
                <c:pt idx="269">
                  <c:v>20.6089325</c:v>
                </c:pt>
                <c:pt idx="270">
                  <c:v>20.66116330000001</c:v>
                </c:pt>
                <c:pt idx="271">
                  <c:v>20.7358475</c:v>
                </c:pt>
                <c:pt idx="272">
                  <c:v>20.8388977</c:v>
                </c:pt>
                <c:pt idx="273">
                  <c:v>20.9761353</c:v>
                </c:pt>
                <c:pt idx="274">
                  <c:v>21.1566257</c:v>
                </c:pt>
                <c:pt idx="275">
                  <c:v>21.3929062</c:v>
                </c:pt>
                <c:pt idx="276">
                  <c:v>21.7021732</c:v>
                </c:pt>
                <c:pt idx="277">
                  <c:v>22.1873665</c:v>
                </c:pt>
                <c:pt idx="278">
                  <c:v>22.8740025</c:v>
                </c:pt>
                <c:pt idx="279">
                  <c:v>23.6724854</c:v>
                </c:pt>
                <c:pt idx="280">
                  <c:v>24.5503387</c:v>
                </c:pt>
                <c:pt idx="281">
                  <c:v>25.3485603</c:v>
                </c:pt>
                <c:pt idx="282">
                  <c:v>26.0032749</c:v>
                </c:pt>
                <c:pt idx="283">
                  <c:v>26.50721740000001</c:v>
                </c:pt>
                <c:pt idx="284">
                  <c:v>26.9118214</c:v>
                </c:pt>
                <c:pt idx="285">
                  <c:v>27.2357903</c:v>
                </c:pt>
                <c:pt idx="286">
                  <c:v>27.47785</c:v>
                </c:pt>
                <c:pt idx="287">
                  <c:v>27.65721510000001</c:v>
                </c:pt>
                <c:pt idx="288">
                  <c:v>27.7902279</c:v>
                </c:pt>
                <c:pt idx="289">
                  <c:v>27.888195</c:v>
                </c:pt>
                <c:pt idx="290">
                  <c:v>27.96144679999998</c:v>
                </c:pt>
                <c:pt idx="291">
                  <c:v>28.0190411</c:v>
                </c:pt>
                <c:pt idx="292">
                  <c:v>28.0632019</c:v>
                </c:pt>
                <c:pt idx="293">
                  <c:v>28.0978603</c:v>
                </c:pt>
                <c:pt idx="294">
                  <c:v>28.1244717</c:v>
                </c:pt>
                <c:pt idx="295">
                  <c:v>28.1451416</c:v>
                </c:pt>
                <c:pt idx="296">
                  <c:v>28.1610622</c:v>
                </c:pt>
                <c:pt idx="297">
                  <c:v>28.1733398</c:v>
                </c:pt>
                <c:pt idx="298">
                  <c:v>28.1828022</c:v>
                </c:pt>
                <c:pt idx="299">
                  <c:v>28.1900787</c:v>
                </c:pt>
                <c:pt idx="300">
                  <c:v>28.1960945</c:v>
                </c:pt>
                <c:pt idx="301">
                  <c:v>28.2024364</c:v>
                </c:pt>
                <c:pt idx="302">
                  <c:v>28.2097187</c:v>
                </c:pt>
                <c:pt idx="303">
                  <c:v>28.2184563</c:v>
                </c:pt>
                <c:pt idx="304">
                  <c:v>28.22871969999989</c:v>
                </c:pt>
                <c:pt idx="305">
                  <c:v>28.2408676</c:v>
                </c:pt>
                <c:pt idx="306">
                  <c:v>28.2547798</c:v>
                </c:pt>
                <c:pt idx="307">
                  <c:v>28.2688446</c:v>
                </c:pt>
                <c:pt idx="308">
                  <c:v>28.2833481</c:v>
                </c:pt>
                <c:pt idx="309">
                  <c:v>28.3033752</c:v>
                </c:pt>
                <c:pt idx="310">
                  <c:v>28.323616</c:v>
                </c:pt>
                <c:pt idx="311">
                  <c:v>28.3354778</c:v>
                </c:pt>
                <c:pt idx="312">
                  <c:v>28.3470268</c:v>
                </c:pt>
                <c:pt idx="313">
                  <c:v>28.3431034</c:v>
                </c:pt>
                <c:pt idx="314">
                  <c:v>28.3194065</c:v>
                </c:pt>
                <c:pt idx="315">
                  <c:v>28.2964344</c:v>
                </c:pt>
                <c:pt idx="316">
                  <c:v>28.1644669</c:v>
                </c:pt>
                <c:pt idx="317">
                  <c:v>28.0894108</c:v>
                </c:pt>
                <c:pt idx="318">
                  <c:v>28.1098671</c:v>
                </c:pt>
                <c:pt idx="319">
                  <c:v>28.19424440000001</c:v>
                </c:pt>
                <c:pt idx="320">
                  <c:v>28.26062199999998</c:v>
                </c:pt>
                <c:pt idx="321">
                  <c:v>28.1952858</c:v>
                </c:pt>
                <c:pt idx="322">
                  <c:v>28.13604160000001</c:v>
                </c:pt>
                <c:pt idx="323">
                  <c:v>28.0448494</c:v>
                </c:pt>
                <c:pt idx="324">
                  <c:v>27.9993439</c:v>
                </c:pt>
                <c:pt idx="325">
                  <c:v>28.0381927</c:v>
                </c:pt>
                <c:pt idx="326">
                  <c:v>27.9132633</c:v>
                </c:pt>
                <c:pt idx="327">
                  <c:v>27.5677452</c:v>
                </c:pt>
                <c:pt idx="328">
                  <c:v>27.0181046</c:v>
                </c:pt>
                <c:pt idx="329">
                  <c:v>26.2632103</c:v>
                </c:pt>
                <c:pt idx="330">
                  <c:v>25.1620693</c:v>
                </c:pt>
                <c:pt idx="331">
                  <c:v>24.1704674</c:v>
                </c:pt>
                <c:pt idx="332">
                  <c:v>23.2830315</c:v>
                </c:pt>
                <c:pt idx="333">
                  <c:v>22.5175648</c:v>
                </c:pt>
                <c:pt idx="334">
                  <c:v>21.9141407</c:v>
                </c:pt>
                <c:pt idx="335">
                  <c:v>21.4677315</c:v>
                </c:pt>
                <c:pt idx="336">
                  <c:v>21.2215843</c:v>
                </c:pt>
                <c:pt idx="337">
                  <c:v>21.0553665</c:v>
                </c:pt>
                <c:pt idx="338">
                  <c:v>20.9323158</c:v>
                </c:pt>
                <c:pt idx="339">
                  <c:v>20.84198</c:v>
                </c:pt>
                <c:pt idx="340">
                  <c:v>20.7736778</c:v>
                </c:pt>
                <c:pt idx="341">
                  <c:v>20.7221375</c:v>
                </c:pt>
                <c:pt idx="342">
                  <c:v>20.6829109</c:v>
                </c:pt>
                <c:pt idx="343">
                  <c:v>20.6534138</c:v>
                </c:pt>
                <c:pt idx="344">
                  <c:v>20.6314201</c:v>
                </c:pt>
                <c:pt idx="345">
                  <c:v>20.6140289</c:v>
                </c:pt>
                <c:pt idx="346">
                  <c:v>20.6009331</c:v>
                </c:pt>
                <c:pt idx="347">
                  <c:v>20.5909004</c:v>
                </c:pt>
                <c:pt idx="348">
                  <c:v>20.583601</c:v>
                </c:pt>
                <c:pt idx="349">
                  <c:v>20.5779858</c:v>
                </c:pt>
                <c:pt idx="350">
                  <c:v>20.5735111</c:v>
                </c:pt>
                <c:pt idx="351">
                  <c:v>20.570116</c:v>
                </c:pt>
                <c:pt idx="352">
                  <c:v>20.5675278</c:v>
                </c:pt>
                <c:pt idx="353">
                  <c:v>20.5655402999999</c:v>
                </c:pt>
                <c:pt idx="354">
                  <c:v>20.5638161</c:v>
                </c:pt>
                <c:pt idx="355">
                  <c:v>20.56250379999998</c:v>
                </c:pt>
                <c:pt idx="356">
                  <c:v>20.5615749</c:v>
                </c:pt>
                <c:pt idx="357">
                  <c:v>20.5608997</c:v>
                </c:pt>
                <c:pt idx="358">
                  <c:v>20.5603981</c:v>
                </c:pt>
                <c:pt idx="359">
                  <c:v>20.5600128</c:v>
                </c:pt>
                <c:pt idx="360">
                  <c:v>20.5597191</c:v>
                </c:pt>
                <c:pt idx="361">
                  <c:v>20.5594864</c:v>
                </c:pt>
                <c:pt idx="362">
                  <c:v>20.5598049</c:v>
                </c:pt>
                <c:pt idx="363">
                  <c:v>20.5610313</c:v>
                </c:pt>
                <c:pt idx="364">
                  <c:v>20.5638256</c:v>
                </c:pt>
                <c:pt idx="365">
                  <c:v>20.5692234</c:v>
                </c:pt>
                <c:pt idx="366">
                  <c:v>20.57872959999989</c:v>
                </c:pt>
                <c:pt idx="367">
                  <c:v>20.5942936</c:v>
                </c:pt>
                <c:pt idx="368">
                  <c:v>20.61818120000001</c:v>
                </c:pt>
                <c:pt idx="369">
                  <c:v>20.6537876</c:v>
                </c:pt>
                <c:pt idx="370">
                  <c:v>20.706686</c:v>
                </c:pt>
                <c:pt idx="371">
                  <c:v>20.7816982</c:v>
                </c:pt>
                <c:pt idx="372">
                  <c:v>20.8830605</c:v>
                </c:pt>
                <c:pt idx="373">
                  <c:v>21.0198078</c:v>
                </c:pt>
                <c:pt idx="374">
                  <c:v>21.2407455</c:v>
                </c:pt>
                <c:pt idx="375">
                  <c:v>21.5948296</c:v>
                </c:pt>
                <c:pt idx="376">
                  <c:v>22.0550785</c:v>
                </c:pt>
                <c:pt idx="377">
                  <c:v>22.6235008</c:v>
                </c:pt>
                <c:pt idx="378">
                  <c:v>23.3145561</c:v>
                </c:pt>
                <c:pt idx="379">
                  <c:v>24.1387386</c:v>
                </c:pt>
                <c:pt idx="380">
                  <c:v>25.0557213</c:v>
                </c:pt>
                <c:pt idx="381">
                  <c:v>25.91094590000001</c:v>
                </c:pt>
                <c:pt idx="382">
                  <c:v>26.5679722</c:v>
                </c:pt>
                <c:pt idx="383">
                  <c:v>27.0228081</c:v>
                </c:pt>
                <c:pt idx="384">
                  <c:v>27.3721313</c:v>
                </c:pt>
                <c:pt idx="385">
                  <c:v>27.6232719</c:v>
                </c:pt>
                <c:pt idx="386">
                  <c:v>27.853653</c:v>
                </c:pt>
                <c:pt idx="387">
                  <c:v>28.0315208</c:v>
                </c:pt>
                <c:pt idx="388">
                  <c:v>28.16449740000001</c:v>
                </c:pt>
                <c:pt idx="389">
                  <c:v>28.2602234</c:v>
                </c:pt>
                <c:pt idx="390">
                  <c:v>28.3409386</c:v>
                </c:pt>
                <c:pt idx="391">
                  <c:v>28.4038982</c:v>
                </c:pt>
                <c:pt idx="392">
                  <c:v>28.451828</c:v>
                </c:pt>
                <c:pt idx="393">
                  <c:v>28.4898453</c:v>
                </c:pt>
                <c:pt idx="394">
                  <c:v>28.519783</c:v>
                </c:pt>
                <c:pt idx="395">
                  <c:v>28.5430622</c:v>
                </c:pt>
                <c:pt idx="396">
                  <c:v>28.5612717</c:v>
                </c:pt>
                <c:pt idx="397">
                  <c:v>28.5753555</c:v>
                </c:pt>
                <c:pt idx="398">
                  <c:v>28.5861282</c:v>
                </c:pt>
                <c:pt idx="399">
                  <c:v>28.59439470000001</c:v>
                </c:pt>
                <c:pt idx="400">
                  <c:v>28.60126110000001</c:v>
                </c:pt>
                <c:pt idx="401">
                  <c:v>28.6085625</c:v>
                </c:pt>
                <c:pt idx="402">
                  <c:v>28.61730960000001</c:v>
                </c:pt>
                <c:pt idx="403">
                  <c:v>28.6278896</c:v>
                </c:pt>
                <c:pt idx="404">
                  <c:v>28.6409492</c:v>
                </c:pt>
                <c:pt idx="405">
                  <c:v>28.6569595</c:v>
                </c:pt>
                <c:pt idx="406">
                  <c:v>28.6768837</c:v>
                </c:pt>
                <c:pt idx="407">
                  <c:v>28.7001648</c:v>
                </c:pt>
                <c:pt idx="408">
                  <c:v>28.7271557</c:v>
                </c:pt>
                <c:pt idx="409">
                  <c:v>28.7560463</c:v>
                </c:pt>
                <c:pt idx="410">
                  <c:v>28.7958069</c:v>
                </c:pt>
                <c:pt idx="411">
                  <c:v>28.8451309</c:v>
                </c:pt>
                <c:pt idx="412">
                  <c:v>28.8757725</c:v>
                </c:pt>
                <c:pt idx="413">
                  <c:v>28.9645386</c:v>
                </c:pt>
                <c:pt idx="414">
                  <c:v>29.0545921</c:v>
                </c:pt>
                <c:pt idx="415">
                  <c:v>29.0667114</c:v>
                </c:pt>
                <c:pt idx="416">
                  <c:v>29.0377808</c:v>
                </c:pt>
                <c:pt idx="417">
                  <c:v>28.8650932</c:v>
                </c:pt>
                <c:pt idx="418">
                  <c:v>28.7450142</c:v>
                </c:pt>
                <c:pt idx="419">
                  <c:v>28.7811127</c:v>
                </c:pt>
                <c:pt idx="420">
                  <c:v>28.9416275</c:v>
                </c:pt>
                <c:pt idx="421">
                  <c:v>28.7966957</c:v>
                </c:pt>
                <c:pt idx="422">
                  <c:v>28.8435268</c:v>
                </c:pt>
                <c:pt idx="423">
                  <c:v>28.9064331</c:v>
                </c:pt>
                <c:pt idx="424">
                  <c:v>28.8920708</c:v>
                </c:pt>
                <c:pt idx="425">
                  <c:v>28.454483</c:v>
                </c:pt>
                <c:pt idx="426">
                  <c:v>27.75733570000001</c:v>
                </c:pt>
                <c:pt idx="427">
                  <c:v>27.5013161</c:v>
                </c:pt>
                <c:pt idx="428">
                  <c:v>27.08962249999998</c:v>
                </c:pt>
                <c:pt idx="429">
                  <c:v>26.3243713</c:v>
                </c:pt>
                <c:pt idx="430">
                  <c:v>25.1206245</c:v>
                </c:pt>
                <c:pt idx="431">
                  <c:v>23.7071037</c:v>
                </c:pt>
                <c:pt idx="432">
                  <c:v>22.7904167</c:v>
                </c:pt>
                <c:pt idx="433">
                  <c:v>22.2568302</c:v>
                </c:pt>
                <c:pt idx="434">
                  <c:v>21.84319110000001</c:v>
                </c:pt>
                <c:pt idx="435">
                  <c:v>21.5321007</c:v>
                </c:pt>
                <c:pt idx="436">
                  <c:v>21.3033447</c:v>
                </c:pt>
                <c:pt idx="437">
                  <c:v>21.1328354</c:v>
                </c:pt>
                <c:pt idx="438">
                  <c:v>21.0044918</c:v>
                </c:pt>
                <c:pt idx="439">
                  <c:v>20.9026909</c:v>
                </c:pt>
                <c:pt idx="440">
                  <c:v>20.8288689</c:v>
                </c:pt>
                <c:pt idx="441">
                  <c:v>20.7717648</c:v>
                </c:pt>
                <c:pt idx="442">
                  <c:v>20.7279205</c:v>
                </c:pt>
                <c:pt idx="443">
                  <c:v>20.6966667</c:v>
                </c:pt>
                <c:pt idx="444">
                  <c:v>20.6721153</c:v>
                </c:pt>
                <c:pt idx="445">
                  <c:v>20.65357970000001</c:v>
                </c:pt>
                <c:pt idx="446">
                  <c:v>20.6394958</c:v>
                </c:pt>
                <c:pt idx="447">
                  <c:v>20.6287518</c:v>
                </c:pt>
                <c:pt idx="448">
                  <c:v>20.6208687</c:v>
                </c:pt>
                <c:pt idx="449">
                  <c:v>20.6143417</c:v>
                </c:pt>
                <c:pt idx="450">
                  <c:v>20.6093292</c:v>
                </c:pt>
                <c:pt idx="451">
                  <c:v>20.6057243</c:v>
                </c:pt>
                <c:pt idx="452">
                  <c:v>20.6027317</c:v>
                </c:pt>
                <c:pt idx="453">
                  <c:v>20.6002731</c:v>
                </c:pt>
                <c:pt idx="454">
                  <c:v>20.5983696</c:v>
                </c:pt>
                <c:pt idx="455">
                  <c:v>20.5969543</c:v>
                </c:pt>
                <c:pt idx="456">
                  <c:v>20.5958328</c:v>
                </c:pt>
                <c:pt idx="457">
                  <c:v>20.5950203</c:v>
                </c:pt>
                <c:pt idx="458">
                  <c:v>20.5943851</c:v>
                </c:pt>
                <c:pt idx="459">
                  <c:v>20.5938873</c:v>
                </c:pt>
                <c:pt idx="460">
                  <c:v>20.5934982</c:v>
                </c:pt>
                <c:pt idx="461">
                  <c:v>20.5931988</c:v>
                </c:pt>
                <c:pt idx="462">
                  <c:v>20.5934868</c:v>
                </c:pt>
                <c:pt idx="463">
                  <c:v>20.5947208</c:v>
                </c:pt>
                <c:pt idx="464">
                  <c:v>20.5975742</c:v>
                </c:pt>
                <c:pt idx="465">
                  <c:v>20.6030655</c:v>
                </c:pt>
                <c:pt idx="466">
                  <c:v>20.6126747</c:v>
                </c:pt>
                <c:pt idx="467">
                  <c:v>20.6283092</c:v>
                </c:pt>
                <c:pt idx="468">
                  <c:v>20.6525135</c:v>
                </c:pt>
                <c:pt idx="469">
                  <c:v>20.6888618</c:v>
                </c:pt>
                <c:pt idx="470">
                  <c:v>20.74162289999989</c:v>
                </c:pt>
                <c:pt idx="471">
                  <c:v>20.81599810000001</c:v>
                </c:pt>
                <c:pt idx="472">
                  <c:v>20.9162407</c:v>
                </c:pt>
                <c:pt idx="473">
                  <c:v>21.0502605</c:v>
                </c:pt>
                <c:pt idx="474">
                  <c:v>21.2262955</c:v>
                </c:pt>
                <c:pt idx="475">
                  <c:v>21.4591255</c:v>
                </c:pt>
                <c:pt idx="476">
                  <c:v>21.76563259999989</c:v>
                </c:pt>
                <c:pt idx="477">
                  <c:v>22.1666126</c:v>
                </c:pt>
                <c:pt idx="478">
                  <c:v>22.8792953</c:v>
                </c:pt>
                <c:pt idx="479">
                  <c:v>23.7425041</c:v>
                </c:pt>
                <c:pt idx="480">
                  <c:v>24.6237183</c:v>
                </c:pt>
                <c:pt idx="481">
                  <c:v>25.5055046</c:v>
                </c:pt>
                <c:pt idx="482">
                  <c:v>26.2770252</c:v>
                </c:pt>
                <c:pt idx="483">
                  <c:v>26.98813819999998</c:v>
                </c:pt>
                <c:pt idx="484">
                  <c:v>27.5122776</c:v>
                </c:pt>
                <c:pt idx="485">
                  <c:v>27.9680653</c:v>
                </c:pt>
                <c:pt idx="486">
                  <c:v>28.2702446</c:v>
                </c:pt>
                <c:pt idx="487">
                  <c:v>28.46070669999989</c:v>
                </c:pt>
                <c:pt idx="488">
                  <c:v>28.5734043</c:v>
                </c:pt>
                <c:pt idx="489">
                  <c:v>28.6350498</c:v>
                </c:pt>
                <c:pt idx="490">
                  <c:v>28.6693459</c:v>
                </c:pt>
                <c:pt idx="491">
                  <c:v>28.6911259</c:v>
                </c:pt>
                <c:pt idx="492">
                  <c:v>28.7190666</c:v>
                </c:pt>
                <c:pt idx="493">
                  <c:v>28.7430668</c:v>
                </c:pt>
                <c:pt idx="494">
                  <c:v>28.7602959</c:v>
                </c:pt>
                <c:pt idx="495">
                  <c:v>28.77279279999998</c:v>
                </c:pt>
                <c:pt idx="496">
                  <c:v>28.78189470000001</c:v>
                </c:pt>
                <c:pt idx="497">
                  <c:v>28.788578</c:v>
                </c:pt>
                <c:pt idx="498">
                  <c:v>28.7935505</c:v>
                </c:pt>
                <c:pt idx="499">
                  <c:v>28.7972832</c:v>
                </c:pt>
                <c:pt idx="500">
                  <c:v>28.7999325</c:v>
                </c:pt>
                <c:pt idx="501">
                  <c:v>28.8021107</c:v>
                </c:pt>
                <c:pt idx="502">
                  <c:v>28.804039</c:v>
                </c:pt>
                <c:pt idx="503">
                  <c:v>28.805357</c:v>
                </c:pt>
                <c:pt idx="504">
                  <c:v>28.8055668</c:v>
                </c:pt>
                <c:pt idx="505">
                  <c:v>28.8041191</c:v>
                </c:pt>
                <c:pt idx="506">
                  <c:v>28.7996826</c:v>
                </c:pt>
                <c:pt idx="507">
                  <c:v>28.7912006</c:v>
                </c:pt>
                <c:pt idx="508">
                  <c:v>28.7764339</c:v>
                </c:pt>
                <c:pt idx="509">
                  <c:v>28.7526817</c:v>
                </c:pt>
                <c:pt idx="510">
                  <c:v>28.7127991</c:v>
                </c:pt>
                <c:pt idx="511">
                  <c:v>28.6434498</c:v>
                </c:pt>
                <c:pt idx="512">
                  <c:v>28.4965763</c:v>
                </c:pt>
                <c:pt idx="513">
                  <c:v>28.3475857</c:v>
                </c:pt>
                <c:pt idx="514">
                  <c:v>28.33610150000001</c:v>
                </c:pt>
                <c:pt idx="515">
                  <c:v>28.2809601</c:v>
                </c:pt>
                <c:pt idx="516">
                  <c:v>28.2765579</c:v>
                </c:pt>
                <c:pt idx="517">
                  <c:v>28.28214069999989</c:v>
                </c:pt>
                <c:pt idx="518">
                  <c:v>28.2647591</c:v>
                </c:pt>
                <c:pt idx="519">
                  <c:v>28.1453629</c:v>
                </c:pt>
                <c:pt idx="520">
                  <c:v>28.1467705</c:v>
                </c:pt>
                <c:pt idx="521">
                  <c:v>28.125721</c:v>
                </c:pt>
                <c:pt idx="522">
                  <c:v>27.9995213</c:v>
                </c:pt>
                <c:pt idx="523">
                  <c:v>27.8469391</c:v>
                </c:pt>
                <c:pt idx="524">
                  <c:v>27.6751194</c:v>
                </c:pt>
                <c:pt idx="525">
                  <c:v>27.5265522</c:v>
                </c:pt>
                <c:pt idx="526">
                  <c:v>27.1497612</c:v>
                </c:pt>
                <c:pt idx="527">
                  <c:v>26.61238670000001</c:v>
                </c:pt>
                <c:pt idx="528">
                  <c:v>26.16477010000001</c:v>
                </c:pt>
                <c:pt idx="529">
                  <c:v>25.7583618</c:v>
                </c:pt>
                <c:pt idx="530">
                  <c:v>24.9882011</c:v>
                </c:pt>
                <c:pt idx="531">
                  <c:v>23.8992996</c:v>
                </c:pt>
                <c:pt idx="532">
                  <c:v>22.8409519</c:v>
                </c:pt>
                <c:pt idx="533">
                  <c:v>22.2421665</c:v>
                </c:pt>
                <c:pt idx="534">
                  <c:v>21.8397617</c:v>
                </c:pt>
                <c:pt idx="535">
                  <c:v>21.5451717</c:v>
                </c:pt>
                <c:pt idx="536">
                  <c:v>21.3229561</c:v>
                </c:pt>
                <c:pt idx="537">
                  <c:v>21.1557236</c:v>
                </c:pt>
                <c:pt idx="538">
                  <c:v>21.031395</c:v>
                </c:pt>
                <c:pt idx="539">
                  <c:v>20.9369164</c:v>
                </c:pt>
                <c:pt idx="540">
                  <c:v>20.8643456</c:v>
                </c:pt>
                <c:pt idx="541">
                  <c:v>20.8101349</c:v>
                </c:pt>
                <c:pt idx="542">
                  <c:v>20.7682915</c:v>
                </c:pt>
                <c:pt idx="543">
                  <c:v>20.7366161</c:v>
                </c:pt>
                <c:pt idx="544">
                  <c:v>20.7130699</c:v>
                </c:pt>
                <c:pt idx="545">
                  <c:v>20.6942978</c:v>
                </c:pt>
                <c:pt idx="546">
                  <c:v>20.6810055</c:v>
                </c:pt>
                <c:pt idx="547">
                  <c:v>20.6705303</c:v>
                </c:pt>
                <c:pt idx="548">
                  <c:v>20.6623878</c:v>
                </c:pt>
                <c:pt idx="549">
                  <c:v>20.65613370000001</c:v>
                </c:pt>
                <c:pt idx="550">
                  <c:v>20.6511383</c:v>
                </c:pt>
                <c:pt idx="551">
                  <c:v>20.6476212</c:v>
                </c:pt>
                <c:pt idx="552">
                  <c:v>20.6448975</c:v>
                </c:pt>
                <c:pt idx="553">
                  <c:v>20.6426849</c:v>
                </c:pt>
                <c:pt idx="554">
                  <c:v>20.64103890000001</c:v>
                </c:pt>
                <c:pt idx="555">
                  <c:v>20.63977240000001</c:v>
                </c:pt>
                <c:pt idx="556">
                  <c:v>20.6387997</c:v>
                </c:pt>
                <c:pt idx="557">
                  <c:v>20.6380711</c:v>
                </c:pt>
                <c:pt idx="558">
                  <c:v>20.637495</c:v>
                </c:pt>
                <c:pt idx="559">
                  <c:v>20.6370239</c:v>
                </c:pt>
                <c:pt idx="560">
                  <c:v>20.6366386</c:v>
                </c:pt>
                <c:pt idx="561">
                  <c:v>20.6363373</c:v>
                </c:pt>
                <c:pt idx="562">
                  <c:v>20.63658910000001</c:v>
                </c:pt>
                <c:pt idx="563">
                  <c:v>20.6377373</c:v>
                </c:pt>
                <c:pt idx="564">
                  <c:v>20.6404533</c:v>
                </c:pt>
                <c:pt idx="565">
                  <c:v>20.6457367</c:v>
                </c:pt>
                <c:pt idx="566">
                  <c:v>20.654892</c:v>
                </c:pt>
                <c:pt idx="567">
                  <c:v>20.6697845</c:v>
                </c:pt>
                <c:pt idx="568">
                  <c:v>20.6930504</c:v>
                </c:pt>
                <c:pt idx="569">
                  <c:v>20.7282677</c:v>
                </c:pt>
                <c:pt idx="570">
                  <c:v>20.7799168</c:v>
                </c:pt>
                <c:pt idx="571">
                  <c:v>20.8535709</c:v>
                </c:pt>
                <c:pt idx="572">
                  <c:v>20.954092</c:v>
                </c:pt>
                <c:pt idx="573">
                  <c:v>21.089159</c:v>
                </c:pt>
                <c:pt idx="574">
                  <c:v>21.2679787</c:v>
                </c:pt>
                <c:pt idx="575">
                  <c:v>21.5009537</c:v>
                </c:pt>
                <c:pt idx="576">
                  <c:v>21.8084164</c:v>
                </c:pt>
                <c:pt idx="577">
                  <c:v>22.3874283</c:v>
                </c:pt>
                <c:pt idx="578">
                  <c:v>23.1015072</c:v>
                </c:pt>
                <c:pt idx="579">
                  <c:v>23.9311981</c:v>
                </c:pt>
                <c:pt idx="580">
                  <c:v>24.8848248</c:v>
                </c:pt>
                <c:pt idx="581">
                  <c:v>25.7304611</c:v>
                </c:pt>
                <c:pt idx="582">
                  <c:v>26.3867607</c:v>
                </c:pt>
                <c:pt idx="583">
                  <c:v>26.9164581</c:v>
                </c:pt>
                <c:pt idx="584">
                  <c:v>27.2831345</c:v>
                </c:pt>
                <c:pt idx="585">
                  <c:v>27.53615570000001</c:v>
                </c:pt>
                <c:pt idx="586">
                  <c:v>27.7166309</c:v>
                </c:pt>
                <c:pt idx="587">
                  <c:v>27.8667698</c:v>
                </c:pt>
                <c:pt idx="588">
                  <c:v>28.0068607</c:v>
                </c:pt>
                <c:pt idx="589">
                  <c:v>28.1093903</c:v>
                </c:pt>
                <c:pt idx="590">
                  <c:v>28.1897068</c:v>
                </c:pt>
                <c:pt idx="591">
                  <c:v>28.2508488</c:v>
                </c:pt>
                <c:pt idx="592">
                  <c:v>28.2979889</c:v>
                </c:pt>
                <c:pt idx="593">
                  <c:v>28.3357353</c:v>
                </c:pt>
                <c:pt idx="594">
                  <c:v>28.3666458</c:v>
                </c:pt>
                <c:pt idx="595">
                  <c:v>28.3901882</c:v>
                </c:pt>
                <c:pt idx="596">
                  <c:v>28.4081459</c:v>
                </c:pt>
                <c:pt idx="597">
                  <c:v>28.4216938</c:v>
                </c:pt>
                <c:pt idx="598">
                  <c:v>28.4320431</c:v>
                </c:pt>
                <c:pt idx="599">
                  <c:v>28.4399071</c:v>
                </c:pt>
                <c:pt idx="600">
                  <c:v>28.44643209999989</c:v>
                </c:pt>
                <c:pt idx="601">
                  <c:v>28.4533558</c:v>
                </c:pt>
                <c:pt idx="602">
                  <c:v>28.4616146</c:v>
                </c:pt>
                <c:pt idx="603">
                  <c:v>28.4717064</c:v>
                </c:pt>
                <c:pt idx="604">
                  <c:v>28.4842377</c:v>
                </c:pt>
                <c:pt idx="605">
                  <c:v>28.49897</c:v>
                </c:pt>
                <c:pt idx="606">
                  <c:v>28.5153961</c:v>
                </c:pt>
                <c:pt idx="607">
                  <c:v>28.53516770000001</c:v>
                </c:pt>
                <c:pt idx="608">
                  <c:v>28.5596409</c:v>
                </c:pt>
                <c:pt idx="609">
                  <c:v>28.5940723</c:v>
                </c:pt>
                <c:pt idx="610">
                  <c:v>28.6192226</c:v>
                </c:pt>
                <c:pt idx="611">
                  <c:v>28.6478004</c:v>
                </c:pt>
                <c:pt idx="612">
                  <c:v>28.6554317</c:v>
                </c:pt>
                <c:pt idx="613">
                  <c:v>28.6794491</c:v>
                </c:pt>
                <c:pt idx="614">
                  <c:v>28.6811848</c:v>
                </c:pt>
                <c:pt idx="615">
                  <c:v>28.6694088</c:v>
                </c:pt>
                <c:pt idx="616">
                  <c:v>28.5855007</c:v>
                </c:pt>
                <c:pt idx="617">
                  <c:v>28.434185</c:v>
                </c:pt>
                <c:pt idx="618">
                  <c:v>28.38690190000001</c:v>
                </c:pt>
                <c:pt idx="619">
                  <c:v>28.4260902</c:v>
                </c:pt>
                <c:pt idx="620">
                  <c:v>28.4312534</c:v>
                </c:pt>
                <c:pt idx="621">
                  <c:v>28.3603821</c:v>
                </c:pt>
                <c:pt idx="622">
                  <c:v>28.133873</c:v>
                </c:pt>
                <c:pt idx="623">
                  <c:v>27.92099</c:v>
                </c:pt>
                <c:pt idx="624">
                  <c:v>27.7725295999999</c:v>
                </c:pt>
                <c:pt idx="625">
                  <c:v>27.6032848</c:v>
                </c:pt>
                <c:pt idx="626">
                  <c:v>27.3126793</c:v>
                </c:pt>
                <c:pt idx="627">
                  <c:v>27.1047783</c:v>
                </c:pt>
                <c:pt idx="628">
                  <c:v>26.8598747</c:v>
                </c:pt>
                <c:pt idx="629">
                  <c:v>26.3242531</c:v>
                </c:pt>
                <c:pt idx="630">
                  <c:v>25.5588799</c:v>
                </c:pt>
                <c:pt idx="631">
                  <c:v>24.57514</c:v>
                </c:pt>
                <c:pt idx="632">
                  <c:v>23.56223679999998</c:v>
                </c:pt>
                <c:pt idx="633">
                  <c:v>22.66398240000001</c:v>
                </c:pt>
                <c:pt idx="634">
                  <c:v>21.9125481</c:v>
                </c:pt>
                <c:pt idx="635">
                  <c:v>21.4881783</c:v>
                </c:pt>
                <c:pt idx="636">
                  <c:v>21.2706985</c:v>
                </c:pt>
                <c:pt idx="637">
                  <c:v>21.1114197</c:v>
                </c:pt>
                <c:pt idx="638">
                  <c:v>20.9940205</c:v>
                </c:pt>
                <c:pt idx="639">
                  <c:v>20.9050425999999</c:v>
                </c:pt>
                <c:pt idx="640">
                  <c:v>20.8370857</c:v>
                </c:pt>
                <c:pt idx="641">
                  <c:v>20.7854633</c:v>
                </c:pt>
                <c:pt idx="642">
                  <c:v>20.7466869</c:v>
                </c:pt>
                <c:pt idx="643">
                  <c:v>20.7175598</c:v>
                </c:pt>
                <c:pt idx="644">
                  <c:v>20.6948967</c:v>
                </c:pt>
                <c:pt idx="645">
                  <c:v>20.67706680000001</c:v>
                </c:pt>
                <c:pt idx="646">
                  <c:v>20.6637993</c:v>
                </c:pt>
                <c:pt idx="647">
                  <c:v>20.6539898</c:v>
                </c:pt>
                <c:pt idx="648">
                  <c:v>20.6461067</c:v>
                </c:pt>
                <c:pt idx="649">
                  <c:v>20.640213</c:v>
                </c:pt>
                <c:pt idx="650">
                  <c:v>20.6356449</c:v>
                </c:pt>
                <c:pt idx="651">
                  <c:v>20.6322441</c:v>
                </c:pt>
                <c:pt idx="652">
                  <c:v>20.6294975</c:v>
                </c:pt>
                <c:pt idx="653">
                  <c:v>20.6276093</c:v>
                </c:pt>
                <c:pt idx="654">
                  <c:v>20.6260967</c:v>
                </c:pt>
                <c:pt idx="655">
                  <c:v>20.6249161</c:v>
                </c:pt>
                <c:pt idx="656">
                  <c:v>20.6240387</c:v>
                </c:pt>
                <c:pt idx="657">
                  <c:v>20.6233559</c:v>
                </c:pt>
                <c:pt idx="658">
                  <c:v>20.6228561</c:v>
                </c:pt>
                <c:pt idx="659">
                  <c:v>20.622467</c:v>
                </c:pt>
                <c:pt idx="660">
                  <c:v>20.62216</c:v>
                </c:pt>
                <c:pt idx="661">
                  <c:v>20.6219215</c:v>
                </c:pt>
                <c:pt idx="662">
                  <c:v>20.6222286</c:v>
                </c:pt>
                <c:pt idx="663">
                  <c:v>20.6234188</c:v>
                </c:pt>
                <c:pt idx="664">
                  <c:v>20.6261654</c:v>
                </c:pt>
                <c:pt idx="665">
                  <c:v>20.6314907</c:v>
                </c:pt>
                <c:pt idx="666">
                  <c:v>20.6407413</c:v>
                </c:pt>
                <c:pt idx="667">
                  <c:v>20.6557636</c:v>
                </c:pt>
                <c:pt idx="668">
                  <c:v>20.6791153</c:v>
                </c:pt>
                <c:pt idx="669">
                  <c:v>20.7149353</c:v>
                </c:pt>
                <c:pt idx="670">
                  <c:v>20.7678719</c:v>
                </c:pt>
                <c:pt idx="671">
                  <c:v>20.8421764</c:v>
                </c:pt>
                <c:pt idx="672">
                  <c:v>20.9430656</c:v>
                </c:pt>
                <c:pt idx="673">
                  <c:v>21.0795898</c:v>
                </c:pt>
                <c:pt idx="674">
                  <c:v>21.2559738</c:v>
                </c:pt>
                <c:pt idx="675">
                  <c:v>21.492939</c:v>
                </c:pt>
                <c:pt idx="676">
                  <c:v>21.7974529</c:v>
                </c:pt>
                <c:pt idx="677">
                  <c:v>22.1832943</c:v>
                </c:pt>
                <c:pt idx="678">
                  <c:v>22.7212944</c:v>
                </c:pt>
                <c:pt idx="679">
                  <c:v>23.4605942</c:v>
                </c:pt>
                <c:pt idx="680">
                  <c:v>24.3455811</c:v>
                </c:pt>
                <c:pt idx="681">
                  <c:v>25.2062111</c:v>
                </c:pt>
                <c:pt idx="682">
                  <c:v>25.94824979999989</c:v>
                </c:pt>
                <c:pt idx="683">
                  <c:v>26.5049801</c:v>
                </c:pt>
                <c:pt idx="684">
                  <c:v>26.921772</c:v>
                </c:pt>
                <c:pt idx="685">
                  <c:v>27.17376520000001</c:v>
                </c:pt>
                <c:pt idx="686">
                  <c:v>27.3152008</c:v>
                </c:pt>
                <c:pt idx="687">
                  <c:v>27.46834749999998</c:v>
                </c:pt>
                <c:pt idx="688">
                  <c:v>27.5735416</c:v>
                </c:pt>
                <c:pt idx="689">
                  <c:v>27.6581154</c:v>
                </c:pt>
                <c:pt idx="690">
                  <c:v>27.7212582</c:v>
                </c:pt>
                <c:pt idx="691">
                  <c:v>27.7694397</c:v>
                </c:pt>
                <c:pt idx="692">
                  <c:v>27.8074665</c:v>
                </c:pt>
                <c:pt idx="693">
                  <c:v>27.83681110000001</c:v>
                </c:pt>
                <c:pt idx="694">
                  <c:v>27.85846710000001</c:v>
                </c:pt>
                <c:pt idx="695">
                  <c:v>27.8753014</c:v>
                </c:pt>
                <c:pt idx="696">
                  <c:v>27.8887177</c:v>
                </c:pt>
                <c:pt idx="697">
                  <c:v>27.899086</c:v>
                </c:pt>
                <c:pt idx="698">
                  <c:v>27.907032</c:v>
                </c:pt>
                <c:pt idx="699">
                  <c:v>27.913168</c:v>
                </c:pt>
                <c:pt idx="700">
                  <c:v>27.9181175</c:v>
                </c:pt>
                <c:pt idx="701">
                  <c:v>27.9232788</c:v>
                </c:pt>
                <c:pt idx="702">
                  <c:v>27.9291477</c:v>
                </c:pt>
                <c:pt idx="703">
                  <c:v>27.936224</c:v>
                </c:pt>
                <c:pt idx="704">
                  <c:v>27.9444599</c:v>
                </c:pt>
                <c:pt idx="705">
                  <c:v>27.9530296</c:v>
                </c:pt>
                <c:pt idx="706">
                  <c:v>27.9628811</c:v>
                </c:pt>
                <c:pt idx="707">
                  <c:v>27.9742088</c:v>
                </c:pt>
                <c:pt idx="708">
                  <c:v>27.9908657</c:v>
                </c:pt>
                <c:pt idx="709">
                  <c:v>28.005785</c:v>
                </c:pt>
                <c:pt idx="710">
                  <c:v>28.0117493</c:v>
                </c:pt>
                <c:pt idx="711">
                  <c:v>28.0066414</c:v>
                </c:pt>
                <c:pt idx="712">
                  <c:v>28.0033989</c:v>
                </c:pt>
                <c:pt idx="713">
                  <c:v>27.98531719999998</c:v>
                </c:pt>
                <c:pt idx="714">
                  <c:v>28.0142136</c:v>
                </c:pt>
                <c:pt idx="715">
                  <c:v>28.04736520000001</c:v>
                </c:pt>
                <c:pt idx="716">
                  <c:v>28.0067635</c:v>
                </c:pt>
                <c:pt idx="717">
                  <c:v>27.9012871</c:v>
                </c:pt>
                <c:pt idx="718">
                  <c:v>27.8092194</c:v>
                </c:pt>
                <c:pt idx="719">
                  <c:v>27.6609478</c:v>
                </c:pt>
                <c:pt idx="720">
                  <c:v>27.4915543</c:v>
                </c:pt>
                <c:pt idx="721">
                  <c:v>27.46220969999989</c:v>
                </c:pt>
                <c:pt idx="722">
                  <c:v>27.319437</c:v>
                </c:pt>
                <c:pt idx="723">
                  <c:v>27.1426659</c:v>
                </c:pt>
                <c:pt idx="724">
                  <c:v>27.1524353</c:v>
                </c:pt>
                <c:pt idx="725">
                  <c:v>27.2391338</c:v>
                </c:pt>
                <c:pt idx="726">
                  <c:v>27.3063583</c:v>
                </c:pt>
                <c:pt idx="727">
                  <c:v>26.519455</c:v>
                </c:pt>
                <c:pt idx="728">
                  <c:v>25.9863758</c:v>
                </c:pt>
                <c:pt idx="729">
                  <c:v>25.13147350000001</c:v>
                </c:pt>
                <c:pt idx="730">
                  <c:v>24.286869</c:v>
                </c:pt>
                <c:pt idx="731">
                  <c:v>23.5112019</c:v>
                </c:pt>
                <c:pt idx="732">
                  <c:v>22.90073969999989</c:v>
                </c:pt>
                <c:pt idx="733">
                  <c:v>22.3654709</c:v>
                </c:pt>
                <c:pt idx="734">
                  <c:v>21.9149666</c:v>
                </c:pt>
                <c:pt idx="735">
                  <c:v>21.5816708</c:v>
                </c:pt>
                <c:pt idx="736">
                  <c:v>21.3228455</c:v>
                </c:pt>
                <c:pt idx="737">
                  <c:v>21.11293030000001</c:v>
                </c:pt>
                <c:pt idx="738">
                  <c:v>20.9785595</c:v>
                </c:pt>
                <c:pt idx="739">
                  <c:v>20.8837528</c:v>
                </c:pt>
                <c:pt idx="740">
                  <c:v>20.8118896</c:v>
                </c:pt>
                <c:pt idx="741">
                  <c:v>20.7575665</c:v>
                </c:pt>
                <c:pt idx="742">
                  <c:v>20.7165737</c:v>
                </c:pt>
                <c:pt idx="743">
                  <c:v>20.6863441</c:v>
                </c:pt>
                <c:pt idx="744">
                  <c:v>20.6624565</c:v>
                </c:pt>
                <c:pt idx="745">
                  <c:v>20.6445885</c:v>
                </c:pt>
                <c:pt idx="746">
                  <c:v>20.63099860000001</c:v>
                </c:pt>
                <c:pt idx="747">
                  <c:v>20.6205006</c:v>
                </c:pt>
                <c:pt idx="748">
                  <c:v>20.6127739</c:v>
                </c:pt>
                <c:pt idx="749">
                  <c:v>20.6066895</c:v>
                </c:pt>
                <c:pt idx="750">
                  <c:v>20.6023006</c:v>
                </c:pt>
                <c:pt idx="751">
                  <c:v>20.598587</c:v>
                </c:pt>
                <c:pt idx="752">
                  <c:v>20.5956593</c:v>
                </c:pt>
                <c:pt idx="753">
                  <c:v>20.5933762</c:v>
                </c:pt>
                <c:pt idx="754">
                  <c:v>20.5916615</c:v>
                </c:pt>
                <c:pt idx="755">
                  <c:v>20.5903816</c:v>
                </c:pt>
                <c:pt idx="756">
                  <c:v>20.5894089</c:v>
                </c:pt>
                <c:pt idx="757">
                  <c:v>20.588665</c:v>
                </c:pt>
                <c:pt idx="758">
                  <c:v>20.58811949999998</c:v>
                </c:pt>
                <c:pt idx="759">
                  <c:v>20.58772279999998</c:v>
                </c:pt>
                <c:pt idx="760">
                  <c:v>20.5874043</c:v>
                </c:pt>
                <c:pt idx="761">
                  <c:v>20.587162</c:v>
                </c:pt>
                <c:pt idx="762">
                  <c:v>20.5874786</c:v>
                </c:pt>
                <c:pt idx="763">
                  <c:v>20.58869359999989</c:v>
                </c:pt>
                <c:pt idx="764">
                  <c:v>20.5914917</c:v>
                </c:pt>
                <c:pt idx="765">
                  <c:v>20.5969086</c:v>
                </c:pt>
                <c:pt idx="766">
                  <c:v>20.60629460000001</c:v>
                </c:pt>
                <c:pt idx="767">
                  <c:v>20.6214905</c:v>
                </c:pt>
                <c:pt idx="768">
                  <c:v>20.6450768</c:v>
                </c:pt>
                <c:pt idx="769">
                  <c:v>20.681097</c:v>
                </c:pt>
                <c:pt idx="770">
                  <c:v>20.7339325</c:v>
                </c:pt>
                <c:pt idx="771">
                  <c:v>20.8083572</c:v>
                </c:pt>
                <c:pt idx="772">
                  <c:v>20.9084244</c:v>
                </c:pt>
                <c:pt idx="773">
                  <c:v>21.1161499</c:v>
                </c:pt>
                <c:pt idx="774">
                  <c:v>21.3948784</c:v>
                </c:pt>
                <c:pt idx="775">
                  <c:v>21.7535114</c:v>
                </c:pt>
                <c:pt idx="776">
                  <c:v>22.2064095</c:v>
                </c:pt>
                <c:pt idx="777">
                  <c:v>22.7539368</c:v>
                </c:pt>
                <c:pt idx="778">
                  <c:v>23.4067745</c:v>
                </c:pt>
                <c:pt idx="779">
                  <c:v>24.1830521</c:v>
                </c:pt>
                <c:pt idx="780">
                  <c:v>25.0751686</c:v>
                </c:pt>
                <c:pt idx="781">
                  <c:v>25.8804321</c:v>
                </c:pt>
                <c:pt idx="782">
                  <c:v>26.4810467</c:v>
                </c:pt>
                <c:pt idx="783">
                  <c:v>26.9249516</c:v>
                </c:pt>
                <c:pt idx="784">
                  <c:v>27.2645817</c:v>
                </c:pt>
                <c:pt idx="785">
                  <c:v>27.5758553</c:v>
                </c:pt>
                <c:pt idx="786">
                  <c:v>27.8032837</c:v>
                </c:pt>
                <c:pt idx="787">
                  <c:v>27.9608479</c:v>
                </c:pt>
                <c:pt idx="788">
                  <c:v>28.0770512</c:v>
                </c:pt>
                <c:pt idx="789">
                  <c:v>28.1633568</c:v>
                </c:pt>
                <c:pt idx="790">
                  <c:v>28.2289886</c:v>
                </c:pt>
                <c:pt idx="791">
                  <c:v>28.2780743</c:v>
                </c:pt>
                <c:pt idx="792">
                  <c:v>28.3156967</c:v>
                </c:pt>
                <c:pt idx="793">
                  <c:v>28.3450489</c:v>
                </c:pt>
                <c:pt idx="794">
                  <c:v>28.3682251</c:v>
                </c:pt>
                <c:pt idx="795">
                  <c:v>28.3863182</c:v>
                </c:pt>
                <c:pt idx="796">
                  <c:v>28.4002953</c:v>
                </c:pt>
                <c:pt idx="797">
                  <c:v>28.4109192</c:v>
                </c:pt>
                <c:pt idx="798">
                  <c:v>28.4192085</c:v>
                </c:pt>
                <c:pt idx="799">
                  <c:v>28.4256115</c:v>
                </c:pt>
                <c:pt idx="800">
                  <c:v>28.4308262</c:v>
                </c:pt>
                <c:pt idx="801">
                  <c:v>28.436327</c:v>
                </c:pt>
                <c:pt idx="802">
                  <c:v>28.44277759999989</c:v>
                </c:pt>
                <c:pt idx="803">
                  <c:v>28.4504128</c:v>
                </c:pt>
                <c:pt idx="804">
                  <c:v>28.4591293</c:v>
                </c:pt>
                <c:pt idx="805">
                  <c:v>28.4696045</c:v>
                </c:pt>
                <c:pt idx="806">
                  <c:v>28.4813633</c:v>
                </c:pt>
                <c:pt idx="807">
                  <c:v>28.49228289999989</c:v>
                </c:pt>
                <c:pt idx="808">
                  <c:v>28.5014763</c:v>
                </c:pt>
                <c:pt idx="809">
                  <c:v>28.5079422</c:v>
                </c:pt>
                <c:pt idx="810">
                  <c:v>28.5106468</c:v>
                </c:pt>
                <c:pt idx="811">
                  <c:v>28.5026093</c:v>
                </c:pt>
                <c:pt idx="812">
                  <c:v>28.4932156</c:v>
                </c:pt>
                <c:pt idx="813">
                  <c:v>28.4566803</c:v>
                </c:pt>
                <c:pt idx="814">
                  <c:v>28.35607910000001</c:v>
                </c:pt>
                <c:pt idx="815">
                  <c:v>28.2678452</c:v>
                </c:pt>
                <c:pt idx="816">
                  <c:v>28.191658</c:v>
                </c:pt>
                <c:pt idx="817">
                  <c:v>28.1474514</c:v>
                </c:pt>
                <c:pt idx="818">
                  <c:v>28.0579605</c:v>
                </c:pt>
                <c:pt idx="819">
                  <c:v>27.96514889999989</c:v>
                </c:pt>
                <c:pt idx="820">
                  <c:v>27.8741703</c:v>
                </c:pt>
                <c:pt idx="821">
                  <c:v>27.7653656</c:v>
                </c:pt>
                <c:pt idx="822">
                  <c:v>27.5777073</c:v>
                </c:pt>
                <c:pt idx="823">
                  <c:v>27.4114952</c:v>
                </c:pt>
                <c:pt idx="824">
                  <c:v>27.2635612</c:v>
                </c:pt>
                <c:pt idx="825">
                  <c:v>27.2076321</c:v>
                </c:pt>
                <c:pt idx="826">
                  <c:v>27.08979989999989</c:v>
                </c:pt>
                <c:pt idx="827">
                  <c:v>26.8328667</c:v>
                </c:pt>
                <c:pt idx="828">
                  <c:v>26.467308</c:v>
                </c:pt>
                <c:pt idx="829">
                  <c:v>25.9661045</c:v>
                </c:pt>
                <c:pt idx="830">
                  <c:v>25.3314819</c:v>
                </c:pt>
                <c:pt idx="831">
                  <c:v>24.4631004</c:v>
                </c:pt>
                <c:pt idx="832">
                  <c:v>23.4192123</c:v>
                </c:pt>
                <c:pt idx="833">
                  <c:v>22.4707031</c:v>
                </c:pt>
                <c:pt idx="834">
                  <c:v>21.8563766</c:v>
                </c:pt>
                <c:pt idx="835">
                  <c:v>21.5539818</c:v>
                </c:pt>
                <c:pt idx="836">
                  <c:v>21.3293457</c:v>
                </c:pt>
                <c:pt idx="837">
                  <c:v>21.1599541</c:v>
                </c:pt>
                <c:pt idx="838">
                  <c:v>21.0348797</c:v>
                </c:pt>
                <c:pt idx="839">
                  <c:v>20.9397125</c:v>
                </c:pt>
                <c:pt idx="840">
                  <c:v>20.866684</c:v>
                </c:pt>
                <c:pt idx="841">
                  <c:v>20.8105412</c:v>
                </c:pt>
                <c:pt idx="842">
                  <c:v>20.7693348</c:v>
                </c:pt>
                <c:pt idx="843">
                  <c:v>20.7378521</c:v>
                </c:pt>
                <c:pt idx="844">
                  <c:v>20.7133751</c:v>
                </c:pt>
                <c:pt idx="845">
                  <c:v>20.6943893</c:v>
                </c:pt>
                <c:pt idx="846">
                  <c:v>20.6805534</c:v>
                </c:pt>
                <c:pt idx="847">
                  <c:v>20.6697903</c:v>
                </c:pt>
                <c:pt idx="848">
                  <c:v>20.66107940000001</c:v>
                </c:pt>
                <c:pt idx="849">
                  <c:v>20.6548691</c:v>
                </c:pt>
                <c:pt idx="850">
                  <c:v>20.6500568</c:v>
                </c:pt>
                <c:pt idx="851">
                  <c:v>20.6461029</c:v>
                </c:pt>
                <c:pt idx="852">
                  <c:v>20.64313510000001</c:v>
                </c:pt>
                <c:pt idx="853">
                  <c:v>20.6409454</c:v>
                </c:pt>
                <c:pt idx="854">
                  <c:v>20.6392193</c:v>
                </c:pt>
                <c:pt idx="855">
                  <c:v>20.6379299</c:v>
                </c:pt>
                <c:pt idx="856">
                  <c:v>20.63694</c:v>
                </c:pt>
                <c:pt idx="857">
                  <c:v>20.6361752</c:v>
                </c:pt>
                <c:pt idx="858">
                  <c:v>20.6355724</c:v>
                </c:pt>
                <c:pt idx="859">
                  <c:v>20.6351128</c:v>
                </c:pt>
                <c:pt idx="860">
                  <c:v>20.6347542</c:v>
                </c:pt>
                <c:pt idx="861">
                  <c:v>20.63447380000001</c:v>
                </c:pt>
                <c:pt idx="862">
                  <c:v>20.6347485</c:v>
                </c:pt>
                <c:pt idx="863">
                  <c:v>20.6359062</c:v>
                </c:pt>
                <c:pt idx="864">
                  <c:v>20.6385994</c:v>
                </c:pt>
                <c:pt idx="865">
                  <c:v>20.643856</c:v>
                </c:pt>
                <c:pt idx="866">
                  <c:v>20.652998</c:v>
                </c:pt>
                <c:pt idx="867">
                  <c:v>20.6679192</c:v>
                </c:pt>
                <c:pt idx="868">
                  <c:v>20.6911964</c:v>
                </c:pt>
                <c:pt idx="869">
                  <c:v>20.7273636</c:v>
                </c:pt>
                <c:pt idx="870">
                  <c:v>20.7799664</c:v>
                </c:pt>
                <c:pt idx="871">
                  <c:v>20.8535519</c:v>
                </c:pt>
                <c:pt idx="872">
                  <c:v>20.95409770000001</c:v>
                </c:pt>
                <c:pt idx="873">
                  <c:v>21.0893364</c:v>
                </c:pt>
                <c:pt idx="874">
                  <c:v>21.26533699999989</c:v>
                </c:pt>
                <c:pt idx="875">
                  <c:v>21.5045624</c:v>
                </c:pt>
                <c:pt idx="876">
                  <c:v>21.9585819</c:v>
                </c:pt>
                <c:pt idx="877">
                  <c:v>22.5213108</c:v>
                </c:pt>
                <c:pt idx="878">
                  <c:v>23.2039623</c:v>
                </c:pt>
                <c:pt idx="879">
                  <c:v>23.9805107</c:v>
                </c:pt>
                <c:pt idx="880">
                  <c:v>24.812212</c:v>
                </c:pt>
                <c:pt idx="881">
                  <c:v>25.632618</c:v>
                </c:pt>
                <c:pt idx="882">
                  <c:v>26.2680931</c:v>
                </c:pt>
                <c:pt idx="883">
                  <c:v>26.8010616</c:v>
                </c:pt>
                <c:pt idx="884">
                  <c:v>27.2022667</c:v>
                </c:pt>
                <c:pt idx="885">
                  <c:v>27.51640890000001</c:v>
                </c:pt>
                <c:pt idx="886">
                  <c:v>27.7467937</c:v>
                </c:pt>
                <c:pt idx="887">
                  <c:v>27.9260559</c:v>
                </c:pt>
                <c:pt idx="888">
                  <c:v>28.0652962</c:v>
                </c:pt>
                <c:pt idx="889">
                  <c:v>28.1735668</c:v>
                </c:pt>
                <c:pt idx="890">
                  <c:v>28.256382</c:v>
                </c:pt>
                <c:pt idx="891">
                  <c:v>28.3193512</c:v>
                </c:pt>
                <c:pt idx="892">
                  <c:v>28.3686218</c:v>
                </c:pt>
                <c:pt idx="893">
                  <c:v>28.4070206</c:v>
                </c:pt>
                <c:pt idx="894">
                  <c:v>28.4360275</c:v>
                </c:pt>
                <c:pt idx="895">
                  <c:v>28.4587059</c:v>
                </c:pt>
                <c:pt idx="896">
                  <c:v>28.4764595</c:v>
                </c:pt>
                <c:pt idx="897">
                  <c:v>28.4902477</c:v>
                </c:pt>
                <c:pt idx="898">
                  <c:v>28.500885</c:v>
                </c:pt>
                <c:pt idx="899">
                  <c:v>28.5091476</c:v>
                </c:pt>
                <c:pt idx="900">
                  <c:v>28.516161</c:v>
                </c:pt>
                <c:pt idx="901">
                  <c:v>28.5238304</c:v>
                </c:pt>
                <c:pt idx="902">
                  <c:v>28.5334015</c:v>
                </c:pt>
                <c:pt idx="903">
                  <c:v>28.5450706</c:v>
                </c:pt>
                <c:pt idx="904">
                  <c:v>28.5593929</c:v>
                </c:pt>
                <c:pt idx="905">
                  <c:v>28.5764904</c:v>
                </c:pt>
                <c:pt idx="906">
                  <c:v>28.59609410000001</c:v>
                </c:pt>
                <c:pt idx="907">
                  <c:v>28.6178131</c:v>
                </c:pt>
                <c:pt idx="908">
                  <c:v>28.6455307</c:v>
                </c:pt>
                <c:pt idx="909">
                  <c:v>28.6723099</c:v>
                </c:pt>
                <c:pt idx="910">
                  <c:v>28.6950493</c:v>
                </c:pt>
                <c:pt idx="911">
                  <c:v>28.7257118</c:v>
                </c:pt>
                <c:pt idx="912">
                  <c:v>28.77285000000001</c:v>
                </c:pt>
                <c:pt idx="913">
                  <c:v>28.8251419</c:v>
                </c:pt>
                <c:pt idx="914">
                  <c:v>28.8583622</c:v>
                </c:pt>
                <c:pt idx="915">
                  <c:v>28.8217239</c:v>
                </c:pt>
                <c:pt idx="916">
                  <c:v>28.65386580000001</c:v>
                </c:pt>
                <c:pt idx="917">
                  <c:v>28.3115807</c:v>
                </c:pt>
                <c:pt idx="918">
                  <c:v>28.2286148</c:v>
                </c:pt>
                <c:pt idx="919">
                  <c:v>28.1986313</c:v>
                </c:pt>
                <c:pt idx="920">
                  <c:v>28.13414760000001</c:v>
                </c:pt>
                <c:pt idx="921">
                  <c:v>28.0380249</c:v>
                </c:pt>
                <c:pt idx="922">
                  <c:v>27.8796501</c:v>
                </c:pt>
                <c:pt idx="923">
                  <c:v>27.7197762</c:v>
                </c:pt>
                <c:pt idx="924">
                  <c:v>27.5751724</c:v>
                </c:pt>
                <c:pt idx="925">
                  <c:v>27.3776436</c:v>
                </c:pt>
                <c:pt idx="926">
                  <c:v>27.1788731</c:v>
                </c:pt>
                <c:pt idx="927">
                  <c:v>26.9533081</c:v>
                </c:pt>
                <c:pt idx="928">
                  <c:v>26.6409607</c:v>
                </c:pt>
                <c:pt idx="929">
                  <c:v>26.2293453</c:v>
                </c:pt>
                <c:pt idx="930">
                  <c:v>25.5952988</c:v>
                </c:pt>
                <c:pt idx="931">
                  <c:v>24.6045513</c:v>
                </c:pt>
                <c:pt idx="932">
                  <c:v>23.5696716</c:v>
                </c:pt>
                <c:pt idx="933">
                  <c:v>22.6860313</c:v>
                </c:pt>
                <c:pt idx="934">
                  <c:v>22.0025711</c:v>
                </c:pt>
                <c:pt idx="935">
                  <c:v>21.53100970000001</c:v>
                </c:pt>
                <c:pt idx="936">
                  <c:v>21.3125763</c:v>
                </c:pt>
                <c:pt idx="937">
                  <c:v>21.150362</c:v>
                </c:pt>
                <c:pt idx="938">
                  <c:v>21.0259247</c:v>
                </c:pt>
                <c:pt idx="939">
                  <c:v>20.932869</c:v>
                </c:pt>
                <c:pt idx="940">
                  <c:v>20.8619366</c:v>
                </c:pt>
                <c:pt idx="941">
                  <c:v>20.8095894</c:v>
                </c:pt>
                <c:pt idx="942">
                  <c:v>20.7698078</c:v>
                </c:pt>
                <c:pt idx="943">
                  <c:v>20.73912810000001</c:v>
                </c:pt>
                <c:pt idx="944">
                  <c:v>20.7155952</c:v>
                </c:pt>
                <c:pt idx="945">
                  <c:v>20.6981316</c:v>
                </c:pt>
                <c:pt idx="946">
                  <c:v>20.6844444</c:v>
                </c:pt>
                <c:pt idx="947">
                  <c:v>20.6735668</c:v>
                </c:pt>
                <c:pt idx="948">
                  <c:v>20.6657085</c:v>
                </c:pt>
                <c:pt idx="949">
                  <c:v>20.6596375</c:v>
                </c:pt>
                <c:pt idx="950">
                  <c:v>20.6548233</c:v>
                </c:pt>
                <c:pt idx="951">
                  <c:v>20.6511536</c:v>
                </c:pt>
                <c:pt idx="952">
                  <c:v>20.6485023</c:v>
                </c:pt>
                <c:pt idx="953">
                  <c:v>20.6464386</c:v>
                </c:pt>
                <c:pt idx="954">
                  <c:v>20.64477160000001</c:v>
                </c:pt>
                <c:pt idx="955">
                  <c:v>20.6435146</c:v>
                </c:pt>
                <c:pt idx="956">
                  <c:v>20.6425209</c:v>
                </c:pt>
                <c:pt idx="957">
                  <c:v>20.64173510000001</c:v>
                </c:pt>
                <c:pt idx="958">
                  <c:v>20.6411133</c:v>
                </c:pt>
                <c:pt idx="959">
                  <c:v>20.6406384</c:v>
                </c:pt>
                <c:pt idx="960">
                  <c:v>20.6402817</c:v>
                </c:pt>
                <c:pt idx="961">
                  <c:v>20.6400261</c:v>
                </c:pt>
                <c:pt idx="962">
                  <c:v>20.6403275</c:v>
                </c:pt>
                <c:pt idx="963">
                  <c:v>20.6415234</c:v>
                </c:pt>
                <c:pt idx="964">
                  <c:v>20.6442719</c:v>
                </c:pt>
                <c:pt idx="965">
                  <c:v>20.6495781</c:v>
                </c:pt>
                <c:pt idx="966">
                  <c:v>20.65876010000001</c:v>
                </c:pt>
                <c:pt idx="967">
                  <c:v>20.6737137</c:v>
                </c:pt>
                <c:pt idx="968">
                  <c:v>20.6971016</c:v>
                </c:pt>
                <c:pt idx="969">
                  <c:v>20.7324181</c:v>
                </c:pt>
                <c:pt idx="970">
                  <c:v>20.7849426</c:v>
                </c:pt>
                <c:pt idx="971">
                  <c:v>20.8587036</c:v>
                </c:pt>
                <c:pt idx="972">
                  <c:v>20.9590073</c:v>
                </c:pt>
                <c:pt idx="973">
                  <c:v>21.0941868</c:v>
                </c:pt>
                <c:pt idx="974">
                  <c:v>21.2703304</c:v>
                </c:pt>
                <c:pt idx="975">
                  <c:v>21.593832</c:v>
                </c:pt>
                <c:pt idx="976">
                  <c:v>22.05411340000001</c:v>
                </c:pt>
                <c:pt idx="977">
                  <c:v>22.6383476</c:v>
                </c:pt>
                <c:pt idx="978">
                  <c:v>23.3246479</c:v>
                </c:pt>
                <c:pt idx="979">
                  <c:v>24.1400032</c:v>
                </c:pt>
                <c:pt idx="980">
                  <c:v>25.0853081</c:v>
                </c:pt>
                <c:pt idx="981">
                  <c:v>25.99534989999989</c:v>
                </c:pt>
                <c:pt idx="982">
                  <c:v>26.7128181</c:v>
                </c:pt>
                <c:pt idx="983">
                  <c:v>27.2044067</c:v>
                </c:pt>
                <c:pt idx="984">
                  <c:v>27.5819836</c:v>
                </c:pt>
                <c:pt idx="985">
                  <c:v>27.8545074</c:v>
                </c:pt>
                <c:pt idx="986">
                  <c:v>28.0608482</c:v>
                </c:pt>
                <c:pt idx="987">
                  <c:v>28.2172718</c:v>
                </c:pt>
                <c:pt idx="988">
                  <c:v>28.3344402</c:v>
                </c:pt>
                <c:pt idx="989">
                  <c:v>28.4256153</c:v>
                </c:pt>
                <c:pt idx="990">
                  <c:v>28.49274439999989</c:v>
                </c:pt>
                <c:pt idx="991">
                  <c:v>28.5433464</c:v>
                </c:pt>
                <c:pt idx="992">
                  <c:v>28.5810986</c:v>
                </c:pt>
                <c:pt idx="993">
                  <c:v>28.6089935</c:v>
                </c:pt>
                <c:pt idx="994">
                  <c:v>28.6301537</c:v>
                </c:pt>
                <c:pt idx="995">
                  <c:v>28.6467228</c:v>
                </c:pt>
                <c:pt idx="996">
                  <c:v>28.6594543</c:v>
                </c:pt>
                <c:pt idx="997">
                  <c:v>28.6692696</c:v>
                </c:pt>
                <c:pt idx="998">
                  <c:v>28.6769104</c:v>
                </c:pt>
                <c:pt idx="999">
                  <c:v>28.6827545</c:v>
                </c:pt>
                <c:pt idx="1000">
                  <c:v>28.687458</c:v>
                </c:pt>
                <c:pt idx="1001">
                  <c:v>28.69244</c:v>
                </c:pt>
                <c:pt idx="1002">
                  <c:v>28.6981964</c:v>
                </c:pt>
                <c:pt idx="1003">
                  <c:v>28.7050133</c:v>
                </c:pt>
                <c:pt idx="1004">
                  <c:v>28.7135506</c:v>
                </c:pt>
                <c:pt idx="1005">
                  <c:v>28.7230606</c:v>
                </c:pt>
                <c:pt idx="1006">
                  <c:v>28.73394010000001</c:v>
                </c:pt>
                <c:pt idx="1007">
                  <c:v>28.7470264</c:v>
                </c:pt>
                <c:pt idx="1008">
                  <c:v>28.7622471</c:v>
                </c:pt>
                <c:pt idx="1009">
                  <c:v>28.7726784</c:v>
                </c:pt>
                <c:pt idx="1010">
                  <c:v>28.78593249999998</c:v>
                </c:pt>
                <c:pt idx="1011">
                  <c:v>28.78786850000001</c:v>
                </c:pt>
                <c:pt idx="1012">
                  <c:v>28.8073521</c:v>
                </c:pt>
                <c:pt idx="1013">
                  <c:v>28.816885</c:v>
                </c:pt>
                <c:pt idx="1014">
                  <c:v>28.836483</c:v>
                </c:pt>
                <c:pt idx="1015">
                  <c:v>28.8151207</c:v>
                </c:pt>
                <c:pt idx="1016">
                  <c:v>28.7615185</c:v>
                </c:pt>
                <c:pt idx="1017">
                  <c:v>28.7583008</c:v>
                </c:pt>
                <c:pt idx="1018">
                  <c:v>28.7648067</c:v>
                </c:pt>
                <c:pt idx="1019">
                  <c:v>28.8055878</c:v>
                </c:pt>
                <c:pt idx="1020">
                  <c:v>28.7653351</c:v>
                </c:pt>
                <c:pt idx="1021">
                  <c:v>28.7244148</c:v>
                </c:pt>
                <c:pt idx="1022">
                  <c:v>28.600956</c:v>
                </c:pt>
                <c:pt idx="1023">
                  <c:v>28.3107338</c:v>
                </c:pt>
                <c:pt idx="1024">
                  <c:v>27.9988003</c:v>
                </c:pt>
                <c:pt idx="1025">
                  <c:v>27.6790676</c:v>
                </c:pt>
                <c:pt idx="1026">
                  <c:v>27.3150234</c:v>
                </c:pt>
                <c:pt idx="1027">
                  <c:v>26.7457943</c:v>
                </c:pt>
                <c:pt idx="1028">
                  <c:v>26.175293</c:v>
                </c:pt>
                <c:pt idx="1029">
                  <c:v>25.8693581</c:v>
                </c:pt>
                <c:pt idx="1030">
                  <c:v>25.2789993</c:v>
                </c:pt>
                <c:pt idx="1031">
                  <c:v>24.3256359</c:v>
                </c:pt>
                <c:pt idx="1032">
                  <c:v>23.4333229</c:v>
                </c:pt>
                <c:pt idx="1033">
                  <c:v>22.6613922</c:v>
                </c:pt>
                <c:pt idx="1034">
                  <c:v>22.07574079999998</c:v>
                </c:pt>
                <c:pt idx="1035">
                  <c:v>21.60689930000001</c:v>
                </c:pt>
                <c:pt idx="1036">
                  <c:v>21.2754555</c:v>
                </c:pt>
                <c:pt idx="1037">
                  <c:v>21.1105537</c:v>
                </c:pt>
                <c:pt idx="1038">
                  <c:v>20.9933968</c:v>
                </c:pt>
                <c:pt idx="1039">
                  <c:v>20.9045811</c:v>
                </c:pt>
                <c:pt idx="1040">
                  <c:v>20.8349476</c:v>
                </c:pt>
                <c:pt idx="1041">
                  <c:v>20.7844086</c:v>
                </c:pt>
                <c:pt idx="1042">
                  <c:v>20.7459698</c:v>
                </c:pt>
                <c:pt idx="1043">
                  <c:v>20.7162476</c:v>
                </c:pt>
                <c:pt idx="1044">
                  <c:v>20.6937733</c:v>
                </c:pt>
                <c:pt idx="1045">
                  <c:v>20.677639</c:v>
                </c:pt>
                <c:pt idx="1046">
                  <c:v>20.6642227</c:v>
                </c:pt>
                <c:pt idx="1047">
                  <c:v>20.6537762</c:v>
                </c:pt>
                <c:pt idx="1048">
                  <c:v>20.6460648</c:v>
                </c:pt>
                <c:pt idx="1049">
                  <c:v>20.64009860000001</c:v>
                </c:pt>
                <c:pt idx="1050">
                  <c:v>20.6355247</c:v>
                </c:pt>
                <c:pt idx="1051">
                  <c:v>20.63197330000001</c:v>
                </c:pt>
                <c:pt idx="1052">
                  <c:v>20.6291828</c:v>
                </c:pt>
                <c:pt idx="1053">
                  <c:v>20.6270199</c:v>
                </c:pt>
                <c:pt idx="1054">
                  <c:v>20.6254692</c:v>
                </c:pt>
                <c:pt idx="1055">
                  <c:v>20.6242542</c:v>
                </c:pt>
                <c:pt idx="1056">
                  <c:v>20.6232967</c:v>
                </c:pt>
                <c:pt idx="1057">
                  <c:v>20.6226025</c:v>
                </c:pt>
                <c:pt idx="1058">
                  <c:v>20.6220665</c:v>
                </c:pt>
                <c:pt idx="1059">
                  <c:v>20.62166210000001</c:v>
                </c:pt>
                <c:pt idx="1060">
                  <c:v>20.6213608</c:v>
                </c:pt>
                <c:pt idx="1061">
                  <c:v>20.62113190000001</c:v>
                </c:pt>
                <c:pt idx="1062">
                  <c:v>20.6214523</c:v>
                </c:pt>
                <c:pt idx="1063">
                  <c:v>20.6226673</c:v>
                </c:pt>
                <c:pt idx="1064">
                  <c:v>20.6254349</c:v>
                </c:pt>
                <c:pt idx="1065">
                  <c:v>20.6307716</c:v>
                </c:pt>
                <c:pt idx="1066">
                  <c:v>20.6400337</c:v>
                </c:pt>
                <c:pt idx="1067">
                  <c:v>20.6550713</c:v>
                </c:pt>
                <c:pt idx="1068">
                  <c:v>20.6784515</c:v>
                </c:pt>
                <c:pt idx="1069">
                  <c:v>20.7138176</c:v>
                </c:pt>
                <c:pt idx="1070">
                  <c:v>20.76651</c:v>
                </c:pt>
                <c:pt idx="1071">
                  <c:v>20.840971</c:v>
                </c:pt>
                <c:pt idx="1072">
                  <c:v>20.9410019</c:v>
                </c:pt>
                <c:pt idx="1073">
                  <c:v>21.0759392</c:v>
                </c:pt>
                <c:pt idx="1074">
                  <c:v>21.2922115</c:v>
                </c:pt>
                <c:pt idx="1075">
                  <c:v>21.6531849</c:v>
                </c:pt>
                <c:pt idx="1076">
                  <c:v>22.1053982</c:v>
                </c:pt>
                <c:pt idx="1077">
                  <c:v>22.6671276</c:v>
                </c:pt>
                <c:pt idx="1078">
                  <c:v>23.33440970000001</c:v>
                </c:pt>
                <c:pt idx="1079">
                  <c:v>24.1371384</c:v>
                </c:pt>
                <c:pt idx="1080">
                  <c:v>25.0312939</c:v>
                </c:pt>
                <c:pt idx="1081">
                  <c:v>25.9135838</c:v>
                </c:pt>
                <c:pt idx="1082">
                  <c:v>26.5400467</c:v>
                </c:pt>
                <c:pt idx="1083">
                  <c:v>26.985611</c:v>
                </c:pt>
                <c:pt idx="1084">
                  <c:v>27.3326187</c:v>
                </c:pt>
                <c:pt idx="1085">
                  <c:v>27.5989342</c:v>
                </c:pt>
                <c:pt idx="1086">
                  <c:v>27.7821655</c:v>
                </c:pt>
                <c:pt idx="1087">
                  <c:v>27.9367867</c:v>
                </c:pt>
                <c:pt idx="1088">
                  <c:v>28.0628319</c:v>
                </c:pt>
                <c:pt idx="1089">
                  <c:v>28.1582642</c:v>
                </c:pt>
                <c:pt idx="1090">
                  <c:v>28.2293873</c:v>
                </c:pt>
                <c:pt idx="1091">
                  <c:v>28.2841358</c:v>
                </c:pt>
                <c:pt idx="1092">
                  <c:v>28.326149</c:v>
                </c:pt>
                <c:pt idx="1093">
                  <c:v>28.3596458</c:v>
                </c:pt>
                <c:pt idx="1094">
                  <c:v>28.3870869</c:v>
                </c:pt>
                <c:pt idx="1095">
                  <c:v>28.40842059999989</c:v>
                </c:pt>
                <c:pt idx="1096">
                  <c:v>28.4247608</c:v>
                </c:pt>
                <c:pt idx="1097">
                  <c:v>28.4371719</c:v>
                </c:pt>
                <c:pt idx="1098">
                  <c:v>28.4466801</c:v>
                </c:pt>
                <c:pt idx="1099">
                  <c:v>28.4539738</c:v>
                </c:pt>
                <c:pt idx="1100">
                  <c:v>28.45997240000001</c:v>
                </c:pt>
                <c:pt idx="1101">
                  <c:v>28.4664059</c:v>
                </c:pt>
                <c:pt idx="1102">
                  <c:v>28.4739647</c:v>
                </c:pt>
                <c:pt idx="1103">
                  <c:v>28.4831581</c:v>
                </c:pt>
                <c:pt idx="1104">
                  <c:v>28.4944019</c:v>
                </c:pt>
                <c:pt idx="1105">
                  <c:v>28.5080986</c:v>
                </c:pt>
                <c:pt idx="1106">
                  <c:v>28.5237885</c:v>
                </c:pt>
                <c:pt idx="1107">
                  <c:v>28.5425491</c:v>
                </c:pt>
                <c:pt idx="1108">
                  <c:v>28.5647621</c:v>
                </c:pt>
                <c:pt idx="1109">
                  <c:v>28.58832359999989</c:v>
                </c:pt>
                <c:pt idx="1110">
                  <c:v>28.6130257</c:v>
                </c:pt>
                <c:pt idx="1111">
                  <c:v>28.6410007</c:v>
                </c:pt>
                <c:pt idx="1112">
                  <c:v>28.6825867</c:v>
                </c:pt>
                <c:pt idx="1113">
                  <c:v>28.7251587</c:v>
                </c:pt>
                <c:pt idx="1114">
                  <c:v>28.7609272</c:v>
                </c:pt>
                <c:pt idx="1115">
                  <c:v>28.7276878</c:v>
                </c:pt>
                <c:pt idx="1116">
                  <c:v>28.6642704</c:v>
                </c:pt>
                <c:pt idx="1117">
                  <c:v>28.3984146</c:v>
                </c:pt>
                <c:pt idx="1118">
                  <c:v>28.1334953</c:v>
                </c:pt>
                <c:pt idx="1119">
                  <c:v>28.0057449</c:v>
                </c:pt>
                <c:pt idx="1120">
                  <c:v>27.9618835</c:v>
                </c:pt>
                <c:pt idx="1121">
                  <c:v>27.8577309</c:v>
                </c:pt>
                <c:pt idx="1122">
                  <c:v>27.81133460000001</c:v>
                </c:pt>
                <c:pt idx="1123">
                  <c:v>27.7683144</c:v>
                </c:pt>
                <c:pt idx="1124">
                  <c:v>27.5425301</c:v>
                </c:pt>
                <c:pt idx="1125">
                  <c:v>27.1660194</c:v>
                </c:pt>
                <c:pt idx="1126">
                  <c:v>26.8147049</c:v>
                </c:pt>
                <c:pt idx="1127">
                  <c:v>26.4891777</c:v>
                </c:pt>
                <c:pt idx="1128">
                  <c:v>26.0524902</c:v>
                </c:pt>
                <c:pt idx="1129">
                  <c:v>25.7393379</c:v>
                </c:pt>
                <c:pt idx="1130">
                  <c:v>25.22551349999998</c:v>
                </c:pt>
                <c:pt idx="1131">
                  <c:v>24.2027874</c:v>
                </c:pt>
                <c:pt idx="1132">
                  <c:v>23.0651016</c:v>
                </c:pt>
                <c:pt idx="1133">
                  <c:v>22.241478</c:v>
                </c:pt>
                <c:pt idx="1134">
                  <c:v>21.8245296</c:v>
                </c:pt>
                <c:pt idx="1135">
                  <c:v>21.5135078</c:v>
                </c:pt>
                <c:pt idx="1136">
                  <c:v>21.2818718</c:v>
                </c:pt>
                <c:pt idx="1137">
                  <c:v>21.1097107</c:v>
                </c:pt>
                <c:pt idx="1138">
                  <c:v>20.9785175</c:v>
                </c:pt>
                <c:pt idx="1139">
                  <c:v>20.8816319</c:v>
                </c:pt>
                <c:pt idx="1140">
                  <c:v>20.81047820000001</c:v>
                </c:pt>
                <c:pt idx="1141">
                  <c:v>20.755785</c:v>
                </c:pt>
                <c:pt idx="1142">
                  <c:v>20.7151356</c:v>
                </c:pt>
                <c:pt idx="1143">
                  <c:v>20.6848068</c:v>
                </c:pt>
                <c:pt idx="1144">
                  <c:v>20.66101070000001</c:v>
                </c:pt>
                <c:pt idx="1145">
                  <c:v>20.6437149</c:v>
                </c:pt>
                <c:pt idx="1146">
                  <c:v>20.6306458</c:v>
                </c:pt>
                <c:pt idx="1147">
                  <c:v>20.6198921</c:v>
                </c:pt>
                <c:pt idx="1148">
                  <c:v>20.611681</c:v>
                </c:pt>
                <c:pt idx="1149">
                  <c:v>20.6055164</c:v>
                </c:pt>
                <c:pt idx="1150">
                  <c:v>20.6011219</c:v>
                </c:pt>
                <c:pt idx="1151">
                  <c:v>20.597702</c:v>
                </c:pt>
                <c:pt idx="1152">
                  <c:v>20.595047</c:v>
                </c:pt>
                <c:pt idx="1153">
                  <c:v>20.5928783</c:v>
                </c:pt>
                <c:pt idx="1154">
                  <c:v>20.5912514</c:v>
                </c:pt>
                <c:pt idx="1155">
                  <c:v>20.58995060000001</c:v>
                </c:pt>
                <c:pt idx="1156">
                  <c:v>20.5889454</c:v>
                </c:pt>
                <c:pt idx="1157">
                  <c:v>20.5882187</c:v>
                </c:pt>
                <c:pt idx="1158">
                  <c:v>20.587677</c:v>
                </c:pt>
                <c:pt idx="1159">
                  <c:v>20.58729170000001</c:v>
                </c:pt>
                <c:pt idx="1160">
                  <c:v>20.5870171</c:v>
                </c:pt>
                <c:pt idx="1161">
                  <c:v>20.5868206</c:v>
                </c:pt>
                <c:pt idx="1162">
                  <c:v>20.5871773</c:v>
                </c:pt>
                <c:pt idx="1163">
                  <c:v>20.5884571</c:v>
                </c:pt>
                <c:pt idx="1164">
                  <c:v>20.5913143</c:v>
                </c:pt>
                <c:pt idx="1165">
                  <c:v>20.5967636</c:v>
                </c:pt>
                <c:pt idx="1166">
                  <c:v>20.6061974</c:v>
                </c:pt>
                <c:pt idx="1167">
                  <c:v>20.62134170000001</c:v>
                </c:pt>
                <c:pt idx="1168">
                  <c:v>20.6448307</c:v>
                </c:pt>
                <c:pt idx="1169">
                  <c:v>20.680769</c:v>
                </c:pt>
                <c:pt idx="1170">
                  <c:v>20.7335186</c:v>
                </c:pt>
                <c:pt idx="1171">
                  <c:v>20.8081169</c:v>
                </c:pt>
                <c:pt idx="1172">
                  <c:v>20.9093933</c:v>
                </c:pt>
                <c:pt idx="1173">
                  <c:v>21.0458603</c:v>
                </c:pt>
                <c:pt idx="1174">
                  <c:v>21.2247887</c:v>
                </c:pt>
                <c:pt idx="1175">
                  <c:v>21.4583092</c:v>
                </c:pt>
                <c:pt idx="1176">
                  <c:v>21.7625656</c:v>
                </c:pt>
                <c:pt idx="1177">
                  <c:v>22.2445869</c:v>
                </c:pt>
                <c:pt idx="1178">
                  <c:v>22.9628944</c:v>
                </c:pt>
                <c:pt idx="1179">
                  <c:v>23.7967243</c:v>
                </c:pt>
                <c:pt idx="1180">
                  <c:v>24.7530327</c:v>
                </c:pt>
                <c:pt idx="1181">
                  <c:v>25.64638710000001</c:v>
                </c:pt>
                <c:pt idx="1182">
                  <c:v>26.2962437</c:v>
                </c:pt>
                <c:pt idx="1183">
                  <c:v>26.8488979</c:v>
                </c:pt>
                <c:pt idx="1184">
                  <c:v>27.2614059</c:v>
                </c:pt>
                <c:pt idx="1185">
                  <c:v>27.56295590000001</c:v>
                </c:pt>
                <c:pt idx="1186">
                  <c:v>27.7792625</c:v>
                </c:pt>
                <c:pt idx="1187">
                  <c:v>27.9615631</c:v>
                </c:pt>
                <c:pt idx="1188">
                  <c:v>28.1027298</c:v>
                </c:pt>
                <c:pt idx="1189">
                  <c:v>28.2067757</c:v>
                </c:pt>
                <c:pt idx="1190">
                  <c:v>28.28548999999989</c:v>
                </c:pt>
                <c:pt idx="1191">
                  <c:v>28.34655</c:v>
                </c:pt>
                <c:pt idx="1192">
                  <c:v>28.3950577</c:v>
                </c:pt>
                <c:pt idx="1193">
                  <c:v>28.431366</c:v>
                </c:pt>
                <c:pt idx="1194">
                  <c:v>28.459259</c:v>
                </c:pt>
                <c:pt idx="1195">
                  <c:v>28.4804077</c:v>
                </c:pt>
                <c:pt idx="1196">
                  <c:v>28.4968109</c:v>
                </c:pt>
                <c:pt idx="1197">
                  <c:v>28.5092735</c:v>
                </c:pt>
                <c:pt idx="1198">
                  <c:v>28.51883890000001</c:v>
                </c:pt>
                <c:pt idx="1199">
                  <c:v>28.5261345</c:v>
                </c:pt>
                <c:pt idx="1200">
                  <c:v>28.5320969</c:v>
                </c:pt>
                <c:pt idx="1201">
                  <c:v>28.5382957</c:v>
                </c:pt>
                <c:pt idx="1202">
                  <c:v>28.54553989999989</c:v>
                </c:pt>
                <c:pt idx="1203">
                  <c:v>28.5541306</c:v>
                </c:pt>
                <c:pt idx="1204">
                  <c:v>28.5646</c:v>
                </c:pt>
                <c:pt idx="1205">
                  <c:v>28.5771122</c:v>
                </c:pt>
                <c:pt idx="1206">
                  <c:v>28.5921707</c:v>
                </c:pt>
                <c:pt idx="1207">
                  <c:v>28.6100693</c:v>
                </c:pt>
                <c:pt idx="1208">
                  <c:v>28.63175200000001</c:v>
                </c:pt>
                <c:pt idx="1209">
                  <c:v>28.6579628</c:v>
                </c:pt>
                <c:pt idx="1210">
                  <c:v>28.6837921</c:v>
                </c:pt>
                <c:pt idx="1211">
                  <c:v>28.718544</c:v>
                </c:pt>
                <c:pt idx="1212">
                  <c:v>28.7499065</c:v>
                </c:pt>
                <c:pt idx="1213">
                  <c:v>28.79389</c:v>
                </c:pt>
                <c:pt idx="1214">
                  <c:v>28.81809430000001</c:v>
                </c:pt>
                <c:pt idx="1215">
                  <c:v>28.8457546</c:v>
                </c:pt>
                <c:pt idx="1216">
                  <c:v>28.9234924</c:v>
                </c:pt>
                <c:pt idx="1217">
                  <c:v>28.8810482</c:v>
                </c:pt>
                <c:pt idx="1218">
                  <c:v>28.66792300000001</c:v>
                </c:pt>
                <c:pt idx="1219">
                  <c:v>28.5330753</c:v>
                </c:pt>
                <c:pt idx="1220">
                  <c:v>28.4972267</c:v>
                </c:pt>
                <c:pt idx="1221">
                  <c:v>28.5133629</c:v>
                </c:pt>
                <c:pt idx="1222">
                  <c:v>28.4275665</c:v>
                </c:pt>
                <c:pt idx="1223">
                  <c:v>28.3953514</c:v>
                </c:pt>
                <c:pt idx="1224">
                  <c:v>28.2000675</c:v>
                </c:pt>
                <c:pt idx="1225">
                  <c:v>27.4783363</c:v>
                </c:pt>
                <c:pt idx="1226">
                  <c:v>27.1420975</c:v>
                </c:pt>
                <c:pt idx="1227">
                  <c:v>26.8524437</c:v>
                </c:pt>
                <c:pt idx="1228">
                  <c:v>26.3751945</c:v>
                </c:pt>
                <c:pt idx="1229">
                  <c:v>25.7213135</c:v>
                </c:pt>
                <c:pt idx="1230">
                  <c:v>24.7971783</c:v>
                </c:pt>
                <c:pt idx="1231">
                  <c:v>23.80487250000001</c:v>
                </c:pt>
                <c:pt idx="1232">
                  <c:v>22.8790512</c:v>
                </c:pt>
                <c:pt idx="1233">
                  <c:v>22.250679</c:v>
                </c:pt>
                <c:pt idx="1234">
                  <c:v>21.8488121</c:v>
                </c:pt>
                <c:pt idx="1235">
                  <c:v>21.5465164</c:v>
                </c:pt>
                <c:pt idx="1236">
                  <c:v>21.325861</c:v>
                </c:pt>
                <c:pt idx="1237">
                  <c:v>21.1534367</c:v>
                </c:pt>
                <c:pt idx="1238">
                  <c:v>21.0281944</c:v>
                </c:pt>
                <c:pt idx="1239">
                  <c:v>20.9320068</c:v>
                </c:pt>
                <c:pt idx="1240">
                  <c:v>20.85928150000001</c:v>
                </c:pt>
                <c:pt idx="1241">
                  <c:v>20.805542</c:v>
                </c:pt>
                <c:pt idx="1242">
                  <c:v>20.76572799999989</c:v>
                </c:pt>
                <c:pt idx="1243">
                  <c:v>20.7336235</c:v>
                </c:pt>
                <c:pt idx="1244">
                  <c:v>20.7094212</c:v>
                </c:pt>
                <c:pt idx="1245">
                  <c:v>20.6899185</c:v>
                </c:pt>
                <c:pt idx="1246">
                  <c:v>20.6754284</c:v>
                </c:pt>
                <c:pt idx="1247">
                  <c:v>20.6646175</c:v>
                </c:pt>
                <c:pt idx="1248">
                  <c:v>20.6564713</c:v>
                </c:pt>
                <c:pt idx="1249">
                  <c:v>20.6503925</c:v>
                </c:pt>
                <c:pt idx="1250">
                  <c:v>20.6457634</c:v>
                </c:pt>
                <c:pt idx="1251">
                  <c:v>20.6419182</c:v>
                </c:pt>
                <c:pt idx="1252">
                  <c:v>20.63906100000001</c:v>
                </c:pt>
                <c:pt idx="1253">
                  <c:v>20.6369057</c:v>
                </c:pt>
                <c:pt idx="1254">
                  <c:v>20.63512040000001</c:v>
                </c:pt>
                <c:pt idx="1255">
                  <c:v>20.6337376</c:v>
                </c:pt>
                <c:pt idx="1256">
                  <c:v>20.6326866</c:v>
                </c:pt>
                <c:pt idx="1257">
                  <c:v>20.6318512</c:v>
                </c:pt>
                <c:pt idx="1258">
                  <c:v>20.63120840000001</c:v>
                </c:pt>
                <c:pt idx="1259">
                  <c:v>20.6307316</c:v>
                </c:pt>
                <c:pt idx="1260">
                  <c:v>20.6303635</c:v>
                </c:pt>
                <c:pt idx="1261">
                  <c:v>20.63008690000001</c:v>
                </c:pt>
                <c:pt idx="1262">
                  <c:v>20.6303749</c:v>
                </c:pt>
                <c:pt idx="1263">
                  <c:v>20.6315613</c:v>
                </c:pt>
                <c:pt idx="1264">
                  <c:v>20.6342983</c:v>
                </c:pt>
                <c:pt idx="1265">
                  <c:v>20.6395893</c:v>
                </c:pt>
                <c:pt idx="1266">
                  <c:v>20.6487656</c:v>
                </c:pt>
                <c:pt idx="1267">
                  <c:v>20.6637268</c:v>
                </c:pt>
                <c:pt idx="1268">
                  <c:v>20.6870499</c:v>
                </c:pt>
                <c:pt idx="1269">
                  <c:v>20.7223415</c:v>
                </c:pt>
                <c:pt idx="1270">
                  <c:v>20.7753029</c:v>
                </c:pt>
                <c:pt idx="1271">
                  <c:v>20.8493233</c:v>
                </c:pt>
                <c:pt idx="1272">
                  <c:v>20.9495049</c:v>
                </c:pt>
                <c:pt idx="1273">
                  <c:v>21.08363909999989</c:v>
                </c:pt>
                <c:pt idx="1274">
                  <c:v>21.261837</c:v>
                </c:pt>
                <c:pt idx="1275">
                  <c:v>21.4948006</c:v>
                </c:pt>
                <c:pt idx="1276">
                  <c:v>21.89080240000001</c:v>
                </c:pt>
                <c:pt idx="1277">
                  <c:v>22.4864807</c:v>
                </c:pt>
                <c:pt idx="1278">
                  <c:v>23.194664</c:v>
                </c:pt>
                <c:pt idx="1279">
                  <c:v>24.033638</c:v>
                </c:pt>
                <c:pt idx="1280">
                  <c:v>25.0061684</c:v>
                </c:pt>
                <c:pt idx="1281">
                  <c:v>25.9101028</c:v>
                </c:pt>
                <c:pt idx="1282">
                  <c:v>26.6554832</c:v>
                </c:pt>
                <c:pt idx="1283">
                  <c:v>27.2007103</c:v>
                </c:pt>
                <c:pt idx="1284">
                  <c:v>27.5857677</c:v>
                </c:pt>
                <c:pt idx="1285">
                  <c:v>27.8697777</c:v>
                </c:pt>
                <c:pt idx="1286">
                  <c:v>28.0775795</c:v>
                </c:pt>
                <c:pt idx="1287">
                  <c:v>28.2267036</c:v>
                </c:pt>
                <c:pt idx="1288">
                  <c:v>28.3372784</c:v>
                </c:pt>
                <c:pt idx="1289">
                  <c:v>28.422205</c:v>
                </c:pt>
                <c:pt idx="1290">
                  <c:v>28.4838066</c:v>
                </c:pt>
                <c:pt idx="1291">
                  <c:v>28.5315132</c:v>
                </c:pt>
                <c:pt idx="1292">
                  <c:v>28.5681744</c:v>
                </c:pt>
                <c:pt idx="1293">
                  <c:v>28.59573359999989</c:v>
                </c:pt>
                <c:pt idx="1294">
                  <c:v>28.6165657</c:v>
                </c:pt>
                <c:pt idx="1295">
                  <c:v>28.6328678</c:v>
                </c:pt>
                <c:pt idx="1296">
                  <c:v>28.6456413</c:v>
                </c:pt>
                <c:pt idx="1297">
                  <c:v>28.6553612</c:v>
                </c:pt>
                <c:pt idx="1298">
                  <c:v>28.6628571</c:v>
                </c:pt>
                <c:pt idx="1299">
                  <c:v>28.6686287</c:v>
                </c:pt>
                <c:pt idx="1300">
                  <c:v>28.6731987</c:v>
                </c:pt>
                <c:pt idx="1301">
                  <c:v>28.67797850000001</c:v>
                </c:pt>
                <c:pt idx="1302">
                  <c:v>28.683445</c:v>
                </c:pt>
                <c:pt idx="1303">
                  <c:v>28.6901245</c:v>
                </c:pt>
                <c:pt idx="1304">
                  <c:v>28.6979103</c:v>
                </c:pt>
                <c:pt idx="1305">
                  <c:v>28.7057858</c:v>
                </c:pt>
                <c:pt idx="1306">
                  <c:v>28.7131348</c:v>
                </c:pt>
                <c:pt idx="1307">
                  <c:v>28.7232628</c:v>
                </c:pt>
                <c:pt idx="1308">
                  <c:v>28.7328644</c:v>
                </c:pt>
                <c:pt idx="1309">
                  <c:v>28.7411289</c:v>
                </c:pt>
                <c:pt idx="1310">
                  <c:v>28.7522354</c:v>
                </c:pt>
                <c:pt idx="1311">
                  <c:v>28.76914219999998</c:v>
                </c:pt>
                <c:pt idx="1312">
                  <c:v>28.7878017</c:v>
                </c:pt>
                <c:pt idx="1313">
                  <c:v>28.8050098</c:v>
                </c:pt>
                <c:pt idx="1314">
                  <c:v>28.8386974</c:v>
                </c:pt>
                <c:pt idx="1315">
                  <c:v>28.8173542</c:v>
                </c:pt>
                <c:pt idx="1316">
                  <c:v>28.81179240000001</c:v>
                </c:pt>
                <c:pt idx="1317">
                  <c:v>28.7951126</c:v>
                </c:pt>
                <c:pt idx="1318">
                  <c:v>28.7047691</c:v>
                </c:pt>
                <c:pt idx="1319">
                  <c:v>28.6208534</c:v>
                </c:pt>
                <c:pt idx="1320">
                  <c:v>28.5001049</c:v>
                </c:pt>
                <c:pt idx="1321">
                  <c:v>28.3215103</c:v>
                </c:pt>
                <c:pt idx="1322">
                  <c:v>28.232029</c:v>
                </c:pt>
                <c:pt idx="1323">
                  <c:v>27.94674299999989</c:v>
                </c:pt>
                <c:pt idx="1324">
                  <c:v>27.83495330000001</c:v>
                </c:pt>
                <c:pt idx="1325">
                  <c:v>27.4174232</c:v>
                </c:pt>
                <c:pt idx="1326">
                  <c:v>27.09296610000001</c:v>
                </c:pt>
                <c:pt idx="1327">
                  <c:v>26.91645430000001</c:v>
                </c:pt>
                <c:pt idx="1328">
                  <c:v>26.6141052</c:v>
                </c:pt>
                <c:pt idx="1329">
                  <c:v>26.09851259999989</c:v>
                </c:pt>
                <c:pt idx="1330">
                  <c:v>25.0128117</c:v>
                </c:pt>
                <c:pt idx="1331">
                  <c:v>23.6883755</c:v>
                </c:pt>
                <c:pt idx="1332">
                  <c:v>22.7578278</c:v>
                </c:pt>
                <c:pt idx="1333">
                  <c:v>22.2248993</c:v>
                </c:pt>
                <c:pt idx="1334">
                  <c:v>21.8290195</c:v>
                </c:pt>
                <c:pt idx="1335">
                  <c:v>21.5315533</c:v>
                </c:pt>
                <c:pt idx="1336">
                  <c:v>21.31449510000001</c:v>
                </c:pt>
                <c:pt idx="1337">
                  <c:v>21.1515732</c:v>
                </c:pt>
                <c:pt idx="1338">
                  <c:v>21.0299778</c:v>
                </c:pt>
                <c:pt idx="1339">
                  <c:v>20.9387264</c:v>
                </c:pt>
                <c:pt idx="1340">
                  <c:v>20.8684044</c:v>
                </c:pt>
                <c:pt idx="1341">
                  <c:v>20.8161449</c:v>
                </c:pt>
                <c:pt idx="1342">
                  <c:v>20.7770748</c:v>
                </c:pt>
                <c:pt idx="1343">
                  <c:v>20.747303</c:v>
                </c:pt>
                <c:pt idx="1344">
                  <c:v>20.7242966</c:v>
                </c:pt>
                <c:pt idx="1345">
                  <c:v>20.70672989999989</c:v>
                </c:pt>
                <c:pt idx="1346">
                  <c:v>20.69284440000001</c:v>
                </c:pt>
                <c:pt idx="1347">
                  <c:v>20.6816158</c:v>
                </c:pt>
                <c:pt idx="1348">
                  <c:v>20.6736851</c:v>
                </c:pt>
                <c:pt idx="1349">
                  <c:v>20.667572</c:v>
                </c:pt>
                <c:pt idx="1350">
                  <c:v>20.6629791</c:v>
                </c:pt>
                <c:pt idx="1351">
                  <c:v>20.6593571</c:v>
                </c:pt>
                <c:pt idx="1352">
                  <c:v>20.65666390000001</c:v>
                </c:pt>
                <c:pt idx="1353">
                  <c:v>20.65453340000001</c:v>
                </c:pt>
                <c:pt idx="1354">
                  <c:v>20.6529655</c:v>
                </c:pt>
                <c:pt idx="1355">
                  <c:v>20.6518059</c:v>
                </c:pt>
                <c:pt idx="1356">
                  <c:v>20.6509228</c:v>
                </c:pt>
                <c:pt idx="1357">
                  <c:v>20.6502342</c:v>
                </c:pt>
                <c:pt idx="1358">
                  <c:v>20.64971540000001</c:v>
                </c:pt>
                <c:pt idx="1359">
                  <c:v>20.6493454</c:v>
                </c:pt>
                <c:pt idx="1360">
                  <c:v>20.6490726</c:v>
                </c:pt>
                <c:pt idx="1361">
                  <c:v>20.64887240000001</c:v>
                </c:pt>
                <c:pt idx="1362">
                  <c:v>20.6492252</c:v>
                </c:pt>
                <c:pt idx="1363">
                  <c:v>20.6504745</c:v>
                </c:pt>
                <c:pt idx="1364">
                  <c:v>20.6533012</c:v>
                </c:pt>
                <c:pt idx="1365">
                  <c:v>20.6586609</c:v>
                </c:pt>
                <c:pt idx="1366">
                  <c:v>20.6678886</c:v>
                </c:pt>
                <c:pt idx="1367">
                  <c:v>20.68288800000001</c:v>
                </c:pt>
                <c:pt idx="1368">
                  <c:v>20.7062321</c:v>
                </c:pt>
                <c:pt idx="1369">
                  <c:v>20.7414703</c:v>
                </c:pt>
                <c:pt idx="1370">
                  <c:v>20.7930889</c:v>
                </c:pt>
                <c:pt idx="1371">
                  <c:v>20.8653202</c:v>
                </c:pt>
                <c:pt idx="1372">
                  <c:v>20.9660072</c:v>
                </c:pt>
                <c:pt idx="1373">
                  <c:v>21.10091970000001</c:v>
                </c:pt>
                <c:pt idx="1374">
                  <c:v>21.2781448</c:v>
                </c:pt>
                <c:pt idx="1375">
                  <c:v>21.51441000000001</c:v>
                </c:pt>
                <c:pt idx="1376">
                  <c:v>21.814909</c:v>
                </c:pt>
                <c:pt idx="1377">
                  <c:v>22.3510075</c:v>
                </c:pt>
                <c:pt idx="1378">
                  <c:v>23.10491560000001</c:v>
                </c:pt>
                <c:pt idx="1379">
                  <c:v>23.9647102</c:v>
                </c:pt>
                <c:pt idx="1380">
                  <c:v>24.9325027</c:v>
                </c:pt>
                <c:pt idx="1381">
                  <c:v>25.8788128</c:v>
                </c:pt>
                <c:pt idx="1382">
                  <c:v>26.5535507</c:v>
                </c:pt>
                <c:pt idx="1383">
                  <c:v>27.1072311</c:v>
                </c:pt>
                <c:pt idx="1384">
                  <c:v>27.493166</c:v>
                </c:pt>
                <c:pt idx="1385">
                  <c:v>27.7661419</c:v>
                </c:pt>
                <c:pt idx="1386">
                  <c:v>27.9592266</c:v>
                </c:pt>
                <c:pt idx="1387">
                  <c:v>28.0978584</c:v>
                </c:pt>
                <c:pt idx="1388">
                  <c:v>28.2031975</c:v>
                </c:pt>
                <c:pt idx="1389">
                  <c:v>28.27871319999998</c:v>
                </c:pt>
                <c:pt idx="1390">
                  <c:v>28.3402138</c:v>
                </c:pt>
                <c:pt idx="1391">
                  <c:v>28.3944206</c:v>
                </c:pt>
                <c:pt idx="1392">
                  <c:v>28.43522259999989</c:v>
                </c:pt>
                <c:pt idx="1393">
                  <c:v>28.4705428999999</c:v>
                </c:pt>
                <c:pt idx="1394">
                  <c:v>28.5018787</c:v>
                </c:pt>
                <c:pt idx="1395">
                  <c:v>28.5254631</c:v>
                </c:pt>
                <c:pt idx="1396">
                  <c:v>28.543499</c:v>
                </c:pt>
                <c:pt idx="1397">
                  <c:v>28.5574436</c:v>
                </c:pt>
                <c:pt idx="1398">
                  <c:v>28.5680504</c:v>
                </c:pt>
                <c:pt idx="1399">
                  <c:v>28.5761662</c:v>
                </c:pt>
                <c:pt idx="1400">
                  <c:v>28.5829735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D430-4EC5-9CD0-68332B01CAE8}"/>
            </c:ext>
          </c:extLst>
        </c:ser>
        <c:ser>
          <c:idx val="7"/>
          <c:order val="7"/>
          <c:tx>
            <c:v>Boiling Temp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bubble3D val="0"/>
            <c:spPr>
              <a:ln w="19050" cap="rnd">
                <a:solidFill>
                  <a:srgbClr val="FF0000"/>
                </a:solidFill>
                <a:prstDash val="sysDash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D430-4EC5-9CD0-68332B01CAE8}"/>
              </c:ext>
            </c:extLst>
          </c:dPt>
          <c:xVal>
            <c:numRef>
              <c:f>udcM!$S$2:$S$3</c:f>
              <c:numCache>
                <c:formatCode>General</c:formatCode>
                <c:ptCount val="2"/>
                <c:pt idx="0">
                  <c:v>0.0</c:v>
                </c:pt>
                <c:pt idx="1">
                  <c:v>1200.0</c:v>
                </c:pt>
              </c:numCache>
            </c:numRef>
          </c:xVal>
          <c:yVal>
            <c:numRef>
              <c:f>udcM!$T$2:$T$3</c:f>
              <c:numCache>
                <c:formatCode>General</c:formatCode>
                <c:ptCount val="2"/>
                <c:pt idx="0">
                  <c:v>31.24</c:v>
                </c:pt>
                <c:pt idx="1">
                  <c:v>31.24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D430-4EC5-9CD0-68332B01C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942928"/>
        <c:axId val="1362000464"/>
      </c:scatterChart>
      <c:valAx>
        <c:axId val="1299942928"/>
        <c:scaling>
          <c:orientation val="minMax"/>
          <c:max val="1000.0"/>
          <c:min val="850.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[ms]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2000464"/>
        <c:crosses val="autoZero"/>
        <c:crossBetween val="midCat"/>
      </c:valAx>
      <c:valAx>
        <c:axId val="1362000464"/>
        <c:scaling>
          <c:orientation val="minMax"/>
          <c:min val="1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[K]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9942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2018-01-19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320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527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2018-01-19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2018-01-19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21" y="95567"/>
            <a:ext cx="1225091" cy="655424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53568" y="188640"/>
            <a:ext cx="1337221" cy="489380"/>
            <a:chOff x="53568" y="59300"/>
            <a:chExt cx="1337221" cy="489380"/>
          </a:xfrm>
        </p:grpSpPr>
        <p:sp>
          <p:nvSpPr>
            <p:cNvPr id="28" name="Rectangle 27"/>
            <p:cNvSpPr/>
            <p:nvPr userDrawn="1"/>
          </p:nvSpPr>
          <p:spPr>
            <a:xfrm>
              <a:off x="53568" y="59300"/>
              <a:ext cx="1337221" cy="489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7" name="Picture 60" descr="logo_699cm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10" y="113807"/>
              <a:ext cx="1219536" cy="390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537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2162795"/>
            <a:ext cx="8424936" cy="14700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en-US" sz="4000" dirty="0" smtClean="0">
                <a:solidFill>
                  <a:srgbClr val="FFFFFF"/>
                </a:solidFill>
                <a:cs typeface="Helvetica"/>
              </a:rPr>
              <a:t>Moderator </a:t>
            </a:r>
            <a:r>
              <a:rPr lang="en-US" sz="4000" dirty="0" err="1" smtClean="0">
                <a:solidFill>
                  <a:srgbClr val="FFFFFF"/>
                </a:solidFill>
                <a:cs typeface="Helvetica"/>
              </a:rPr>
              <a:t>Neutronics</a:t>
            </a:r>
            <a:r>
              <a:rPr lang="en-US" sz="4000" dirty="0" smtClean="0">
                <a:solidFill>
                  <a:srgbClr val="FFFFFF"/>
                </a:solidFill>
                <a:cs typeface="Helvetica"/>
              </a:rPr>
              <a:t> Development at ESS</a:t>
            </a:r>
            <a:endParaRPr lang="en-US" sz="16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3708" y="3717032"/>
            <a:ext cx="4856584" cy="17526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L. </a:t>
            </a:r>
            <a:r>
              <a:rPr lang="en-US" sz="2000" b="1" dirty="0" err="1" smtClean="0">
                <a:solidFill>
                  <a:schemeClr val="bg1"/>
                </a:solidFill>
              </a:rPr>
              <a:t>Zanini</a:t>
            </a:r>
            <a:r>
              <a:rPr lang="en-US" sz="2000" b="1" dirty="0" smtClean="0">
                <a:solidFill>
                  <a:schemeClr val="bg1"/>
                </a:solidFill>
              </a:rPr>
              <a:t>, K. Andersen, K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Batkov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E. </a:t>
            </a:r>
            <a:r>
              <a:rPr lang="en-US" sz="2000" b="1" dirty="0" err="1" smtClean="0">
                <a:solidFill>
                  <a:schemeClr val="bg1"/>
                </a:solidFill>
              </a:rPr>
              <a:t>Klinkby</a:t>
            </a:r>
            <a:r>
              <a:rPr lang="en-US" sz="2000" b="1" dirty="0" smtClean="0">
                <a:solidFill>
                  <a:schemeClr val="bg1"/>
                </a:solidFill>
              </a:rPr>
              <a:t>, F. </a:t>
            </a:r>
            <a:r>
              <a:rPr lang="en-US" sz="2000" b="1" dirty="0" err="1" smtClean="0">
                <a:solidFill>
                  <a:schemeClr val="bg1"/>
                </a:solidFill>
              </a:rPr>
              <a:t>Mezei</a:t>
            </a:r>
            <a:r>
              <a:rPr lang="en-US" sz="2000" b="1" dirty="0" smtClean="0">
                <a:solidFill>
                  <a:schemeClr val="bg1"/>
                </a:solidFill>
              </a:rPr>
              <a:t>, T. </a:t>
            </a:r>
            <a:r>
              <a:rPr lang="en-US" sz="2000" b="1" dirty="0" err="1" smtClean="0">
                <a:solidFill>
                  <a:schemeClr val="bg1"/>
                </a:solidFill>
              </a:rPr>
              <a:t>Schoenfeldt</a:t>
            </a:r>
            <a:r>
              <a:rPr lang="en-US" sz="2000" b="1" dirty="0" smtClean="0">
                <a:solidFill>
                  <a:schemeClr val="bg1"/>
                </a:solidFill>
              </a:rPr>
              <a:t>, A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Takibayev</a:t>
            </a:r>
            <a:endParaRPr lang="en-GB" sz="20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rgbClr val="FFFFFF"/>
                </a:solidFill>
                <a:cs typeface="Helvetica"/>
              </a:rPr>
              <a:t>ESS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61455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</a:rPr>
              <a:t>ESS-J-PARC Workshop, 18 January 2018</a:t>
            </a:r>
          </a:p>
        </p:txBody>
      </p:sp>
    </p:spTree>
    <p:extLst>
      <p:ext uri="{BB962C8B-B14F-4D97-AF65-F5344CB8AC3E}">
        <p14:creationId xmlns:p14="http://schemas.microsoft.com/office/powerpoint/2010/main" val="2058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BF1 is the best choice for bi-spectral moderator for 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3528392" cy="506916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rightness calculations including real beam extraction configuration (beamline orientation) show the advantage of BF1 over the other options</a:t>
            </a:r>
          </a:p>
          <a:p>
            <a:r>
              <a:rPr lang="en-US" dirty="0" smtClean="0"/>
              <a:t>BF2 thermal extraction very difficult</a:t>
            </a:r>
          </a:p>
          <a:p>
            <a:r>
              <a:rPr lang="en-US" dirty="0" smtClean="0"/>
              <a:t>pancake with two beam extraction options gives either too low cold or thermal brightness</a:t>
            </a:r>
          </a:p>
          <a:p>
            <a:r>
              <a:rPr lang="en-US" dirty="0" smtClean="0"/>
              <a:t>Cold brightness 2.5 times higher than TDR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067944" y="5949280"/>
            <a:ext cx="187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14% to 42% effect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79" y="1594378"/>
            <a:ext cx="5546421" cy="47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139136" cy="1143000"/>
          </a:xfrm>
        </p:spPr>
        <p:txBody>
          <a:bodyPr/>
          <a:lstStyle/>
          <a:p>
            <a:r>
              <a:rPr lang="en-US" dirty="0" smtClean="0"/>
              <a:t>Brightness </a:t>
            </a:r>
            <a:r>
              <a:rPr lang="en-US" smtClean="0"/>
              <a:t>spectra comparison to ILL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91680" y="6488668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ILL Yellow book: </a:t>
            </a:r>
            <a:r>
              <a:rPr lang="en-US" sz="1400" dirty="0" err="1" smtClean="0"/>
              <a:t>Institut</a:t>
            </a:r>
            <a:r>
              <a:rPr lang="en-US" sz="1400" dirty="0" smtClean="0"/>
              <a:t> </a:t>
            </a:r>
            <a:r>
              <a:rPr lang="en-US" sz="1400" dirty="0"/>
              <a:t>Laue-</a:t>
            </a:r>
            <a:r>
              <a:rPr lang="en-US" sz="1400" dirty="0" err="1"/>
              <a:t>Langevin</a:t>
            </a:r>
            <a:r>
              <a:rPr lang="en-US" sz="1400" dirty="0"/>
              <a:t>. `ILL Yellow Book 2008.' http://</a:t>
            </a:r>
            <a:r>
              <a:rPr lang="en-US" sz="1400" dirty="0" err="1"/>
              <a:t>www.ill.eu</a:t>
            </a:r>
            <a:r>
              <a:rPr lang="en-US" sz="1400" dirty="0"/>
              <a:t>/?id=1379 , 2008.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37312"/>
            <a:ext cx="2133600" cy="365125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42DFE335-1676-CD4D-ADC2-4D8741C093F6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 descr="Screen Shot 2016-09-28 at 13.1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308304" cy="50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272808" cy="1138138"/>
          </a:xfrm>
        </p:spPr>
        <p:txBody>
          <a:bodyPr/>
          <a:lstStyle/>
          <a:p>
            <a:r>
              <a:rPr lang="en-US" dirty="0" smtClean="0"/>
              <a:t>Six years long moderator design and decision process has come to an end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" y="1769194"/>
            <a:ext cx="5194920" cy="4828158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2012-13: TDR volume moderators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Two identical high-intensity moderators above and below the target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2X60 openings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2014: Pancake moderator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Factor 2.5 in cold brightness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Difficult </a:t>
            </a:r>
            <a:r>
              <a:rPr lang="en-US" dirty="0" err="1" smtClean="0"/>
              <a:t>bispectral</a:t>
            </a:r>
            <a:r>
              <a:rPr lang="en-US" dirty="0" smtClean="0"/>
              <a:t> extraction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Several options considered for bottom moderator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2015: Butterfly BF2 moderator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Double-decker beam extraction in 2X120 sectors both above and below target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3 cm on top, 6 cm on bottom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Higher thermal brightness than pancake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2016: Butterfly BF1 moderator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Maximum cold and thermal brightness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Better beam extraction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All instruments look at top moderator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Steel reflector at the bottom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Keep double decker, bottom moderator space available for future upgrades and novel ideas.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00958"/>
            <a:ext cx="3131838" cy="2559226"/>
          </a:xfrm>
          <a:prstGeom prst="rect">
            <a:avLst/>
          </a:prstGeom>
        </p:spPr>
      </p:pic>
      <p:pic>
        <p:nvPicPr>
          <p:cNvPr id="7" name="Picture 6" descr="Screen Shot 2014-10-23 at 14.40.4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t="15943" r="2461" b="16160"/>
          <a:stretch/>
        </p:blipFill>
        <p:spPr>
          <a:xfrm rot="1837115">
            <a:off x="5904042" y="1655540"/>
            <a:ext cx="2528750" cy="25733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2240" y="163960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2012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69964" y="62251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38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</p:spPr>
        <p:txBody>
          <a:bodyPr>
            <a:noAutofit/>
          </a:bodyPr>
          <a:lstStyle/>
          <a:p>
            <a:r>
              <a:rPr lang="mr-IN" sz="2600" dirty="0" smtClean="0"/>
              <a:t>…</a:t>
            </a:r>
            <a:r>
              <a:rPr lang="en-US" sz="2600" dirty="0" smtClean="0"/>
              <a:t> The available space for the bottom moderator should be used for </a:t>
            </a:r>
            <a:r>
              <a:rPr lang="en-US" sz="2600" i="1" dirty="0" smtClean="0"/>
              <a:t>something good at something different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b="1" dirty="0" smtClean="0"/>
              <a:t>Some possibilities</a:t>
            </a:r>
            <a:r>
              <a:rPr lang="en-US" dirty="0" smtClean="0"/>
              <a:t>: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High-intensity D</a:t>
            </a:r>
            <a:r>
              <a:rPr lang="en-US" baseline="-25000" dirty="0" smtClean="0"/>
              <a:t>2</a:t>
            </a:r>
            <a:r>
              <a:rPr lang="en-US" dirty="0" smtClean="0"/>
              <a:t> moderator for e.g. fundamental physics (</a:t>
            </a:r>
            <a:r>
              <a:rPr lang="en-US" dirty="0" err="1" smtClean="0"/>
              <a:t>nnbar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Extreme brightness moderator (e.g. small cross section tube moderator) for only a few beam lines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VCN moderator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low-T materials for VCN production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use of </a:t>
            </a:r>
            <a:r>
              <a:rPr lang="en-US" dirty="0" err="1" smtClean="0"/>
              <a:t>nanodiamonds</a:t>
            </a:r>
            <a:r>
              <a:rPr lang="en-US" dirty="0" smtClean="0"/>
              <a:t> to increase the high-wavelength range</a:t>
            </a:r>
          </a:p>
          <a:p>
            <a:pPr lvl="1">
              <a:buFont typeface="Wingdings" charset="2"/>
              <a:buChar char="q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66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nnbar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0" y="1700808"/>
            <a:ext cx="4099283" cy="41764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36707" y="5991312"/>
            <a:ext cx="509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Klinkby</a:t>
            </a:r>
            <a:r>
              <a:rPr lang="en-US" dirty="0" smtClean="0"/>
              <a:t> et al., https</a:t>
            </a:r>
            <a:r>
              <a:rPr lang="en-US" dirty="0"/>
              <a:t>://</a:t>
            </a:r>
            <a:r>
              <a:rPr lang="en-US" dirty="0" err="1"/>
              <a:t>arxiv.org</a:t>
            </a:r>
            <a:r>
              <a:rPr lang="en-US" dirty="0"/>
              <a:t>/pdf/1401.6003.pdf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178696" cy="427707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High-intensity D</a:t>
            </a:r>
            <a:r>
              <a:rPr lang="en-US" baseline="-25000" dirty="0" smtClean="0"/>
              <a:t>2</a:t>
            </a:r>
            <a:r>
              <a:rPr lang="en-US" dirty="0" smtClean="0"/>
              <a:t> moderator for e.g. fundamental physics (</a:t>
            </a:r>
            <a:r>
              <a:rPr lang="en-US" dirty="0" err="1" smtClean="0"/>
              <a:t>nnbar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Factor 3 gain in intensity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Neutron-antineutron oscillation experiment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Large international collaboration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Letter of intent - 2015</a:t>
            </a:r>
          </a:p>
        </p:txBody>
      </p:sp>
    </p:spTree>
    <p:extLst>
      <p:ext uri="{BB962C8B-B14F-4D97-AF65-F5344CB8AC3E}">
        <p14:creationId xmlns:p14="http://schemas.microsoft.com/office/powerpoint/2010/main" val="7628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tube moderators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grpSp>
        <p:nvGrpSpPr>
          <p:cNvPr id="19" name="Group 18"/>
          <p:cNvGrpSpPr/>
          <p:nvPr/>
        </p:nvGrpSpPr>
        <p:grpSpPr>
          <a:xfrm>
            <a:off x="678293" y="1196752"/>
            <a:ext cx="7740000" cy="4770000"/>
            <a:chOff x="702000" y="1260000"/>
            <a:chExt cx="7740000" cy="4770000"/>
          </a:xfrm>
        </p:grpSpPr>
        <p:sp>
          <p:nvSpPr>
            <p:cNvPr id="10" name="Rectangle 9"/>
            <p:cNvSpPr/>
            <p:nvPr/>
          </p:nvSpPr>
          <p:spPr>
            <a:xfrm>
              <a:off x="702000" y="1260000"/>
              <a:ext cx="7740000" cy="39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  <a:effectLst>
              <a:outerShdw blurRad="63500" dist="25400" dir="2700000" algn="tl" rotWithShape="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000" y="1440000"/>
              <a:ext cx="3600000" cy="3600000"/>
            </a:xfrm>
            <a:prstGeom prst="rect">
              <a:avLst/>
            </a:prstGeom>
            <a:effectLst>
              <a:outerShdw blurRad="63500" dist="25400" dir="2700000" algn="tl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7" name="Group 6"/>
            <p:cNvGrpSpPr/>
            <p:nvPr/>
          </p:nvGrpSpPr>
          <p:grpSpPr>
            <a:xfrm>
              <a:off x="702000" y="5400000"/>
              <a:ext cx="7740000" cy="630000"/>
              <a:chOff x="702000" y="5670000"/>
              <a:chExt cx="7740000" cy="72000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02000" y="5670000"/>
                <a:ext cx="3870000" cy="720000"/>
              </a:xfrm>
              <a:prstGeom prst="rect">
                <a:avLst/>
              </a:prstGeom>
              <a:solidFill>
                <a:srgbClr val="0047AB"/>
              </a:solidFill>
              <a:ln w="6350">
                <a:noFill/>
              </a:ln>
              <a:effectLst>
                <a:outerShdw blurRad="63500" dist="25400" dir="2700000" algn="tl" rotWithShape="0">
                  <a:srgbClr val="000000">
                    <a:alpha val="25000"/>
                  </a:srgbClr>
                </a:outerShdw>
              </a:effectLst>
            </p:spPr>
            <p:txBody>
              <a:bodyPr wrap="none" lIns="180000" tIns="0" rIns="0" bIns="0" rtlCol="0" anchor="ctr" anchorCtr="0">
                <a:no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Futura Book"/>
                    <a:cs typeface="Futura Book"/>
                  </a:rPr>
                  <a:t>0-5 </a:t>
                </a:r>
                <a:r>
                  <a:rPr lang="en-US" dirty="0" err="1" smtClean="0">
                    <a:solidFill>
                      <a:schemeClr val="bg1"/>
                    </a:solidFill>
                    <a:latin typeface="Futura Book"/>
                    <a:cs typeface="Futura Book"/>
                  </a:rPr>
                  <a:t>meV</a:t>
                </a:r>
                <a:r>
                  <a:rPr lang="en-US" dirty="0" smtClean="0">
                    <a:solidFill>
                      <a:schemeClr val="bg1"/>
                    </a:solidFill>
                    <a:latin typeface="Futura Book"/>
                    <a:cs typeface="Futura Book"/>
                  </a:rPr>
                  <a:t> Brightness:</a:t>
                </a:r>
                <a:endParaRPr lang="en-US" dirty="0">
                  <a:solidFill>
                    <a:schemeClr val="bg1"/>
                  </a:solidFill>
                  <a:latin typeface="Futura Book"/>
                  <a:cs typeface="Futura Book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72000" y="5670000"/>
                <a:ext cx="3870000" cy="720000"/>
              </a:xfrm>
              <a:prstGeom prst="rect">
                <a:avLst/>
              </a:prstGeom>
              <a:solidFill>
                <a:srgbClr val="0047AB"/>
              </a:solidFill>
              <a:ln w="6350">
                <a:noFill/>
              </a:ln>
              <a:effectLst>
                <a:outerShdw blurRad="63500" dist="25400" dir="2700000" algn="tl" rotWithShape="0">
                  <a:srgbClr val="000000">
                    <a:alpha val="25000"/>
                  </a:srgbClr>
                </a:outerShdw>
              </a:effectLst>
            </p:spPr>
            <p:txBody>
              <a:bodyPr wrap="none" lIns="0" tIns="0" rIns="180000" bIns="0" rtlCol="0" anchor="ctr" anchorCtr="0">
                <a:noAutofit/>
              </a:bodyPr>
              <a:lstStyle/>
              <a:p>
                <a:pPr algn="r"/>
                <a:r>
                  <a:rPr lang="en-US" dirty="0" smtClean="0">
                    <a:solidFill>
                      <a:schemeClr val="bg1"/>
                    </a:solidFill>
                    <a:latin typeface="Futura Book"/>
                    <a:cs typeface="Futura Book"/>
                  </a:rPr>
                  <a:t>50-100% increase comparing with BF2</a:t>
                </a:r>
                <a:endParaRPr lang="en-US" baseline="30000" dirty="0">
                  <a:solidFill>
                    <a:schemeClr val="bg1"/>
                  </a:solidFill>
                  <a:latin typeface="Futura Book"/>
                  <a:cs typeface="Futura Book"/>
                </a:endParaRPr>
              </a:p>
            </p:txBody>
          </p:sp>
        </p:grpSp>
        <p:pic>
          <p:nvPicPr>
            <p:cNvPr id="16" name="Picture 1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2000" y="1440000"/>
              <a:ext cx="3600000" cy="3600000"/>
            </a:xfrm>
            <a:prstGeom prst="rect">
              <a:avLst/>
            </a:prstGeom>
            <a:effectLst>
              <a:outerShdw blurRad="63500" dist="25400" dir="2700000" algn="tl" rotWithShape="0">
                <a:srgbClr val="000000">
                  <a:alpha val="25000"/>
                </a:srgbClr>
              </a:out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482035" y="6078866"/>
            <a:ext cx="6014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Mezei</a:t>
            </a:r>
            <a:r>
              <a:rPr lang="en-US" dirty="0" smtClean="0"/>
              <a:t> </a:t>
            </a:r>
            <a:r>
              <a:rPr lang="en-US" dirty="0" smtClean="0"/>
              <a:t>et </a:t>
            </a:r>
            <a:r>
              <a:rPr lang="en-US" dirty="0"/>
              <a:t>al. Journal of Neutron Research </a:t>
            </a:r>
            <a:r>
              <a:rPr lang="en-US" dirty="0" smtClean="0"/>
              <a:t>17, 101-105 </a:t>
            </a:r>
            <a:r>
              <a:rPr lang="en-US" dirty="0"/>
              <a:t>(</a:t>
            </a:r>
            <a:r>
              <a:rPr lang="en-US" dirty="0" smtClean="0"/>
              <a:t>2014)</a:t>
            </a:r>
          </a:p>
          <a:p>
            <a:r>
              <a:rPr lang="en-US" dirty="0"/>
              <a:t>S</a:t>
            </a:r>
            <a:r>
              <a:rPr lang="en-US" dirty="0" smtClean="0"/>
              <a:t>ee also UCANSVI</a:t>
            </a:r>
            <a:r>
              <a:rPr lang="en-US" dirty="0"/>
              <a:t>, Xian, </a:t>
            </a:r>
            <a:r>
              <a:rPr lang="en-US" dirty="0" smtClean="0"/>
              <a:t>China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82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en-US" sz="4000" dirty="0" smtClean="0">
                <a:solidFill>
                  <a:srgbClr val="FFFFFF"/>
                </a:solidFill>
                <a:cs typeface="Helvetica"/>
              </a:rPr>
              <a:t>Cold moderator mechanical development at ESS</a:t>
            </a:r>
            <a:endParaRPr lang="en-US" sz="16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b="1" u="sng" dirty="0" err="1" smtClean="0">
                <a:solidFill>
                  <a:schemeClr val="bg1"/>
                </a:solidFill>
              </a:rPr>
              <a:t>Bessler</a:t>
            </a:r>
            <a:r>
              <a:rPr lang="en-US" sz="2000" b="1" u="sng" dirty="0" smtClean="0">
                <a:solidFill>
                  <a:schemeClr val="bg1"/>
                </a:solidFill>
              </a:rPr>
              <a:t>, </a:t>
            </a:r>
            <a:r>
              <a:rPr lang="en-US" sz="2000" b="1" u="sng" dirty="0" err="1" smtClean="0">
                <a:solidFill>
                  <a:schemeClr val="bg1"/>
                </a:solidFill>
              </a:rPr>
              <a:t>Yannick</a:t>
            </a:r>
            <a:r>
              <a:rPr lang="en-US" sz="2000" b="1" u="sng" dirty="0" smtClean="0">
                <a:solidFill>
                  <a:schemeClr val="bg1"/>
                </a:solidFill>
              </a:rPr>
              <a:t> (FZJ)</a:t>
            </a:r>
          </a:p>
          <a:p>
            <a:r>
              <a:rPr lang="en-US" sz="2000" b="1" u="sng" dirty="0" err="1" smtClean="0">
                <a:solidFill>
                  <a:schemeClr val="bg1"/>
                </a:solidFill>
              </a:rPr>
              <a:t>Lyngh</a:t>
            </a:r>
            <a:r>
              <a:rPr lang="en-US" sz="2000" b="1" u="sng" dirty="0" smtClean="0">
                <a:solidFill>
                  <a:schemeClr val="bg1"/>
                </a:solidFill>
              </a:rPr>
              <a:t>, Daniel; Kickulies, Marc (ESS)</a:t>
            </a:r>
            <a:endParaRPr lang="en-US" sz="2000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61455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</a:rPr>
              <a:t>ESS-J-PARC workshop, 18 January 2018</a:t>
            </a:r>
          </a:p>
        </p:txBody>
      </p:sp>
    </p:spTree>
    <p:extLst>
      <p:ext uri="{BB962C8B-B14F-4D97-AF65-F5344CB8AC3E}">
        <p14:creationId xmlns:p14="http://schemas.microsoft.com/office/powerpoint/2010/main" val="129612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6" name="Picture 5" descr="Screen Shot 2016-09-29 at 13.37.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484784"/>
            <a:ext cx="5529570" cy="52565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7691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Butterfly Cold Moderators</a:t>
            </a:r>
          </a:p>
          <a:p>
            <a:r>
              <a:rPr lang="en-US" dirty="0" err="1" smtClean="0"/>
              <a:t>Neutronic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63484" y="1370143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Mark I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6302570" y="490994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Mark 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91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I: </a:t>
            </a:r>
            <a:r>
              <a:rPr lang="en-US" dirty="0"/>
              <a:t>Heat </a:t>
            </a:r>
            <a:r>
              <a:rPr lang="en-US" dirty="0" smtClean="0"/>
              <a:t>deposition and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pic>
        <p:nvPicPr>
          <p:cNvPr id="7" name="Grafik 11"/>
          <p:cNvPicPr>
            <a:picLocks noChangeAspect="1"/>
          </p:cNvPicPr>
          <p:nvPr/>
        </p:nvPicPr>
        <p:blipFill rotWithShape="1">
          <a:blip r:embed="rId2"/>
          <a:srcRect b="50595"/>
          <a:stretch/>
        </p:blipFill>
        <p:spPr>
          <a:xfrm>
            <a:off x="1833734" y="1556792"/>
            <a:ext cx="5762602" cy="2456888"/>
          </a:xfrm>
          <a:prstGeom prst="rect">
            <a:avLst/>
          </a:prstGeom>
        </p:spPr>
      </p:pic>
      <p:pic>
        <p:nvPicPr>
          <p:cNvPr id="11" name="Grafik 5"/>
          <p:cNvPicPr>
            <a:picLocks noChangeAspect="1"/>
          </p:cNvPicPr>
          <p:nvPr/>
        </p:nvPicPr>
        <p:blipFill rotWithShape="1">
          <a:blip r:embed="rId3"/>
          <a:srcRect b="48701"/>
          <a:stretch/>
        </p:blipFill>
        <p:spPr>
          <a:xfrm>
            <a:off x="1797302" y="4105999"/>
            <a:ext cx="5762602" cy="25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15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 </a:t>
            </a:r>
            <a:r>
              <a:rPr lang="en-US" dirty="0"/>
              <a:t>I</a:t>
            </a:r>
            <a:r>
              <a:rPr lang="en-US" dirty="0" smtClean="0"/>
              <a:t>: Temperature </a:t>
            </a:r>
            <a:r>
              <a:rPr lang="en-US" dirty="0"/>
              <a:t>analysis </a:t>
            </a:r>
            <a:r>
              <a:rPr lang="en-US" dirty="0" err="1" smtClean="0"/>
              <a:t>u.cM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q ≠ con.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graphicFrame>
        <p:nvGraphicFramePr>
          <p:cNvPr id="5" name="Diagramm 5"/>
          <p:cNvGraphicFramePr/>
          <p:nvPr>
            <p:extLst>
              <p:ext uri="{D42A27DB-BD31-4B8C-83A1-F6EECF244321}">
                <p14:modId xmlns:p14="http://schemas.microsoft.com/office/powerpoint/2010/main" val="2789673370"/>
              </p:ext>
            </p:extLst>
          </p:nvPr>
        </p:nvGraphicFramePr>
        <p:xfrm>
          <a:off x="107504" y="1553862"/>
          <a:ext cx="889248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218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30622"/>
            <a:ext cx="7499176" cy="994122"/>
          </a:xfrm>
        </p:spPr>
        <p:txBody>
          <a:bodyPr>
            <a:noAutofit/>
          </a:bodyPr>
          <a:lstStyle/>
          <a:p>
            <a:r>
              <a:rPr lang="en-GB" sz="2000" smtClean="0"/>
              <a:t>The </a:t>
            </a:r>
            <a:r>
              <a:rPr lang="en-GB" sz="2000" dirty="0"/>
              <a:t>European Spallation Source will be the most powerful spallation neutron source in the world for neutron scattering experiments. It will have 42 beam ports as a grid available for a variety of instruments.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3" name="Picture 2" descr="Pages from ESS-0033031.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13902" r="54955" b="30986"/>
          <a:stretch/>
        </p:blipFill>
        <p:spPr>
          <a:xfrm>
            <a:off x="3635896" y="1261434"/>
            <a:ext cx="5612407" cy="5596566"/>
          </a:xfrm>
          <a:prstGeom prst="ellipse">
            <a:avLst/>
          </a:prstGeom>
        </p:spPr>
      </p:pic>
      <p:pic>
        <p:nvPicPr>
          <p:cNvPr id="8" name="Picture 7" descr="monolith internal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7" t="-209" r="26434" b="41133"/>
          <a:stretch/>
        </p:blipFill>
        <p:spPr>
          <a:xfrm>
            <a:off x="107504" y="4046573"/>
            <a:ext cx="3646306" cy="263228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Picture 4" descr="Screen Shot 2015-11-12 at 17.24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" y="1676980"/>
            <a:ext cx="3782567" cy="2163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3337" y="6516052"/>
            <a:ext cx="575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decker for n extraction above and </a:t>
            </a:r>
            <a:r>
              <a:rPr lang="en-US" smtClean="0"/>
              <a:t>below moderator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987824" y="6430568"/>
            <a:ext cx="535127" cy="2410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8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11" y="3834709"/>
            <a:ext cx="2869200" cy="217523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5666" r="6830" b="9674"/>
          <a:stretch/>
        </p:blipFill>
        <p:spPr bwMode="auto">
          <a:xfrm>
            <a:off x="53568" y="1052736"/>
            <a:ext cx="3037361" cy="19803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7127" r="8724" b="18626"/>
          <a:stretch/>
        </p:blipFill>
        <p:spPr bwMode="auto">
          <a:xfrm>
            <a:off x="3191539" y="1052736"/>
            <a:ext cx="2879377" cy="19803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/>
          <a:stretch/>
        </p:blipFill>
        <p:spPr bwMode="auto">
          <a:xfrm>
            <a:off x="6174477" y="1052736"/>
            <a:ext cx="2869133" cy="19803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3"/>
          <a:stretch/>
        </p:blipFill>
        <p:spPr bwMode="auto">
          <a:xfrm>
            <a:off x="53568" y="3834709"/>
            <a:ext cx="3038016" cy="217523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42" y="3834709"/>
            <a:ext cx="2880000" cy="217523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8"/>
          <p:cNvSpPr txBox="1">
            <a:spLocks noChangeArrowheads="1"/>
          </p:cNvSpPr>
          <p:nvPr/>
        </p:nvSpPr>
        <p:spPr bwMode="auto">
          <a:xfrm>
            <a:off x="35805" y="3112833"/>
            <a:ext cx="3077283" cy="5232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b="1" dirty="0" smtClean="0">
                <a:solidFill>
                  <a:schemeClr val="bg1"/>
                </a:solidFill>
              </a:rPr>
              <a:t>Assembly</a:t>
            </a:r>
            <a:r>
              <a:rPr lang="en-US" altLang="en-US" sz="1400" b="1" baseline="0" dirty="0" smtClean="0">
                <a:solidFill>
                  <a:schemeClr val="bg1"/>
                </a:solidFill>
              </a:rPr>
              <a:t> while the outer part is still part of the original aluminium block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feld 26"/>
          <p:cNvSpPr txBox="1">
            <a:spLocks noChangeArrowheads="1"/>
          </p:cNvSpPr>
          <p:nvPr/>
        </p:nvSpPr>
        <p:spPr bwMode="auto">
          <a:xfrm>
            <a:off x="3171392" y="3112833"/>
            <a:ext cx="2920082" cy="5232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b="1" smtClean="0">
                <a:solidFill>
                  <a:schemeClr val="bg1"/>
                </a:solidFill>
              </a:rPr>
              <a:t>Spot welding</a:t>
            </a:r>
            <a:r>
              <a:rPr lang="en-US" altLang="en-US" sz="1400" b="1" baseline="0" smtClean="0">
                <a:solidFill>
                  <a:schemeClr val="bg1"/>
                </a:solidFill>
              </a:rPr>
              <a:t> the four components to each other in a specialized fixture</a:t>
            </a:r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13" name="Textfeld 26"/>
          <p:cNvSpPr txBox="1">
            <a:spLocks noChangeArrowheads="1"/>
          </p:cNvSpPr>
          <p:nvPr/>
        </p:nvSpPr>
        <p:spPr bwMode="auto">
          <a:xfrm>
            <a:off x="6149210" y="3105706"/>
            <a:ext cx="2919600" cy="5232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b="1" smtClean="0">
                <a:solidFill>
                  <a:schemeClr val="bg1"/>
                </a:solidFill>
              </a:rPr>
              <a:t>Spot</a:t>
            </a:r>
            <a:r>
              <a:rPr lang="en-US" altLang="en-US" sz="1400" b="1" baseline="0" smtClean="0">
                <a:solidFill>
                  <a:schemeClr val="bg1"/>
                </a:solidFill>
              </a:rPr>
              <a:t> welding of two fillers and two moderator parts completed</a:t>
            </a:r>
          </a:p>
        </p:txBody>
      </p:sp>
      <p:sp>
        <p:nvSpPr>
          <p:cNvPr id="14" name="Textfeld 8"/>
          <p:cNvSpPr txBox="1">
            <a:spLocks noChangeArrowheads="1"/>
          </p:cNvSpPr>
          <p:nvPr/>
        </p:nvSpPr>
        <p:spPr bwMode="auto">
          <a:xfrm>
            <a:off x="35804" y="6074132"/>
            <a:ext cx="3075244" cy="5232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b="1" smtClean="0">
                <a:solidFill>
                  <a:schemeClr val="bg1"/>
                </a:solidFill>
              </a:rPr>
              <a:t>Stamped assembly for material</a:t>
            </a:r>
            <a:r>
              <a:rPr lang="en-US" altLang="en-US" sz="1400" b="1" baseline="0" smtClean="0">
                <a:solidFill>
                  <a:schemeClr val="bg1"/>
                </a:solidFill>
              </a:rPr>
              <a:t> traceability purposes</a:t>
            </a:r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15" name="Textfeld 26"/>
          <p:cNvSpPr txBox="1">
            <a:spLocks noChangeArrowheads="1"/>
          </p:cNvSpPr>
          <p:nvPr/>
        </p:nvSpPr>
        <p:spPr bwMode="auto">
          <a:xfrm>
            <a:off x="3169909" y="6074131"/>
            <a:ext cx="2914430" cy="522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b="1" smtClean="0">
                <a:solidFill>
                  <a:schemeClr val="bg1"/>
                </a:solidFill>
              </a:rPr>
              <a:t>Seam welding of filler completed</a:t>
            </a:r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16" name="Textfeld 26"/>
          <p:cNvSpPr txBox="1">
            <a:spLocks noChangeArrowheads="1"/>
          </p:cNvSpPr>
          <p:nvPr/>
        </p:nvSpPr>
        <p:spPr bwMode="auto">
          <a:xfrm>
            <a:off x="6174477" y="6065539"/>
            <a:ext cx="2894574" cy="5232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b="1" dirty="0" smtClean="0">
                <a:solidFill>
                  <a:schemeClr val="bg1"/>
                </a:solidFill>
              </a:rPr>
              <a:t>Welding completed, before removing the Mg vapor by pickling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7664" y="252690"/>
            <a:ext cx="6840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bg1"/>
                </a:solidFill>
              </a:rPr>
              <a:t>Electron-</a:t>
            </a:r>
            <a:r>
              <a:rPr lang="sv-SE" sz="2400" b="1" baseline="0" dirty="0" smtClean="0">
                <a:solidFill>
                  <a:schemeClr val="bg1"/>
                </a:solidFill>
              </a:rPr>
              <a:t>Beam Welding of the Cold Moderators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 smtClean="0">
                <a:solidFill>
                  <a:schemeClr val="bg1"/>
                </a:solidFill>
              </a:rPr>
              <a:t>     </a:t>
            </a:r>
            <a:r>
              <a:rPr lang="en-US" altLang="en-US" sz="1400" b="0" dirty="0" smtClean="0">
                <a:solidFill>
                  <a:schemeClr val="bg1"/>
                </a:solidFill>
              </a:rPr>
              <a:t>Resp. engineers: FZJ: Y. Beßler, F. Hanusch, ESS: Daniel Lyngh, Marc Kickulies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40352" y="6596131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 err="1" smtClean="0">
                <a:solidFill>
                  <a:schemeClr val="bg1"/>
                </a:solidFill>
              </a:rPr>
              <a:t>January</a:t>
            </a:r>
            <a:r>
              <a:rPr lang="sv-SE" sz="1200" b="1" dirty="0" smtClean="0">
                <a:solidFill>
                  <a:schemeClr val="bg1"/>
                </a:solidFill>
              </a:rPr>
              <a:t> 2018</a:t>
            </a:r>
            <a:endParaRPr lang="sv-S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1: Welding Complete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5" name="Picture 4" descr="P10108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3"/>
            <a:ext cx="7056784" cy="529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31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I: Cold Burst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pic>
        <p:nvPicPr>
          <p:cNvPr id="5" name="Grafik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2222" r="12477" b="36970"/>
          <a:stretch/>
        </p:blipFill>
        <p:spPr bwMode="auto">
          <a:xfrm>
            <a:off x="5580112" y="2132856"/>
            <a:ext cx="3312369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10609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37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II: Temperature and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1115755" y="3797529"/>
            <a:ext cx="1846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rgbClr val="767676"/>
                </a:solidFill>
                <a:latin typeface="ArialMT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1840" y="3290501"/>
            <a:ext cx="153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401"/>
            <a:ext cx="9144000" cy="3097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24" y="4506684"/>
            <a:ext cx="4037668" cy="2234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28" y="4268520"/>
            <a:ext cx="2469296" cy="25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5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Moderator-reflector plug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4932040" y="6488668"/>
            <a:ext cx="199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(courtesy D. </a:t>
            </a:r>
            <a:r>
              <a:rPr lang="en-US" dirty="0" err="1" smtClean="0"/>
              <a:t>Lyngh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512114"/>
            <a:ext cx="3048620" cy="5318080"/>
          </a:xfrm>
          <a:prstGeom prst="rect">
            <a:avLst/>
          </a:prstGeom>
        </p:spPr>
      </p:pic>
      <p:pic>
        <p:nvPicPr>
          <p:cNvPr id="6" name="Picture 5" descr="MR Plug 2018-01-1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28800"/>
            <a:ext cx="3730919" cy="4608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84368" y="2060848"/>
            <a:ext cx="1224136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Reflector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884368" y="3717032"/>
            <a:ext cx="1224135" cy="584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Cold Moderator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84368" y="4365104"/>
            <a:ext cx="1224135" cy="584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Thermal Moderator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4368" y="5013176"/>
            <a:ext cx="1224136" cy="584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Lower Steel Frame</a:t>
            </a:r>
            <a:endParaRPr lang="en-US" sz="1600" dirty="0"/>
          </a:p>
        </p:txBody>
      </p: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>
            <a:off x="5940152" y="2230125"/>
            <a:ext cx="1944216" cy="406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 flipV="1">
            <a:off x="5796138" y="3212978"/>
            <a:ext cx="2088230" cy="7964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 flipV="1">
            <a:off x="5580114" y="3284986"/>
            <a:ext cx="2304254" cy="13725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flipH="1" flipV="1">
            <a:off x="5940152" y="4509120"/>
            <a:ext cx="1944216" cy="7964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1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652121" y="1460821"/>
            <a:ext cx="3034679" cy="2461130"/>
            <a:chOff x="4572001" y="2666881"/>
            <a:chExt cx="4153650" cy="3354407"/>
          </a:xfrm>
        </p:grpSpPr>
        <p:pic>
          <p:nvPicPr>
            <p:cNvPr id="15" name="Kép 8"/>
            <p:cNvPicPr/>
            <p:nvPr/>
          </p:nvPicPr>
          <p:blipFill>
            <a:blip r:embed="rId2"/>
            <a:srcRect l="27626" t="23091" r="39397" b="15808"/>
            <a:stretch>
              <a:fillRect/>
            </a:stretch>
          </p:blipFill>
          <p:spPr bwMode="auto">
            <a:xfrm>
              <a:off x="4572001" y="2797686"/>
              <a:ext cx="3589733" cy="322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973539" y="5445224"/>
              <a:ext cx="822597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5719" rtlCol="0" anchor="t">
              <a:spAutoFit/>
            </a:bodyPr>
            <a:lstStyle/>
            <a:p>
              <a:pPr defTabSz="428625" latinLnBrk="1" hangingPunct="0"/>
              <a:r>
                <a:rPr lang="en-US" sz="2300" b="1" dirty="0">
                  <a:solidFill>
                    <a:schemeClr val="bg1"/>
                  </a:solidFill>
                  <a:latin typeface="+mj-lt"/>
                </a:rPr>
                <a:t>J-PARC</a:t>
              </a:r>
              <a:endParaRPr lang="sv-SE" sz="2300" b="1" dirty="0">
                <a:solidFill>
                  <a:schemeClr val="bg1"/>
                </a:solidFill>
                <a:latin typeface="+mj-lt"/>
                <a:sym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4468" y="2666881"/>
              <a:ext cx="1271183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5719" rtlCol="0" anchor="t">
              <a:spAutoFit/>
            </a:bodyPr>
            <a:lstStyle/>
            <a:p>
              <a:pPr defTabSz="428625" latinLnBrk="1" hangingPunct="0"/>
              <a:r>
                <a:rPr lang="en-US" sz="1700" b="1" dirty="0">
                  <a:solidFill>
                    <a:srgbClr val="000000"/>
                  </a:solidFill>
                  <a:latin typeface="+mj-lt"/>
                  <a:ea typeface="Helvetica"/>
                  <a:cs typeface="Helvetica"/>
                  <a:sym typeface="Helvetica"/>
                </a:rPr>
                <a:t> &gt;99% para-H</a:t>
              </a:r>
              <a:r>
                <a:rPr lang="en-US" sz="1700" b="1" baseline="-25000" dirty="0">
                  <a:solidFill>
                    <a:srgbClr val="000000"/>
                  </a:solidFill>
                  <a:latin typeface="+mj-lt"/>
                  <a:ea typeface="Helvetica"/>
                  <a:cs typeface="Helvetica"/>
                  <a:sym typeface="Helvetica"/>
                </a:rPr>
                <a:t>2</a:t>
              </a:r>
              <a:endParaRPr lang="sv-SE" sz="1700" b="1" dirty="0">
                <a:solidFill>
                  <a:srgbClr val="000000"/>
                </a:solidFill>
                <a:latin typeface="+mj-lt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12" name="Picture 11" descr="Screen Shot 2015-08-17 at 17.13.5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07" y="3901282"/>
            <a:ext cx="5127104" cy="2956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139136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Experimental confirmation at J-PARC of physics effects behind flat moderator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9" name="CustomShape 2"/>
          <p:cNvSpPr/>
          <p:nvPr/>
        </p:nvSpPr>
        <p:spPr>
          <a:xfrm>
            <a:off x="35496" y="1484784"/>
            <a:ext cx="5904656" cy="187220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Brightness distribution of cold coupled moderator performed at MLF at J-PARC in April 2015 by J-PARC-ESS team</a:t>
            </a:r>
          </a:p>
          <a:p>
            <a:pPr>
              <a:lnSpc>
                <a:spcPct val="100000"/>
              </a:lnSpc>
            </a:pP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results give full confirmation of the brightness distribution across the moderator: higher in target and reflector side</a:t>
            </a:r>
          </a:p>
          <a:p>
            <a:pPr>
              <a:lnSpc>
                <a:spcPct val="100000"/>
              </a:lnSpc>
            </a:pPr>
            <a:endParaRPr lang="en-US" b="1" u="sng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confirmation of physics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principles of flat moderators</a:t>
            </a:r>
          </a:p>
        </p:txBody>
      </p:sp>
      <p:pic>
        <p:nvPicPr>
          <p:cNvPr id="10" name="Picture 9" descr="Screen Shot 2014-01-27 at 9.34.1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314" r="7273" b="25521"/>
          <a:stretch/>
        </p:blipFill>
        <p:spPr>
          <a:xfrm>
            <a:off x="909968" y="4345783"/>
            <a:ext cx="3112139" cy="23955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6453336"/>
            <a:ext cx="106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(Kai, 2004)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06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9-28 at 13.12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" y="2852936"/>
            <a:ext cx="4932040" cy="3183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“Butterfly” geometry gives the best design for: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5027892" y="2693849"/>
            <a:ext cx="270395" cy="300387"/>
          </a:xfrm>
          <a:prstGeom prst="rect">
            <a:avLst/>
          </a:prstGeom>
          <a:noFill/>
        </p:spPr>
        <p:txBody>
          <a:bodyPr wrap="none" lIns="23162" tIns="11581" rIns="23162" bIns="11581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</a:t>
            </a:r>
            <a:r>
              <a:rPr lang="en-US" b="1" baseline="-25000" dirty="0" smtClean="0">
                <a:solidFill>
                  <a:srgbClr val="FFFFFF"/>
                </a:solidFill>
              </a:rPr>
              <a:t>2</a:t>
            </a:r>
            <a:endParaRPr lang="en-US" b="1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481" y="2977169"/>
            <a:ext cx="426500" cy="300387"/>
          </a:xfrm>
          <a:prstGeom prst="rect">
            <a:avLst/>
          </a:prstGeom>
          <a:noFill/>
        </p:spPr>
        <p:txBody>
          <a:bodyPr wrap="none" lIns="23162" tIns="11581" rIns="23162" bIns="11581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</a:t>
            </a:r>
            <a:r>
              <a:rPr lang="en-US" b="1" baseline="-25000" dirty="0" smtClean="0">
                <a:solidFill>
                  <a:srgbClr val="FFFFFF"/>
                </a:solidFill>
              </a:rPr>
              <a:t>2</a:t>
            </a:r>
            <a:r>
              <a:rPr lang="en-US" b="1" dirty="0" smtClean="0">
                <a:solidFill>
                  <a:srgbClr val="FFFFFF"/>
                </a:solidFill>
              </a:rPr>
              <a:t>O</a:t>
            </a:r>
            <a:endParaRPr lang="en-US" b="1" baseline="-25000" dirty="0">
              <a:solidFill>
                <a:srgbClr val="FFFFFF"/>
              </a:solidFill>
            </a:endParaRPr>
          </a:p>
        </p:txBody>
      </p:sp>
      <p:pic>
        <p:nvPicPr>
          <p:cNvPr id="19" name="Picture 18" descr="Screen Shot 2016-09-28 at 19.35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34" y="1418047"/>
            <a:ext cx="4232566" cy="297167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1105" y="154148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/>
              <a:t>Cover 2 × 120</a:t>
            </a:r>
            <a:r>
              <a:rPr lang="en-US" b="1" dirty="0"/>
              <a:t>°</a:t>
            </a:r>
            <a:r>
              <a:rPr lang="en-US" dirty="0"/>
              <a:t> sector uniformly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3 cm flat as selected with instruments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Ease </a:t>
            </a:r>
            <a:r>
              <a:rPr lang="en-US" dirty="0" err="1"/>
              <a:t>bispectral</a:t>
            </a:r>
            <a:r>
              <a:rPr lang="en-US" dirty="0"/>
              <a:t> extraction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High cold </a:t>
            </a:r>
            <a:r>
              <a:rPr lang="en-US" dirty="0" smtClean="0"/>
              <a:t>and thermal </a:t>
            </a:r>
            <a:r>
              <a:rPr lang="en-US" dirty="0"/>
              <a:t>brightness in a single moderator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94" y="4513596"/>
            <a:ext cx="3584879" cy="216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pic>
        <p:nvPicPr>
          <p:cNvPr id="6" name="Picture 5" descr="Screen Shot 2016-09-29 at 13.37.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39" y="1124744"/>
            <a:ext cx="6030997" cy="57332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7691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2016: focal point change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63484" y="1370143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Mark I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6302570" y="490994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Mark 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89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2016: focal point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648" t="22853" r="26526" b="36031"/>
          <a:stretch/>
        </p:blipFill>
        <p:spPr bwMode="auto">
          <a:xfrm>
            <a:off x="0" y="1417637"/>
            <a:ext cx="8313529" cy="5367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Rectangle 5"/>
          <p:cNvSpPr/>
          <p:nvPr/>
        </p:nvSpPr>
        <p:spPr>
          <a:xfrm rot="1800000">
            <a:off x="6327165" y="1587193"/>
            <a:ext cx="574921" cy="3600000"/>
          </a:xfrm>
          <a:prstGeom prst="rect">
            <a:avLst/>
          </a:prstGeom>
          <a:solidFill>
            <a:srgbClr val="3366FF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800000" flipH="1" flipV="1">
            <a:off x="6510341" y="761752"/>
            <a:ext cx="0" cy="439199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800000">
            <a:off x="5598724" y="1234862"/>
            <a:ext cx="574921" cy="4388538"/>
          </a:xfrm>
          <a:prstGeom prst="rect">
            <a:avLst/>
          </a:prstGeom>
          <a:solidFill>
            <a:srgbClr val="FF00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1" y="2041526"/>
            <a:ext cx="175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7cm beam width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6447749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(K. Andersen)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new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648" t="22853" r="26526" b="36031"/>
          <a:stretch/>
        </p:blipFill>
        <p:spPr bwMode="auto">
          <a:xfrm>
            <a:off x="0" y="1417637"/>
            <a:ext cx="8313529" cy="5367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Rectangle 5"/>
          <p:cNvSpPr/>
          <p:nvPr/>
        </p:nvSpPr>
        <p:spPr>
          <a:xfrm rot="1800000">
            <a:off x="6105225" y="1587193"/>
            <a:ext cx="574921" cy="3600000"/>
          </a:xfrm>
          <a:prstGeom prst="rect">
            <a:avLst/>
          </a:prstGeom>
          <a:solidFill>
            <a:srgbClr val="3366FF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800000" flipH="1" flipV="1">
            <a:off x="6288401" y="761752"/>
            <a:ext cx="0" cy="439199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800000">
            <a:off x="5429919" y="1249099"/>
            <a:ext cx="574921" cy="4175997"/>
          </a:xfrm>
          <a:prstGeom prst="rect">
            <a:avLst/>
          </a:prstGeom>
          <a:solidFill>
            <a:srgbClr val="FF00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1" y="2041526"/>
            <a:ext cx="175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7cm beam width</a:t>
            </a:r>
            <a:endParaRPr lang="en-US" dirty="0"/>
          </a:p>
        </p:txBody>
      </p:sp>
      <p:pic>
        <p:nvPicPr>
          <p:cNvPr id="12" name="Picture 11" descr="bf1[1]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0" t="5321" r="32181" b="25851"/>
          <a:stretch/>
        </p:blipFill>
        <p:spPr>
          <a:xfrm rot="5400000">
            <a:off x="3456388" y="2678000"/>
            <a:ext cx="2382854" cy="5903999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5148675" y="4805770"/>
            <a:ext cx="108000" cy="1080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79193" y="2663151"/>
            <a:ext cx="283754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focal point moves by 21 mm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6447749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(K. Andersen)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 rot="1800000">
            <a:off x="6105225" y="1587193"/>
            <a:ext cx="574921" cy="3600000"/>
          </a:xfrm>
          <a:prstGeom prst="rect">
            <a:avLst/>
          </a:prstGeom>
          <a:solidFill>
            <a:srgbClr val="3366FF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800000" flipH="1" flipV="1">
            <a:off x="6288401" y="761752"/>
            <a:ext cx="0" cy="439199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800000">
            <a:off x="5429919" y="1249099"/>
            <a:ext cx="574921" cy="4175997"/>
          </a:xfrm>
          <a:prstGeom prst="rect">
            <a:avLst/>
          </a:prstGeom>
          <a:solidFill>
            <a:srgbClr val="FF000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f1[1]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0" t="5321" r="32181" b="25851"/>
          <a:stretch/>
        </p:blipFill>
        <p:spPr>
          <a:xfrm rot="5400000">
            <a:off x="3456388" y="2678000"/>
            <a:ext cx="2382854" cy="5903999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5148675" y="4805770"/>
            <a:ext cx="108000" cy="1080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700000">
            <a:off x="4543778" y="4950380"/>
            <a:ext cx="214912" cy="72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6897">
            <a:off x="5775678" y="5051819"/>
            <a:ext cx="214912" cy="72000"/>
          </a:xfrm>
          <a:prstGeom prst="rect">
            <a:avLst/>
          </a:prstGeom>
          <a:solidFill>
            <a:srgbClr val="00009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08794" y="2857713"/>
            <a:ext cx="1845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intense part </a:t>
            </a:r>
          </a:p>
          <a:p>
            <a:r>
              <a:rPr lang="en-US" dirty="0" smtClean="0"/>
              <a:t>of water visible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25816" y="3621836"/>
            <a:ext cx="216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additional cold width </a:t>
            </a:r>
          </a:p>
          <a:p>
            <a:r>
              <a:rPr lang="en-US" dirty="0" smtClean="0"/>
              <a:t>for edge beamlines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01630" y="3525553"/>
            <a:ext cx="1048165" cy="1280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905917" y="4268167"/>
            <a:ext cx="819900" cy="738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45231" y="1874006"/>
            <a:ext cx="5384074" cy="460185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990" y="3774235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~25% higher cold </a:t>
            </a:r>
          </a:p>
          <a:p>
            <a:r>
              <a:rPr lang="en-US" dirty="0" smtClean="0"/>
              <a:t>brightness for edge beamlines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61616</TotalTime>
  <Words>807</Words>
  <Application>Microsoft Macintosh PowerPoint</Application>
  <PresentationFormat>On-screen Show (4:3)</PresentationFormat>
  <Paragraphs>144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ArialMT</vt:lpstr>
      <vt:lpstr>Calibri</vt:lpstr>
      <vt:lpstr>Futura Book</vt:lpstr>
      <vt:lpstr>Helvetica</vt:lpstr>
      <vt:lpstr>Mangal</vt:lpstr>
      <vt:lpstr>ＭＳ Ｐゴシック</vt:lpstr>
      <vt:lpstr>Wingdings</vt:lpstr>
      <vt:lpstr>Arial</vt:lpstr>
      <vt:lpstr>ESS Core Powerpoint</vt:lpstr>
      <vt:lpstr>Moderator Neutronics Development at ESS</vt:lpstr>
      <vt:lpstr>The European Spallation Source will be the most powerful spallation neutron source in the world for neutron scattering experiments. It will have 42 beam ports as a grid available for a variety of instruments. </vt:lpstr>
      <vt:lpstr>Moderator-reflector plug</vt:lpstr>
      <vt:lpstr>Experimental confirmation at J-PARC of physics effects behind flat moderator concept</vt:lpstr>
      <vt:lpstr>“Butterfly” geometry gives the best design for:</vt:lpstr>
      <vt:lpstr>PowerPoint Presentation</vt:lpstr>
      <vt:lpstr>2016: focal point change</vt:lpstr>
      <vt:lpstr>Proposed new geometry</vt:lpstr>
      <vt:lpstr>Advantages</vt:lpstr>
      <vt:lpstr>BF1 is the best choice for bi-spectral moderator for ESS</vt:lpstr>
      <vt:lpstr>Brightness spectra comparison to ILL</vt:lpstr>
      <vt:lpstr>Six years long moderator design and decision process has come to an end…</vt:lpstr>
      <vt:lpstr>… The available space for the bottom moderator should be used for something good at something different</vt:lpstr>
      <vt:lpstr>Example: nnbar</vt:lpstr>
      <vt:lpstr>Example: tube moderators</vt:lpstr>
      <vt:lpstr>Cold moderator mechanical development at ESS</vt:lpstr>
      <vt:lpstr>PowerPoint Presentation</vt:lpstr>
      <vt:lpstr>Mark I: Heat deposition and temperature</vt:lpstr>
      <vt:lpstr>Mark I: Temperature analysis u.cM (q ≠ con.)</vt:lpstr>
      <vt:lpstr>PowerPoint Presentation</vt:lpstr>
      <vt:lpstr>Mark 1: Welding Complete</vt:lpstr>
      <vt:lpstr>Mark I: Cold Burst Test</vt:lpstr>
      <vt:lpstr>Mark II: Temperature and Geometry</vt:lpstr>
    </vt:vector>
  </TitlesOfParts>
  <Company>ESS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944</cp:revision>
  <cp:lastPrinted>2013-12-19T13:00:42Z</cp:lastPrinted>
  <dcterms:created xsi:type="dcterms:W3CDTF">2013-10-29T16:05:10Z</dcterms:created>
  <dcterms:modified xsi:type="dcterms:W3CDTF">2018-01-19T12:00:07Z</dcterms:modified>
</cp:coreProperties>
</file>