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57" r:id="rId4"/>
    <p:sldId id="258" r:id="rId5"/>
    <p:sldId id="264" r:id="rId6"/>
    <p:sldId id="265" r:id="rId7"/>
    <p:sldId id="266" r:id="rId8"/>
    <p:sldId id="268" r:id="rId9"/>
    <p:sldId id="267" r:id="rId10"/>
    <p:sldId id="269" r:id="rId11"/>
    <p:sldId id="260" r:id="rId12"/>
    <p:sldId id="261" r:id="rId13"/>
    <p:sldId id="270" r:id="rId14"/>
    <p:sldId id="263" r:id="rId15"/>
    <p:sldId id="271" r:id="rId1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667" autoAdjust="0"/>
    <p:restoredTop sz="94683" autoAdjust="0"/>
  </p:normalViewPr>
  <p:slideViewPr>
    <p:cSldViewPr>
      <p:cViewPr varScale="1">
        <p:scale>
          <a:sx n="94" d="100"/>
          <a:sy n="94" d="100"/>
        </p:scale>
        <p:origin x="105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C7FCDE-8182-5C49-BC4B-2036B455290F}" type="doc">
      <dgm:prSet loTypeId="urn:microsoft.com/office/officeart/2005/8/layout/hProcess11" loCatId="" qsTypeId="urn:microsoft.com/office/officeart/2005/8/quickstyle/simple4" qsCatId="simple" csTypeId="urn:microsoft.com/office/officeart/2005/8/colors/accent2_2" csCatId="accent2" phldr="1"/>
      <dgm:spPr/>
    </dgm:pt>
    <dgm:pt modelId="{F1DA2A4D-37E4-A74A-A743-DDB958BF4E5F}">
      <dgm:prSet phldrT="[Text]"/>
      <dgm:spPr/>
      <dgm:t>
        <a:bodyPr/>
        <a:lstStyle/>
        <a:p>
          <a:r>
            <a:rPr lang="en-US" dirty="0" smtClean="0"/>
            <a:t>2018</a:t>
          </a:r>
          <a:endParaRPr lang="en-US" dirty="0"/>
        </a:p>
      </dgm:t>
    </dgm:pt>
    <dgm:pt modelId="{2C367088-BAA7-CD44-8FED-3AA96E8E22D1}" type="parTrans" cxnId="{BD30285C-5F40-1948-A678-77B9C52FE58B}">
      <dgm:prSet/>
      <dgm:spPr/>
      <dgm:t>
        <a:bodyPr/>
        <a:lstStyle/>
        <a:p>
          <a:endParaRPr lang="en-US"/>
        </a:p>
      </dgm:t>
    </dgm:pt>
    <dgm:pt modelId="{1C5F1E4A-46DB-2C48-B09D-0BBD13AE9191}" type="sibTrans" cxnId="{BD30285C-5F40-1948-A678-77B9C52FE58B}">
      <dgm:prSet/>
      <dgm:spPr/>
      <dgm:t>
        <a:bodyPr/>
        <a:lstStyle/>
        <a:p>
          <a:endParaRPr lang="en-US"/>
        </a:p>
      </dgm:t>
    </dgm:pt>
    <dgm:pt modelId="{E2E48918-9539-C64A-A7C9-ACAA604B193F}">
      <dgm:prSet phldrT="[Text]"/>
      <dgm:spPr/>
      <dgm:t>
        <a:bodyPr/>
        <a:lstStyle/>
        <a:p>
          <a:r>
            <a:rPr lang="en-US" dirty="0" smtClean="0"/>
            <a:t>2019</a:t>
          </a:r>
          <a:endParaRPr lang="en-US" dirty="0"/>
        </a:p>
      </dgm:t>
    </dgm:pt>
    <dgm:pt modelId="{482B3912-D494-0749-8C82-0DB39FD06E71}" type="parTrans" cxnId="{FDACE6E5-B81E-984B-98E1-D61F3A2C8F4A}">
      <dgm:prSet/>
      <dgm:spPr/>
      <dgm:t>
        <a:bodyPr/>
        <a:lstStyle/>
        <a:p>
          <a:endParaRPr lang="en-US"/>
        </a:p>
      </dgm:t>
    </dgm:pt>
    <dgm:pt modelId="{DD2ABD7B-2AF0-E644-87DA-4061240345B2}" type="sibTrans" cxnId="{FDACE6E5-B81E-984B-98E1-D61F3A2C8F4A}">
      <dgm:prSet/>
      <dgm:spPr/>
      <dgm:t>
        <a:bodyPr/>
        <a:lstStyle/>
        <a:p>
          <a:endParaRPr lang="en-US"/>
        </a:p>
      </dgm:t>
    </dgm:pt>
    <dgm:pt modelId="{91B0428F-B02C-F74A-843D-D836EC041105}">
      <dgm:prSet phldrT="[Text]"/>
      <dgm:spPr/>
      <dgm:t>
        <a:bodyPr/>
        <a:lstStyle/>
        <a:p>
          <a:r>
            <a:rPr lang="en-US" dirty="0" smtClean="0"/>
            <a:t>2020</a:t>
          </a:r>
          <a:endParaRPr lang="en-US" dirty="0"/>
        </a:p>
      </dgm:t>
    </dgm:pt>
    <dgm:pt modelId="{5A878175-E20D-FE4A-9AE3-39B02E5975A3}" type="parTrans" cxnId="{8AE63A71-5870-EC4A-9ACC-CE2E383EA7C1}">
      <dgm:prSet/>
      <dgm:spPr/>
      <dgm:t>
        <a:bodyPr/>
        <a:lstStyle/>
        <a:p>
          <a:endParaRPr lang="en-US"/>
        </a:p>
      </dgm:t>
    </dgm:pt>
    <dgm:pt modelId="{B06D84B7-79CD-FB42-ACD8-E9846B3FC11B}" type="sibTrans" cxnId="{8AE63A71-5870-EC4A-9ACC-CE2E383EA7C1}">
      <dgm:prSet/>
      <dgm:spPr/>
      <dgm:t>
        <a:bodyPr/>
        <a:lstStyle/>
        <a:p>
          <a:endParaRPr lang="en-US"/>
        </a:p>
      </dgm:t>
    </dgm:pt>
    <dgm:pt modelId="{3FCDC35C-8456-344A-A15E-AECF5B6A9802}">
      <dgm:prSet phldrT="[Text]"/>
      <dgm:spPr/>
      <dgm:t>
        <a:bodyPr/>
        <a:lstStyle/>
        <a:p>
          <a:r>
            <a:rPr lang="en-US" dirty="0" smtClean="0"/>
            <a:t>2021</a:t>
          </a:r>
          <a:endParaRPr lang="en-US" dirty="0"/>
        </a:p>
      </dgm:t>
    </dgm:pt>
    <dgm:pt modelId="{F80FA8FA-DD52-FF43-BC94-254B1963B272}" type="parTrans" cxnId="{CA91E1EB-BAD6-AE45-AF69-CEBA57BA4F6F}">
      <dgm:prSet/>
      <dgm:spPr/>
      <dgm:t>
        <a:bodyPr/>
        <a:lstStyle/>
        <a:p>
          <a:endParaRPr lang="en-US"/>
        </a:p>
      </dgm:t>
    </dgm:pt>
    <dgm:pt modelId="{61633CD2-F5D5-C148-ABA3-87A79AF4F1D8}" type="sibTrans" cxnId="{CA91E1EB-BAD6-AE45-AF69-CEBA57BA4F6F}">
      <dgm:prSet/>
      <dgm:spPr/>
      <dgm:t>
        <a:bodyPr/>
        <a:lstStyle/>
        <a:p>
          <a:endParaRPr lang="en-US"/>
        </a:p>
      </dgm:t>
    </dgm:pt>
    <dgm:pt modelId="{9638EA8B-5EC8-C245-82C0-550664733C8F}">
      <dgm:prSet phldrT="[Text]"/>
      <dgm:spPr/>
      <dgm:t>
        <a:bodyPr/>
        <a:lstStyle/>
        <a:p>
          <a:r>
            <a:rPr lang="en-US" dirty="0" smtClean="0"/>
            <a:t>2022</a:t>
          </a:r>
          <a:endParaRPr lang="en-US" dirty="0"/>
        </a:p>
      </dgm:t>
    </dgm:pt>
    <dgm:pt modelId="{3F5DFCAB-3D3C-F048-BBF7-45FCF344E5C4}" type="parTrans" cxnId="{8EB62CCE-A110-1C4B-B966-B30532F21DC1}">
      <dgm:prSet/>
      <dgm:spPr/>
      <dgm:t>
        <a:bodyPr/>
        <a:lstStyle/>
        <a:p>
          <a:endParaRPr lang="en-US"/>
        </a:p>
      </dgm:t>
    </dgm:pt>
    <dgm:pt modelId="{85C3F732-F85B-3443-BC2E-ECB8406A508E}" type="sibTrans" cxnId="{8EB62CCE-A110-1C4B-B966-B30532F21DC1}">
      <dgm:prSet/>
      <dgm:spPr/>
      <dgm:t>
        <a:bodyPr/>
        <a:lstStyle/>
        <a:p>
          <a:endParaRPr lang="en-US"/>
        </a:p>
      </dgm:t>
    </dgm:pt>
    <dgm:pt modelId="{779EAD31-FA4E-8142-814C-C4C7CE1E8A0A}">
      <dgm:prSet phldrT="[Text]"/>
      <dgm:spPr/>
      <dgm:t>
        <a:bodyPr/>
        <a:lstStyle/>
        <a:p>
          <a:r>
            <a:rPr lang="en-US" dirty="0" smtClean="0"/>
            <a:t>2023</a:t>
          </a:r>
          <a:endParaRPr lang="en-US" dirty="0"/>
        </a:p>
      </dgm:t>
    </dgm:pt>
    <dgm:pt modelId="{35F7F4F6-4A86-B146-B202-DA1D8BCE7544}" type="parTrans" cxnId="{C1FF5F11-647E-7A48-AEAE-876F2E781036}">
      <dgm:prSet/>
      <dgm:spPr/>
      <dgm:t>
        <a:bodyPr/>
        <a:lstStyle/>
        <a:p>
          <a:endParaRPr lang="en-US"/>
        </a:p>
      </dgm:t>
    </dgm:pt>
    <dgm:pt modelId="{540DEC60-5B79-884B-B384-035E5955B7AC}" type="sibTrans" cxnId="{C1FF5F11-647E-7A48-AEAE-876F2E781036}">
      <dgm:prSet/>
      <dgm:spPr/>
      <dgm:t>
        <a:bodyPr/>
        <a:lstStyle/>
        <a:p>
          <a:endParaRPr lang="en-US"/>
        </a:p>
      </dgm:t>
    </dgm:pt>
    <dgm:pt modelId="{006F1E3A-AEA6-8D42-A7AF-8870438675B2}" type="pres">
      <dgm:prSet presAssocID="{28C7FCDE-8182-5C49-BC4B-2036B455290F}" presName="Name0" presStyleCnt="0">
        <dgm:presLayoutVars>
          <dgm:dir/>
          <dgm:resizeHandles val="exact"/>
        </dgm:presLayoutVars>
      </dgm:prSet>
      <dgm:spPr/>
    </dgm:pt>
    <dgm:pt modelId="{0BE177D5-2035-3542-ABB6-53E265BB52A5}" type="pres">
      <dgm:prSet presAssocID="{28C7FCDE-8182-5C49-BC4B-2036B455290F}" presName="arrow" presStyleLbl="bgShp" presStyleIdx="0" presStyleCnt="1"/>
      <dgm:spPr/>
    </dgm:pt>
    <dgm:pt modelId="{067D7602-21CC-5E4F-B355-93F86E317831}" type="pres">
      <dgm:prSet presAssocID="{28C7FCDE-8182-5C49-BC4B-2036B455290F}" presName="points" presStyleCnt="0"/>
      <dgm:spPr/>
    </dgm:pt>
    <dgm:pt modelId="{204304C2-B87E-464C-A05C-0290699CB46C}" type="pres">
      <dgm:prSet presAssocID="{F1DA2A4D-37E4-A74A-A743-DDB958BF4E5F}" presName="compositeA" presStyleCnt="0"/>
      <dgm:spPr/>
    </dgm:pt>
    <dgm:pt modelId="{A9CB5836-DCC4-FE49-8F21-0FB9CFEC115E}" type="pres">
      <dgm:prSet presAssocID="{F1DA2A4D-37E4-A74A-A743-DDB958BF4E5F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42587-0C79-6747-86A3-A865C57D606D}" type="pres">
      <dgm:prSet presAssocID="{F1DA2A4D-37E4-A74A-A743-DDB958BF4E5F}" presName="circleA" presStyleLbl="node1" presStyleIdx="0" presStyleCnt="6"/>
      <dgm:spPr/>
    </dgm:pt>
    <dgm:pt modelId="{F05E90F3-4B47-A843-AF3D-B6A8ED642103}" type="pres">
      <dgm:prSet presAssocID="{F1DA2A4D-37E4-A74A-A743-DDB958BF4E5F}" presName="spaceA" presStyleCnt="0"/>
      <dgm:spPr/>
    </dgm:pt>
    <dgm:pt modelId="{2A1A6180-F91D-114F-970A-7C37E859435D}" type="pres">
      <dgm:prSet presAssocID="{1C5F1E4A-46DB-2C48-B09D-0BBD13AE9191}" presName="space" presStyleCnt="0"/>
      <dgm:spPr/>
    </dgm:pt>
    <dgm:pt modelId="{6258CADC-12F7-2D42-9024-40D64C5050B9}" type="pres">
      <dgm:prSet presAssocID="{E2E48918-9539-C64A-A7C9-ACAA604B193F}" presName="compositeB" presStyleCnt="0"/>
      <dgm:spPr/>
    </dgm:pt>
    <dgm:pt modelId="{4EF214BE-BD81-6C42-B321-5355F83F7F3C}" type="pres">
      <dgm:prSet presAssocID="{E2E48918-9539-C64A-A7C9-ACAA604B193F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7B626-1FC3-834F-AF03-05E970A9F0C6}" type="pres">
      <dgm:prSet presAssocID="{E2E48918-9539-C64A-A7C9-ACAA604B193F}" presName="circleB" presStyleLbl="node1" presStyleIdx="1" presStyleCnt="6"/>
      <dgm:spPr/>
    </dgm:pt>
    <dgm:pt modelId="{58E9AF60-7409-6D4D-8E18-33814C819713}" type="pres">
      <dgm:prSet presAssocID="{E2E48918-9539-C64A-A7C9-ACAA604B193F}" presName="spaceB" presStyleCnt="0"/>
      <dgm:spPr/>
    </dgm:pt>
    <dgm:pt modelId="{666F07F8-796D-9E4E-8163-B7A170213717}" type="pres">
      <dgm:prSet presAssocID="{DD2ABD7B-2AF0-E644-87DA-4061240345B2}" presName="space" presStyleCnt="0"/>
      <dgm:spPr/>
    </dgm:pt>
    <dgm:pt modelId="{C11C65C7-A601-FE41-B3CD-2FF3EC1511A7}" type="pres">
      <dgm:prSet presAssocID="{91B0428F-B02C-F74A-843D-D836EC041105}" presName="compositeA" presStyleCnt="0"/>
      <dgm:spPr/>
    </dgm:pt>
    <dgm:pt modelId="{DA595F0A-3C25-8247-9893-ED769B27E2B7}" type="pres">
      <dgm:prSet presAssocID="{91B0428F-B02C-F74A-843D-D836EC041105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CBD8D-B72A-D347-A53C-3C3789445046}" type="pres">
      <dgm:prSet presAssocID="{91B0428F-B02C-F74A-843D-D836EC041105}" presName="circleA" presStyleLbl="node1" presStyleIdx="2" presStyleCnt="6"/>
      <dgm:spPr/>
    </dgm:pt>
    <dgm:pt modelId="{8394D182-0638-3A4E-A348-17AA9D2BE450}" type="pres">
      <dgm:prSet presAssocID="{91B0428F-B02C-F74A-843D-D836EC041105}" presName="spaceA" presStyleCnt="0"/>
      <dgm:spPr/>
    </dgm:pt>
    <dgm:pt modelId="{19215F16-884C-DD4E-AAEB-C0F44B9D0EAF}" type="pres">
      <dgm:prSet presAssocID="{B06D84B7-79CD-FB42-ACD8-E9846B3FC11B}" presName="space" presStyleCnt="0"/>
      <dgm:spPr/>
    </dgm:pt>
    <dgm:pt modelId="{957127D3-17CC-3644-9BC9-DE1F889C9B16}" type="pres">
      <dgm:prSet presAssocID="{3FCDC35C-8456-344A-A15E-AECF5B6A9802}" presName="compositeB" presStyleCnt="0"/>
      <dgm:spPr/>
    </dgm:pt>
    <dgm:pt modelId="{AD5737CA-CB3C-AA46-971E-9F9CAA02C3D6}" type="pres">
      <dgm:prSet presAssocID="{3FCDC35C-8456-344A-A15E-AECF5B6A9802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9DA74-D4BB-1F4F-AECD-20F3708EC155}" type="pres">
      <dgm:prSet presAssocID="{3FCDC35C-8456-344A-A15E-AECF5B6A9802}" presName="circleB" presStyleLbl="node1" presStyleIdx="3" presStyleCnt="6"/>
      <dgm:spPr/>
    </dgm:pt>
    <dgm:pt modelId="{F088CDDB-1C8D-C745-A1A9-1B178F9D1328}" type="pres">
      <dgm:prSet presAssocID="{3FCDC35C-8456-344A-A15E-AECF5B6A9802}" presName="spaceB" presStyleCnt="0"/>
      <dgm:spPr/>
    </dgm:pt>
    <dgm:pt modelId="{93CFC945-5CBE-8A4D-A40C-C89CAD7F457B}" type="pres">
      <dgm:prSet presAssocID="{61633CD2-F5D5-C148-ABA3-87A79AF4F1D8}" presName="space" presStyleCnt="0"/>
      <dgm:spPr/>
    </dgm:pt>
    <dgm:pt modelId="{BC13C6FE-79A1-ED43-A222-478539CC9639}" type="pres">
      <dgm:prSet presAssocID="{9638EA8B-5EC8-C245-82C0-550664733C8F}" presName="compositeA" presStyleCnt="0"/>
      <dgm:spPr/>
    </dgm:pt>
    <dgm:pt modelId="{67582050-5D8B-E74F-927A-11230862E1B0}" type="pres">
      <dgm:prSet presAssocID="{9638EA8B-5EC8-C245-82C0-550664733C8F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067E5-D9AE-9544-B56B-6FBB54FAB6B6}" type="pres">
      <dgm:prSet presAssocID="{9638EA8B-5EC8-C245-82C0-550664733C8F}" presName="circleA" presStyleLbl="node1" presStyleIdx="4" presStyleCnt="6"/>
      <dgm:spPr/>
    </dgm:pt>
    <dgm:pt modelId="{82D60805-2803-AE47-B310-1481C4F99E5E}" type="pres">
      <dgm:prSet presAssocID="{9638EA8B-5EC8-C245-82C0-550664733C8F}" presName="spaceA" presStyleCnt="0"/>
      <dgm:spPr/>
    </dgm:pt>
    <dgm:pt modelId="{64C19532-7527-8148-856C-EFFF97384640}" type="pres">
      <dgm:prSet presAssocID="{85C3F732-F85B-3443-BC2E-ECB8406A508E}" presName="space" presStyleCnt="0"/>
      <dgm:spPr/>
    </dgm:pt>
    <dgm:pt modelId="{6541DA44-2371-FA46-837C-22DAEC247781}" type="pres">
      <dgm:prSet presAssocID="{779EAD31-FA4E-8142-814C-C4C7CE1E8A0A}" presName="compositeB" presStyleCnt="0"/>
      <dgm:spPr/>
    </dgm:pt>
    <dgm:pt modelId="{B551DC35-92A9-524C-A045-4017EA1E8139}" type="pres">
      <dgm:prSet presAssocID="{779EAD31-FA4E-8142-814C-C4C7CE1E8A0A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AB49BE-DD4B-1744-B17F-BF0DD19D0D2E}" type="pres">
      <dgm:prSet presAssocID="{779EAD31-FA4E-8142-814C-C4C7CE1E8A0A}" presName="circleB" presStyleLbl="node1" presStyleIdx="5" presStyleCnt="6"/>
      <dgm:spPr/>
    </dgm:pt>
    <dgm:pt modelId="{B2AF4A2A-9198-CD4C-84F9-0BB724CD2A44}" type="pres">
      <dgm:prSet presAssocID="{779EAD31-FA4E-8142-814C-C4C7CE1E8A0A}" presName="spaceB" presStyleCnt="0"/>
      <dgm:spPr/>
    </dgm:pt>
  </dgm:ptLst>
  <dgm:cxnLst>
    <dgm:cxn modelId="{2716B2F7-0356-B246-8A10-88FB008D8FC8}" type="presOf" srcId="{3FCDC35C-8456-344A-A15E-AECF5B6A9802}" destId="{AD5737CA-CB3C-AA46-971E-9F9CAA02C3D6}" srcOrd="0" destOrd="0" presId="urn:microsoft.com/office/officeart/2005/8/layout/hProcess11"/>
    <dgm:cxn modelId="{8AE63A71-5870-EC4A-9ACC-CE2E383EA7C1}" srcId="{28C7FCDE-8182-5C49-BC4B-2036B455290F}" destId="{91B0428F-B02C-F74A-843D-D836EC041105}" srcOrd="2" destOrd="0" parTransId="{5A878175-E20D-FE4A-9AE3-39B02E5975A3}" sibTransId="{B06D84B7-79CD-FB42-ACD8-E9846B3FC11B}"/>
    <dgm:cxn modelId="{F870FAF4-77F1-7141-8721-CCEA268ED8B0}" type="presOf" srcId="{28C7FCDE-8182-5C49-BC4B-2036B455290F}" destId="{006F1E3A-AEA6-8D42-A7AF-8870438675B2}" srcOrd="0" destOrd="0" presId="urn:microsoft.com/office/officeart/2005/8/layout/hProcess11"/>
    <dgm:cxn modelId="{C1FF5F11-647E-7A48-AEAE-876F2E781036}" srcId="{28C7FCDE-8182-5C49-BC4B-2036B455290F}" destId="{779EAD31-FA4E-8142-814C-C4C7CE1E8A0A}" srcOrd="5" destOrd="0" parTransId="{35F7F4F6-4A86-B146-B202-DA1D8BCE7544}" sibTransId="{540DEC60-5B79-884B-B384-035E5955B7AC}"/>
    <dgm:cxn modelId="{8EB62CCE-A110-1C4B-B966-B30532F21DC1}" srcId="{28C7FCDE-8182-5C49-BC4B-2036B455290F}" destId="{9638EA8B-5EC8-C245-82C0-550664733C8F}" srcOrd="4" destOrd="0" parTransId="{3F5DFCAB-3D3C-F048-BBF7-45FCF344E5C4}" sibTransId="{85C3F732-F85B-3443-BC2E-ECB8406A508E}"/>
    <dgm:cxn modelId="{44835CB3-0AC5-F345-90E9-9DC0262985B5}" type="presOf" srcId="{F1DA2A4D-37E4-A74A-A743-DDB958BF4E5F}" destId="{A9CB5836-DCC4-FE49-8F21-0FB9CFEC115E}" srcOrd="0" destOrd="0" presId="urn:microsoft.com/office/officeart/2005/8/layout/hProcess11"/>
    <dgm:cxn modelId="{FDACE6E5-B81E-984B-98E1-D61F3A2C8F4A}" srcId="{28C7FCDE-8182-5C49-BC4B-2036B455290F}" destId="{E2E48918-9539-C64A-A7C9-ACAA604B193F}" srcOrd="1" destOrd="0" parTransId="{482B3912-D494-0749-8C82-0DB39FD06E71}" sibTransId="{DD2ABD7B-2AF0-E644-87DA-4061240345B2}"/>
    <dgm:cxn modelId="{2D1F0D71-A579-E141-BD53-2CAEAC15C1F2}" type="presOf" srcId="{91B0428F-B02C-F74A-843D-D836EC041105}" destId="{DA595F0A-3C25-8247-9893-ED769B27E2B7}" srcOrd="0" destOrd="0" presId="urn:microsoft.com/office/officeart/2005/8/layout/hProcess11"/>
    <dgm:cxn modelId="{92BD1D34-25F5-BB4C-9EBC-21D58785C4F3}" type="presOf" srcId="{9638EA8B-5EC8-C245-82C0-550664733C8F}" destId="{67582050-5D8B-E74F-927A-11230862E1B0}" srcOrd="0" destOrd="0" presId="urn:microsoft.com/office/officeart/2005/8/layout/hProcess11"/>
    <dgm:cxn modelId="{324F006B-898C-BC45-B39D-7BC7E7457EFD}" type="presOf" srcId="{779EAD31-FA4E-8142-814C-C4C7CE1E8A0A}" destId="{B551DC35-92A9-524C-A045-4017EA1E8139}" srcOrd="0" destOrd="0" presId="urn:microsoft.com/office/officeart/2005/8/layout/hProcess11"/>
    <dgm:cxn modelId="{CA91E1EB-BAD6-AE45-AF69-CEBA57BA4F6F}" srcId="{28C7FCDE-8182-5C49-BC4B-2036B455290F}" destId="{3FCDC35C-8456-344A-A15E-AECF5B6A9802}" srcOrd="3" destOrd="0" parTransId="{F80FA8FA-DD52-FF43-BC94-254B1963B272}" sibTransId="{61633CD2-F5D5-C148-ABA3-87A79AF4F1D8}"/>
    <dgm:cxn modelId="{E8F9408F-05C3-C949-8213-09E8A9F33D0E}" type="presOf" srcId="{E2E48918-9539-C64A-A7C9-ACAA604B193F}" destId="{4EF214BE-BD81-6C42-B321-5355F83F7F3C}" srcOrd="0" destOrd="0" presId="urn:microsoft.com/office/officeart/2005/8/layout/hProcess11"/>
    <dgm:cxn modelId="{BD30285C-5F40-1948-A678-77B9C52FE58B}" srcId="{28C7FCDE-8182-5C49-BC4B-2036B455290F}" destId="{F1DA2A4D-37E4-A74A-A743-DDB958BF4E5F}" srcOrd="0" destOrd="0" parTransId="{2C367088-BAA7-CD44-8FED-3AA96E8E22D1}" sibTransId="{1C5F1E4A-46DB-2C48-B09D-0BBD13AE9191}"/>
    <dgm:cxn modelId="{9EDB9176-E3B2-2E4F-BFD7-666A7A9EDCBF}" type="presParOf" srcId="{006F1E3A-AEA6-8D42-A7AF-8870438675B2}" destId="{0BE177D5-2035-3542-ABB6-53E265BB52A5}" srcOrd="0" destOrd="0" presId="urn:microsoft.com/office/officeart/2005/8/layout/hProcess11"/>
    <dgm:cxn modelId="{A7F71E21-7BCC-C046-8548-E1C041CD4CBF}" type="presParOf" srcId="{006F1E3A-AEA6-8D42-A7AF-8870438675B2}" destId="{067D7602-21CC-5E4F-B355-93F86E317831}" srcOrd="1" destOrd="0" presId="urn:microsoft.com/office/officeart/2005/8/layout/hProcess11"/>
    <dgm:cxn modelId="{AB511125-C799-7244-9F45-BF4C4F748779}" type="presParOf" srcId="{067D7602-21CC-5E4F-B355-93F86E317831}" destId="{204304C2-B87E-464C-A05C-0290699CB46C}" srcOrd="0" destOrd="0" presId="urn:microsoft.com/office/officeart/2005/8/layout/hProcess11"/>
    <dgm:cxn modelId="{F76BE9B4-0D6A-DC44-B310-FC23A7E7CA8F}" type="presParOf" srcId="{204304C2-B87E-464C-A05C-0290699CB46C}" destId="{A9CB5836-DCC4-FE49-8F21-0FB9CFEC115E}" srcOrd="0" destOrd="0" presId="urn:microsoft.com/office/officeart/2005/8/layout/hProcess11"/>
    <dgm:cxn modelId="{F8736E1F-45F7-A743-B4C1-B03D59EC2C80}" type="presParOf" srcId="{204304C2-B87E-464C-A05C-0290699CB46C}" destId="{0F342587-0C79-6747-86A3-A865C57D606D}" srcOrd="1" destOrd="0" presId="urn:microsoft.com/office/officeart/2005/8/layout/hProcess11"/>
    <dgm:cxn modelId="{DDE0BB34-9D22-F84B-99F8-3C0D9D08E663}" type="presParOf" srcId="{204304C2-B87E-464C-A05C-0290699CB46C}" destId="{F05E90F3-4B47-A843-AF3D-B6A8ED642103}" srcOrd="2" destOrd="0" presId="urn:microsoft.com/office/officeart/2005/8/layout/hProcess11"/>
    <dgm:cxn modelId="{ED948342-E9F5-D640-8540-C038D00C3686}" type="presParOf" srcId="{067D7602-21CC-5E4F-B355-93F86E317831}" destId="{2A1A6180-F91D-114F-970A-7C37E859435D}" srcOrd="1" destOrd="0" presId="urn:microsoft.com/office/officeart/2005/8/layout/hProcess11"/>
    <dgm:cxn modelId="{99F5EFC7-2A6E-7746-87A0-AC4CB2E20CE5}" type="presParOf" srcId="{067D7602-21CC-5E4F-B355-93F86E317831}" destId="{6258CADC-12F7-2D42-9024-40D64C5050B9}" srcOrd="2" destOrd="0" presId="urn:microsoft.com/office/officeart/2005/8/layout/hProcess11"/>
    <dgm:cxn modelId="{18B50398-6D35-5647-89AD-4F31950982CE}" type="presParOf" srcId="{6258CADC-12F7-2D42-9024-40D64C5050B9}" destId="{4EF214BE-BD81-6C42-B321-5355F83F7F3C}" srcOrd="0" destOrd="0" presId="urn:microsoft.com/office/officeart/2005/8/layout/hProcess11"/>
    <dgm:cxn modelId="{5D7D6E3A-F982-1A4A-A5BB-E3ACFBB8363D}" type="presParOf" srcId="{6258CADC-12F7-2D42-9024-40D64C5050B9}" destId="{B6C7B626-1FC3-834F-AF03-05E970A9F0C6}" srcOrd="1" destOrd="0" presId="urn:microsoft.com/office/officeart/2005/8/layout/hProcess11"/>
    <dgm:cxn modelId="{B9744A31-4F70-E54C-BA48-B7BECE1D187F}" type="presParOf" srcId="{6258CADC-12F7-2D42-9024-40D64C5050B9}" destId="{58E9AF60-7409-6D4D-8E18-33814C819713}" srcOrd="2" destOrd="0" presId="urn:microsoft.com/office/officeart/2005/8/layout/hProcess11"/>
    <dgm:cxn modelId="{88ABF923-E401-004F-9499-FE31B1768D0A}" type="presParOf" srcId="{067D7602-21CC-5E4F-B355-93F86E317831}" destId="{666F07F8-796D-9E4E-8163-B7A170213717}" srcOrd="3" destOrd="0" presId="urn:microsoft.com/office/officeart/2005/8/layout/hProcess11"/>
    <dgm:cxn modelId="{C2D88BD2-32CF-6F4F-801B-5B1C67F25B85}" type="presParOf" srcId="{067D7602-21CC-5E4F-B355-93F86E317831}" destId="{C11C65C7-A601-FE41-B3CD-2FF3EC1511A7}" srcOrd="4" destOrd="0" presId="urn:microsoft.com/office/officeart/2005/8/layout/hProcess11"/>
    <dgm:cxn modelId="{A2AD6BE0-F0B0-7C4F-A130-04EEB6A69AE9}" type="presParOf" srcId="{C11C65C7-A601-FE41-B3CD-2FF3EC1511A7}" destId="{DA595F0A-3C25-8247-9893-ED769B27E2B7}" srcOrd="0" destOrd="0" presId="urn:microsoft.com/office/officeart/2005/8/layout/hProcess11"/>
    <dgm:cxn modelId="{3509421B-6BB7-984F-8AC7-A6E85AC31FDD}" type="presParOf" srcId="{C11C65C7-A601-FE41-B3CD-2FF3EC1511A7}" destId="{F2BCBD8D-B72A-D347-A53C-3C3789445046}" srcOrd="1" destOrd="0" presId="urn:microsoft.com/office/officeart/2005/8/layout/hProcess11"/>
    <dgm:cxn modelId="{CFFCF23B-52ED-9C4A-9585-45F63906B85B}" type="presParOf" srcId="{C11C65C7-A601-FE41-B3CD-2FF3EC1511A7}" destId="{8394D182-0638-3A4E-A348-17AA9D2BE450}" srcOrd="2" destOrd="0" presId="urn:microsoft.com/office/officeart/2005/8/layout/hProcess11"/>
    <dgm:cxn modelId="{CE2A93FB-84A6-EE4F-AF49-0932F06E929A}" type="presParOf" srcId="{067D7602-21CC-5E4F-B355-93F86E317831}" destId="{19215F16-884C-DD4E-AAEB-C0F44B9D0EAF}" srcOrd="5" destOrd="0" presId="urn:microsoft.com/office/officeart/2005/8/layout/hProcess11"/>
    <dgm:cxn modelId="{28185BE3-0CC0-D649-894B-63A9C5285ED5}" type="presParOf" srcId="{067D7602-21CC-5E4F-B355-93F86E317831}" destId="{957127D3-17CC-3644-9BC9-DE1F889C9B16}" srcOrd="6" destOrd="0" presId="urn:microsoft.com/office/officeart/2005/8/layout/hProcess11"/>
    <dgm:cxn modelId="{2F77F90D-B8FD-CD48-974C-8B62C6BB85AB}" type="presParOf" srcId="{957127D3-17CC-3644-9BC9-DE1F889C9B16}" destId="{AD5737CA-CB3C-AA46-971E-9F9CAA02C3D6}" srcOrd="0" destOrd="0" presId="urn:microsoft.com/office/officeart/2005/8/layout/hProcess11"/>
    <dgm:cxn modelId="{8289304A-DD89-B74F-9754-E83A19442655}" type="presParOf" srcId="{957127D3-17CC-3644-9BC9-DE1F889C9B16}" destId="{8199DA74-D4BB-1F4F-AECD-20F3708EC155}" srcOrd="1" destOrd="0" presId="urn:microsoft.com/office/officeart/2005/8/layout/hProcess11"/>
    <dgm:cxn modelId="{82983C56-09CE-5D4E-836A-A3BB7F3B8241}" type="presParOf" srcId="{957127D3-17CC-3644-9BC9-DE1F889C9B16}" destId="{F088CDDB-1C8D-C745-A1A9-1B178F9D1328}" srcOrd="2" destOrd="0" presId="urn:microsoft.com/office/officeart/2005/8/layout/hProcess11"/>
    <dgm:cxn modelId="{75B658FA-E705-D24D-9D6E-F3032D963C66}" type="presParOf" srcId="{067D7602-21CC-5E4F-B355-93F86E317831}" destId="{93CFC945-5CBE-8A4D-A40C-C89CAD7F457B}" srcOrd="7" destOrd="0" presId="urn:microsoft.com/office/officeart/2005/8/layout/hProcess11"/>
    <dgm:cxn modelId="{64AAB001-B26A-1847-AA80-E4EEEE4426EB}" type="presParOf" srcId="{067D7602-21CC-5E4F-B355-93F86E317831}" destId="{BC13C6FE-79A1-ED43-A222-478539CC9639}" srcOrd="8" destOrd="0" presId="urn:microsoft.com/office/officeart/2005/8/layout/hProcess11"/>
    <dgm:cxn modelId="{3AD8FC01-069A-E946-9508-D3970C6F29C6}" type="presParOf" srcId="{BC13C6FE-79A1-ED43-A222-478539CC9639}" destId="{67582050-5D8B-E74F-927A-11230862E1B0}" srcOrd="0" destOrd="0" presId="urn:microsoft.com/office/officeart/2005/8/layout/hProcess11"/>
    <dgm:cxn modelId="{535BBD42-8D3C-9C44-B405-DA072EEF998C}" type="presParOf" srcId="{BC13C6FE-79A1-ED43-A222-478539CC9639}" destId="{344067E5-D9AE-9544-B56B-6FBB54FAB6B6}" srcOrd="1" destOrd="0" presId="urn:microsoft.com/office/officeart/2005/8/layout/hProcess11"/>
    <dgm:cxn modelId="{4FBCECAC-866D-4B48-ACF2-152011F5DB26}" type="presParOf" srcId="{BC13C6FE-79A1-ED43-A222-478539CC9639}" destId="{82D60805-2803-AE47-B310-1481C4F99E5E}" srcOrd="2" destOrd="0" presId="urn:microsoft.com/office/officeart/2005/8/layout/hProcess11"/>
    <dgm:cxn modelId="{C21ECE70-6E7C-5441-AA45-B0F45CC919B0}" type="presParOf" srcId="{067D7602-21CC-5E4F-B355-93F86E317831}" destId="{64C19532-7527-8148-856C-EFFF97384640}" srcOrd="9" destOrd="0" presId="urn:microsoft.com/office/officeart/2005/8/layout/hProcess11"/>
    <dgm:cxn modelId="{9A141D34-096A-AF48-AED9-EFB73FD4A596}" type="presParOf" srcId="{067D7602-21CC-5E4F-B355-93F86E317831}" destId="{6541DA44-2371-FA46-837C-22DAEC247781}" srcOrd="10" destOrd="0" presId="urn:microsoft.com/office/officeart/2005/8/layout/hProcess11"/>
    <dgm:cxn modelId="{04FEAA15-2121-FC49-89CC-1C37055BE437}" type="presParOf" srcId="{6541DA44-2371-FA46-837C-22DAEC247781}" destId="{B551DC35-92A9-524C-A045-4017EA1E8139}" srcOrd="0" destOrd="0" presId="urn:microsoft.com/office/officeart/2005/8/layout/hProcess11"/>
    <dgm:cxn modelId="{CB6D595F-5BA9-BC4C-9032-669197F8C0F5}" type="presParOf" srcId="{6541DA44-2371-FA46-837C-22DAEC247781}" destId="{A3AB49BE-DD4B-1744-B17F-BF0DD19D0D2E}" srcOrd="1" destOrd="0" presId="urn:microsoft.com/office/officeart/2005/8/layout/hProcess11"/>
    <dgm:cxn modelId="{29DF77F1-A572-D74D-A240-28A7D8FD360B}" type="presParOf" srcId="{6541DA44-2371-FA46-837C-22DAEC247781}" destId="{B2AF4A2A-9198-CD4C-84F9-0BB724CD2A4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C7FCDE-8182-5C49-BC4B-2036B455290F}" type="doc">
      <dgm:prSet loTypeId="urn:microsoft.com/office/officeart/2005/8/layout/hProcess11" loCatId="" qsTypeId="urn:microsoft.com/office/officeart/2005/8/quickstyle/simple4" qsCatId="simple" csTypeId="urn:microsoft.com/office/officeart/2005/8/colors/accent1_2" csCatId="accent1" phldr="1"/>
      <dgm:spPr/>
    </dgm:pt>
    <dgm:pt modelId="{F1DA2A4D-37E4-A74A-A743-DDB958BF4E5F}">
      <dgm:prSet phldrT="[Text]"/>
      <dgm:spPr/>
      <dgm:t>
        <a:bodyPr/>
        <a:lstStyle/>
        <a:p>
          <a:r>
            <a:rPr lang="en-US" dirty="0" smtClean="0"/>
            <a:t>Specifications</a:t>
          </a:r>
          <a:endParaRPr lang="en-US" dirty="0"/>
        </a:p>
      </dgm:t>
    </dgm:pt>
    <dgm:pt modelId="{2C367088-BAA7-CD44-8FED-3AA96E8E22D1}" type="parTrans" cxnId="{BD30285C-5F40-1948-A678-77B9C52FE58B}">
      <dgm:prSet/>
      <dgm:spPr/>
      <dgm:t>
        <a:bodyPr/>
        <a:lstStyle/>
        <a:p>
          <a:endParaRPr lang="en-US"/>
        </a:p>
      </dgm:t>
    </dgm:pt>
    <dgm:pt modelId="{1C5F1E4A-46DB-2C48-B09D-0BBD13AE9191}" type="sibTrans" cxnId="{BD30285C-5F40-1948-A678-77B9C52FE58B}">
      <dgm:prSet/>
      <dgm:spPr/>
      <dgm:t>
        <a:bodyPr/>
        <a:lstStyle/>
        <a:p>
          <a:endParaRPr lang="en-US"/>
        </a:p>
      </dgm:t>
    </dgm:pt>
    <dgm:pt modelId="{E2E48918-9539-C64A-A7C9-ACAA604B193F}">
      <dgm:prSet phldrT="[Text]"/>
      <dgm:spPr/>
      <dgm:t>
        <a:bodyPr/>
        <a:lstStyle/>
        <a:p>
          <a:r>
            <a:rPr lang="en-US" dirty="0" smtClean="0"/>
            <a:t>Procurement</a:t>
          </a:r>
          <a:endParaRPr lang="en-US" dirty="0"/>
        </a:p>
      </dgm:t>
    </dgm:pt>
    <dgm:pt modelId="{482B3912-D494-0749-8C82-0DB39FD06E71}" type="parTrans" cxnId="{FDACE6E5-B81E-984B-98E1-D61F3A2C8F4A}">
      <dgm:prSet/>
      <dgm:spPr/>
      <dgm:t>
        <a:bodyPr/>
        <a:lstStyle/>
        <a:p>
          <a:endParaRPr lang="en-US"/>
        </a:p>
      </dgm:t>
    </dgm:pt>
    <dgm:pt modelId="{DD2ABD7B-2AF0-E644-87DA-4061240345B2}" type="sibTrans" cxnId="{FDACE6E5-B81E-984B-98E1-D61F3A2C8F4A}">
      <dgm:prSet/>
      <dgm:spPr/>
      <dgm:t>
        <a:bodyPr/>
        <a:lstStyle/>
        <a:p>
          <a:endParaRPr lang="en-US"/>
        </a:p>
      </dgm:t>
    </dgm:pt>
    <dgm:pt modelId="{91B0428F-B02C-F74A-843D-D836EC041105}">
      <dgm:prSet phldrT="[Text]"/>
      <dgm:spPr/>
      <dgm:t>
        <a:bodyPr/>
        <a:lstStyle/>
        <a:p>
          <a:r>
            <a:rPr lang="en-US" dirty="0" smtClean="0"/>
            <a:t>Construction</a:t>
          </a:r>
          <a:endParaRPr lang="en-US" dirty="0"/>
        </a:p>
      </dgm:t>
    </dgm:pt>
    <dgm:pt modelId="{5A878175-E20D-FE4A-9AE3-39B02E5975A3}" type="parTrans" cxnId="{8AE63A71-5870-EC4A-9ACC-CE2E383EA7C1}">
      <dgm:prSet/>
      <dgm:spPr/>
      <dgm:t>
        <a:bodyPr/>
        <a:lstStyle/>
        <a:p>
          <a:endParaRPr lang="en-US"/>
        </a:p>
      </dgm:t>
    </dgm:pt>
    <dgm:pt modelId="{B06D84B7-79CD-FB42-ACD8-E9846B3FC11B}" type="sibTrans" cxnId="{8AE63A71-5870-EC4A-9ACC-CE2E383EA7C1}">
      <dgm:prSet/>
      <dgm:spPr/>
      <dgm:t>
        <a:bodyPr/>
        <a:lstStyle/>
        <a:p>
          <a:endParaRPr lang="en-US"/>
        </a:p>
      </dgm:t>
    </dgm:pt>
    <dgm:pt modelId="{3FCDC35C-8456-344A-A15E-AECF5B6A9802}">
      <dgm:prSet phldrT="[Text]"/>
      <dgm:spPr/>
      <dgm:t>
        <a:bodyPr/>
        <a:lstStyle/>
        <a:p>
          <a:r>
            <a:rPr lang="en-US" dirty="0" smtClean="0"/>
            <a:t>Delivery &amp; </a:t>
          </a:r>
          <a:r>
            <a:rPr lang="en-US" smtClean="0"/>
            <a:t>Commisioning</a:t>
          </a:r>
          <a:endParaRPr lang="en-US" dirty="0"/>
        </a:p>
      </dgm:t>
    </dgm:pt>
    <dgm:pt modelId="{F80FA8FA-DD52-FF43-BC94-254B1963B272}" type="parTrans" cxnId="{CA91E1EB-BAD6-AE45-AF69-CEBA57BA4F6F}">
      <dgm:prSet/>
      <dgm:spPr/>
      <dgm:t>
        <a:bodyPr/>
        <a:lstStyle/>
        <a:p>
          <a:endParaRPr lang="en-US"/>
        </a:p>
      </dgm:t>
    </dgm:pt>
    <dgm:pt modelId="{61633CD2-F5D5-C148-ABA3-87A79AF4F1D8}" type="sibTrans" cxnId="{CA91E1EB-BAD6-AE45-AF69-CEBA57BA4F6F}">
      <dgm:prSet/>
      <dgm:spPr/>
      <dgm:t>
        <a:bodyPr/>
        <a:lstStyle/>
        <a:p>
          <a:endParaRPr lang="en-US"/>
        </a:p>
      </dgm:t>
    </dgm:pt>
    <dgm:pt modelId="{006F1E3A-AEA6-8D42-A7AF-8870438675B2}" type="pres">
      <dgm:prSet presAssocID="{28C7FCDE-8182-5C49-BC4B-2036B455290F}" presName="Name0" presStyleCnt="0">
        <dgm:presLayoutVars>
          <dgm:dir/>
          <dgm:resizeHandles val="exact"/>
        </dgm:presLayoutVars>
      </dgm:prSet>
      <dgm:spPr/>
    </dgm:pt>
    <dgm:pt modelId="{0BE177D5-2035-3542-ABB6-53E265BB52A5}" type="pres">
      <dgm:prSet presAssocID="{28C7FCDE-8182-5C49-BC4B-2036B455290F}" presName="arrow" presStyleLbl="bgShp" presStyleIdx="0" presStyleCnt="1"/>
      <dgm:spPr/>
    </dgm:pt>
    <dgm:pt modelId="{067D7602-21CC-5E4F-B355-93F86E317831}" type="pres">
      <dgm:prSet presAssocID="{28C7FCDE-8182-5C49-BC4B-2036B455290F}" presName="points" presStyleCnt="0"/>
      <dgm:spPr/>
    </dgm:pt>
    <dgm:pt modelId="{204304C2-B87E-464C-A05C-0290699CB46C}" type="pres">
      <dgm:prSet presAssocID="{F1DA2A4D-37E4-A74A-A743-DDB958BF4E5F}" presName="compositeA" presStyleCnt="0"/>
      <dgm:spPr/>
    </dgm:pt>
    <dgm:pt modelId="{A9CB5836-DCC4-FE49-8F21-0FB9CFEC115E}" type="pres">
      <dgm:prSet presAssocID="{F1DA2A4D-37E4-A74A-A743-DDB958BF4E5F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42587-0C79-6747-86A3-A865C57D606D}" type="pres">
      <dgm:prSet presAssocID="{F1DA2A4D-37E4-A74A-A743-DDB958BF4E5F}" presName="circleA" presStyleLbl="node1" presStyleIdx="0" presStyleCnt="4"/>
      <dgm:spPr/>
    </dgm:pt>
    <dgm:pt modelId="{F05E90F3-4B47-A843-AF3D-B6A8ED642103}" type="pres">
      <dgm:prSet presAssocID="{F1DA2A4D-37E4-A74A-A743-DDB958BF4E5F}" presName="spaceA" presStyleCnt="0"/>
      <dgm:spPr/>
    </dgm:pt>
    <dgm:pt modelId="{2A1A6180-F91D-114F-970A-7C37E859435D}" type="pres">
      <dgm:prSet presAssocID="{1C5F1E4A-46DB-2C48-B09D-0BBD13AE9191}" presName="space" presStyleCnt="0"/>
      <dgm:spPr/>
    </dgm:pt>
    <dgm:pt modelId="{6258CADC-12F7-2D42-9024-40D64C5050B9}" type="pres">
      <dgm:prSet presAssocID="{E2E48918-9539-C64A-A7C9-ACAA604B193F}" presName="compositeB" presStyleCnt="0"/>
      <dgm:spPr/>
    </dgm:pt>
    <dgm:pt modelId="{4EF214BE-BD81-6C42-B321-5355F83F7F3C}" type="pres">
      <dgm:prSet presAssocID="{E2E48918-9539-C64A-A7C9-ACAA604B193F}" presName="textB" presStyleLbl="revTx" presStyleIdx="1" presStyleCnt="4" custLinFactNeighborX="-46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7B626-1FC3-834F-AF03-05E970A9F0C6}" type="pres">
      <dgm:prSet presAssocID="{E2E48918-9539-C64A-A7C9-ACAA604B193F}" presName="circleB" presStyleLbl="node1" presStyleIdx="1" presStyleCnt="4" custLinFactX="-200000" custLinFactNeighborX="-226932"/>
      <dgm:spPr/>
    </dgm:pt>
    <dgm:pt modelId="{58E9AF60-7409-6D4D-8E18-33814C819713}" type="pres">
      <dgm:prSet presAssocID="{E2E48918-9539-C64A-A7C9-ACAA604B193F}" presName="spaceB" presStyleCnt="0"/>
      <dgm:spPr/>
    </dgm:pt>
    <dgm:pt modelId="{666F07F8-796D-9E4E-8163-B7A170213717}" type="pres">
      <dgm:prSet presAssocID="{DD2ABD7B-2AF0-E644-87DA-4061240345B2}" presName="space" presStyleCnt="0"/>
      <dgm:spPr/>
    </dgm:pt>
    <dgm:pt modelId="{C11C65C7-A601-FE41-B3CD-2FF3EC1511A7}" type="pres">
      <dgm:prSet presAssocID="{91B0428F-B02C-F74A-843D-D836EC041105}" presName="compositeA" presStyleCnt="0"/>
      <dgm:spPr/>
    </dgm:pt>
    <dgm:pt modelId="{DA595F0A-3C25-8247-9893-ED769B27E2B7}" type="pres">
      <dgm:prSet presAssocID="{91B0428F-B02C-F74A-843D-D836EC041105}" presName="textA" presStyleLbl="revTx" presStyleIdx="2" presStyleCnt="4" custLinFactNeighborX="-92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CBD8D-B72A-D347-A53C-3C3789445046}" type="pres">
      <dgm:prSet presAssocID="{91B0428F-B02C-F74A-843D-D836EC041105}" presName="circleA" presStyleLbl="node1" presStyleIdx="2" presStyleCnt="4" custLinFactX="-400000" custLinFactNeighborX="-446131"/>
      <dgm:spPr/>
    </dgm:pt>
    <dgm:pt modelId="{8394D182-0638-3A4E-A348-17AA9D2BE450}" type="pres">
      <dgm:prSet presAssocID="{91B0428F-B02C-F74A-843D-D836EC041105}" presName="spaceA" presStyleCnt="0"/>
      <dgm:spPr/>
    </dgm:pt>
    <dgm:pt modelId="{19215F16-884C-DD4E-AAEB-C0F44B9D0EAF}" type="pres">
      <dgm:prSet presAssocID="{B06D84B7-79CD-FB42-ACD8-E9846B3FC11B}" presName="space" presStyleCnt="0"/>
      <dgm:spPr/>
    </dgm:pt>
    <dgm:pt modelId="{957127D3-17CC-3644-9BC9-DE1F889C9B16}" type="pres">
      <dgm:prSet presAssocID="{3FCDC35C-8456-344A-A15E-AECF5B6A9802}" presName="compositeB" presStyleCnt="0"/>
      <dgm:spPr/>
    </dgm:pt>
    <dgm:pt modelId="{AD5737CA-CB3C-AA46-971E-9F9CAA02C3D6}" type="pres">
      <dgm:prSet presAssocID="{3FCDC35C-8456-344A-A15E-AECF5B6A9802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9DA74-D4BB-1F4F-AECD-20F3708EC155}" type="pres">
      <dgm:prSet presAssocID="{3FCDC35C-8456-344A-A15E-AECF5B6A9802}" presName="circleB" presStyleLbl="node1" presStyleIdx="3" presStyleCnt="4"/>
      <dgm:spPr/>
    </dgm:pt>
    <dgm:pt modelId="{F088CDDB-1C8D-C745-A1A9-1B178F9D1328}" type="pres">
      <dgm:prSet presAssocID="{3FCDC35C-8456-344A-A15E-AECF5B6A9802}" presName="spaceB" presStyleCnt="0"/>
      <dgm:spPr/>
    </dgm:pt>
  </dgm:ptLst>
  <dgm:cxnLst>
    <dgm:cxn modelId="{3891DC07-5ED2-EF4F-9C3C-A257E91A86B5}" type="presOf" srcId="{3FCDC35C-8456-344A-A15E-AECF5B6A9802}" destId="{AD5737CA-CB3C-AA46-971E-9F9CAA02C3D6}" srcOrd="0" destOrd="0" presId="urn:microsoft.com/office/officeart/2005/8/layout/hProcess11"/>
    <dgm:cxn modelId="{0BD3FC91-4EF8-4A4C-AF1C-576E84AB259D}" type="presOf" srcId="{28C7FCDE-8182-5C49-BC4B-2036B455290F}" destId="{006F1E3A-AEA6-8D42-A7AF-8870438675B2}" srcOrd="0" destOrd="0" presId="urn:microsoft.com/office/officeart/2005/8/layout/hProcess11"/>
    <dgm:cxn modelId="{6F65F6AF-A7D6-284B-AD98-31067DBAE48B}" type="presOf" srcId="{E2E48918-9539-C64A-A7C9-ACAA604B193F}" destId="{4EF214BE-BD81-6C42-B321-5355F83F7F3C}" srcOrd="0" destOrd="0" presId="urn:microsoft.com/office/officeart/2005/8/layout/hProcess11"/>
    <dgm:cxn modelId="{FDACE6E5-B81E-984B-98E1-D61F3A2C8F4A}" srcId="{28C7FCDE-8182-5C49-BC4B-2036B455290F}" destId="{E2E48918-9539-C64A-A7C9-ACAA604B193F}" srcOrd="1" destOrd="0" parTransId="{482B3912-D494-0749-8C82-0DB39FD06E71}" sibTransId="{DD2ABD7B-2AF0-E644-87DA-4061240345B2}"/>
    <dgm:cxn modelId="{BD30285C-5F40-1948-A678-77B9C52FE58B}" srcId="{28C7FCDE-8182-5C49-BC4B-2036B455290F}" destId="{F1DA2A4D-37E4-A74A-A743-DDB958BF4E5F}" srcOrd="0" destOrd="0" parTransId="{2C367088-BAA7-CD44-8FED-3AA96E8E22D1}" sibTransId="{1C5F1E4A-46DB-2C48-B09D-0BBD13AE9191}"/>
    <dgm:cxn modelId="{14BB786C-443C-7042-B791-117F60D2D6AA}" type="presOf" srcId="{F1DA2A4D-37E4-A74A-A743-DDB958BF4E5F}" destId="{A9CB5836-DCC4-FE49-8F21-0FB9CFEC115E}" srcOrd="0" destOrd="0" presId="urn:microsoft.com/office/officeart/2005/8/layout/hProcess11"/>
    <dgm:cxn modelId="{8AE63A71-5870-EC4A-9ACC-CE2E383EA7C1}" srcId="{28C7FCDE-8182-5C49-BC4B-2036B455290F}" destId="{91B0428F-B02C-F74A-843D-D836EC041105}" srcOrd="2" destOrd="0" parTransId="{5A878175-E20D-FE4A-9AE3-39B02E5975A3}" sibTransId="{B06D84B7-79CD-FB42-ACD8-E9846B3FC11B}"/>
    <dgm:cxn modelId="{89A65B06-0E52-774A-89C7-EFC5EBE50151}" type="presOf" srcId="{91B0428F-B02C-F74A-843D-D836EC041105}" destId="{DA595F0A-3C25-8247-9893-ED769B27E2B7}" srcOrd="0" destOrd="0" presId="urn:microsoft.com/office/officeart/2005/8/layout/hProcess11"/>
    <dgm:cxn modelId="{CA91E1EB-BAD6-AE45-AF69-CEBA57BA4F6F}" srcId="{28C7FCDE-8182-5C49-BC4B-2036B455290F}" destId="{3FCDC35C-8456-344A-A15E-AECF5B6A9802}" srcOrd="3" destOrd="0" parTransId="{F80FA8FA-DD52-FF43-BC94-254B1963B272}" sibTransId="{61633CD2-F5D5-C148-ABA3-87A79AF4F1D8}"/>
    <dgm:cxn modelId="{7BE59B7C-9B91-F743-A65E-6A1FB6153C06}" type="presParOf" srcId="{006F1E3A-AEA6-8D42-A7AF-8870438675B2}" destId="{0BE177D5-2035-3542-ABB6-53E265BB52A5}" srcOrd="0" destOrd="0" presId="urn:microsoft.com/office/officeart/2005/8/layout/hProcess11"/>
    <dgm:cxn modelId="{B822F445-FAA4-794C-A5FA-EF4E3E664978}" type="presParOf" srcId="{006F1E3A-AEA6-8D42-A7AF-8870438675B2}" destId="{067D7602-21CC-5E4F-B355-93F86E317831}" srcOrd="1" destOrd="0" presId="urn:microsoft.com/office/officeart/2005/8/layout/hProcess11"/>
    <dgm:cxn modelId="{90B0A415-4CA9-434D-95DF-35AED854632E}" type="presParOf" srcId="{067D7602-21CC-5E4F-B355-93F86E317831}" destId="{204304C2-B87E-464C-A05C-0290699CB46C}" srcOrd="0" destOrd="0" presId="urn:microsoft.com/office/officeart/2005/8/layout/hProcess11"/>
    <dgm:cxn modelId="{1D1D51BA-81A5-D049-BFB3-EF2F539C9B57}" type="presParOf" srcId="{204304C2-B87E-464C-A05C-0290699CB46C}" destId="{A9CB5836-DCC4-FE49-8F21-0FB9CFEC115E}" srcOrd="0" destOrd="0" presId="urn:microsoft.com/office/officeart/2005/8/layout/hProcess11"/>
    <dgm:cxn modelId="{C61EE046-F17E-0B42-81BB-F99326912746}" type="presParOf" srcId="{204304C2-B87E-464C-A05C-0290699CB46C}" destId="{0F342587-0C79-6747-86A3-A865C57D606D}" srcOrd="1" destOrd="0" presId="urn:microsoft.com/office/officeart/2005/8/layout/hProcess11"/>
    <dgm:cxn modelId="{CFB0745B-438A-FE45-9B17-8238B4E68106}" type="presParOf" srcId="{204304C2-B87E-464C-A05C-0290699CB46C}" destId="{F05E90F3-4B47-A843-AF3D-B6A8ED642103}" srcOrd="2" destOrd="0" presId="urn:microsoft.com/office/officeart/2005/8/layout/hProcess11"/>
    <dgm:cxn modelId="{9C4BC739-A01E-004C-895E-DB14B9D4C0BC}" type="presParOf" srcId="{067D7602-21CC-5E4F-B355-93F86E317831}" destId="{2A1A6180-F91D-114F-970A-7C37E859435D}" srcOrd="1" destOrd="0" presId="urn:microsoft.com/office/officeart/2005/8/layout/hProcess11"/>
    <dgm:cxn modelId="{9D26CB78-0E5B-2248-9506-1EFA9FDEDE03}" type="presParOf" srcId="{067D7602-21CC-5E4F-B355-93F86E317831}" destId="{6258CADC-12F7-2D42-9024-40D64C5050B9}" srcOrd="2" destOrd="0" presId="urn:microsoft.com/office/officeart/2005/8/layout/hProcess11"/>
    <dgm:cxn modelId="{88CA7A3D-89E8-0E4A-ADA5-9DD5394A3336}" type="presParOf" srcId="{6258CADC-12F7-2D42-9024-40D64C5050B9}" destId="{4EF214BE-BD81-6C42-B321-5355F83F7F3C}" srcOrd="0" destOrd="0" presId="urn:microsoft.com/office/officeart/2005/8/layout/hProcess11"/>
    <dgm:cxn modelId="{8A5D9810-87FB-A349-88AC-E0A9525C9AE6}" type="presParOf" srcId="{6258CADC-12F7-2D42-9024-40D64C5050B9}" destId="{B6C7B626-1FC3-834F-AF03-05E970A9F0C6}" srcOrd="1" destOrd="0" presId="urn:microsoft.com/office/officeart/2005/8/layout/hProcess11"/>
    <dgm:cxn modelId="{7C320A03-6333-4947-8547-A45E6CEAF478}" type="presParOf" srcId="{6258CADC-12F7-2D42-9024-40D64C5050B9}" destId="{58E9AF60-7409-6D4D-8E18-33814C819713}" srcOrd="2" destOrd="0" presId="urn:microsoft.com/office/officeart/2005/8/layout/hProcess11"/>
    <dgm:cxn modelId="{A6797ACE-0F2C-F841-9563-DCB68D902678}" type="presParOf" srcId="{067D7602-21CC-5E4F-B355-93F86E317831}" destId="{666F07F8-796D-9E4E-8163-B7A170213717}" srcOrd="3" destOrd="0" presId="urn:microsoft.com/office/officeart/2005/8/layout/hProcess11"/>
    <dgm:cxn modelId="{DD4B2402-C1EC-B14A-A90D-2F6057E2AABA}" type="presParOf" srcId="{067D7602-21CC-5E4F-B355-93F86E317831}" destId="{C11C65C7-A601-FE41-B3CD-2FF3EC1511A7}" srcOrd="4" destOrd="0" presId="urn:microsoft.com/office/officeart/2005/8/layout/hProcess11"/>
    <dgm:cxn modelId="{D1AFE284-16B2-D844-A131-89656FC1F638}" type="presParOf" srcId="{C11C65C7-A601-FE41-B3CD-2FF3EC1511A7}" destId="{DA595F0A-3C25-8247-9893-ED769B27E2B7}" srcOrd="0" destOrd="0" presId="urn:microsoft.com/office/officeart/2005/8/layout/hProcess11"/>
    <dgm:cxn modelId="{0D8D2498-BBA4-5843-8ADE-C136260BE088}" type="presParOf" srcId="{C11C65C7-A601-FE41-B3CD-2FF3EC1511A7}" destId="{F2BCBD8D-B72A-D347-A53C-3C3789445046}" srcOrd="1" destOrd="0" presId="urn:microsoft.com/office/officeart/2005/8/layout/hProcess11"/>
    <dgm:cxn modelId="{EF3DFA04-0358-9142-A889-8DA9A4CEDF95}" type="presParOf" srcId="{C11C65C7-A601-FE41-B3CD-2FF3EC1511A7}" destId="{8394D182-0638-3A4E-A348-17AA9D2BE450}" srcOrd="2" destOrd="0" presId="urn:microsoft.com/office/officeart/2005/8/layout/hProcess11"/>
    <dgm:cxn modelId="{46819722-2A52-E04A-8ACE-502E8C6FEBC4}" type="presParOf" srcId="{067D7602-21CC-5E4F-B355-93F86E317831}" destId="{19215F16-884C-DD4E-AAEB-C0F44B9D0EAF}" srcOrd="5" destOrd="0" presId="urn:microsoft.com/office/officeart/2005/8/layout/hProcess11"/>
    <dgm:cxn modelId="{69C82408-B73C-A644-A05C-1C93251ACCD4}" type="presParOf" srcId="{067D7602-21CC-5E4F-B355-93F86E317831}" destId="{957127D3-17CC-3644-9BC9-DE1F889C9B16}" srcOrd="6" destOrd="0" presId="urn:microsoft.com/office/officeart/2005/8/layout/hProcess11"/>
    <dgm:cxn modelId="{7ADED28F-4425-EA4A-9ED5-28A9443763FE}" type="presParOf" srcId="{957127D3-17CC-3644-9BC9-DE1F889C9B16}" destId="{AD5737CA-CB3C-AA46-971E-9F9CAA02C3D6}" srcOrd="0" destOrd="0" presId="urn:microsoft.com/office/officeart/2005/8/layout/hProcess11"/>
    <dgm:cxn modelId="{BCDE5C4B-61A8-9849-A75F-C78AA7C55683}" type="presParOf" srcId="{957127D3-17CC-3644-9BC9-DE1F889C9B16}" destId="{8199DA74-D4BB-1F4F-AECD-20F3708EC155}" srcOrd="1" destOrd="0" presId="urn:microsoft.com/office/officeart/2005/8/layout/hProcess11"/>
    <dgm:cxn modelId="{6A99D041-5F25-AF47-B448-B64E3AD07819}" type="presParOf" srcId="{957127D3-17CC-3644-9BC9-DE1F889C9B16}" destId="{F088CDDB-1C8D-C745-A1A9-1B178F9D132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C7FCDE-8182-5C49-BC4B-2036B455290F}" type="doc">
      <dgm:prSet loTypeId="urn:microsoft.com/office/officeart/2005/8/layout/hProcess11" loCatId="" qsTypeId="urn:microsoft.com/office/officeart/2005/8/quickstyle/simple4" qsCatId="simple" csTypeId="urn:microsoft.com/office/officeart/2005/8/colors/accent1_2" csCatId="accent1" phldr="1"/>
      <dgm:spPr/>
    </dgm:pt>
    <dgm:pt modelId="{F1DA2A4D-37E4-A74A-A743-DDB958BF4E5F}">
      <dgm:prSet phldrT="[Text]"/>
      <dgm:spPr/>
      <dgm:t>
        <a:bodyPr/>
        <a:lstStyle/>
        <a:p>
          <a:r>
            <a:rPr lang="en-US" dirty="0" smtClean="0"/>
            <a:t>Specifications</a:t>
          </a:r>
          <a:endParaRPr lang="en-US" dirty="0"/>
        </a:p>
      </dgm:t>
    </dgm:pt>
    <dgm:pt modelId="{2C367088-BAA7-CD44-8FED-3AA96E8E22D1}" type="parTrans" cxnId="{BD30285C-5F40-1948-A678-77B9C52FE58B}">
      <dgm:prSet/>
      <dgm:spPr/>
      <dgm:t>
        <a:bodyPr/>
        <a:lstStyle/>
        <a:p>
          <a:endParaRPr lang="en-US"/>
        </a:p>
      </dgm:t>
    </dgm:pt>
    <dgm:pt modelId="{1C5F1E4A-46DB-2C48-B09D-0BBD13AE9191}" type="sibTrans" cxnId="{BD30285C-5F40-1948-A678-77B9C52FE58B}">
      <dgm:prSet/>
      <dgm:spPr/>
      <dgm:t>
        <a:bodyPr/>
        <a:lstStyle/>
        <a:p>
          <a:endParaRPr lang="en-US"/>
        </a:p>
      </dgm:t>
    </dgm:pt>
    <dgm:pt modelId="{E2E48918-9539-C64A-A7C9-ACAA604B193F}">
      <dgm:prSet phldrT="[Text]"/>
      <dgm:spPr/>
      <dgm:t>
        <a:bodyPr/>
        <a:lstStyle/>
        <a:p>
          <a:r>
            <a:rPr lang="en-US" dirty="0" smtClean="0"/>
            <a:t>Procurement</a:t>
          </a:r>
          <a:endParaRPr lang="en-US" dirty="0"/>
        </a:p>
      </dgm:t>
    </dgm:pt>
    <dgm:pt modelId="{482B3912-D494-0749-8C82-0DB39FD06E71}" type="parTrans" cxnId="{FDACE6E5-B81E-984B-98E1-D61F3A2C8F4A}">
      <dgm:prSet/>
      <dgm:spPr/>
      <dgm:t>
        <a:bodyPr/>
        <a:lstStyle/>
        <a:p>
          <a:endParaRPr lang="en-US"/>
        </a:p>
      </dgm:t>
    </dgm:pt>
    <dgm:pt modelId="{DD2ABD7B-2AF0-E644-87DA-4061240345B2}" type="sibTrans" cxnId="{FDACE6E5-B81E-984B-98E1-D61F3A2C8F4A}">
      <dgm:prSet/>
      <dgm:spPr/>
      <dgm:t>
        <a:bodyPr/>
        <a:lstStyle/>
        <a:p>
          <a:endParaRPr lang="en-US"/>
        </a:p>
      </dgm:t>
    </dgm:pt>
    <dgm:pt modelId="{91B0428F-B02C-F74A-843D-D836EC041105}">
      <dgm:prSet phldrT="[Text]"/>
      <dgm:spPr/>
      <dgm:t>
        <a:bodyPr/>
        <a:lstStyle/>
        <a:p>
          <a:r>
            <a:rPr lang="en-US" dirty="0" smtClean="0"/>
            <a:t>Construction</a:t>
          </a:r>
          <a:endParaRPr lang="en-US" dirty="0"/>
        </a:p>
      </dgm:t>
    </dgm:pt>
    <dgm:pt modelId="{5A878175-E20D-FE4A-9AE3-39B02E5975A3}" type="parTrans" cxnId="{8AE63A71-5870-EC4A-9ACC-CE2E383EA7C1}">
      <dgm:prSet/>
      <dgm:spPr/>
      <dgm:t>
        <a:bodyPr/>
        <a:lstStyle/>
        <a:p>
          <a:endParaRPr lang="en-US"/>
        </a:p>
      </dgm:t>
    </dgm:pt>
    <dgm:pt modelId="{B06D84B7-79CD-FB42-ACD8-E9846B3FC11B}" type="sibTrans" cxnId="{8AE63A71-5870-EC4A-9ACC-CE2E383EA7C1}">
      <dgm:prSet/>
      <dgm:spPr/>
      <dgm:t>
        <a:bodyPr/>
        <a:lstStyle/>
        <a:p>
          <a:endParaRPr lang="en-US"/>
        </a:p>
      </dgm:t>
    </dgm:pt>
    <dgm:pt modelId="{3FCDC35C-8456-344A-A15E-AECF5B6A9802}">
      <dgm:prSet phldrT="[Text]"/>
      <dgm:spPr/>
      <dgm:t>
        <a:bodyPr/>
        <a:lstStyle/>
        <a:p>
          <a:r>
            <a:rPr lang="en-US" dirty="0" smtClean="0"/>
            <a:t>Delivery &amp; </a:t>
          </a:r>
          <a:r>
            <a:rPr lang="en-US" smtClean="0"/>
            <a:t>Commisioning</a:t>
          </a:r>
          <a:endParaRPr lang="en-US" dirty="0"/>
        </a:p>
      </dgm:t>
    </dgm:pt>
    <dgm:pt modelId="{F80FA8FA-DD52-FF43-BC94-254B1963B272}" type="parTrans" cxnId="{CA91E1EB-BAD6-AE45-AF69-CEBA57BA4F6F}">
      <dgm:prSet/>
      <dgm:spPr/>
      <dgm:t>
        <a:bodyPr/>
        <a:lstStyle/>
        <a:p>
          <a:endParaRPr lang="en-US"/>
        </a:p>
      </dgm:t>
    </dgm:pt>
    <dgm:pt modelId="{61633CD2-F5D5-C148-ABA3-87A79AF4F1D8}" type="sibTrans" cxnId="{CA91E1EB-BAD6-AE45-AF69-CEBA57BA4F6F}">
      <dgm:prSet/>
      <dgm:spPr/>
      <dgm:t>
        <a:bodyPr/>
        <a:lstStyle/>
        <a:p>
          <a:endParaRPr lang="en-US"/>
        </a:p>
      </dgm:t>
    </dgm:pt>
    <dgm:pt modelId="{006F1E3A-AEA6-8D42-A7AF-8870438675B2}" type="pres">
      <dgm:prSet presAssocID="{28C7FCDE-8182-5C49-BC4B-2036B455290F}" presName="Name0" presStyleCnt="0">
        <dgm:presLayoutVars>
          <dgm:dir/>
          <dgm:resizeHandles val="exact"/>
        </dgm:presLayoutVars>
      </dgm:prSet>
      <dgm:spPr/>
    </dgm:pt>
    <dgm:pt modelId="{0BE177D5-2035-3542-ABB6-53E265BB52A5}" type="pres">
      <dgm:prSet presAssocID="{28C7FCDE-8182-5C49-BC4B-2036B455290F}" presName="arrow" presStyleLbl="bgShp" presStyleIdx="0" presStyleCnt="1"/>
      <dgm:spPr/>
      <dgm:t>
        <a:bodyPr/>
        <a:lstStyle/>
        <a:p>
          <a:endParaRPr lang="en-US"/>
        </a:p>
      </dgm:t>
    </dgm:pt>
    <dgm:pt modelId="{067D7602-21CC-5E4F-B355-93F86E317831}" type="pres">
      <dgm:prSet presAssocID="{28C7FCDE-8182-5C49-BC4B-2036B455290F}" presName="points" presStyleCnt="0"/>
      <dgm:spPr/>
    </dgm:pt>
    <dgm:pt modelId="{204304C2-B87E-464C-A05C-0290699CB46C}" type="pres">
      <dgm:prSet presAssocID="{F1DA2A4D-37E4-A74A-A743-DDB958BF4E5F}" presName="compositeA" presStyleCnt="0"/>
      <dgm:spPr/>
    </dgm:pt>
    <dgm:pt modelId="{A9CB5836-DCC4-FE49-8F21-0FB9CFEC115E}" type="pres">
      <dgm:prSet presAssocID="{F1DA2A4D-37E4-A74A-A743-DDB958BF4E5F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42587-0C79-6747-86A3-A865C57D606D}" type="pres">
      <dgm:prSet presAssocID="{F1DA2A4D-37E4-A74A-A743-DDB958BF4E5F}" presName="circleA" presStyleLbl="node1" presStyleIdx="0" presStyleCnt="4"/>
      <dgm:spPr/>
    </dgm:pt>
    <dgm:pt modelId="{F05E90F3-4B47-A843-AF3D-B6A8ED642103}" type="pres">
      <dgm:prSet presAssocID="{F1DA2A4D-37E4-A74A-A743-DDB958BF4E5F}" presName="spaceA" presStyleCnt="0"/>
      <dgm:spPr/>
    </dgm:pt>
    <dgm:pt modelId="{2A1A6180-F91D-114F-970A-7C37E859435D}" type="pres">
      <dgm:prSet presAssocID="{1C5F1E4A-46DB-2C48-B09D-0BBD13AE9191}" presName="space" presStyleCnt="0"/>
      <dgm:spPr/>
    </dgm:pt>
    <dgm:pt modelId="{6258CADC-12F7-2D42-9024-40D64C5050B9}" type="pres">
      <dgm:prSet presAssocID="{E2E48918-9539-C64A-A7C9-ACAA604B193F}" presName="compositeB" presStyleCnt="0"/>
      <dgm:spPr/>
    </dgm:pt>
    <dgm:pt modelId="{4EF214BE-BD81-6C42-B321-5355F83F7F3C}" type="pres">
      <dgm:prSet presAssocID="{E2E48918-9539-C64A-A7C9-ACAA604B193F}" presName="textB" presStyleLbl="revTx" presStyleIdx="1" presStyleCnt="4" custLinFactNeighborX="-46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7B626-1FC3-834F-AF03-05E970A9F0C6}" type="pres">
      <dgm:prSet presAssocID="{E2E48918-9539-C64A-A7C9-ACAA604B193F}" presName="circleB" presStyleLbl="node1" presStyleIdx="1" presStyleCnt="4" custLinFactX="-200000" custLinFactNeighborX="-226932"/>
      <dgm:spPr/>
    </dgm:pt>
    <dgm:pt modelId="{58E9AF60-7409-6D4D-8E18-33814C819713}" type="pres">
      <dgm:prSet presAssocID="{E2E48918-9539-C64A-A7C9-ACAA604B193F}" presName="spaceB" presStyleCnt="0"/>
      <dgm:spPr/>
    </dgm:pt>
    <dgm:pt modelId="{666F07F8-796D-9E4E-8163-B7A170213717}" type="pres">
      <dgm:prSet presAssocID="{DD2ABD7B-2AF0-E644-87DA-4061240345B2}" presName="space" presStyleCnt="0"/>
      <dgm:spPr/>
    </dgm:pt>
    <dgm:pt modelId="{C11C65C7-A601-FE41-B3CD-2FF3EC1511A7}" type="pres">
      <dgm:prSet presAssocID="{91B0428F-B02C-F74A-843D-D836EC041105}" presName="compositeA" presStyleCnt="0"/>
      <dgm:spPr/>
    </dgm:pt>
    <dgm:pt modelId="{DA595F0A-3C25-8247-9893-ED769B27E2B7}" type="pres">
      <dgm:prSet presAssocID="{91B0428F-B02C-F74A-843D-D836EC041105}" presName="textA" presStyleLbl="revTx" presStyleIdx="2" presStyleCnt="4" custLinFactNeighborX="-9235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CBD8D-B72A-D347-A53C-3C3789445046}" type="pres">
      <dgm:prSet presAssocID="{91B0428F-B02C-F74A-843D-D836EC041105}" presName="circleA" presStyleLbl="node1" presStyleIdx="2" presStyleCnt="4" custLinFactX="-400000" custLinFactNeighborX="-446131"/>
      <dgm:spPr/>
    </dgm:pt>
    <dgm:pt modelId="{8394D182-0638-3A4E-A348-17AA9D2BE450}" type="pres">
      <dgm:prSet presAssocID="{91B0428F-B02C-F74A-843D-D836EC041105}" presName="spaceA" presStyleCnt="0"/>
      <dgm:spPr/>
    </dgm:pt>
    <dgm:pt modelId="{19215F16-884C-DD4E-AAEB-C0F44B9D0EAF}" type="pres">
      <dgm:prSet presAssocID="{B06D84B7-79CD-FB42-ACD8-E9846B3FC11B}" presName="space" presStyleCnt="0"/>
      <dgm:spPr/>
    </dgm:pt>
    <dgm:pt modelId="{957127D3-17CC-3644-9BC9-DE1F889C9B16}" type="pres">
      <dgm:prSet presAssocID="{3FCDC35C-8456-344A-A15E-AECF5B6A9802}" presName="compositeB" presStyleCnt="0"/>
      <dgm:spPr/>
    </dgm:pt>
    <dgm:pt modelId="{AD5737CA-CB3C-AA46-971E-9F9CAA02C3D6}" type="pres">
      <dgm:prSet presAssocID="{3FCDC35C-8456-344A-A15E-AECF5B6A9802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9DA74-D4BB-1F4F-AECD-20F3708EC155}" type="pres">
      <dgm:prSet presAssocID="{3FCDC35C-8456-344A-A15E-AECF5B6A9802}" presName="circleB" presStyleLbl="node1" presStyleIdx="3" presStyleCnt="4"/>
      <dgm:spPr/>
    </dgm:pt>
    <dgm:pt modelId="{F088CDDB-1C8D-C745-A1A9-1B178F9D1328}" type="pres">
      <dgm:prSet presAssocID="{3FCDC35C-8456-344A-A15E-AECF5B6A9802}" presName="spaceB" presStyleCnt="0"/>
      <dgm:spPr/>
    </dgm:pt>
  </dgm:ptLst>
  <dgm:cxnLst>
    <dgm:cxn modelId="{D21D6086-DE39-A649-9E4C-A44F9046AE64}" type="presOf" srcId="{28C7FCDE-8182-5C49-BC4B-2036B455290F}" destId="{006F1E3A-AEA6-8D42-A7AF-8870438675B2}" srcOrd="0" destOrd="0" presId="urn:microsoft.com/office/officeart/2005/8/layout/hProcess11"/>
    <dgm:cxn modelId="{715795FA-3AB8-7742-B28D-35ED298A3D66}" type="presOf" srcId="{E2E48918-9539-C64A-A7C9-ACAA604B193F}" destId="{4EF214BE-BD81-6C42-B321-5355F83F7F3C}" srcOrd="0" destOrd="0" presId="urn:microsoft.com/office/officeart/2005/8/layout/hProcess11"/>
    <dgm:cxn modelId="{FDACE6E5-B81E-984B-98E1-D61F3A2C8F4A}" srcId="{28C7FCDE-8182-5C49-BC4B-2036B455290F}" destId="{E2E48918-9539-C64A-A7C9-ACAA604B193F}" srcOrd="1" destOrd="0" parTransId="{482B3912-D494-0749-8C82-0DB39FD06E71}" sibTransId="{DD2ABD7B-2AF0-E644-87DA-4061240345B2}"/>
    <dgm:cxn modelId="{3CE25412-C9E2-B448-99A8-491AE22725F3}" type="presOf" srcId="{3FCDC35C-8456-344A-A15E-AECF5B6A9802}" destId="{AD5737CA-CB3C-AA46-971E-9F9CAA02C3D6}" srcOrd="0" destOrd="0" presId="urn:microsoft.com/office/officeart/2005/8/layout/hProcess11"/>
    <dgm:cxn modelId="{CA91E1EB-BAD6-AE45-AF69-CEBA57BA4F6F}" srcId="{28C7FCDE-8182-5C49-BC4B-2036B455290F}" destId="{3FCDC35C-8456-344A-A15E-AECF5B6A9802}" srcOrd="3" destOrd="0" parTransId="{F80FA8FA-DD52-FF43-BC94-254B1963B272}" sibTransId="{61633CD2-F5D5-C148-ABA3-87A79AF4F1D8}"/>
    <dgm:cxn modelId="{8AE63A71-5870-EC4A-9ACC-CE2E383EA7C1}" srcId="{28C7FCDE-8182-5C49-BC4B-2036B455290F}" destId="{91B0428F-B02C-F74A-843D-D836EC041105}" srcOrd="2" destOrd="0" parTransId="{5A878175-E20D-FE4A-9AE3-39B02E5975A3}" sibTransId="{B06D84B7-79CD-FB42-ACD8-E9846B3FC11B}"/>
    <dgm:cxn modelId="{BD30285C-5F40-1948-A678-77B9C52FE58B}" srcId="{28C7FCDE-8182-5C49-BC4B-2036B455290F}" destId="{F1DA2A4D-37E4-A74A-A743-DDB958BF4E5F}" srcOrd="0" destOrd="0" parTransId="{2C367088-BAA7-CD44-8FED-3AA96E8E22D1}" sibTransId="{1C5F1E4A-46DB-2C48-B09D-0BBD13AE9191}"/>
    <dgm:cxn modelId="{96C798C7-53E6-0145-816D-A7D2AD1FEE02}" type="presOf" srcId="{F1DA2A4D-37E4-A74A-A743-DDB958BF4E5F}" destId="{A9CB5836-DCC4-FE49-8F21-0FB9CFEC115E}" srcOrd="0" destOrd="0" presId="urn:microsoft.com/office/officeart/2005/8/layout/hProcess11"/>
    <dgm:cxn modelId="{38255DEC-C5B4-A447-9878-E5C486D6027E}" type="presOf" srcId="{91B0428F-B02C-F74A-843D-D836EC041105}" destId="{DA595F0A-3C25-8247-9893-ED769B27E2B7}" srcOrd="0" destOrd="0" presId="urn:microsoft.com/office/officeart/2005/8/layout/hProcess11"/>
    <dgm:cxn modelId="{EC023308-4F3E-BA48-BCA1-CF4D731E971B}" type="presParOf" srcId="{006F1E3A-AEA6-8D42-A7AF-8870438675B2}" destId="{0BE177D5-2035-3542-ABB6-53E265BB52A5}" srcOrd="0" destOrd="0" presId="urn:microsoft.com/office/officeart/2005/8/layout/hProcess11"/>
    <dgm:cxn modelId="{07CF8DAA-74DB-6640-8216-34A5DBDA5053}" type="presParOf" srcId="{006F1E3A-AEA6-8D42-A7AF-8870438675B2}" destId="{067D7602-21CC-5E4F-B355-93F86E317831}" srcOrd="1" destOrd="0" presId="urn:microsoft.com/office/officeart/2005/8/layout/hProcess11"/>
    <dgm:cxn modelId="{954D1D9C-1EB0-0646-9606-71AB8A0CD00E}" type="presParOf" srcId="{067D7602-21CC-5E4F-B355-93F86E317831}" destId="{204304C2-B87E-464C-A05C-0290699CB46C}" srcOrd="0" destOrd="0" presId="urn:microsoft.com/office/officeart/2005/8/layout/hProcess11"/>
    <dgm:cxn modelId="{A2D27AF0-F764-6C40-961F-599CF5BFDAF9}" type="presParOf" srcId="{204304C2-B87E-464C-A05C-0290699CB46C}" destId="{A9CB5836-DCC4-FE49-8F21-0FB9CFEC115E}" srcOrd="0" destOrd="0" presId="urn:microsoft.com/office/officeart/2005/8/layout/hProcess11"/>
    <dgm:cxn modelId="{6C518889-CD1F-AF45-81B2-AD291546DFE3}" type="presParOf" srcId="{204304C2-B87E-464C-A05C-0290699CB46C}" destId="{0F342587-0C79-6747-86A3-A865C57D606D}" srcOrd="1" destOrd="0" presId="urn:microsoft.com/office/officeart/2005/8/layout/hProcess11"/>
    <dgm:cxn modelId="{3499BE70-A6E9-F74B-A484-919EEADB7075}" type="presParOf" srcId="{204304C2-B87E-464C-A05C-0290699CB46C}" destId="{F05E90F3-4B47-A843-AF3D-B6A8ED642103}" srcOrd="2" destOrd="0" presId="urn:microsoft.com/office/officeart/2005/8/layout/hProcess11"/>
    <dgm:cxn modelId="{E4C16D90-BF7B-194A-9DDA-7D0804E2F41A}" type="presParOf" srcId="{067D7602-21CC-5E4F-B355-93F86E317831}" destId="{2A1A6180-F91D-114F-970A-7C37E859435D}" srcOrd="1" destOrd="0" presId="urn:microsoft.com/office/officeart/2005/8/layout/hProcess11"/>
    <dgm:cxn modelId="{37ADD11B-0990-F544-A2F3-2854ECED41D5}" type="presParOf" srcId="{067D7602-21CC-5E4F-B355-93F86E317831}" destId="{6258CADC-12F7-2D42-9024-40D64C5050B9}" srcOrd="2" destOrd="0" presId="urn:microsoft.com/office/officeart/2005/8/layout/hProcess11"/>
    <dgm:cxn modelId="{743CA6AE-BA42-6547-A799-3F833B542D7A}" type="presParOf" srcId="{6258CADC-12F7-2D42-9024-40D64C5050B9}" destId="{4EF214BE-BD81-6C42-B321-5355F83F7F3C}" srcOrd="0" destOrd="0" presId="urn:microsoft.com/office/officeart/2005/8/layout/hProcess11"/>
    <dgm:cxn modelId="{AEAD822B-868E-D344-9C53-4EAB78D65281}" type="presParOf" srcId="{6258CADC-12F7-2D42-9024-40D64C5050B9}" destId="{B6C7B626-1FC3-834F-AF03-05E970A9F0C6}" srcOrd="1" destOrd="0" presId="urn:microsoft.com/office/officeart/2005/8/layout/hProcess11"/>
    <dgm:cxn modelId="{84D8BE3B-1F01-8D4F-953D-6CB230A0D123}" type="presParOf" srcId="{6258CADC-12F7-2D42-9024-40D64C5050B9}" destId="{58E9AF60-7409-6D4D-8E18-33814C819713}" srcOrd="2" destOrd="0" presId="urn:microsoft.com/office/officeart/2005/8/layout/hProcess11"/>
    <dgm:cxn modelId="{8E799A6F-24C6-8C41-B259-22FAE513C165}" type="presParOf" srcId="{067D7602-21CC-5E4F-B355-93F86E317831}" destId="{666F07F8-796D-9E4E-8163-B7A170213717}" srcOrd="3" destOrd="0" presId="urn:microsoft.com/office/officeart/2005/8/layout/hProcess11"/>
    <dgm:cxn modelId="{9BA610FD-C87F-674E-ABE2-A5B17B91AC4D}" type="presParOf" srcId="{067D7602-21CC-5E4F-B355-93F86E317831}" destId="{C11C65C7-A601-FE41-B3CD-2FF3EC1511A7}" srcOrd="4" destOrd="0" presId="urn:microsoft.com/office/officeart/2005/8/layout/hProcess11"/>
    <dgm:cxn modelId="{A3453A25-52D9-1D4F-A256-AE1A9430C6F4}" type="presParOf" srcId="{C11C65C7-A601-FE41-B3CD-2FF3EC1511A7}" destId="{DA595F0A-3C25-8247-9893-ED769B27E2B7}" srcOrd="0" destOrd="0" presId="urn:microsoft.com/office/officeart/2005/8/layout/hProcess11"/>
    <dgm:cxn modelId="{DACC3129-C52A-584C-8069-EE4A9189F343}" type="presParOf" srcId="{C11C65C7-A601-FE41-B3CD-2FF3EC1511A7}" destId="{F2BCBD8D-B72A-D347-A53C-3C3789445046}" srcOrd="1" destOrd="0" presId="urn:microsoft.com/office/officeart/2005/8/layout/hProcess11"/>
    <dgm:cxn modelId="{0F3FCF1E-68E3-A149-83B9-17D1654CA2C1}" type="presParOf" srcId="{C11C65C7-A601-FE41-B3CD-2FF3EC1511A7}" destId="{8394D182-0638-3A4E-A348-17AA9D2BE450}" srcOrd="2" destOrd="0" presId="urn:microsoft.com/office/officeart/2005/8/layout/hProcess11"/>
    <dgm:cxn modelId="{07AF697B-AF37-054F-A3F2-1CCEB12C8492}" type="presParOf" srcId="{067D7602-21CC-5E4F-B355-93F86E317831}" destId="{19215F16-884C-DD4E-AAEB-C0F44B9D0EAF}" srcOrd="5" destOrd="0" presId="urn:microsoft.com/office/officeart/2005/8/layout/hProcess11"/>
    <dgm:cxn modelId="{1573490B-E196-4D48-9A33-AEBE96F2A9F3}" type="presParOf" srcId="{067D7602-21CC-5E4F-B355-93F86E317831}" destId="{957127D3-17CC-3644-9BC9-DE1F889C9B16}" srcOrd="6" destOrd="0" presId="urn:microsoft.com/office/officeart/2005/8/layout/hProcess11"/>
    <dgm:cxn modelId="{163CD47B-843C-D549-BF29-BCC17DABA27E}" type="presParOf" srcId="{957127D3-17CC-3644-9BC9-DE1F889C9B16}" destId="{AD5737CA-CB3C-AA46-971E-9F9CAA02C3D6}" srcOrd="0" destOrd="0" presId="urn:microsoft.com/office/officeart/2005/8/layout/hProcess11"/>
    <dgm:cxn modelId="{ABFC2B1B-2881-8D49-B9DE-3E01D165347F}" type="presParOf" srcId="{957127D3-17CC-3644-9BC9-DE1F889C9B16}" destId="{8199DA74-D4BB-1F4F-AECD-20F3708EC155}" srcOrd="1" destOrd="0" presId="urn:microsoft.com/office/officeart/2005/8/layout/hProcess11"/>
    <dgm:cxn modelId="{0077D9B7-3462-484A-A224-7812B90BAF80}" type="presParOf" srcId="{957127D3-17CC-3644-9BC9-DE1F889C9B16}" destId="{F088CDDB-1C8D-C745-A1A9-1B178F9D132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8C7FCDE-8182-5C49-BC4B-2036B455290F}" type="doc">
      <dgm:prSet loTypeId="urn:microsoft.com/office/officeart/2005/8/layout/hProcess11" loCatId="" qsTypeId="urn:microsoft.com/office/officeart/2005/8/quickstyle/simple4" qsCatId="simple" csTypeId="urn:microsoft.com/office/officeart/2005/8/colors/accent1_2" csCatId="accent1" phldr="1"/>
      <dgm:spPr/>
    </dgm:pt>
    <dgm:pt modelId="{F1DA2A4D-37E4-A74A-A743-DDB958BF4E5F}">
      <dgm:prSet phldrT="[Text]" custT="1"/>
      <dgm:spPr/>
      <dgm:t>
        <a:bodyPr/>
        <a:lstStyle/>
        <a:p>
          <a:r>
            <a:rPr lang="en-US" sz="1050" dirty="0" smtClean="0"/>
            <a:t>Specifications</a:t>
          </a:r>
          <a:endParaRPr lang="en-US" sz="1050" dirty="0"/>
        </a:p>
      </dgm:t>
    </dgm:pt>
    <dgm:pt modelId="{2C367088-BAA7-CD44-8FED-3AA96E8E22D1}" type="parTrans" cxnId="{BD30285C-5F40-1948-A678-77B9C52FE58B}">
      <dgm:prSet/>
      <dgm:spPr/>
      <dgm:t>
        <a:bodyPr/>
        <a:lstStyle/>
        <a:p>
          <a:endParaRPr lang="en-US" sz="3200"/>
        </a:p>
      </dgm:t>
    </dgm:pt>
    <dgm:pt modelId="{1C5F1E4A-46DB-2C48-B09D-0BBD13AE9191}" type="sibTrans" cxnId="{BD30285C-5F40-1948-A678-77B9C52FE58B}">
      <dgm:prSet/>
      <dgm:spPr/>
      <dgm:t>
        <a:bodyPr/>
        <a:lstStyle/>
        <a:p>
          <a:endParaRPr lang="en-US" sz="3200"/>
        </a:p>
      </dgm:t>
    </dgm:pt>
    <dgm:pt modelId="{E2E48918-9539-C64A-A7C9-ACAA604B193F}">
      <dgm:prSet phldrT="[Text]" custT="1"/>
      <dgm:spPr/>
      <dgm:t>
        <a:bodyPr/>
        <a:lstStyle/>
        <a:p>
          <a:r>
            <a:rPr lang="en-US" sz="1050" dirty="0" smtClean="0"/>
            <a:t>Procurement</a:t>
          </a:r>
          <a:endParaRPr lang="en-US" sz="1050" dirty="0"/>
        </a:p>
      </dgm:t>
    </dgm:pt>
    <dgm:pt modelId="{482B3912-D494-0749-8C82-0DB39FD06E71}" type="parTrans" cxnId="{FDACE6E5-B81E-984B-98E1-D61F3A2C8F4A}">
      <dgm:prSet/>
      <dgm:spPr/>
      <dgm:t>
        <a:bodyPr/>
        <a:lstStyle/>
        <a:p>
          <a:endParaRPr lang="en-US" sz="3200"/>
        </a:p>
      </dgm:t>
    </dgm:pt>
    <dgm:pt modelId="{DD2ABD7B-2AF0-E644-87DA-4061240345B2}" type="sibTrans" cxnId="{FDACE6E5-B81E-984B-98E1-D61F3A2C8F4A}">
      <dgm:prSet/>
      <dgm:spPr/>
      <dgm:t>
        <a:bodyPr/>
        <a:lstStyle/>
        <a:p>
          <a:endParaRPr lang="en-US" sz="3200"/>
        </a:p>
      </dgm:t>
    </dgm:pt>
    <dgm:pt modelId="{91B0428F-B02C-F74A-843D-D836EC041105}">
      <dgm:prSet phldrT="[Text]" custT="1"/>
      <dgm:spPr/>
      <dgm:t>
        <a:bodyPr/>
        <a:lstStyle/>
        <a:p>
          <a:r>
            <a:rPr lang="en-US" sz="1050" dirty="0" smtClean="0"/>
            <a:t>Construction</a:t>
          </a:r>
          <a:endParaRPr lang="en-US" sz="1050" dirty="0"/>
        </a:p>
      </dgm:t>
    </dgm:pt>
    <dgm:pt modelId="{5A878175-E20D-FE4A-9AE3-39B02E5975A3}" type="parTrans" cxnId="{8AE63A71-5870-EC4A-9ACC-CE2E383EA7C1}">
      <dgm:prSet/>
      <dgm:spPr/>
      <dgm:t>
        <a:bodyPr/>
        <a:lstStyle/>
        <a:p>
          <a:endParaRPr lang="en-US" sz="3200"/>
        </a:p>
      </dgm:t>
    </dgm:pt>
    <dgm:pt modelId="{B06D84B7-79CD-FB42-ACD8-E9846B3FC11B}" type="sibTrans" cxnId="{8AE63A71-5870-EC4A-9ACC-CE2E383EA7C1}">
      <dgm:prSet/>
      <dgm:spPr/>
      <dgm:t>
        <a:bodyPr/>
        <a:lstStyle/>
        <a:p>
          <a:endParaRPr lang="en-US" sz="3200"/>
        </a:p>
      </dgm:t>
    </dgm:pt>
    <dgm:pt modelId="{3FCDC35C-8456-344A-A15E-AECF5B6A9802}">
      <dgm:prSet phldrT="[Text]" custT="1"/>
      <dgm:spPr/>
      <dgm:t>
        <a:bodyPr/>
        <a:lstStyle/>
        <a:p>
          <a:r>
            <a:rPr lang="en-US" sz="1050" dirty="0" smtClean="0"/>
            <a:t>Delivery &amp; </a:t>
          </a:r>
          <a:r>
            <a:rPr lang="en-US" sz="1050" smtClean="0"/>
            <a:t>Commisioning</a:t>
          </a:r>
          <a:endParaRPr lang="en-US" sz="1050" dirty="0"/>
        </a:p>
      </dgm:t>
    </dgm:pt>
    <dgm:pt modelId="{F80FA8FA-DD52-FF43-BC94-254B1963B272}" type="parTrans" cxnId="{CA91E1EB-BAD6-AE45-AF69-CEBA57BA4F6F}">
      <dgm:prSet/>
      <dgm:spPr/>
      <dgm:t>
        <a:bodyPr/>
        <a:lstStyle/>
        <a:p>
          <a:endParaRPr lang="en-US" sz="3200"/>
        </a:p>
      </dgm:t>
    </dgm:pt>
    <dgm:pt modelId="{61633CD2-F5D5-C148-ABA3-87A79AF4F1D8}" type="sibTrans" cxnId="{CA91E1EB-BAD6-AE45-AF69-CEBA57BA4F6F}">
      <dgm:prSet/>
      <dgm:spPr/>
      <dgm:t>
        <a:bodyPr/>
        <a:lstStyle/>
        <a:p>
          <a:endParaRPr lang="en-US" sz="3200"/>
        </a:p>
      </dgm:t>
    </dgm:pt>
    <dgm:pt modelId="{006F1E3A-AEA6-8D42-A7AF-8870438675B2}" type="pres">
      <dgm:prSet presAssocID="{28C7FCDE-8182-5C49-BC4B-2036B455290F}" presName="Name0" presStyleCnt="0">
        <dgm:presLayoutVars>
          <dgm:dir/>
          <dgm:resizeHandles val="exact"/>
        </dgm:presLayoutVars>
      </dgm:prSet>
      <dgm:spPr/>
    </dgm:pt>
    <dgm:pt modelId="{0BE177D5-2035-3542-ABB6-53E265BB52A5}" type="pres">
      <dgm:prSet presAssocID="{28C7FCDE-8182-5C49-BC4B-2036B455290F}" presName="arrow" presStyleLbl="bgShp" presStyleIdx="0" presStyleCnt="1"/>
      <dgm:spPr/>
      <dgm:t>
        <a:bodyPr/>
        <a:lstStyle/>
        <a:p>
          <a:endParaRPr lang="en-US"/>
        </a:p>
      </dgm:t>
    </dgm:pt>
    <dgm:pt modelId="{067D7602-21CC-5E4F-B355-93F86E317831}" type="pres">
      <dgm:prSet presAssocID="{28C7FCDE-8182-5C49-BC4B-2036B455290F}" presName="points" presStyleCnt="0"/>
      <dgm:spPr/>
    </dgm:pt>
    <dgm:pt modelId="{204304C2-B87E-464C-A05C-0290699CB46C}" type="pres">
      <dgm:prSet presAssocID="{F1DA2A4D-37E4-A74A-A743-DDB958BF4E5F}" presName="compositeA" presStyleCnt="0"/>
      <dgm:spPr/>
    </dgm:pt>
    <dgm:pt modelId="{A9CB5836-DCC4-FE49-8F21-0FB9CFEC115E}" type="pres">
      <dgm:prSet presAssocID="{F1DA2A4D-37E4-A74A-A743-DDB958BF4E5F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42587-0C79-6747-86A3-A865C57D606D}" type="pres">
      <dgm:prSet presAssocID="{F1DA2A4D-37E4-A74A-A743-DDB958BF4E5F}" presName="circleA" presStyleLbl="node1" presStyleIdx="0" presStyleCnt="4"/>
      <dgm:spPr/>
    </dgm:pt>
    <dgm:pt modelId="{F05E90F3-4B47-A843-AF3D-B6A8ED642103}" type="pres">
      <dgm:prSet presAssocID="{F1DA2A4D-37E4-A74A-A743-DDB958BF4E5F}" presName="spaceA" presStyleCnt="0"/>
      <dgm:spPr/>
    </dgm:pt>
    <dgm:pt modelId="{2A1A6180-F91D-114F-970A-7C37E859435D}" type="pres">
      <dgm:prSet presAssocID="{1C5F1E4A-46DB-2C48-B09D-0BBD13AE9191}" presName="space" presStyleCnt="0"/>
      <dgm:spPr/>
    </dgm:pt>
    <dgm:pt modelId="{6258CADC-12F7-2D42-9024-40D64C5050B9}" type="pres">
      <dgm:prSet presAssocID="{E2E48918-9539-C64A-A7C9-ACAA604B193F}" presName="compositeB" presStyleCnt="0"/>
      <dgm:spPr/>
    </dgm:pt>
    <dgm:pt modelId="{4EF214BE-BD81-6C42-B321-5355F83F7F3C}" type="pres">
      <dgm:prSet presAssocID="{E2E48918-9539-C64A-A7C9-ACAA604B193F}" presName="textB" presStyleLbl="revTx" presStyleIdx="1" presStyleCnt="4" custLinFactNeighborX="-46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7B626-1FC3-834F-AF03-05E970A9F0C6}" type="pres">
      <dgm:prSet presAssocID="{E2E48918-9539-C64A-A7C9-ACAA604B193F}" presName="circleB" presStyleLbl="node1" presStyleIdx="1" presStyleCnt="4" custLinFactX="-92303" custLinFactNeighborX="-100000"/>
      <dgm:spPr/>
    </dgm:pt>
    <dgm:pt modelId="{58E9AF60-7409-6D4D-8E18-33814C819713}" type="pres">
      <dgm:prSet presAssocID="{E2E48918-9539-C64A-A7C9-ACAA604B193F}" presName="spaceB" presStyleCnt="0"/>
      <dgm:spPr/>
    </dgm:pt>
    <dgm:pt modelId="{666F07F8-796D-9E4E-8163-B7A170213717}" type="pres">
      <dgm:prSet presAssocID="{DD2ABD7B-2AF0-E644-87DA-4061240345B2}" presName="space" presStyleCnt="0"/>
      <dgm:spPr/>
    </dgm:pt>
    <dgm:pt modelId="{C11C65C7-A601-FE41-B3CD-2FF3EC1511A7}" type="pres">
      <dgm:prSet presAssocID="{91B0428F-B02C-F74A-843D-D836EC041105}" presName="compositeA" presStyleCnt="0"/>
      <dgm:spPr/>
    </dgm:pt>
    <dgm:pt modelId="{DA595F0A-3C25-8247-9893-ED769B27E2B7}" type="pres">
      <dgm:prSet presAssocID="{91B0428F-B02C-F74A-843D-D836EC041105}" presName="textA" presStyleLbl="revTx" presStyleIdx="2" presStyleCnt="4" custLinFactNeighborX="-62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CBD8D-B72A-D347-A53C-3C3789445046}" type="pres">
      <dgm:prSet presAssocID="{91B0428F-B02C-F74A-843D-D836EC041105}" presName="circleA" presStyleLbl="node1" presStyleIdx="2" presStyleCnt="4" custLinFactX="-163111" custLinFactNeighborX="-200000"/>
      <dgm:spPr/>
    </dgm:pt>
    <dgm:pt modelId="{8394D182-0638-3A4E-A348-17AA9D2BE450}" type="pres">
      <dgm:prSet presAssocID="{91B0428F-B02C-F74A-843D-D836EC041105}" presName="spaceA" presStyleCnt="0"/>
      <dgm:spPr/>
    </dgm:pt>
    <dgm:pt modelId="{19215F16-884C-DD4E-AAEB-C0F44B9D0EAF}" type="pres">
      <dgm:prSet presAssocID="{B06D84B7-79CD-FB42-ACD8-E9846B3FC11B}" presName="space" presStyleCnt="0"/>
      <dgm:spPr/>
    </dgm:pt>
    <dgm:pt modelId="{957127D3-17CC-3644-9BC9-DE1F889C9B16}" type="pres">
      <dgm:prSet presAssocID="{3FCDC35C-8456-344A-A15E-AECF5B6A9802}" presName="compositeB" presStyleCnt="0"/>
      <dgm:spPr/>
    </dgm:pt>
    <dgm:pt modelId="{AD5737CA-CB3C-AA46-971E-9F9CAA02C3D6}" type="pres">
      <dgm:prSet presAssocID="{3FCDC35C-8456-344A-A15E-AECF5B6A9802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9DA74-D4BB-1F4F-AECD-20F3708EC155}" type="pres">
      <dgm:prSet presAssocID="{3FCDC35C-8456-344A-A15E-AECF5B6A9802}" presName="circleB" presStyleLbl="node1" presStyleIdx="3" presStyleCnt="4"/>
      <dgm:spPr/>
    </dgm:pt>
    <dgm:pt modelId="{F088CDDB-1C8D-C745-A1A9-1B178F9D1328}" type="pres">
      <dgm:prSet presAssocID="{3FCDC35C-8456-344A-A15E-AECF5B6A9802}" presName="spaceB" presStyleCnt="0"/>
      <dgm:spPr/>
    </dgm:pt>
  </dgm:ptLst>
  <dgm:cxnLst>
    <dgm:cxn modelId="{94A74BED-FD76-0B49-8635-06BF5F2A8B2D}" type="presOf" srcId="{F1DA2A4D-37E4-A74A-A743-DDB958BF4E5F}" destId="{A9CB5836-DCC4-FE49-8F21-0FB9CFEC115E}" srcOrd="0" destOrd="0" presId="urn:microsoft.com/office/officeart/2005/8/layout/hProcess11"/>
    <dgm:cxn modelId="{24479D6F-C6B3-2742-8E42-4A88A7AC87EF}" type="presOf" srcId="{E2E48918-9539-C64A-A7C9-ACAA604B193F}" destId="{4EF214BE-BD81-6C42-B321-5355F83F7F3C}" srcOrd="0" destOrd="0" presId="urn:microsoft.com/office/officeart/2005/8/layout/hProcess11"/>
    <dgm:cxn modelId="{FAF9B1D8-B6EE-A243-BAC6-8E31042D09FF}" type="presOf" srcId="{91B0428F-B02C-F74A-843D-D836EC041105}" destId="{DA595F0A-3C25-8247-9893-ED769B27E2B7}" srcOrd="0" destOrd="0" presId="urn:microsoft.com/office/officeart/2005/8/layout/hProcess11"/>
    <dgm:cxn modelId="{D047AE9C-2C26-7544-BEAD-F6B4596C7FE2}" type="presOf" srcId="{28C7FCDE-8182-5C49-BC4B-2036B455290F}" destId="{006F1E3A-AEA6-8D42-A7AF-8870438675B2}" srcOrd="0" destOrd="0" presId="urn:microsoft.com/office/officeart/2005/8/layout/hProcess11"/>
    <dgm:cxn modelId="{FDACE6E5-B81E-984B-98E1-D61F3A2C8F4A}" srcId="{28C7FCDE-8182-5C49-BC4B-2036B455290F}" destId="{E2E48918-9539-C64A-A7C9-ACAA604B193F}" srcOrd="1" destOrd="0" parTransId="{482B3912-D494-0749-8C82-0DB39FD06E71}" sibTransId="{DD2ABD7B-2AF0-E644-87DA-4061240345B2}"/>
    <dgm:cxn modelId="{BD30285C-5F40-1948-A678-77B9C52FE58B}" srcId="{28C7FCDE-8182-5C49-BC4B-2036B455290F}" destId="{F1DA2A4D-37E4-A74A-A743-DDB958BF4E5F}" srcOrd="0" destOrd="0" parTransId="{2C367088-BAA7-CD44-8FED-3AA96E8E22D1}" sibTransId="{1C5F1E4A-46DB-2C48-B09D-0BBD13AE9191}"/>
    <dgm:cxn modelId="{8AE63A71-5870-EC4A-9ACC-CE2E383EA7C1}" srcId="{28C7FCDE-8182-5C49-BC4B-2036B455290F}" destId="{91B0428F-B02C-F74A-843D-D836EC041105}" srcOrd="2" destOrd="0" parTransId="{5A878175-E20D-FE4A-9AE3-39B02E5975A3}" sibTransId="{B06D84B7-79CD-FB42-ACD8-E9846B3FC11B}"/>
    <dgm:cxn modelId="{96A99CDE-CB15-EB45-B4FB-835685652A33}" type="presOf" srcId="{3FCDC35C-8456-344A-A15E-AECF5B6A9802}" destId="{AD5737CA-CB3C-AA46-971E-9F9CAA02C3D6}" srcOrd="0" destOrd="0" presId="urn:microsoft.com/office/officeart/2005/8/layout/hProcess11"/>
    <dgm:cxn modelId="{CA91E1EB-BAD6-AE45-AF69-CEBA57BA4F6F}" srcId="{28C7FCDE-8182-5C49-BC4B-2036B455290F}" destId="{3FCDC35C-8456-344A-A15E-AECF5B6A9802}" srcOrd="3" destOrd="0" parTransId="{F80FA8FA-DD52-FF43-BC94-254B1963B272}" sibTransId="{61633CD2-F5D5-C148-ABA3-87A79AF4F1D8}"/>
    <dgm:cxn modelId="{447EAD0B-0691-4E4C-89A2-7455BABC9201}" type="presParOf" srcId="{006F1E3A-AEA6-8D42-A7AF-8870438675B2}" destId="{0BE177D5-2035-3542-ABB6-53E265BB52A5}" srcOrd="0" destOrd="0" presId="urn:microsoft.com/office/officeart/2005/8/layout/hProcess11"/>
    <dgm:cxn modelId="{F0FACFF1-B050-D441-90CD-CF4B41A167E2}" type="presParOf" srcId="{006F1E3A-AEA6-8D42-A7AF-8870438675B2}" destId="{067D7602-21CC-5E4F-B355-93F86E317831}" srcOrd="1" destOrd="0" presId="urn:microsoft.com/office/officeart/2005/8/layout/hProcess11"/>
    <dgm:cxn modelId="{15492571-D2FB-AA42-AD85-B5E3BB245973}" type="presParOf" srcId="{067D7602-21CC-5E4F-B355-93F86E317831}" destId="{204304C2-B87E-464C-A05C-0290699CB46C}" srcOrd="0" destOrd="0" presId="urn:microsoft.com/office/officeart/2005/8/layout/hProcess11"/>
    <dgm:cxn modelId="{6215AC48-7780-9349-970C-2C6F4626AC94}" type="presParOf" srcId="{204304C2-B87E-464C-A05C-0290699CB46C}" destId="{A9CB5836-DCC4-FE49-8F21-0FB9CFEC115E}" srcOrd="0" destOrd="0" presId="urn:microsoft.com/office/officeart/2005/8/layout/hProcess11"/>
    <dgm:cxn modelId="{89EB1FED-99E0-5743-8ECB-F7BE1CA072AC}" type="presParOf" srcId="{204304C2-B87E-464C-A05C-0290699CB46C}" destId="{0F342587-0C79-6747-86A3-A865C57D606D}" srcOrd="1" destOrd="0" presId="urn:microsoft.com/office/officeart/2005/8/layout/hProcess11"/>
    <dgm:cxn modelId="{1302312B-B6A7-1A42-B7ED-52B51BD3B6A2}" type="presParOf" srcId="{204304C2-B87E-464C-A05C-0290699CB46C}" destId="{F05E90F3-4B47-A843-AF3D-B6A8ED642103}" srcOrd="2" destOrd="0" presId="urn:microsoft.com/office/officeart/2005/8/layout/hProcess11"/>
    <dgm:cxn modelId="{4A404C39-65B1-8D4F-86F9-FD858623E438}" type="presParOf" srcId="{067D7602-21CC-5E4F-B355-93F86E317831}" destId="{2A1A6180-F91D-114F-970A-7C37E859435D}" srcOrd="1" destOrd="0" presId="urn:microsoft.com/office/officeart/2005/8/layout/hProcess11"/>
    <dgm:cxn modelId="{08912D1C-DCA3-BC49-8E04-CBBB30E22A4B}" type="presParOf" srcId="{067D7602-21CC-5E4F-B355-93F86E317831}" destId="{6258CADC-12F7-2D42-9024-40D64C5050B9}" srcOrd="2" destOrd="0" presId="urn:microsoft.com/office/officeart/2005/8/layout/hProcess11"/>
    <dgm:cxn modelId="{F76C3C60-78AC-BF4D-8260-C7B2D5A7A4D8}" type="presParOf" srcId="{6258CADC-12F7-2D42-9024-40D64C5050B9}" destId="{4EF214BE-BD81-6C42-B321-5355F83F7F3C}" srcOrd="0" destOrd="0" presId="urn:microsoft.com/office/officeart/2005/8/layout/hProcess11"/>
    <dgm:cxn modelId="{5648E8FB-771C-C14A-A7A7-50A56358D596}" type="presParOf" srcId="{6258CADC-12F7-2D42-9024-40D64C5050B9}" destId="{B6C7B626-1FC3-834F-AF03-05E970A9F0C6}" srcOrd="1" destOrd="0" presId="urn:microsoft.com/office/officeart/2005/8/layout/hProcess11"/>
    <dgm:cxn modelId="{3CEA7B96-D243-7640-B38B-7A510A0DBA4E}" type="presParOf" srcId="{6258CADC-12F7-2D42-9024-40D64C5050B9}" destId="{58E9AF60-7409-6D4D-8E18-33814C819713}" srcOrd="2" destOrd="0" presId="urn:microsoft.com/office/officeart/2005/8/layout/hProcess11"/>
    <dgm:cxn modelId="{4F484D90-22E6-314F-A43C-C5D032FCD513}" type="presParOf" srcId="{067D7602-21CC-5E4F-B355-93F86E317831}" destId="{666F07F8-796D-9E4E-8163-B7A170213717}" srcOrd="3" destOrd="0" presId="urn:microsoft.com/office/officeart/2005/8/layout/hProcess11"/>
    <dgm:cxn modelId="{3FA4305D-9F2E-FE4C-8EFD-DAD674F315BE}" type="presParOf" srcId="{067D7602-21CC-5E4F-B355-93F86E317831}" destId="{C11C65C7-A601-FE41-B3CD-2FF3EC1511A7}" srcOrd="4" destOrd="0" presId="urn:microsoft.com/office/officeart/2005/8/layout/hProcess11"/>
    <dgm:cxn modelId="{F3B8B2A6-511A-5C4A-8A23-7D8284E7923B}" type="presParOf" srcId="{C11C65C7-A601-FE41-B3CD-2FF3EC1511A7}" destId="{DA595F0A-3C25-8247-9893-ED769B27E2B7}" srcOrd="0" destOrd="0" presId="urn:microsoft.com/office/officeart/2005/8/layout/hProcess11"/>
    <dgm:cxn modelId="{C29DB55C-3DF6-C148-A401-B97AA698EF45}" type="presParOf" srcId="{C11C65C7-A601-FE41-B3CD-2FF3EC1511A7}" destId="{F2BCBD8D-B72A-D347-A53C-3C3789445046}" srcOrd="1" destOrd="0" presId="urn:microsoft.com/office/officeart/2005/8/layout/hProcess11"/>
    <dgm:cxn modelId="{3D450E9B-93B7-7942-9DB7-688FC32FDA72}" type="presParOf" srcId="{C11C65C7-A601-FE41-B3CD-2FF3EC1511A7}" destId="{8394D182-0638-3A4E-A348-17AA9D2BE450}" srcOrd="2" destOrd="0" presId="urn:microsoft.com/office/officeart/2005/8/layout/hProcess11"/>
    <dgm:cxn modelId="{B60AC87D-04AB-AB41-91FE-31E5B8D95B3C}" type="presParOf" srcId="{067D7602-21CC-5E4F-B355-93F86E317831}" destId="{19215F16-884C-DD4E-AAEB-C0F44B9D0EAF}" srcOrd="5" destOrd="0" presId="urn:microsoft.com/office/officeart/2005/8/layout/hProcess11"/>
    <dgm:cxn modelId="{89D1F98E-E90B-D444-969E-D96AB731E97C}" type="presParOf" srcId="{067D7602-21CC-5E4F-B355-93F86E317831}" destId="{957127D3-17CC-3644-9BC9-DE1F889C9B16}" srcOrd="6" destOrd="0" presId="urn:microsoft.com/office/officeart/2005/8/layout/hProcess11"/>
    <dgm:cxn modelId="{40684460-ABD9-2C4C-9135-EFDA07085F89}" type="presParOf" srcId="{957127D3-17CC-3644-9BC9-DE1F889C9B16}" destId="{AD5737CA-CB3C-AA46-971E-9F9CAA02C3D6}" srcOrd="0" destOrd="0" presId="urn:microsoft.com/office/officeart/2005/8/layout/hProcess11"/>
    <dgm:cxn modelId="{CDD2CEF4-9D71-BA4B-AEBC-62CE3A335E55}" type="presParOf" srcId="{957127D3-17CC-3644-9BC9-DE1F889C9B16}" destId="{8199DA74-D4BB-1F4F-AECD-20F3708EC155}" srcOrd="1" destOrd="0" presId="urn:microsoft.com/office/officeart/2005/8/layout/hProcess11"/>
    <dgm:cxn modelId="{E3DB51F1-D14A-9648-AB92-0C81CAAD3500}" type="presParOf" srcId="{957127D3-17CC-3644-9BC9-DE1F889C9B16}" destId="{F088CDDB-1C8D-C745-A1A9-1B178F9D132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C7FCDE-8182-5C49-BC4B-2036B455290F}" type="doc">
      <dgm:prSet loTypeId="urn:microsoft.com/office/officeart/2005/8/layout/hProcess11" loCatId="" qsTypeId="urn:microsoft.com/office/officeart/2005/8/quickstyle/simple4" qsCatId="simple" csTypeId="urn:microsoft.com/office/officeart/2005/8/colors/accent3_2" csCatId="accent3" phldr="1"/>
      <dgm:spPr/>
    </dgm:pt>
    <dgm:pt modelId="{F1DA2A4D-37E4-A74A-A743-DDB958BF4E5F}">
      <dgm:prSet phldrT="[Text]" custT="1"/>
      <dgm:spPr/>
      <dgm:t>
        <a:bodyPr/>
        <a:lstStyle/>
        <a:p>
          <a:r>
            <a:rPr lang="en-US" sz="1050" dirty="0" smtClean="0"/>
            <a:t>Specifications</a:t>
          </a:r>
          <a:endParaRPr lang="en-US" sz="1050" dirty="0"/>
        </a:p>
      </dgm:t>
    </dgm:pt>
    <dgm:pt modelId="{2C367088-BAA7-CD44-8FED-3AA96E8E22D1}" type="parTrans" cxnId="{BD30285C-5F40-1948-A678-77B9C52FE58B}">
      <dgm:prSet/>
      <dgm:spPr/>
      <dgm:t>
        <a:bodyPr/>
        <a:lstStyle/>
        <a:p>
          <a:endParaRPr lang="en-US" sz="3200"/>
        </a:p>
      </dgm:t>
    </dgm:pt>
    <dgm:pt modelId="{1C5F1E4A-46DB-2C48-B09D-0BBD13AE9191}" type="sibTrans" cxnId="{BD30285C-5F40-1948-A678-77B9C52FE58B}">
      <dgm:prSet/>
      <dgm:spPr/>
      <dgm:t>
        <a:bodyPr/>
        <a:lstStyle/>
        <a:p>
          <a:endParaRPr lang="en-US" sz="3200"/>
        </a:p>
      </dgm:t>
    </dgm:pt>
    <dgm:pt modelId="{E2E48918-9539-C64A-A7C9-ACAA604B193F}">
      <dgm:prSet phldrT="[Text]" custT="1"/>
      <dgm:spPr/>
      <dgm:t>
        <a:bodyPr/>
        <a:lstStyle/>
        <a:p>
          <a:r>
            <a:rPr lang="en-US" sz="1050" dirty="0" smtClean="0"/>
            <a:t>Procurement</a:t>
          </a:r>
          <a:endParaRPr lang="en-US" sz="1050" dirty="0"/>
        </a:p>
      </dgm:t>
    </dgm:pt>
    <dgm:pt modelId="{482B3912-D494-0749-8C82-0DB39FD06E71}" type="parTrans" cxnId="{FDACE6E5-B81E-984B-98E1-D61F3A2C8F4A}">
      <dgm:prSet/>
      <dgm:spPr/>
      <dgm:t>
        <a:bodyPr/>
        <a:lstStyle/>
        <a:p>
          <a:endParaRPr lang="en-US" sz="3200"/>
        </a:p>
      </dgm:t>
    </dgm:pt>
    <dgm:pt modelId="{DD2ABD7B-2AF0-E644-87DA-4061240345B2}" type="sibTrans" cxnId="{FDACE6E5-B81E-984B-98E1-D61F3A2C8F4A}">
      <dgm:prSet/>
      <dgm:spPr/>
      <dgm:t>
        <a:bodyPr/>
        <a:lstStyle/>
        <a:p>
          <a:endParaRPr lang="en-US" sz="3200"/>
        </a:p>
      </dgm:t>
    </dgm:pt>
    <dgm:pt modelId="{91B0428F-B02C-F74A-843D-D836EC041105}">
      <dgm:prSet phldrT="[Text]" custT="1"/>
      <dgm:spPr/>
      <dgm:t>
        <a:bodyPr/>
        <a:lstStyle/>
        <a:p>
          <a:r>
            <a:rPr lang="en-US" sz="1050" dirty="0" smtClean="0"/>
            <a:t>Construction</a:t>
          </a:r>
          <a:endParaRPr lang="en-US" sz="1050" dirty="0"/>
        </a:p>
      </dgm:t>
    </dgm:pt>
    <dgm:pt modelId="{5A878175-E20D-FE4A-9AE3-39B02E5975A3}" type="parTrans" cxnId="{8AE63A71-5870-EC4A-9ACC-CE2E383EA7C1}">
      <dgm:prSet/>
      <dgm:spPr/>
      <dgm:t>
        <a:bodyPr/>
        <a:lstStyle/>
        <a:p>
          <a:endParaRPr lang="en-US" sz="3200"/>
        </a:p>
      </dgm:t>
    </dgm:pt>
    <dgm:pt modelId="{B06D84B7-79CD-FB42-ACD8-E9846B3FC11B}" type="sibTrans" cxnId="{8AE63A71-5870-EC4A-9ACC-CE2E383EA7C1}">
      <dgm:prSet/>
      <dgm:spPr/>
      <dgm:t>
        <a:bodyPr/>
        <a:lstStyle/>
        <a:p>
          <a:endParaRPr lang="en-US" sz="3200"/>
        </a:p>
      </dgm:t>
    </dgm:pt>
    <dgm:pt modelId="{3FCDC35C-8456-344A-A15E-AECF5B6A9802}">
      <dgm:prSet phldrT="[Text]" custT="1"/>
      <dgm:spPr/>
      <dgm:t>
        <a:bodyPr/>
        <a:lstStyle/>
        <a:p>
          <a:r>
            <a:rPr lang="en-US" sz="1050" dirty="0" smtClean="0"/>
            <a:t>Delivery &amp; </a:t>
          </a:r>
          <a:r>
            <a:rPr lang="en-US" sz="1050" dirty="0" err="1" smtClean="0"/>
            <a:t>Commisioning</a:t>
          </a:r>
          <a:endParaRPr lang="en-US" sz="1050" dirty="0"/>
        </a:p>
      </dgm:t>
    </dgm:pt>
    <dgm:pt modelId="{F80FA8FA-DD52-FF43-BC94-254B1963B272}" type="parTrans" cxnId="{CA91E1EB-BAD6-AE45-AF69-CEBA57BA4F6F}">
      <dgm:prSet/>
      <dgm:spPr/>
      <dgm:t>
        <a:bodyPr/>
        <a:lstStyle/>
        <a:p>
          <a:endParaRPr lang="en-US" sz="3200"/>
        </a:p>
      </dgm:t>
    </dgm:pt>
    <dgm:pt modelId="{61633CD2-F5D5-C148-ABA3-87A79AF4F1D8}" type="sibTrans" cxnId="{CA91E1EB-BAD6-AE45-AF69-CEBA57BA4F6F}">
      <dgm:prSet/>
      <dgm:spPr/>
      <dgm:t>
        <a:bodyPr/>
        <a:lstStyle/>
        <a:p>
          <a:endParaRPr lang="en-US" sz="3200"/>
        </a:p>
      </dgm:t>
    </dgm:pt>
    <dgm:pt modelId="{006F1E3A-AEA6-8D42-A7AF-8870438675B2}" type="pres">
      <dgm:prSet presAssocID="{28C7FCDE-8182-5C49-BC4B-2036B455290F}" presName="Name0" presStyleCnt="0">
        <dgm:presLayoutVars>
          <dgm:dir/>
          <dgm:resizeHandles val="exact"/>
        </dgm:presLayoutVars>
      </dgm:prSet>
      <dgm:spPr/>
    </dgm:pt>
    <dgm:pt modelId="{0BE177D5-2035-3542-ABB6-53E265BB52A5}" type="pres">
      <dgm:prSet presAssocID="{28C7FCDE-8182-5C49-BC4B-2036B455290F}" presName="arrow" presStyleLbl="bgShp" presStyleIdx="0" presStyleCnt="1"/>
      <dgm:spPr/>
      <dgm:t>
        <a:bodyPr/>
        <a:lstStyle/>
        <a:p>
          <a:endParaRPr lang="en-US"/>
        </a:p>
      </dgm:t>
    </dgm:pt>
    <dgm:pt modelId="{067D7602-21CC-5E4F-B355-93F86E317831}" type="pres">
      <dgm:prSet presAssocID="{28C7FCDE-8182-5C49-BC4B-2036B455290F}" presName="points" presStyleCnt="0"/>
      <dgm:spPr/>
    </dgm:pt>
    <dgm:pt modelId="{204304C2-B87E-464C-A05C-0290699CB46C}" type="pres">
      <dgm:prSet presAssocID="{F1DA2A4D-37E4-A74A-A743-DDB958BF4E5F}" presName="compositeA" presStyleCnt="0"/>
      <dgm:spPr/>
    </dgm:pt>
    <dgm:pt modelId="{A9CB5836-DCC4-FE49-8F21-0FB9CFEC115E}" type="pres">
      <dgm:prSet presAssocID="{F1DA2A4D-37E4-A74A-A743-DDB958BF4E5F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342587-0C79-6747-86A3-A865C57D606D}" type="pres">
      <dgm:prSet presAssocID="{F1DA2A4D-37E4-A74A-A743-DDB958BF4E5F}" presName="circleA" presStyleLbl="node1" presStyleIdx="0" presStyleCnt="4"/>
      <dgm:spPr/>
    </dgm:pt>
    <dgm:pt modelId="{F05E90F3-4B47-A843-AF3D-B6A8ED642103}" type="pres">
      <dgm:prSet presAssocID="{F1DA2A4D-37E4-A74A-A743-DDB958BF4E5F}" presName="spaceA" presStyleCnt="0"/>
      <dgm:spPr/>
    </dgm:pt>
    <dgm:pt modelId="{2A1A6180-F91D-114F-970A-7C37E859435D}" type="pres">
      <dgm:prSet presAssocID="{1C5F1E4A-46DB-2C48-B09D-0BBD13AE9191}" presName="space" presStyleCnt="0"/>
      <dgm:spPr/>
    </dgm:pt>
    <dgm:pt modelId="{6258CADC-12F7-2D42-9024-40D64C5050B9}" type="pres">
      <dgm:prSet presAssocID="{E2E48918-9539-C64A-A7C9-ACAA604B193F}" presName="compositeB" presStyleCnt="0"/>
      <dgm:spPr/>
    </dgm:pt>
    <dgm:pt modelId="{4EF214BE-BD81-6C42-B321-5355F83F7F3C}" type="pres">
      <dgm:prSet presAssocID="{E2E48918-9539-C64A-A7C9-ACAA604B193F}" presName="textB" presStyleLbl="revTx" presStyleIdx="1" presStyleCnt="4" custLinFactNeighborX="-46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C7B626-1FC3-834F-AF03-05E970A9F0C6}" type="pres">
      <dgm:prSet presAssocID="{E2E48918-9539-C64A-A7C9-ACAA604B193F}" presName="circleB" presStyleLbl="node1" presStyleIdx="1" presStyleCnt="4" custLinFactX="-92303" custLinFactNeighborX="-100000"/>
      <dgm:spPr/>
    </dgm:pt>
    <dgm:pt modelId="{58E9AF60-7409-6D4D-8E18-33814C819713}" type="pres">
      <dgm:prSet presAssocID="{E2E48918-9539-C64A-A7C9-ACAA604B193F}" presName="spaceB" presStyleCnt="0"/>
      <dgm:spPr/>
    </dgm:pt>
    <dgm:pt modelId="{666F07F8-796D-9E4E-8163-B7A170213717}" type="pres">
      <dgm:prSet presAssocID="{DD2ABD7B-2AF0-E644-87DA-4061240345B2}" presName="space" presStyleCnt="0"/>
      <dgm:spPr/>
    </dgm:pt>
    <dgm:pt modelId="{C11C65C7-A601-FE41-B3CD-2FF3EC1511A7}" type="pres">
      <dgm:prSet presAssocID="{91B0428F-B02C-F74A-843D-D836EC041105}" presName="compositeA" presStyleCnt="0"/>
      <dgm:spPr/>
    </dgm:pt>
    <dgm:pt modelId="{DA595F0A-3C25-8247-9893-ED769B27E2B7}" type="pres">
      <dgm:prSet presAssocID="{91B0428F-B02C-F74A-843D-D836EC041105}" presName="textA" presStyleLbl="revTx" presStyleIdx="2" presStyleCnt="4" custLinFactNeighborX="-625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BCBD8D-B72A-D347-A53C-3C3789445046}" type="pres">
      <dgm:prSet presAssocID="{91B0428F-B02C-F74A-843D-D836EC041105}" presName="circleA" presStyleLbl="node1" presStyleIdx="2" presStyleCnt="4" custLinFactX="-163111" custLinFactNeighborX="-200000"/>
      <dgm:spPr/>
    </dgm:pt>
    <dgm:pt modelId="{8394D182-0638-3A4E-A348-17AA9D2BE450}" type="pres">
      <dgm:prSet presAssocID="{91B0428F-B02C-F74A-843D-D836EC041105}" presName="spaceA" presStyleCnt="0"/>
      <dgm:spPr/>
    </dgm:pt>
    <dgm:pt modelId="{19215F16-884C-DD4E-AAEB-C0F44B9D0EAF}" type="pres">
      <dgm:prSet presAssocID="{B06D84B7-79CD-FB42-ACD8-E9846B3FC11B}" presName="space" presStyleCnt="0"/>
      <dgm:spPr/>
    </dgm:pt>
    <dgm:pt modelId="{957127D3-17CC-3644-9BC9-DE1F889C9B16}" type="pres">
      <dgm:prSet presAssocID="{3FCDC35C-8456-344A-A15E-AECF5B6A9802}" presName="compositeB" presStyleCnt="0"/>
      <dgm:spPr/>
    </dgm:pt>
    <dgm:pt modelId="{AD5737CA-CB3C-AA46-971E-9F9CAA02C3D6}" type="pres">
      <dgm:prSet presAssocID="{3FCDC35C-8456-344A-A15E-AECF5B6A9802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9DA74-D4BB-1F4F-AECD-20F3708EC155}" type="pres">
      <dgm:prSet presAssocID="{3FCDC35C-8456-344A-A15E-AECF5B6A9802}" presName="circleB" presStyleLbl="node1" presStyleIdx="3" presStyleCnt="4"/>
      <dgm:spPr/>
    </dgm:pt>
    <dgm:pt modelId="{F088CDDB-1C8D-C745-A1A9-1B178F9D1328}" type="pres">
      <dgm:prSet presAssocID="{3FCDC35C-8456-344A-A15E-AECF5B6A9802}" presName="spaceB" presStyleCnt="0"/>
      <dgm:spPr/>
    </dgm:pt>
  </dgm:ptLst>
  <dgm:cxnLst>
    <dgm:cxn modelId="{AB63BCC4-507B-FB47-A40B-9CD44A9C2C7A}" type="presOf" srcId="{F1DA2A4D-37E4-A74A-A743-DDB958BF4E5F}" destId="{A9CB5836-DCC4-FE49-8F21-0FB9CFEC115E}" srcOrd="0" destOrd="0" presId="urn:microsoft.com/office/officeart/2005/8/layout/hProcess11"/>
    <dgm:cxn modelId="{FDACE6E5-B81E-984B-98E1-D61F3A2C8F4A}" srcId="{28C7FCDE-8182-5C49-BC4B-2036B455290F}" destId="{E2E48918-9539-C64A-A7C9-ACAA604B193F}" srcOrd="1" destOrd="0" parTransId="{482B3912-D494-0749-8C82-0DB39FD06E71}" sibTransId="{DD2ABD7B-2AF0-E644-87DA-4061240345B2}"/>
    <dgm:cxn modelId="{420EA80A-FBBE-F64B-A0CD-2981FE81BEFC}" type="presOf" srcId="{3FCDC35C-8456-344A-A15E-AECF5B6A9802}" destId="{AD5737CA-CB3C-AA46-971E-9F9CAA02C3D6}" srcOrd="0" destOrd="0" presId="urn:microsoft.com/office/officeart/2005/8/layout/hProcess11"/>
    <dgm:cxn modelId="{CA91E1EB-BAD6-AE45-AF69-CEBA57BA4F6F}" srcId="{28C7FCDE-8182-5C49-BC4B-2036B455290F}" destId="{3FCDC35C-8456-344A-A15E-AECF5B6A9802}" srcOrd="3" destOrd="0" parTransId="{F80FA8FA-DD52-FF43-BC94-254B1963B272}" sibTransId="{61633CD2-F5D5-C148-ABA3-87A79AF4F1D8}"/>
    <dgm:cxn modelId="{C6720942-B306-8846-B208-A84C66E859BE}" type="presOf" srcId="{28C7FCDE-8182-5C49-BC4B-2036B455290F}" destId="{006F1E3A-AEA6-8D42-A7AF-8870438675B2}" srcOrd="0" destOrd="0" presId="urn:microsoft.com/office/officeart/2005/8/layout/hProcess11"/>
    <dgm:cxn modelId="{8AE63A71-5870-EC4A-9ACC-CE2E383EA7C1}" srcId="{28C7FCDE-8182-5C49-BC4B-2036B455290F}" destId="{91B0428F-B02C-F74A-843D-D836EC041105}" srcOrd="2" destOrd="0" parTransId="{5A878175-E20D-FE4A-9AE3-39B02E5975A3}" sibTransId="{B06D84B7-79CD-FB42-ACD8-E9846B3FC11B}"/>
    <dgm:cxn modelId="{5C22D017-45F1-D64C-84A9-E13BA7D201FB}" type="presOf" srcId="{E2E48918-9539-C64A-A7C9-ACAA604B193F}" destId="{4EF214BE-BD81-6C42-B321-5355F83F7F3C}" srcOrd="0" destOrd="0" presId="urn:microsoft.com/office/officeart/2005/8/layout/hProcess11"/>
    <dgm:cxn modelId="{BD30285C-5F40-1948-A678-77B9C52FE58B}" srcId="{28C7FCDE-8182-5C49-BC4B-2036B455290F}" destId="{F1DA2A4D-37E4-A74A-A743-DDB958BF4E5F}" srcOrd="0" destOrd="0" parTransId="{2C367088-BAA7-CD44-8FED-3AA96E8E22D1}" sibTransId="{1C5F1E4A-46DB-2C48-B09D-0BBD13AE9191}"/>
    <dgm:cxn modelId="{A3252FDD-DE61-4443-A138-42039BD876ED}" type="presOf" srcId="{91B0428F-B02C-F74A-843D-D836EC041105}" destId="{DA595F0A-3C25-8247-9893-ED769B27E2B7}" srcOrd="0" destOrd="0" presId="urn:microsoft.com/office/officeart/2005/8/layout/hProcess11"/>
    <dgm:cxn modelId="{FA7C8F38-1930-D64E-911B-D165F17A82D4}" type="presParOf" srcId="{006F1E3A-AEA6-8D42-A7AF-8870438675B2}" destId="{0BE177D5-2035-3542-ABB6-53E265BB52A5}" srcOrd="0" destOrd="0" presId="urn:microsoft.com/office/officeart/2005/8/layout/hProcess11"/>
    <dgm:cxn modelId="{A49703A2-216D-EC4A-B6BC-F057B12F1239}" type="presParOf" srcId="{006F1E3A-AEA6-8D42-A7AF-8870438675B2}" destId="{067D7602-21CC-5E4F-B355-93F86E317831}" srcOrd="1" destOrd="0" presId="urn:microsoft.com/office/officeart/2005/8/layout/hProcess11"/>
    <dgm:cxn modelId="{EF936066-49F6-3145-AB51-71E6344AE26E}" type="presParOf" srcId="{067D7602-21CC-5E4F-B355-93F86E317831}" destId="{204304C2-B87E-464C-A05C-0290699CB46C}" srcOrd="0" destOrd="0" presId="urn:microsoft.com/office/officeart/2005/8/layout/hProcess11"/>
    <dgm:cxn modelId="{44B97801-1701-CA4E-B501-7B81B3BC1FEB}" type="presParOf" srcId="{204304C2-B87E-464C-A05C-0290699CB46C}" destId="{A9CB5836-DCC4-FE49-8F21-0FB9CFEC115E}" srcOrd="0" destOrd="0" presId="urn:microsoft.com/office/officeart/2005/8/layout/hProcess11"/>
    <dgm:cxn modelId="{14E29ADE-8ACA-9C43-BC13-AAFE987691CF}" type="presParOf" srcId="{204304C2-B87E-464C-A05C-0290699CB46C}" destId="{0F342587-0C79-6747-86A3-A865C57D606D}" srcOrd="1" destOrd="0" presId="urn:microsoft.com/office/officeart/2005/8/layout/hProcess11"/>
    <dgm:cxn modelId="{58FF6FC7-E6DB-EB4D-A7E5-723FB7105C14}" type="presParOf" srcId="{204304C2-B87E-464C-A05C-0290699CB46C}" destId="{F05E90F3-4B47-A843-AF3D-B6A8ED642103}" srcOrd="2" destOrd="0" presId="urn:microsoft.com/office/officeart/2005/8/layout/hProcess11"/>
    <dgm:cxn modelId="{230C8BE8-6597-F14C-8210-F0B6DF7CE11D}" type="presParOf" srcId="{067D7602-21CC-5E4F-B355-93F86E317831}" destId="{2A1A6180-F91D-114F-970A-7C37E859435D}" srcOrd="1" destOrd="0" presId="urn:microsoft.com/office/officeart/2005/8/layout/hProcess11"/>
    <dgm:cxn modelId="{F2FB3836-B88A-764F-A551-CB1884680C37}" type="presParOf" srcId="{067D7602-21CC-5E4F-B355-93F86E317831}" destId="{6258CADC-12F7-2D42-9024-40D64C5050B9}" srcOrd="2" destOrd="0" presId="urn:microsoft.com/office/officeart/2005/8/layout/hProcess11"/>
    <dgm:cxn modelId="{A35F3BD0-DCEB-354D-9BEB-5CCDCF86BDA2}" type="presParOf" srcId="{6258CADC-12F7-2D42-9024-40D64C5050B9}" destId="{4EF214BE-BD81-6C42-B321-5355F83F7F3C}" srcOrd="0" destOrd="0" presId="urn:microsoft.com/office/officeart/2005/8/layout/hProcess11"/>
    <dgm:cxn modelId="{5176FDDE-3BCC-934E-93B4-BD77D28DE9F4}" type="presParOf" srcId="{6258CADC-12F7-2D42-9024-40D64C5050B9}" destId="{B6C7B626-1FC3-834F-AF03-05E970A9F0C6}" srcOrd="1" destOrd="0" presId="urn:microsoft.com/office/officeart/2005/8/layout/hProcess11"/>
    <dgm:cxn modelId="{08D2153C-7EC6-844F-BBDA-3D9C22EA3DFA}" type="presParOf" srcId="{6258CADC-12F7-2D42-9024-40D64C5050B9}" destId="{58E9AF60-7409-6D4D-8E18-33814C819713}" srcOrd="2" destOrd="0" presId="urn:microsoft.com/office/officeart/2005/8/layout/hProcess11"/>
    <dgm:cxn modelId="{5C244A8A-B1D7-EA41-8196-CB4C63E43372}" type="presParOf" srcId="{067D7602-21CC-5E4F-B355-93F86E317831}" destId="{666F07F8-796D-9E4E-8163-B7A170213717}" srcOrd="3" destOrd="0" presId="urn:microsoft.com/office/officeart/2005/8/layout/hProcess11"/>
    <dgm:cxn modelId="{17DC8DA1-AA71-A942-AC0F-40B603AE3AE0}" type="presParOf" srcId="{067D7602-21CC-5E4F-B355-93F86E317831}" destId="{C11C65C7-A601-FE41-B3CD-2FF3EC1511A7}" srcOrd="4" destOrd="0" presId="urn:microsoft.com/office/officeart/2005/8/layout/hProcess11"/>
    <dgm:cxn modelId="{8D05E316-0E9A-7D4B-9862-555E49EC32D8}" type="presParOf" srcId="{C11C65C7-A601-FE41-B3CD-2FF3EC1511A7}" destId="{DA595F0A-3C25-8247-9893-ED769B27E2B7}" srcOrd="0" destOrd="0" presId="urn:microsoft.com/office/officeart/2005/8/layout/hProcess11"/>
    <dgm:cxn modelId="{43AD0F12-FDEA-854B-8FC1-B1CF625E9106}" type="presParOf" srcId="{C11C65C7-A601-FE41-B3CD-2FF3EC1511A7}" destId="{F2BCBD8D-B72A-D347-A53C-3C3789445046}" srcOrd="1" destOrd="0" presId="urn:microsoft.com/office/officeart/2005/8/layout/hProcess11"/>
    <dgm:cxn modelId="{69CC1102-6597-794E-B866-1B669FFBFC9E}" type="presParOf" srcId="{C11C65C7-A601-FE41-B3CD-2FF3EC1511A7}" destId="{8394D182-0638-3A4E-A348-17AA9D2BE450}" srcOrd="2" destOrd="0" presId="urn:microsoft.com/office/officeart/2005/8/layout/hProcess11"/>
    <dgm:cxn modelId="{887FCCD5-716C-7E4A-B1C1-C8F74A8CF314}" type="presParOf" srcId="{067D7602-21CC-5E4F-B355-93F86E317831}" destId="{19215F16-884C-DD4E-AAEB-C0F44B9D0EAF}" srcOrd="5" destOrd="0" presId="urn:microsoft.com/office/officeart/2005/8/layout/hProcess11"/>
    <dgm:cxn modelId="{94BFD499-2391-434C-B047-0E49230D68A5}" type="presParOf" srcId="{067D7602-21CC-5E4F-B355-93F86E317831}" destId="{957127D3-17CC-3644-9BC9-DE1F889C9B16}" srcOrd="6" destOrd="0" presId="urn:microsoft.com/office/officeart/2005/8/layout/hProcess11"/>
    <dgm:cxn modelId="{1711CCED-67BB-F743-B74A-28188CDCA1FA}" type="presParOf" srcId="{957127D3-17CC-3644-9BC9-DE1F889C9B16}" destId="{AD5737CA-CB3C-AA46-971E-9F9CAA02C3D6}" srcOrd="0" destOrd="0" presId="urn:microsoft.com/office/officeart/2005/8/layout/hProcess11"/>
    <dgm:cxn modelId="{7FE78FA2-E312-A144-A858-CF9B7433D5F6}" type="presParOf" srcId="{957127D3-17CC-3644-9BC9-DE1F889C9B16}" destId="{8199DA74-D4BB-1F4F-AECD-20F3708EC155}" srcOrd="1" destOrd="0" presId="urn:microsoft.com/office/officeart/2005/8/layout/hProcess11"/>
    <dgm:cxn modelId="{CB705595-C8E3-1646-96B9-D7D5B86BB478}" type="presParOf" srcId="{957127D3-17CC-3644-9BC9-DE1F889C9B16}" destId="{F088CDDB-1C8D-C745-A1A9-1B178F9D132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177D5-2035-3542-ABB6-53E265BB52A5}">
      <dsp:nvSpPr>
        <dsp:cNvPr id="0" name=""/>
        <dsp:cNvSpPr/>
      </dsp:nvSpPr>
      <dsp:spPr>
        <a:xfrm>
          <a:off x="0" y="371973"/>
          <a:ext cx="8363272" cy="495964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CB5836-DCC4-FE49-8F21-0FB9CFEC115E}">
      <dsp:nvSpPr>
        <dsp:cNvPr id="0" name=""/>
        <dsp:cNvSpPr/>
      </dsp:nvSpPr>
      <dsp:spPr>
        <a:xfrm>
          <a:off x="2067" y="0"/>
          <a:ext cx="1203649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2018</a:t>
          </a:r>
          <a:endParaRPr lang="en-US" sz="1700" kern="1200" dirty="0"/>
        </a:p>
      </dsp:txBody>
      <dsp:txXfrm>
        <a:off x="2067" y="0"/>
        <a:ext cx="1203649" cy="495964"/>
      </dsp:txXfrm>
    </dsp:sp>
    <dsp:sp modelId="{0F342587-0C79-6747-86A3-A865C57D606D}">
      <dsp:nvSpPr>
        <dsp:cNvPr id="0" name=""/>
        <dsp:cNvSpPr/>
      </dsp:nvSpPr>
      <dsp:spPr>
        <a:xfrm>
          <a:off x="541896" y="557960"/>
          <a:ext cx="123991" cy="1239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214BE-BD81-6C42-B321-5355F83F7F3C}">
      <dsp:nvSpPr>
        <dsp:cNvPr id="0" name=""/>
        <dsp:cNvSpPr/>
      </dsp:nvSpPr>
      <dsp:spPr>
        <a:xfrm>
          <a:off x="1265899" y="743947"/>
          <a:ext cx="1203649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2019</a:t>
          </a:r>
          <a:endParaRPr lang="en-US" sz="1700" kern="1200" dirty="0"/>
        </a:p>
      </dsp:txBody>
      <dsp:txXfrm>
        <a:off x="1265899" y="743947"/>
        <a:ext cx="1203649" cy="495964"/>
      </dsp:txXfrm>
    </dsp:sp>
    <dsp:sp modelId="{B6C7B626-1FC3-834F-AF03-05E970A9F0C6}">
      <dsp:nvSpPr>
        <dsp:cNvPr id="0" name=""/>
        <dsp:cNvSpPr/>
      </dsp:nvSpPr>
      <dsp:spPr>
        <a:xfrm>
          <a:off x="1805728" y="557960"/>
          <a:ext cx="123991" cy="1239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595F0A-3C25-8247-9893-ED769B27E2B7}">
      <dsp:nvSpPr>
        <dsp:cNvPr id="0" name=""/>
        <dsp:cNvSpPr/>
      </dsp:nvSpPr>
      <dsp:spPr>
        <a:xfrm>
          <a:off x="2529731" y="0"/>
          <a:ext cx="1203649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2020</a:t>
          </a:r>
          <a:endParaRPr lang="en-US" sz="1700" kern="1200" dirty="0"/>
        </a:p>
      </dsp:txBody>
      <dsp:txXfrm>
        <a:off x="2529731" y="0"/>
        <a:ext cx="1203649" cy="495964"/>
      </dsp:txXfrm>
    </dsp:sp>
    <dsp:sp modelId="{F2BCBD8D-B72A-D347-A53C-3C3789445046}">
      <dsp:nvSpPr>
        <dsp:cNvPr id="0" name=""/>
        <dsp:cNvSpPr/>
      </dsp:nvSpPr>
      <dsp:spPr>
        <a:xfrm>
          <a:off x="3069560" y="557960"/>
          <a:ext cx="123991" cy="1239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5737CA-CB3C-AA46-971E-9F9CAA02C3D6}">
      <dsp:nvSpPr>
        <dsp:cNvPr id="0" name=""/>
        <dsp:cNvSpPr/>
      </dsp:nvSpPr>
      <dsp:spPr>
        <a:xfrm>
          <a:off x="3793563" y="743947"/>
          <a:ext cx="1203649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2021</a:t>
          </a:r>
          <a:endParaRPr lang="en-US" sz="1700" kern="1200" dirty="0"/>
        </a:p>
      </dsp:txBody>
      <dsp:txXfrm>
        <a:off x="3793563" y="743947"/>
        <a:ext cx="1203649" cy="495964"/>
      </dsp:txXfrm>
    </dsp:sp>
    <dsp:sp modelId="{8199DA74-D4BB-1F4F-AECD-20F3708EC155}">
      <dsp:nvSpPr>
        <dsp:cNvPr id="0" name=""/>
        <dsp:cNvSpPr/>
      </dsp:nvSpPr>
      <dsp:spPr>
        <a:xfrm>
          <a:off x="4333392" y="557960"/>
          <a:ext cx="123991" cy="1239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582050-5D8B-E74F-927A-11230862E1B0}">
      <dsp:nvSpPr>
        <dsp:cNvPr id="0" name=""/>
        <dsp:cNvSpPr/>
      </dsp:nvSpPr>
      <dsp:spPr>
        <a:xfrm>
          <a:off x="5057395" y="0"/>
          <a:ext cx="1203649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2022</a:t>
          </a:r>
          <a:endParaRPr lang="en-US" sz="1700" kern="1200" dirty="0"/>
        </a:p>
      </dsp:txBody>
      <dsp:txXfrm>
        <a:off x="5057395" y="0"/>
        <a:ext cx="1203649" cy="495964"/>
      </dsp:txXfrm>
    </dsp:sp>
    <dsp:sp modelId="{344067E5-D9AE-9544-B56B-6FBB54FAB6B6}">
      <dsp:nvSpPr>
        <dsp:cNvPr id="0" name=""/>
        <dsp:cNvSpPr/>
      </dsp:nvSpPr>
      <dsp:spPr>
        <a:xfrm>
          <a:off x="5597224" y="557960"/>
          <a:ext cx="123991" cy="1239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51DC35-92A9-524C-A045-4017EA1E8139}">
      <dsp:nvSpPr>
        <dsp:cNvPr id="0" name=""/>
        <dsp:cNvSpPr/>
      </dsp:nvSpPr>
      <dsp:spPr>
        <a:xfrm>
          <a:off x="6321227" y="743947"/>
          <a:ext cx="1203649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2023</a:t>
          </a:r>
          <a:endParaRPr lang="en-US" sz="1700" kern="1200" dirty="0"/>
        </a:p>
      </dsp:txBody>
      <dsp:txXfrm>
        <a:off x="6321227" y="743947"/>
        <a:ext cx="1203649" cy="495964"/>
      </dsp:txXfrm>
    </dsp:sp>
    <dsp:sp modelId="{A3AB49BE-DD4B-1744-B17F-BF0DD19D0D2E}">
      <dsp:nvSpPr>
        <dsp:cNvPr id="0" name=""/>
        <dsp:cNvSpPr/>
      </dsp:nvSpPr>
      <dsp:spPr>
        <a:xfrm>
          <a:off x="6861057" y="557960"/>
          <a:ext cx="123991" cy="12399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177D5-2035-3542-ABB6-53E265BB52A5}">
      <dsp:nvSpPr>
        <dsp:cNvPr id="0" name=""/>
        <dsp:cNvSpPr/>
      </dsp:nvSpPr>
      <dsp:spPr>
        <a:xfrm>
          <a:off x="0" y="371973"/>
          <a:ext cx="5045732" cy="49596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CB5836-DCC4-FE49-8F21-0FB9CFEC115E}">
      <dsp:nvSpPr>
        <dsp:cNvPr id="0" name=""/>
        <dsp:cNvSpPr/>
      </dsp:nvSpPr>
      <dsp:spPr>
        <a:xfrm>
          <a:off x="2272" y="0"/>
          <a:ext cx="1093159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Specifications</a:t>
          </a:r>
          <a:endParaRPr lang="en-US" sz="1100" kern="1200" dirty="0"/>
        </a:p>
      </dsp:txBody>
      <dsp:txXfrm>
        <a:off x="2272" y="0"/>
        <a:ext cx="1093159" cy="495964"/>
      </dsp:txXfrm>
    </dsp:sp>
    <dsp:sp modelId="{0F342587-0C79-6747-86A3-A865C57D606D}">
      <dsp:nvSpPr>
        <dsp:cNvPr id="0" name=""/>
        <dsp:cNvSpPr/>
      </dsp:nvSpPr>
      <dsp:spPr>
        <a:xfrm>
          <a:off x="486857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214BE-BD81-6C42-B321-5355F83F7F3C}">
      <dsp:nvSpPr>
        <dsp:cNvPr id="0" name=""/>
        <dsp:cNvSpPr/>
      </dsp:nvSpPr>
      <dsp:spPr>
        <a:xfrm>
          <a:off x="640229" y="743947"/>
          <a:ext cx="1093159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Procurement</a:t>
          </a:r>
          <a:endParaRPr lang="en-US" sz="1100" kern="1200" dirty="0"/>
        </a:p>
      </dsp:txBody>
      <dsp:txXfrm>
        <a:off x="640229" y="743947"/>
        <a:ext cx="1093159" cy="495964"/>
      </dsp:txXfrm>
    </dsp:sp>
    <dsp:sp modelId="{B6C7B626-1FC3-834F-AF03-05E970A9F0C6}">
      <dsp:nvSpPr>
        <dsp:cNvPr id="0" name=""/>
        <dsp:cNvSpPr/>
      </dsp:nvSpPr>
      <dsp:spPr>
        <a:xfrm>
          <a:off x="1105316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595F0A-3C25-8247-9893-ED769B27E2B7}">
      <dsp:nvSpPr>
        <dsp:cNvPr id="0" name=""/>
        <dsp:cNvSpPr/>
      </dsp:nvSpPr>
      <dsp:spPr>
        <a:xfrm>
          <a:off x="1288276" y="0"/>
          <a:ext cx="1093159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Construction</a:t>
          </a:r>
          <a:endParaRPr lang="en-US" sz="1100" kern="1200" dirty="0"/>
        </a:p>
      </dsp:txBody>
      <dsp:txXfrm>
        <a:off x="1288276" y="0"/>
        <a:ext cx="1093159" cy="495964"/>
      </dsp:txXfrm>
    </dsp:sp>
    <dsp:sp modelId="{F2BCBD8D-B72A-D347-A53C-3C3789445046}">
      <dsp:nvSpPr>
        <dsp:cNvPr id="0" name=""/>
        <dsp:cNvSpPr/>
      </dsp:nvSpPr>
      <dsp:spPr>
        <a:xfrm>
          <a:off x="1733364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5737CA-CB3C-AA46-971E-9F9CAA02C3D6}">
      <dsp:nvSpPr>
        <dsp:cNvPr id="0" name=""/>
        <dsp:cNvSpPr/>
      </dsp:nvSpPr>
      <dsp:spPr>
        <a:xfrm>
          <a:off x="3445726" y="743947"/>
          <a:ext cx="1093159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Delivery &amp; </a:t>
          </a:r>
          <a:r>
            <a:rPr lang="en-US" sz="1100" kern="1200" smtClean="0"/>
            <a:t>Commisioning</a:t>
          </a:r>
          <a:endParaRPr lang="en-US" sz="1100" kern="1200" dirty="0"/>
        </a:p>
      </dsp:txBody>
      <dsp:txXfrm>
        <a:off x="3445726" y="743947"/>
        <a:ext cx="1093159" cy="495964"/>
      </dsp:txXfrm>
    </dsp:sp>
    <dsp:sp modelId="{8199DA74-D4BB-1F4F-AECD-20F3708EC155}">
      <dsp:nvSpPr>
        <dsp:cNvPr id="0" name=""/>
        <dsp:cNvSpPr/>
      </dsp:nvSpPr>
      <dsp:spPr>
        <a:xfrm>
          <a:off x="3930310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177D5-2035-3542-ABB6-53E265BB52A5}">
      <dsp:nvSpPr>
        <dsp:cNvPr id="0" name=""/>
        <dsp:cNvSpPr/>
      </dsp:nvSpPr>
      <dsp:spPr>
        <a:xfrm>
          <a:off x="0" y="371973"/>
          <a:ext cx="5400600" cy="49596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CB5836-DCC4-FE49-8F21-0FB9CFEC115E}">
      <dsp:nvSpPr>
        <dsp:cNvPr id="0" name=""/>
        <dsp:cNvSpPr/>
      </dsp:nvSpPr>
      <dsp:spPr>
        <a:xfrm>
          <a:off x="2432" y="0"/>
          <a:ext cx="1170042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Specifications</a:t>
          </a:r>
          <a:endParaRPr lang="en-US" sz="1100" kern="1200" dirty="0"/>
        </a:p>
      </dsp:txBody>
      <dsp:txXfrm>
        <a:off x="2432" y="0"/>
        <a:ext cx="1170042" cy="495964"/>
      </dsp:txXfrm>
    </dsp:sp>
    <dsp:sp modelId="{0F342587-0C79-6747-86A3-A865C57D606D}">
      <dsp:nvSpPr>
        <dsp:cNvPr id="0" name=""/>
        <dsp:cNvSpPr/>
      </dsp:nvSpPr>
      <dsp:spPr>
        <a:xfrm>
          <a:off x="525458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214BE-BD81-6C42-B321-5355F83F7F3C}">
      <dsp:nvSpPr>
        <dsp:cNvPr id="0" name=""/>
        <dsp:cNvSpPr/>
      </dsp:nvSpPr>
      <dsp:spPr>
        <a:xfrm>
          <a:off x="685257" y="743947"/>
          <a:ext cx="1170042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Procurement</a:t>
          </a:r>
          <a:endParaRPr lang="en-US" sz="1100" kern="1200" dirty="0"/>
        </a:p>
      </dsp:txBody>
      <dsp:txXfrm>
        <a:off x="685257" y="743947"/>
        <a:ext cx="1170042" cy="495964"/>
      </dsp:txXfrm>
    </dsp:sp>
    <dsp:sp modelId="{B6C7B626-1FC3-834F-AF03-05E970A9F0C6}">
      <dsp:nvSpPr>
        <dsp:cNvPr id="0" name=""/>
        <dsp:cNvSpPr/>
      </dsp:nvSpPr>
      <dsp:spPr>
        <a:xfrm>
          <a:off x="1224644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595F0A-3C25-8247-9893-ED769B27E2B7}">
      <dsp:nvSpPr>
        <dsp:cNvPr id="0" name=""/>
        <dsp:cNvSpPr/>
      </dsp:nvSpPr>
      <dsp:spPr>
        <a:xfrm>
          <a:off x="1378881" y="0"/>
          <a:ext cx="1170042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Construction</a:t>
          </a:r>
          <a:endParaRPr lang="en-US" sz="1100" kern="1200" dirty="0"/>
        </a:p>
      </dsp:txBody>
      <dsp:txXfrm>
        <a:off x="1378881" y="0"/>
        <a:ext cx="1170042" cy="495964"/>
      </dsp:txXfrm>
    </dsp:sp>
    <dsp:sp modelId="{F2BCBD8D-B72A-D347-A53C-3C3789445046}">
      <dsp:nvSpPr>
        <dsp:cNvPr id="0" name=""/>
        <dsp:cNvSpPr/>
      </dsp:nvSpPr>
      <dsp:spPr>
        <a:xfrm>
          <a:off x="1933418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5737CA-CB3C-AA46-971E-9F9CAA02C3D6}">
      <dsp:nvSpPr>
        <dsp:cNvPr id="0" name=""/>
        <dsp:cNvSpPr/>
      </dsp:nvSpPr>
      <dsp:spPr>
        <a:xfrm>
          <a:off x="3688065" y="743947"/>
          <a:ext cx="1170042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Delivery &amp; </a:t>
          </a:r>
          <a:r>
            <a:rPr lang="en-US" sz="1100" kern="1200" smtClean="0"/>
            <a:t>Commisioning</a:t>
          </a:r>
          <a:endParaRPr lang="en-US" sz="1100" kern="1200" dirty="0"/>
        </a:p>
      </dsp:txBody>
      <dsp:txXfrm>
        <a:off x="3688065" y="743947"/>
        <a:ext cx="1170042" cy="495964"/>
      </dsp:txXfrm>
    </dsp:sp>
    <dsp:sp modelId="{8199DA74-D4BB-1F4F-AECD-20F3708EC155}">
      <dsp:nvSpPr>
        <dsp:cNvPr id="0" name=""/>
        <dsp:cNvSpPr/>
      </dsp:nvSpPr>
      <dsp:spPr>
        <a:xfrm>
          <a:off x="4211090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177D5-2035-3542-ABB6-53E265BB52A5}">
      <dsp:nvSpPr>
        <dsp:cNvPr id="0" name=""/>
        <dsp:cNvSpPr/>
      </dsp:nvSpPr>
      <dsp:spPr>
        <a:xfrm>
          <a:off x="0" y="371973"/>
          <a:ext cx="2952329" cy="495964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CB5836-DCC4-FE49-8F21-0FB9CFEC115E}">
      <dsp:nvSpPr>
        <dsp:cNvPr id="0" name=""/>
        <dsp:cNvSpPr/>
      </dsp:nvSpPr>
      <dsp:spPr>
        <a:xfrm>
          <a:off x="1329" y="0"/>
          <a:ext cx="639623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Specifications</a:t>
          </a:r>
          <a:endParaRPr lang="en-US" sz="1050" kern="1200" dirty="0"/>
        </a:p>
      </dsp:txBody>
      <dsp:txXfrm>
        <a:off x="1329" y="0"/>
        <a:ext cx="639623" cy="495964"/>
      </dsp:txXfrm>
    </dsp:sp>
    <dsp:sp modelId="{0F342587-0C79-6747-86A3-A865C57D606D}">
      <dsp:nvSpPr>
        <dsp:cNvPr id="0" name=""/>
        <dsp:cNvSpPr/>
      </dsp:nvSpPr>
      <dsp:spPr>
        <a:xfrm>
          <a:off x="259145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214BE-BD81-6C42-B321-5355F83F7F3C}">
      <dsp:nvSpPr>
        <dsp:cNvPr id="0" name=""/>
        <dsp:cNvSpPr/>
      </dsp:nvSpPr>
      <dsp:spPr>
        <a:xfrm>
          <a:off x="374607" y="743947"/>
          <a:ext cx="639623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Procurement</a:t>
          </a:r>
          <a:endParaRPr lang="en-US" sz="1050" kern="1200" dirty="0"/>
        </a:p>
      </dsp:txBody>
      <dsp:txXfrm>
        <a:off x="374607" y="743947"/>
        <a:ext cx="639623" cy="495964"/>
      </dsp:txXfrm>
    </dsp:sp>
    <dsp:sp modelId="{B6C7B626-1FC3-834F-AF03-05E970A9F0C6}">
      <dsp:nvSpPr>
        <dsp:cNvPr id="0" name=""/>
        <dsp:cNvSpPr/>
      </dsp:nvSpPr>
      <dsp:spPr>
        <a:xfrm>
          <a:off x="692311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595F0A-3C25-8247-9893-ED769B27E2B7}">
      <dsp:nvSpPr>
        <dsp:cNvPr id="0" name=""/>
        <dsp:cNvSpPr/>
      </dsp:nvSpPr>
      <dsp:spPr>
        <a:xfrm>
          <a:off x="944556" y="0"/>
          <a:ext cx="639623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Construction</a:t>
          </a:r>
          <a:endParaRPr lang="en-US" sz="1050" kern="1200" dirty="0"/>
        </a:p>
      </dsp:txBody>
      <dsp:txXfrm>
        <a:off x="944556" y="0"/>
        <a:ext cx="639623" cy="495964"/>
      </dsp:txXfrm>
    </dsp:sp>
    <dsp:sp modelId="{F2BCBD8D-B72A-D347-A53C-3C3789445046}">
      <dsp:nvSpPr>
        <dsp:cNvPr id="0" name=""/>
        <dsp:cNvSpPr/>
      </dsp:nvSpPr>
      <dsp:spPr>
        <a:xfrm>
          <a:off x="1152128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5737CA-CB3C-AA46-971E-9F9CAA02C3D6}">
      <dsp:nvSpPr>
        <dsp:cNvPr id="0" name=""/>
        <dsp:cNvSpPr/>
      </dsp:nvSpPr>
      <dsp:spPr>
        <a:xfrm>
          <a:off x="2016143" y="743947"/>
          <a:ext cx="639623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Delivery &amp; </a:t>
          </a:r>
          <a:r>
            <a:rPr lang="en-US" sz="1050" kern="1200" smtClean="0"/>
            <a:t>Commisioning</a:t>
          </a:r>
          <a:endParaRPr lang="en-US" sz="1050" kern="1200" dirty="0"/>
        </a:p>
      </dsp:txBody>
      <dsp:txXfrm>
        <a:off x="2016143" y="743947"/>
        <a:ext cx="639623" cy="495964"/>
      </dsp:txXfrm>
    </dsp:sp>
    <dsp:sp modelId="{8199DA74-D4BB-1F4F-AECD-20F3708EC155}">
      <dsp:nvSpPr>
        <dsp:cNvPr id="0" name=""/>
        <dsp:cNvSpPr/>
      </dsp:nvSpPr>
      <dsp:spPr>
        <a:xfrm>
          <a:off x="2273959" y="557960"/>
          <a:ext cx="123991" cy="12399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177D5-2035-3542-ABB6-53E265BB52A5}">
      <dsp:nvSpPr>
        <dsp:cNvPr id="0" name=""/>
        <dsp:cNvSpPr/>
      </dsp:nvSpPr>
      <dsp:spPr>
        <a:xfrm>
          <a:off x="0" y="371973"/>
          <a:ext cx="4357498" cy="495964"/>
        </a:xfrm>
        <a:prstGeom prst="notched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CB5836-DCC4-FE49-8F21-0FB9CFEC115E}">
      <dsp:nvSpPr>
        <dsp:cNvPr id="0" name=""/>
        <dsp:cNvSpPr/>
      </dsp:nvSpPr>
      <dsp:spPr>
        <a:xfrm>
          <a:off x="1962" y="0"/>
          <a:ext cx="944053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Specifications</a:t>
          </a:r>
          <a:endParaRPr lang="en-US" sz="1050" kern="1200" dirty="0"/>
        </a:p>
      </dsp:txBody>
      <dsp:txXfrm>
        <a:off x="1962" y="0"/>
        <a:ext cx="944053" cy="495964"/>
      </dsp:txXfrm>
    </dsp:sp>
    <dsp:sp modelId="{0F342587-0C79-6747-86A3-A865C57D606D}">
      <dsp:nvSpPr>
        <dsp:cNvPr id="0" name=""/>
        <dsp:cNvSpPr/>
      </dsp:nvSpPr>
      <dsp:spPr>
        <a:xfrm>
          <a:off x="411994" y="557960"/>
          <a:ext cx="123991" cy="1239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EF214BE-BD81-6C42-B321-5355F83F7F3C}">
      <dsp:nvSpPr>
        <dsp:cNvPr id="0" name=""/>
        <dsp:cNvSpPr/>
      </dsp:nvSpPr>
      <dsp:spPr>
        <a:xfrm>
          <a:off x="552903" y="743947"/>
          <a:ext cx="944053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Procurement</a:t>
          </a:r>
          <a:endParaRPr lang="en-US" sz="1050" kern="1200" dirty="0"/>
        </a:p>
      </dsp:txBody>
      <dsp:txXfrm>
        <a:off x="552903" y="743947"/>
        <a:ext cx="944053" cy="495964"/>
      </dsp:txXfrm>
    </dsp:sp>
    <dsp:sp modelId="{B6C7B626-1FC3-834F-AF03-05E970A9F0C6}">
      <dsp:nvSpPr>
        <dsp:cNvPr id="0" name=""/>
        <dsp:cNvSpPr/>
      </dsp:nvSpPr>
      <dsp:spPr>
        <a:xfrm>
          <a:off x="1164811" y="557960"/>
          <a:ext cx="123991" cy="1239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A595F0A-3C25-8247-9893-ED769B27E2B7}">
      <dsp:nvSpPr>
        <dsp:cNvPr id="0" name=""/>
        <dsp:cNvSpPr/>
      </dsp:nvSpPr>
      <dsp:spPr>
        <a:xfrm>
          <a:off x="1394120" y="0"/>
          <a:ext cx="944053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Construction</a:t>
          </a:r>
          <a:endParaRPr lang="en-US" sz="1050" kern="1200" dirty="0"/>
        </a:p>
      </dsp:txBody>
      <dsp:txXfrm>
        <a:off x="1394120" y="0"/>
        <a:ext cx="944053" cy="495964"/>
      </dsp:txXfrm>
    </dsp:sp>
    <dsp:sp modelId="{F2BCBD8D-B72A-D347-A53C-3C3789445046}">
      <dsp:nvSpPr>
        <dsp:cNvPr id="0" name=""/>
        <dsp:cNvSpPr/>
      </dsp:nvSpPr>
      <dsp:spPr>
        <a:xfrm>
          <a:off x="1944280" y="557960"/>
          <a:ext cx="123991" cy="1239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5737CA-CB3C-AA46-971E-9F9CAA02C3D6}">
      <dsp:nvSpPr>
        <dsp:cNvPr id="0" name=""/>
        <dsp:cNvSpPr/>
      </dsp:nvSpPr>
      <dsp:spPr>
        <a:xfrm>
          <a:off x="2975731" y="743947"/>
          <a:ext cx="944053" cy="495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/>
            <a:t>Delivery &amp; </a:t>
          </a:r>
          <a:r>
            <a:rPr lang="en-US" sz="1050" kern="1200" dirty="0" err="1" smtClean="0"/>
            <a:t>Commisioning</a:t>
          </a:r>
          <a:endParaRPr lang="en-US" sz="1050" kern="1200" dirty="0"/>
        </a:p>
      </dsp:txBody>
      <dsp:txXfrm>
        <a:off x="2975731" y="743947"/>
        <a:ext cx="944053" cy="495964"/>
      </dsp:txXfrm>
    </dsp:sp>
    <dsp:sp modelId="{8199DA74-D4BB-1F4F-AECD-20F3708EC155}">
      <dsp:nvSpPr>
        <dsp:cNvPr id="0" name=""/>
        <dsp:cNvSpPr/>
      </dsp:nvSpPr>
      <dsp:spPr>
        <a:xfrm>
          <a:off x="3385762" y="557960"/>
          <a:ext cx="123991" cy="12399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2018-03-05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7721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6416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547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8909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40307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7289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49181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05/03/2018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05/03/2018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05/03/2018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05/03/2018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1110C-50C5-3242-B120-743828EC6473}" type="datetimeFigureOut">
              <a:rPr lang="en-US" smtClean="0"/>
              <a:t>3/5/18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39F1E-2A30-BF4C-8D54-625AB453B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4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05/03/2018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mlz-garching.de/englisch/instruments-und-labs/sample-environment/magnetic-fields.html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diagramQuickStyle" Target="../diagrams/quickStyle2.xml"/><Relationship Id="rId20" Type="http://schemas.openxmlformats.org/officeDocument/2006/relationships/diagramColors" Target="../diagrams/colors4.xml"/><Relationship Id="rId21" Type="http://schemas.microsoft.com/office/2007/relationships/diagramDrawing" Target="../diagrams/drawing4.xml"/><Relationship Id="rId22" Type="http://schemas.openxmlformats.org/officeDocument/2006/relationships/diagramData" Target="../diagrams/data5.xml"/><Relationship Id="rId23" Type="http://schemas.openxmlformats.org/officeDocument/2006/relationships/diagramLayout" Target="../diagrams/layout5.xml"/><Relationship Id="rId24" Type="http://schemas.openxmlformats.org/officeDocument/2006/relationships/diagramQuickStyle" Target="../diagrams/quickStyle5.xml"/><Relationship Id="rId25" Type="http://schemas.openxmlformats.org/officeDocument/2006/relationships/diagramColors" Target="../diagrams/colors5.xml"/><Relationship Id="rId26" Type="http://schemas.microsoft.com/office/2007/relationships/diagramDrawing" Target="../diagrams/drawing5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2" Type="http://schemas.openxmlformats.org/officeDocument/2006/relationships/diagramData" Target="../diagrams/data3.xml"/><Relationship Id="rId13" Type="http://schemas.openxmlformats.org/officeDocument/2006/relationships/diagramLayout" Target="../diagrams/layout3.xml"/><Relationship Id="rId14" Type="http://schemas.openxmlformats.org/officeDocument/2006/relationships/diagramQuickStyle" Target="../diagrams/quickStyle3.xml"/><Relationship Id="rId15" Type="http://schemas.openxmlformats.org/officeDocument/2006/relationships/diagramColors" Target="../diagrams/colors3.xml"/><Relationship Id="rId16" Type="http://schemas.microsoft.com/office/2007/relationships/diagramDrawing" Target="../diagrams/drawing3.xml"/><Relationship Id="rId17" Type="http://schemas.openxmlformats.org/officeDocument/2006/relationships/diagramData" Target="../diagrams/data4.xml"/><Relationship Id="rId18" Type="http://schemas.openxmlformats.org/officeDocument/2006/relationships/diagramLayout" Target="../diagrams/layout4.xml"/><Relationship Id="rId19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4.emf"/><Relationship Id="rId7" Type="http://schemas.openxmlformats.org/officeDocument/2006/relationships/image" Target="../media/image5.emf"/><Relationship Id="rId8" Type="http://schemas.openxmlformats.org/officeDocument/2006/relationships/image" Target="../media/image6.emf"/><Relationship Id="rId9" Type="http://schemas.openxmlformats.org/officeDocument/2006/relationships/image" Target="../media/image7.emf"/><Relationship Id="rId10" Type="http://schemas.openxmlformats.org/officeDocument/2006/relationships/image" Target="../media/image8.emf"/><Relationship Id="rId11" Type="http://schemas.openxmlformats.org/officeDocument/2006/relationships/image" Target="../media/image9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Temperature and Fields</a:t>
            </a:r>
            <a:br>
              <a:rPr lang="en-GB" sz="4000" dirty="0" smtClean="0"/>
            </a:br>
            <a:r>
              <a:rPr lang="en-GB" sz="4000" dirty="0" smtClean="0"/>
              <a:t>Update on Suite and day 1 priorities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Alex Holmes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TEFI platform leader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smtClean="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5 March, 2018</a:t>
            </a:fld>
            <a:endParaRPr lang="en-GB" sz="14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87"/>
    </mc:Choice>
    <mc:Fallback>
      <p:transition spd="slow" advTm="2328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35"/>
          <p:cNvSpPr/>
          <p:nvPr/>
        </p:nvSpPr>
        <p:spPr>
          <a:xfrm>
            <a:off x="5761112" y="5449984"/>
            <a:ext cx="1584176" cy="114896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Flow/CCR inserts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priorities across instruments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sp>
        <p:nvSpPr>
          <p:cNvPr id="14" name="Oval 13"/>
          <p:cNvSpPr/>
          <p:nvPr/>
        </p:nvSpPr>
        <p:spPr>
          <a:xfrm>
            <a:off x="251520" y="2636912"/>
            <a:ext cx="1317664" cy="237626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ULT Inserts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55576" y="1988840"/>
            <a:ext cx="2592288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Highest field, small vertical opening</a:t>
            </a:r>
          </a:p>
        </p:txBody>
      </p:sp>
      <p:sp>
        <p:nvSpPr>
          <p:cNvPr id="10" name="Oval 9"/>
          <p:cNvSpPr/>
          <p:nvPr/>
        </p:nvSpPr>
        <p:spPr>
          <a:xfrm>
            <a:off x="727026" y="4581128"/>
            <a:ext cx="2592288" cy="1775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Large Aperture 1</a:t>
            </a:r>
            <a:r>
              <a:rPr lang="en-US" baseline="30000" dirty="0" smtClean="0"/>
              <a:t>st</a:t>
            </a:r>
            <a:r>
              <a:rPr lang="en-US" dirty="0" smtClean="0"/>
              <a:t> priority</a:t>
            </a:r>
          </a:p>
          <a:p>
            <a:pPr algn="ctr"/>
            <a:r>
              <a:rPr lang="en-US" dirty="0" smtClean="0"/>
              <a:t>Field 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0" name="Group 59"/>
          <p:cNvGrpSpPr/>
          <p:nvPr/>
        </p:nvGrpSpPr>
        <p:grpSpPr>
          <a:xfrm>
            <a:off x="3201427" y="5646217"/>
            <a:ext cx="1297126" cy="1075258"/>
            <a:chOff x="3201427" y="5646217"/>
            <a:chExt cx="1297126" cy="1075258"/>
          </a:xfrm>
        </p:grpSpPr>
        <p:sp>
          <p:nvSpPr>
            <p:cNvPr id="15" name="TextBox 14"/>
            <p:cNvSpPr txBox="1"/>
            <p:nvPr/>
          </p:nvSpPr>
          <p:spPr>
            <a:xfrm>
              <a:off x="3419412" y="5695600"/>
              <a:ext cx="915043" cy="923330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r>
                <a:rPr lang="en-US" dirty="0" err="1" smtClean="0"/>
                <a:t>MAGiC</a:t>
              </a:r>
              <a:endParaRPr lang="en-US" dirty="0" smtClean="0"/>
            </a:p>
            <a:p>
              <a:r>
                <a:rPr lang="en-US" dirty="0" smtClean="0"/>
                <a:t>CSPEC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*</a:t>
              </a:r>
            </a:p>
            <a:p>
              <a:r>
                <a:rPr lang="en-US" dirty="0" smtClean="0"/>
                <a:t>T-REX*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201427" y="5646217"/>
              <a:ext cx="1297126" cy="107525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Arrow Connector 31"/>
          <p:cNvCxnSpPr>
            <a:stCxn id="10" idx="5"/>
            <a:endCxn id="17" idx="2"/>
          </p:cNvCxnSpPr>
          <p:nvPr/>
        </p:nvCxnSpPr>
        <p:spPr>
          <a:xfrm>
            <a:off x="2939682" y="6096375"/>
            <a:ext cx="261745" cy="87471"/>
          </a:xfrm>
          <a:prstGeom prst="straightConnector1">
            <a:avLst/>
          </a:prstGeom>
          <a:ln w="349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170020" y="4445378"/>
            <a:ext cx="2159970" cy="15128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Warm bore</a:t>
            </a:r>
          </a:p>
          <a:p>
            <a:pPr algn="ctr"/>
            <a:endParaRPr lang="en-US" dirty="0"/>
          </a:p>
        </p:txBody>
      </p:sp>
      <p:grpSp>
        <p:nvGrpSpPr>
          <p:cNvPr id="94" name="Group 93"/>
          <p:cNvGrpSpPr/>
          <p:nvPr/>
        </p:nvGrpSpPr>
        <p:grpSpPr>
          <a:xfrm>
            <a:off x="5819675" y="3135497"/>
            <a:ext cx="1297126" cy="1531426"/>
            <a:chOff x="5819675" y="3135497"/>
            <a:chExt cx="1297126" cy="1531426"/>
          </a:xfrm>
        </p:grpSpPr>
        <p:grpSp>
          <p:nvGrpSpPr>
            <p:cNvPr id="70" name="Group 69"/>
            <p:cNvGrpSpPr/>
            <p:nvPr/>
          </p:nvGrpSpPr>
          <p:grpSpPr>
            <a:xfrm>
              <a:off x="5819675" y="3135497"/>
              <a:ext cx="1297126" cy="1075258"/>
              <a:chOff x="5647278" y="2618477"/>
              <a:chExt cx="1297126" cy="107525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944751" y="2992522"/>
                <a:ext cx="702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ESTIA</a:t>
                </a:r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5647278" y="2618477"/>
                <a:ext cx="1297126" cy="107525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3" name="Straight Arrow Connector 42"/>
            <p:cNvCxnSpPr>
              <a:stCxn id="11" idx="7"/>
              <a:endCxn id="19" idx="3"/>
            </p:cNvCxnSpPr>
            <p:nvPr/>
          </p:nvCxnSpPr>
          <p:spPr>
            <a:xfrm flipH="1" flipV="1">
              <a:off x="6009635" y="4053287"/>
              <a:ext cx="4035" cy="613636"/>
            </a:xfrm>
            <a:prstGeom prst="straightConnector1">
              <a:avLst/>
            </a:prstGeom>
            <a:ln w="3492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/>
          <p:cNvGrpSpPr/>
          <p:nvPr/>
        </p:nvGrpSpPr>
        <p:grpSpPr>
          <a:xfrm>
            <a:off x="2447541" y="3361854"/>
            <a:ext cx="1297126" cy="1075258"/>
            <a:chOff x="2447541" y="3361854"/>
            <a:chExt cx="1297126" cy="1075258"/>
          </a:xfrm>
        </p:grpSpPr>
        <p:sp>
          <p:nvSpPr>
            <p:cNvPr id="8" name="TextBox 7"/>
            <p:cNvSpPr txBox="1"/>
            <p:nvPr/>
          </p:nvSpPr>
          <p:spPr>
            <a:xfrm>
              <a:off x="2597454" y="3568946"/>
              <a:ext cx="1147213" cy="646331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r>
                <a:rPr lang="en-US" dirty="0" smtClean="0"/>
                <a:t>DREAM</a:t>
              </a:r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*</a:t>
              </a:r>
            </a:p>
            <a:p>
              <a:r>
                <a:rPr lang="en-US" dirty="0" smtClean="0"/>
                <a:t>HEIMDAL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2447541" y="3361854"/>
              <a:ext cx="1297126" cy="107525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" name="Straight Arrow Connector 25"/>
          <p:cNvCxnSpPr>
            <a:stCxn id="9" idx="4"/>
            <a:endCxn id="16" idx="1"/>
          </p:cNvCxnSpPr>
          <p:nvPr/>
        </p:nvCxnSpPr>
        <p:spPr>
          <a:xfrm>
            <a:off x="2051720" y="3284984"/>
            <a:ext cx="585781" cy="234338"/>
          </a:xfrm>
          <a:prstGeom prst="straightConnector1">
            <a:avLst/>
          </a:prstGeom>
          <a:ln w="349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0" idx="7"/>
            <a:endCxn id="16" idx="4"/>
          </p:cNvCxnSpPr>
          <p:nvPr/>
        </p:nvCxnSpPr>
        <p:spPr>
          <a:xfrm flipV="1">
            <a:off x="2939682" y="4437112"/>
            <a:ext cx="156422" cy="403991"/>
          </a:xfrm>
          <a:prstGeom prst="straightConnector1">
            <a:avLst/>
          </a:prstGeom>
          <a:ln w="349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8" name="Group 57"/>
          <p:cNvGrpSpPr/>
          <p:nvPr/>
        </p:nvGrpSpPr>
        <p:grpSpPr>
          <a:xfrm>
            <a:off x="3201427" y="1543219"/>
            <a:ext cx="1297126" cy="1075258"/>
            <a:chOff x="3201427" y="1543219"/>
            <a:chExt cx="1297126" cy="1075258"/>
          </a:xfrm>
        </p:grpSpPr>
        <p:sp>
          <p:nvSpPr>
            <p:cNvPr id="7" name="TextBox 6"/>
            <p:cNvSpPr txBox="1"/>
            <p:nvPr/>
          </p:nvSpPr>
          <p:spPr>
            <a:xfrm>
              <a:off x="3369384" y="1881044"/>
              <a:ext cx="965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BIFROST</a:t>
              </a:r>
              <a:endParaRPr lang="en-US" dirty="0"/>
            </a:p>
          </p:txBody>
        </p:sp>
        <p:sp>
          <p:nvSpPr>
            <p:cNvPr id="18" name="Oval 17"/>
            <p:cNvSpPr/>
            <p:nvPr/>
          </p:nvSpPr>
          <p:spPr>
            <a:xfrm>
              <a:off x="3201427" y="1543219"/>
              <a:ext cx="1297126" cy="107525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/>
          <p:cNvCxnSpPr>
            <a:stCxn id="18" idx="2"/>
            <a:endCxn id="9" idx="7"/>
          </p:cNvCxnSpPr>
          <p:nvPr/>
        </p:nvCxnSpPr>
        <p:spPr>
          <a:xfrm flipH="1">
            <a:off x="2968232" y="2080848"/>
            <a:ext cx="233195" cy="97808"/>
          </a:xfrm>
          <a:prstGeom prst="straightConnector1">
            <a:avLst/>
          </a:prstGeom>
          <a:ln w="34925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3744667" y="2461009"/>
            <a:ext cx="1505338" cy="3342676"/>
            <a:chOff x="3744667" y="2461009"/>
            <a:chExt cx="1505338" cy="3342676"/>
          </a:xfrm>
        </p:grpSpPr>
        <p:cxnSp>
          <p:nvCxnSpPr>
            <p:cNvPr id="40" name="Straight Arrow Connector 39"/>
            <p:cNvCxnSpPr>
              <a:stCxn id="17" idx="7"/>
              <a:endCxn id="11" idx="3"/>
            </p:cNvCxnSpPr>
            <p:nvPr/>
          </p:nvCxnSpPr>
          <p:spPr>
            <a:xfrm flipV="1">
              <a:off x="4308593" y="5736635"/>
              <a:ext cx="177747" cy="67050"/>
            </a:xfrm>
            <a:prstGeom prst="straightConnector1">
              <a:avLst/>
            </a:prstGeom>
            <a:ln w="3492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11" idx="1"/>
              <a:endCxn id="8" idx="3"/>
            </p:cNvCxnSpPr>
            <p:nvPr/>
          </p:nvCxnSpPr>
          <p:spPr>
            <a:xfrm flipH="1" flipV="1">
              <a:off x="3744667" y="3892112"/>
              <a:ext cx="741673" cy="774811"/>
            </a:xfrm>
            <a:prstGeom prst="straightConnector1">
              <a:avLst/>
            </a:prstGeom>
            <a:ln w="3492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11" idx="0"/>
              <a:endCxn id="18" idx="5"/>
            </p:cNvCxnSpPr>
            <p:nvPr/>
          </p:nvCxnSpPr>
          <p:spPr>
            <a:xfrm flipH="1" flipV="1">
              <a:off x="4308593" y="2461009"/>
              <a:ext cx="941412" cy="1984369"/>
            </a:xfrm>
            <a:prstGeom prst="straightConnector1">
              <a:avLst/>
            </a:prstGeom>
            <a:ln w="3492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5414083" y="1645823"/>
            <a:ext cx="3301645" cy="1716031"/>
            <a:chOff x="5414083" y="1645823"/>
            <a:chExt cx="3301645" cy="1716031"/>
          </a:xfrm>
        </p:grpSpPr>
        <p:sp>
          <p:nvSpPr>
            <p:cNvPr id="71" name="Oval 70"/>
            <p:cNvSpPr/>
            <p:nvPr/>
          </p:nvSpPr>
          <p:spPr>
            <a:xfrm>
              <a:off x="5414083" y="1645823"/>
              <a:ext cx="1641276" cy="12100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Horizontal field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7418602" y="2286596"/>
              <a:ext cx="1297126" cy="1075258"/>
              <a:chOff x="5647278" y="2618477"/>
              <a:chExt cx="1297126" cy="1075258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5944751" y="2992522"/>
                <a:ext cx="7441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SKADI</a:t>
                </a:r>
                <a:endParaRPr lang="en-US" dirty="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647278" y="2618477"/>
                <a:ext cx="1297126" cy="107525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75" name="Straight Arrow Connector 74"/>
            <p:cNvCxnSpPr>
              <a:stCxn id="71" idx="5"/>
              <a:endCxn id="74" idx="2"/>
            </p:cNvCxnSpPr>
            <p:nvPr/>
          </p:nvCxnSpPr>
          <p:spPr>
            <a:xfrm>
              <a:off x="6815000" y="2678707"/>
              <a:ext cx="603602" cy="145518"/>
            </a:xfrm>
            <a:prstGeom prst="straightConnector1">
              <a:avLst/>
            </a:prstGeom>
            <a:ln w="3492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Arrow Connector 77"/>
          <p:cNvCxnSpPr>
            <a:stCxn id="18" idx="6"/>
            <a:endCxn id="71" idx="2"/>
          </p:cNvCxnSpPr>
          <p:nvPr/>
        </p:nvCxnSpPr>
        <p:spPr>
          <a:xfrm>
            <a:off x="4498553" y="2080848"/>
            <a:ext cx="915530" cy="170025"/>
          </a:xfrm>
          <a:prstGeom prst="straightConnector1">
            <a:avLst/>
          </a:prstGeom>
          <a:ln w="34925"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3" name="Group 92"/>
          <p:cNvGrpSpPr/>
          <p:nvPr/>
        </p:nvGrpSpPr>
        <p:grpSpPr>
          <a:xfrm>
            <a:off x="6329990" y="4379519"/>
            <a:ext cx="2606390" cy="1089220"/>
            <a:chOff x="6329990" y="4379519"/>
            <a:chExt cx="2552235" cy="1089220"/>
          </a:xfrm>
        </p:grpSpPr>
        <p:sp>
          <p:nvSpPr>
            <p:cNvPr id="85" name="Oval 84"/>
            <p:cNvSpPr/>
            <p:nvPr/>
          </p:nvSpPr>
          <p:spPr>
            <a:xfrm>
              <a:off x="7100453" y="4379519"/>
              <a:ext cx="1781772" cy="108922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MIRACLES*</a:t>
              </a:r>
            </a:p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(400 mm diam.)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89" name="Straight Arrow Connector 88"/>
            <p:cNvCxnSpPr>
              <a:stCxn id="11" idx="6"/>
              <a:endCxn id="85" idx="2"/>
            </p:cNvCxnSpPr>
            <p:nvPr/>
          </p:nvCxnSpPr>
          <p:spPr>
            <a:xfrm flipV="1">
              <a:off x="6329990" y="4924129"/>
              <a:ext cx="770463" cy="277650"/>
            </a:xfrm>
            <a:prstGeom prst="straightConnector1">
              <a:avLst/>
            </a:prstGeom>
            <a:ln w="34925"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/>
          <p:cNvSpPr txBox="1"/>
          <p:nvPr/>
        </p:nvSpPr>
        <p:spPr>
          <a:xfrm>
            <a:off x="7716075" y="5695600"/>
            <a:ext cx="12203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*sample in vacuum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06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136"/>
    </mc:Choice>
    <mc:Fallback>
      <p:transition spd="slow" advTm="130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4" grpId="0" animBg="1"/>
      <p:bldP spid="9" grpId="0" animBg="1"/>
      <p:bldP spid="10" grpId="0" animBg="1"/>
      <p:bldP spid="11" grpId="0" animBg="1"/>
      <p:bldP spid="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Magnets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6368729"/>
              </p:ext>
            </p:extLst>
          </p:nvPr>
        </p:nvGraphicFramePr>
        <p:xfrm>
          <a:off x="0" y="3"/>
          <a:ext cx="9143999" cy="685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358"/>
                <a:gridCol w="281810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64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157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153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623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9650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99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charset="0"/>
                        </a:rPr>
                        <a:t>Priority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SYSTEM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DETAIL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UNIT COST (k€)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INSTRUMENTS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READY BY</a:t>
                      </a:r>
                      <a:endParaRPr lang="en-US" sz="1600" b="1" i="0" u="none" strike="noStrike" dirty="0">
                        <a:solidFill>
                          <a:srgbClr val="FFFFFF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3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2.5T Warm bore </a:t>
                      </a:r>
                      <a:r>
                        <a:rPr lang="en-US" sz="1600" b="1" u="none" strike="noStrike" dirty="0" err="1">
                          <a:effectLst/>
                        </a:rPr>
                        <a:t>cryomagnet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Similar to MLZ design </a:t>
                      </a:r>
                      <a:r>
                        <a:rPr lang="en-US" sz="1600" dirty="0">
                          <a:hlinkClick r:id="rId3"/>
                        </a:rPr>
                        <a:t>MAG-2.2T-HTS</a:t>
                      </a:r>
                      <a:endParaRPr lang="en-US" sz="1600" dirty="0"/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335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ESTIA</a:t>
                      </a:r>
                      <a:r>
                        <a:rPr lang="en-US" sz="1600" u="none" strike="noStrike" dirty="0">
                          <a:effectLst/>
                        </a:rPr>
                        <a:t> +EVERYONE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22/Q1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99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Vertical </a:t>
                      </a:r>
                      <a:r>
                        <a:rPr lang="en-US" sz="1600" b="1" u="none" strike="sngStrike" dirty="0" smtClean="0">
                          <a:effectLst/>
                        </a:rPr>
                        <a:t>10</a:t>
                      </a:r>
                      <a:r>
                        <a:rPr lang="en-US" sz="1600" b="1" u="none" strike="noStrike" baseline="0" dirty="0" smtClean="0">
                          <a:effectLst/>
                        </a:rPr>
                        <a:t> 8</a:t>
                      </a:r>
                      <a:r>
                        <a:rPr lang="en-US" sz="1600" b="1" u="none" strike="noStrike" dirty="0" smtClean="0">
                          <a:effectLst/>
                        </a:rPr>
                        <a:t>T </a:t>
                      </a:r>
                      <a:r>
                        <a:rPr lang="en-US" sz="1600" b="1" u="none" strike="noStrike" dirty="0" err="1">
                          <a:effectLst/>
                        </a:rPr>
                        <a:t>cryomagnet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large opening, </a:t>
                      </a:r>
                      <a:r>
                        <a:rPr lang="en-US" sz="1600" u="none" strike="noStrike" dirty="0" err="1">
                          <a:effectLst/>
                        </a:rPr>
                        <a:t>assymetric</a:t>
                      </a:r>
                      <a:r>
                        <a:rPr lang="en-US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 smtClean="0">
                          <a:effectLst/>
                        </a:rPr>
                        <a:t>(&lt;100K?)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effectLst/>
                        </a:rPr>
                        <a:t>1000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MAGIC</a:t>
                      </a:r>
                      <a:r>
                        <a:rPr lang="en-US" sz="1600" u="none" strike="noStrike" dirty="0">
                          <a:effectLst/>
                        </a:rPr>
                        <a:t> CSPEC</a:t>
                      </a:r>
                      <a:r>
                        <a:rPr lang="en-US" sz="1600" u="none" strike="noStrike" baseline="0" dirty="0">
                          <a:effectLst/>
                        </a:rPr>
                        <a:t> DREAM TREX HEIMDAL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20/Q4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651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=1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Vertical 15T </a:t>
                      </a:r>
                      <a:r>
                        <a:rPr lang="en-US" sz="1600" b="1" u="none" strike="noStrike" dirty="0" err="1">
                          <a:effectLst/>
                        </a:rPr>
                        <a:t>cryomagnet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split coil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(1000)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BIFROST</a:t>
                      </a:r>
                      <a:r>
                        <a:rPr lang="en-US" sz="1600" u="none" strike="noStrike" dirty="0">
                          <a:effectLst/>
                        </a:rPr>
                        <a:t> DREAM HEIMDAL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21/Q1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5T warm bore </a:t>
                      </a:r>
                      <a:r>
                        <a:rPr lang="en-US" sz="1600" b="1" u="none" strike="noStrike" dirty="0" err="1">
                          <a:effectLst/>
                        </a:rPr>
                        <a:t>cryomagnet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Cryo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-free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300-400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ALL (-MIRACLES)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a-DK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341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2.5T warm bore small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footprint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bottom access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250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ALL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incl</a:t>
                      </a:r>
                      <a:r>
                        <a:rPr lang="en-US" sz="1600" b="0" i="0" u="none" strike="noStrike" baseline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MIRACLES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99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Horizontal 11T </a:t>
                      </a:r>
                      <a:r>
                        <a:rPr lang="en-US" sz="1600" b="1" u="none" strike="noStrike" dirty="0" err="1">
                          <a:effectLst/>
                        </a:rPr>
                        <a:t>cryomagnet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SANS MA11+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600" u="none" strike="noStrike">
                          <a:effectLst/>
                        </a:rPr>
                        <a:t>500</a:t>
                      </a:r>
                      <a:endParaRPr lang="is-I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SKADI</a:t>
                      </a:r>
                      <a:r>
                        <a:rPr lang="en-US" sz="1600" u="none" strike="noStrike" dirty="0">
                          <a:effectLst/>
                        </a:rPr>
                        <a:t> ESTIA MAGIC DREAM HEIMDAL</a:t>
                      </a:r>
                      <a:r>
                        <a:rPr lang="en-US" sz="1600" u="none" strike="noStrike" baseline="0" dirty="0">
                          <a:effectLst/>
                        </a:rPr>
                        <a:t>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9978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Medium field </a:t>
                      </a:r>
                      <a:r>
                        <a:rPr lang="en-US" sz="16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cryo</a:t>
                      </a:r>
                      <a:r>
                        <a:rPr lang="en-US" sz="16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Assym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. large opening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>
                          <a:effectLst/>
                        </a:rPr>
                        <a:t>MAGIC</a:t>
                      </a:r>
                      <a:r>
                        <a:rPr lang="en-US" sz="1600" u="none" strike="noStrike" dirty="0">
                          <a:effectLst/>
                        </a:rPr>
                        <a:t> CSPEC</a:t>
                      </a:r>
                      <a:r>
                        <a:rPr lang="en-US" sz="1600" u="none" strike="noStrike" baseline="0" dirty="0">
                          <a:effectLst/>
                        </a:rPr>
                        <a:t> DREAM TREX HEIMDAL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53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1T electromagnet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LOKI ESTIA SKADI FREIA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21/Q1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53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Horizontal medium field large opening 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BIFROST</a:t>
                      </a:r>
                      <a:r>
                        <a:rPr lang="en-US" sz="1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DREAM HEIMDAL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3651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Pulsed field</a:t>
                      </a: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is-I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MAGIC DREAM HEIMDAL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226" marR="9226" marT="9226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11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79"/>
    </mc:Choice>
    <mc:Fallback>
      <p:transition spd="slow" advTm="16517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579"/>
            <a:ext cx="9144000" cy="61878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13613" y="3672590"/>
            <a:ext cx="164892" cy="7045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70820" y="1678898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Thinned Al on beam out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54135" y="715343"/>
            <a:ext cx="74160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4400" smtClean="0">
                <a:latin typeface="Geneva" charset="0"/>
                <a:ea typeface="Geneva" charset="0"/>
                <a:cs typeface="Geneva" charset="0"/>
              </a:rPr>
              <a:t>8</a:t>
            </a:r>
            <a:endParaRPr lang="en-US" sz="4400">
              <a:latin typeface="Geneva" charset="0"/>
              <a:ea typeface="Geneva" charset="0"/>
              <a:cs typeface="Geneva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580112" y="5373216"/>
            <a:ext cx="1440160" cy="1440160"/>
            <a:chOff x="6732240" y="5244123"/>
            <a:chExt cx="1440160" cy="1440160"/>
          </a:xfrm>
        </p:grpSpPr>
        <p:sp>
          <p:nvSpPr>
            <p:cNvPr id="6" name="Oval 5"/>
            <p:cNvSpPr/>
            <p:nvPr/>
          </p:nvSpPr>
          <p:spPr>
            <a:xfrm>
              <a:off x="6732240" y="5244123"/>
              <a:ext cx="1440160" cy="14401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836060" y="5347943"/>
              <a:ext cx="1232520" cy="1232520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6912260" y="5424143"/>
              <a:ext cx="1080120" cy="1080120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47832" y="5559715"/>
              <a:ext cx="808977" cy="808977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180163" y="5692046"/>
              <a:ext cx="544314" cy="544314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784150" y="5924230"/>
              <a:ext cx="1336340" cy="799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7320434" y="5832317"/>
              <a:ext cx="263773" cy="263773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7358534" y="5870417"/>
              <a:ext cx="187573" cy="187573"/>
            </a:xfrm>
            <a:prstGeom prst="ellipse">
              <a:avLst/>
            </a:prstGeom>
            <a:noFill/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096472" y="5752084"/>
            <a:ext cx="21954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-&gt; Dedicated magnet </a:t>
            </a:r>
          </a:p>
          <a:p>
            <a:r>
              <a:rPr lang="en-US" dirty="0" smtClean="0"/>
              <a:t>for spectroscopy?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80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48"/>
    </mc:Choice>
    <mc:Fallback>
      <p:transition spd="slow" advTm="87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969" y="153507"/>
            <a:ext cx="7139136" cy="1143000"/>
          </a:xfrm>
        </p:spPr>
        <p:txBody>
          <a:bodyPr/>
          <a:lstStyle/>
          <a:p>
            <a:r>
              <a:rPr lang="en-US" dirty="0" smtClean="0"/>
              <a:t>Temperature and Fields – </a:t>
            </a:r>
            <a:br>
              <a:rPr lang="en-US" dirty="0" smtClean="0"/>
            </a:br>
            <a:r>
              <a:rPr lang="en-US" dirty="0" smtClean="0"/>
              <a:t>suite for 8 by 2023 incl. infrastructure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" y="-23494"/>
            <a:ext cx="1085713" cy="146709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819344"/>
              </p:ext>
            </p:extLst>
          </p:nvPr>
        </p:nvGraphicFramePr>
        <p:xfrm>
          <a:off x="340136" y="1624025"/>
          <a:ext cx="8686802" cy="5002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8968"/>
                <a:gridCol w="344904"/>
                <a:gridCol w="896069"/>
                <a:gridCol w="829563"/>
                <a:gridCol w="918761"/>
                <a:gridCol w="1738537"/>
              </a:tblGrid>
              <a:tr h="545875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sk-SK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800" dirty="0" smtClean="0">
                          <a:latin typeface="Calibri"/>
                          <a:cs typeface="Calibri"/>
                        </a:rPr>
                        <a:t>#</a:t>
                      </a:r>
                      <a:endParaRPr lang="en-US" sz="1800" dirty="0"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1800" baseline="0" dirty="0" smtClean="0">
                          <a:latin typeface="Calibri"/>
                          <a:cs typeface="Calibri"/>
                        </a:rPr>
                        <a:t>Cost k€</a:t>
                      </a:r>
                      <a:endParaRPr lang="en-US" sz="1800" dirty="0">
                        <a:solidFill>
                          <a:srgbClr val="FFFF00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+mn-lt"/>
                          <a:cs typeface="Calibri"/>
                        </a:rPr>
                        <a:t>Ready</a:t>
                      </a:r>
                      <a:endParaRPr lang="en-US" sz="1800" dirty="0" smtClean="0">
                        <a:solidFill>
                          <a:srgbClr val="FFFF0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+mn-lt"/>
                          <a:cs typeface="Calibri"/>
                        </a:rPr>
                        <a:t>Start</a:t>
                      </a:r>
                      <a:endParaRPr lang="en-US" sz="1800" dirty="0" smtClean="0">
                        <a:solidFill>
                          <a:srgbClr val="FFFF0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0" dirty="0" smtClean="0">
                          <a:latin typeface="+mn-lt"/>
                          <a:cs typeface="Calibri"/>
                        </a:rPr>
                        <a:t>In-kind partner</a:t>
                      </a:r>
                      <a:endParaRPr lang="en-US" sz="1800" dirty="0" smtClean="0">
                        <a:solidFill>
                          <a:srgbClr val="FFFF00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Vertical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cryomagnet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8T large opening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1000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Q4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Q4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(FR)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Vertical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cryomagnet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15T (HZB)</a:t>
                      </a:r>
                      <a:endParaRPr lang="en-US" sz="1800" b="0" i="1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(1000)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 Q4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re-used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Warm bore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magnet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2x 2.5T, 1x 5T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1000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Horizontal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cryomagnet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11T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500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 identified</a:t>
                      </a:r>
                    </a:p>
                  </a:txBody>
                  <a:tcPr marL="12700" marR="12700" marT="12700" marB="0" anchor="ctr"/>
                </a:tc>
              </a:tr>
              <a:tr h="351891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Cryostat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incl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PTR, 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wet,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flow, </a:t>
                      </a:r>
                      <a:r>
                        <a:rPr lang="en-US" sz="18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cryostream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is-I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is-I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350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</a:tr>
              <a:tr h="464830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CryoFurnace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(4K – 500K) incl. changer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500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Q4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MAGIC, DREAM,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CSPEC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Dilution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500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Q3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 Temperature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Vacuum Furnace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80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Q1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Infra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red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Furnace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50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 Q2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Sorption stick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150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Q4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‘agreed’ FR</a:t>
                      </a: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6kV HV supply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50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 Q3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in-house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6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Peltier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subcryostat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60000"/>
                        </a:lnSpc>
                      </a:pPr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0" dirty="0" smtClean="0"/>
                        <a:t>125</a:t>
                      </a:r>
                      <a:endParaRPr lang="en-US" b="0" i="0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complete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DK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in-situ AC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suscept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.</a:t>
                      </a:r>
                    </a:p>
                  </a:txBody>
                  <a:tcPr marL="11444" marR="11444" marT="12700" marB="0" anchor="ctr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>
                        <a:lnSpc>
                          <a:spcPct val="60000"/>
                        </a:lnSpc>
                      </a:pPr>
                      <a:r>
                        <a:rPr lang="en-US" sz="18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en-US" sz="1800" b="1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444" marR="11444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Q3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In-house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  <a:tr h="303309"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1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LHe</a:t>
                      </a: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vessels</a:t>
                      </a:r>
                      <a:r>
                        <a:rPr lang="en-US" sz="1800" b="0" i="1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Helium management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1444" marR="11444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1444" marR="11444" marT="1270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b="0" i="1" dirty="0" smtClean="0"/>
                        <a:t>200</a:t>
                      </a:r>
                      <a:endParaRPr lang="en-US" b="0" i="1" dirty="0"/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 Q1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ct val="80000"/>
                        </a:lnSpc>
                      </a:pP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 Q1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  <a:tc>
                  <a:txBody>
                    <a:bodyPr/>
                    <a:lstStyle/>
                    <a:p>
                      <a:pPr algn="l" fontAlgn="b">
                        <a:lnSpc>
                          <a:spcPct val="80000"/>
                        </a:lnSpc>
                      </a:pPr>
                      <a:r>
                        <a:rPr lang="en-US" sz="1800" b="0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not identified</a:t>
                      </a:r>
                      <a:endParaRPr lang="en-US" sz="18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25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60"/>
    </mc:Choice>
    <mc:Fallback>
      <p:transition spd="slow" advTm="3226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49864279"/>
              </p:ext>
            </p:extLst>
          </p:nvPr>
        </p:nvGraphicFramePr>
        <p:xfrm>
          <a:off x="323528" y="1397000"/>
          <a:ext cx="8363272" cy="123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232846970"/>
              </p:ext>
            </p:extLst>
          </p:nvPr>
        </p:nvGraphicFramePr>
        <p:xfrm>
          <a:off x="390364" y="2348880"/>
          <a:ext cx="5045732" cy="123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68144" y="2636912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8T wide aperture magnet &amp; ULT inserts (FR In-kind)</a:t>
            </a:r>
            <a:endParaRPr lang="en-US" dirty="0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322165258"/>
              </p:ext>
            </p:extLst>
          </p:nvPr>
        </p:nvGraphicFramePr>
        <p:xfrm>
          <a:off x="1763688" y="3300760"/>
          <a:ext cx="5400600" cy="123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5245" y="3507967"/>
            <a:ext cx="1708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Warm bore magnets (FR </a:t>
            </a:r>
            <a:r>
              <a:rPr lang="en-US" dirty="0" smtClean="0"/>
              <a:t>In-kind)</a:t>
            </a:r>
            <a:endParaRPr lang="en-US" dirty="0"/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273193575"/>
              </p:ext>
            </p:extLst>
          </p:nvPr>
        </p:nvGraphicFramePr>
        <p:xfrm>
          <a:off x="2699791" y="4300503"/>
          <a:ext cx="2952329" cy="123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50795" y="4653000"/>
            <a:ext cx="1929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Wet/Dry Cryostats</a:t>
            </a:r>
          </a:p>
          <a:p>
            <a:r>
              <a:rPr lang="en-US" dirty="0" smtClean="0"/>
              <a:t>Furnaces (FR In-kind)</a:t>
            </a:r>
            <a:endParaRPr lang="en-US" dirty="0"/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2131309322"/>
              </p:ext>
            </p:extLst>
          </p:nvPr>
        </p:nvGraphicFramePr>
        <p:xfrm>
          <a:off x="1294622" y="5414547"/>
          <a:ext cx="4357498" cy="123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238058" y="5835549"/>
            <a:ext cx="192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 infrastructure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29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96"/>
    </mc:Choice>
    <mc:Fallback>
      <p:transition spd="slow" advTm="8569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Is the grouping and </a:t>
            </a:r>
            <a:r>
              <a:rPr lang="en-US" dirty="0" err="1" smtClean="0"/>
              <a:t>prioritisation</a:t>
            </a:r>
            <a:r>
              <a:rPr lang="en-US" dirty="0" smtClean="0"/>
              <a:t> of magnets/instruments reasonable?</a:t>
            </a:r>
          </a:p>
          <a:p>
            <a:r>
              <a:rPr lang="en-US" dirty="0" smtClean="0"/>
              <a:t>Do we need a high field magnet (10T+) dedicated to spectroscopy?</a:t>
            </a:r>
          </a:p>
          <a:p>
            <a:r>
              <a:rPr lang="en-US" dirty="0" smtClean="0"/>
              <a:t>Advice on procurement process.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2268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72"/>
    </mc:Choice>
    <mc:Fallback>
      <p:transition spd="slow" advTm="4087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 Instruments selected so far </a:t>
            </a:r>
            <a:br>
              <a:rPr lang="en-US" dirty="0" smtClean="0"/>
            </a:br>
            <a:r>
              <a:rPr lang="en-US" dirty="0" smtClean="0"/>
              <a:t>8 to be in user operation by 2023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06810" y="1497762"/>
          <a:ext cx="4202343" cy="52991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02343"/>
              </a:tblGrid>
              <a:tr h="393502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ODIN </a:t>
                      </a:r>
                      <a:r>
                        <a:rPr lang="en-US" sz="1200" b="0" dirty="0" smtClean="0"/>
                        <a:t>Imaging Instrument</a:t>
                      </a:r>
                      <a:endParaRPr lang="en-US" sz="1600" b="0" baseline="0" dirty="0" smtClean="0"/>
                    </a:p>
                  </a:txBody>
                  <a:tcPr marL="64293" marR="64293" marT="32147" marB="32147" anchor="ctr">
                    <a:solidFill>
                      <a:srgbClr val="8EB9DC">
                        <a:alpha val="75000"/>
                      </a:srgbClr>
                    </a:solidFill>
                  </a:tcPr>
                </a:tc>
              </a:tr>
              <a:tr h="393502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SKADI </a:t>
                      </a:r>
                      <a:r>
                        <a:rPr lang="en-US" sz="1200" b="0" dirty="0" smtClean="0"/>
                        <a:t>General Purpose</a:t>
                      </a:r>
                      <a:r>
                        <a:rPr lang="en-US" sz="1200" b="0" baseline="0" dirty="0" smtClean="0"/>
                        <a:t> </a:t>
                      </a:r>
                      <a:r>
                        <a:rPr lang="en-US" sz="1200" b="0" dirty="0" smtClean="0"/>
                        <a:t>SANS</a:t>
                      </a:r>
                      <a:endParaRPr lang="en-US" sz="1600" b="0" baseline="0" dirty="0" smtClean="0"/>
                    </a:p>
                  </a:txBody>
                  <a:tcPr marL="64293" marR="64293" marT="32147" marB="32147" anchor="ctr">
                    <a:solidFill>
                      <a:srgbClr val="8EB9DC">
                        <a:alpha val="75000"/>
                      </a:srgbClr>
                    </a:solidFill>
                  </a:tcPr>
                </a:tc>
              </a:tr>
              <a:tr h="393502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LOKI </a:t>
                      </a:r>
                      <a:r>
                        <a:rPr lang="en-US" sz="1200" b="0" dirty="0" smtClean="0"/>
                        <a:t>Broadband SANS</a:t>
                      </a:r>
                      <a:endParaRPr lang="en-US" sz="1600" b="0" dirty="0" smtClean="0"/>
                    </a:p>
                  </a:txBody>
                  <a:tcPr marL="64293" marR="64293" marT="32147" marB="32147" anchor="ctr">
                    <a:solidFill>
                      <a:srgbClr val="8EB9DC">
                        <a:alpha val="75000"/>
                      </a:srgbClr>
                    </a:solidFill>
                  </a:tcPr>
                </a:tc>
              </a:tr>
              <a:tr h="393502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Surface Scattering</a:t>
                      </a:r>
                      <a:endParaRPr lang="en-US" sz="1200" b="0" dirty="0"/>
                    </a:p>
                  </a:txBody>
                  <a:tcPr marL="64293" marR="64293" marT="32147" marB="32147" anchor="ctr">
                    <a:solidFill>
                      <a:srgbClr val="8EB9DC">
                        <a:alpha val="50000"/>
                      </a:srgbClr>
                    </a:solidFill>
                  </a:tcPr>
                </a:tc>
              </a:tr>
              <a:tr h="393502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FREIA </a:t>
                      </a:r>
                      <a:r>
                        <a:rPr lang="en-US" sz="1200" b="0" dirty="0" smtClean="0"/>
                        <a:t>Horizontal </a:t>
                      </a:r>
                      <a:r>
                        <a:rPr lang="en-US" sz="1200" b="0" dirty="0" err="1" smtClean="0"/>
                        <a:t>Reflectom</a:t>
                      </a:r>
                      <a:r>
                        <a:rPr lang="en-US" sz="1200" b="0" dirty="0" smtClean="0"/>
                        <a:t>.</a:t>
                      </a:r>
                      <a:endParaRPr lang="en-US" sz="1600" b="0" baseline="0" dirty="0" smtClean="0"/>
                    </a:p>
                  </a:txBody>
                  <a:tcPr marL="64293" marR="64293" marT="32147" marB="32147" anchor="ctr">
                    <a:solidFill>
                      <a:srgbClr val="8EB9DC">
                        <a:alpha val="75000"/>
                      </a:srgbClr>
                    </a:solidFill>
                  </a:tcPr>
                </a:tc>
              </a:tr>
              <a:tr h="393502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ESTIA </a:t>
                      </a:r>
                      <a:r>
                        <a:rPr lang="en-US" sz="1200" b="0" dirty="0" smtClean="0"/>
                        <a:t>Vertical </a:t>
                      </a:r>
                      <a:r>
                        <a:rPr lang="en-US" sz="1200" b="0" dirty="0" err="1" smtClean="0"/>
                        <a:t>Reflectom</a:t>
                      </a:r>
                      <a:r>
                        <a:rPr lang="en-US" sz="1200" b="0" dirty="0" smtClean="0"/>
                        <a:t>.</a:t>
                      </a:r>
                      <a:endParaRPr lang="en-US" sz="1600" b="0" dirty="0" smtClean="0"/>
                    </a:p>
                  </a:txBody>
                  <a:tcPr marL="64293" marR="64293" marT="32147" marB="32147" anchor="ctr">
                    <a:solidFill>
                      <a:srgbClr val="8EB9DC">
                        <a:alpha val="75000"/>
                      </a:srgbClr>
                    </a:solidFill>
                  </a:tcPr>
                </a:tc>
              </a:tr>
              <a:tr h="4197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HEIMDAL </a:t>
                      </a:r>
                      <a:r>
                        <a:rPr lang="en-US" sz="1200" b="0" dirty="0" smtClean="0"/>
                        <a:t>Powder Diffract.</a:t>
                      </a:r>
                      <a:endParaRPr lang="en-US" sz="1600" b="0" dirty="0"/>
                    </a:p>
                  </a:txBody>
                  <a:tcPr marL="64293" marR="64293" marT="32147" marB="32147" anchor="ctr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</a:tr>
              <a:tr h="4197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DREAM </a:t>
                      </a:r>
                      <a:r>
                        <a:rPr lang="en-US" sz="1200" b="0" dirty="0" smtClean="0"/>
                        <a:t>Powder</a:t>
                      </a:r>
                      <a:r>
                        <a:rPr lang="en-US" sz="1200" b="0" baseline="0" dirty="0" smtClean="0"/>
                        <a:t> Diffract.</a:t>
                      </a:r>
                      <a:endParaRPr lang="en-US" sz="1600" b="0" dirty="0"/>
                    </a:p>
                  </a:txBody>
                  <a:tcPr marL="64293" marR="64293" marT="32147" marB="32147" anchor="ctr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</a:tr>
              <a:tr h="419740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Monochromatic</a:t>
                      </a:r>
                      <a:r>
                        <a:rPr lang="en-US" sz="1200" b="0" baseline="0" dirty="0" smtClean="0"/>
                        <a:t> Powder Diffract.</a:t>
                      </a:r>
                      <a:endParaRPr lang="en-US" sz="1200" b="0" dirty="0"/>
                    </a:p>
                  </a:txBody>
                  <a:tcPr marL="64293" marR="64293" marT="32147" marB="32147" anchor="ctr">
                    <a:solidFill>
                      <a:schemeClr val="accent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</a:tr>
              <a:tr h="4197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BEER </a:t>
                      </a:r>
                      <a:r>
                        <a:rPr lang="en-US" sz="1200" b="0" dirty="0" smtClean="0"/>
                        <a:t>Engineering Diffract.</a:t>
                      </a:r>
                      <a:endParaRPr lang="en-US" sz="1600" b="0" dirty="0"/>
                    </a:p>
                  </a:txBody>
                  <a:tcPr marL="64293" marR="64293" marT="32147" marB="32147" anchor="ctr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</a:tr>
              <a:tr h="419740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Extreme Conditions Diffract.</a:t>
                      </a:r>
                      <a:endParaRPr lang="en-US" sz="1200" b="0" dirty="0"/>
                    </a:p>
                  </a:txBody>
                  <a:tcPr marL="64293" marR="64293" marT="32147" marB="32147" anchor="ctr">
                    <a:solidFill>
                      <a:schemeClr val="accent2">
                        <a:lumMod val="40000"/>
                        <a:lumOff val="60000"/>
                        <a:alpha val="49000"/>
                      </a:schemeClr>
                    </a:solidFill>
                  </a:tcPr>
                </a:tc>
              </a:tr>
              <a:tr h="4197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MAGIC </a:t>
                      </a:r>
                      <a:r>
                        <a:rPr lang="en-US" sz="1200" b="0" dirty="0" smtClean="0"/>
                        <a:t>Magnetism Diffract.</a:t>
                      </a:r>
                      <a:endParaRPr lang="en-US" sz="1600" b="0" dirty="0"/>
                    </a:p>
                  </a:txBody>
                  <a:tcPr marL="64293" marR="64293" marT="32147" marB="32147" anchor="ctr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</a:tr>
              <a:tr h="419740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NMX </a:t>
                      </a:r>
                      <a:r>
                        <a:rPr lang="en-US" sz="1200" b="0" dirty="0" smtClean="0"/>
                        <a:t>Macromolecular Diffract.</a:t>
                      </a:r>
                      <a:endParaRPr lang="en-US" sz="1600" b="0" dirty="0"/>
                    </a:p>
                  </a:txBody>
                  <a:tcPr marL="64293" marR="64293" marT="32147" marB="32147" anchor="ctr">
                    <a:solidFill>
                      <a:schemeClr val="accent2">
                        <a:lumMod val="40000"/>
                        <a:lumOff val="60000"/>
                        <a:alpha val="7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209751" y="1508431"/>
          <a:ext cx="3871457" cy="35060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71457"/>
              </a:tblGrid>
              <a:tr h="400568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CSPEC </a:t>
                      </a:r>
                      <a:r>
                        <a:rPr lang="en-US" sz="1200" b="0" dirty="0" smtClean="0"/>
                        <a:t>Cold </a:t>
                      </a:r>
                      <a:r>
                        <a:rPr lang="en-US" sz="1200" b="0" baseline="0" dirty="0" smtClean="0"/>
                        <a:t>Chopper Spec.</a:t>
                      </a:r>
                      <a:endParaRPr lang="en-US" sz="1600" b="0" dirty="0"/>
                    </a:p>
                  </a:txBody>
                  <a:tcPr marL="64293" marR="64293" marT="32147" marB="32147" anchor="ctr">
                    <a:solidFill>
                      <a:srgbClr val="CCFFCC">
                        <a:alpha val="75000"/>
                      </a:srgbClr>
                    </a:solidFill>
                  </a:tcPr>
                </a:tc>
              </a:tr>
              <a:tr h="400568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Broadband Spectrometer</a:t>
                      </a:r>
                      <a:endParaRPr lang="en-US" sz="1200" b="0" dirty="0"/>
                    </a:p>
                  </a:txBody>
                  <a:tcPr marL="64293" marR="64293" marT="32147" marB="32147" anchor="ctr">
                    <a:solidFill>
                      <a:srgbClr val="EDFFED"/>
                    </a:solidFill>
                  </a:tcPr>
                </a:tc>
              </a:tr>
              <a:tr h="400568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T-REX </a:t>
                      </a:r>
                      <a:r>
                        <a:rPr lang="en-US" sz="1200" b="0" dirty="0" smtClean="0"/>
                        <a:t>Thermal Chopper Spec.</a:t>
                      </a:r>
                      <a:endParaRPr lang="en-US" sz="1600" b="0" dirty="0"/>
                    </a:p>
                  </a:txBody>
                  <a:tcPr marL="64293" marR="64293" marT="32147" marB="32147" anchor="ctr">
                    <a:solidFill>
                      <a:srgbClr val="CCFFCC">
                        <a:alpha val="75000"/>
                      </a:srgbClr>
                    </a:solidFill>
                  </a:tcPr>
                </a:tc>
              </a:tr>
              <a:tr h="400568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BIFROST</a:t>
                      </a:r>
                      <a:r>
                        <a:rPr lang="en-US" sz="1200" b="0" baseline="0" dirty="0" smtClean="0"/>
                        <a:t> </a:t>
                      </a:r>
                      <a:r>
                        <a:rPr lang="en-US" sz="1200" b="0" baseline="0" dirty="0" err="1" smtClean="0"/>
                        <a:t>Xtal</a:t>
                      </a:r>
                      <a:r>
                        <a:rPr lang="en-US" sz="1200" b="0" baseline="0" dirty="0" smtClean="0"/>
                        <a:t> </a:t>
                      </a:r>
                      <a:r>
                        <a:rPr lang="en-US" sz="1200" b="0" baseline="0" dirty="0" err="1" smtClean="0"/>
                        <a:t>Analyser</a:t>
                      </a:r>
                      <a:r>
                        <a:rPr lang="en-US" sz="1200" b="0" baseline="0" dirty="0" smtClean="0"/>
                        <a:t> Spec.</a:t>
                      </a:r>
                      <a:endParaRPr lang="en-US" sz="1600" b="0" dirty="0"/>
                    </a:p>
                  </a:txBody>
                  <a:tcPr marL="64293" marR="64293" marT="32147" marB="32147" anchor="ctr">
                    <a:solidFill>
                      <a:srgbClr val="CCFFCC">
                        <a:alpha val="75000"/>
                      </a:srgbClr>
                    </a:solidFill>
                  </a:tcPr>
                </a:tc>
              </a:tr>
              <a:tr h="370508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VESPA</a:t>
                      </a:r>
                      <a:r>
                        <a:rPr lang="en-US" sz="1200" b="0" dirty="0" smtClean="0"/>
                        <a:t> Vibrational</a:t>
                      </a:r>
                      <a:r>
                        <a:rPr lang="en-US" sz="1200" b="0" baseline="0" dirty="0" smtClean="0"/>
                        <a:t> </a:t>
                      </a:r>
                      <a:r>
                        <a:rPr lang="en-US" sz="1200" b="0" dirty="0" smtClean="0"/>
                        <a:t>Spec.</a:t>
                      </a:r>
                      <a:endParaRPr lang="en-US" sz="1600" b="0" dirty="0"/>
                    </a:p>
                  </a:txBody>
                  <a:tcPr marL="64293" marR="64293" marT="32147" marB="32147" anchor="ctr">
                    <a:solidFill>
                      <a:srgbClr val="CCFFCC">
                        <a:alpha val="75000"/>
                      </a:srgbClr>
                    </a:solidFill>
                  </a:tcPr>
                </a:tc>
              </a:tr>
              <a:tr h="400568">
                <a:tc>
                  <a:txBody>
                    <a:bodyPr/>
                    <a:lstStyle/>
                    <a:p>
                      <a:r>
                        <a:rPr lang="en-US" sz="1600" b="0" dirty="0" smtClean="0"/>
                        <a:t>MIRACLES</a:t>
                      </a:r>
                      <a:r>
                        <a:rPr lang="en-US" sz="1200" b="0" dirty="0" smtClean="0"/>
                        <a:t> </a:t>
                      </a:r>
                      <a:r>
                        <a:rPr lang="en-US" sz="1200" b="0" dirty="0" err="1" smtClean="0"/>
                        <a:t>Backscatt</a:t>
                      </a:r>
                      <a:r>
                        <a:rPr lang="en-US" sz="1200" b="0" dirty="0" smtClean="0"/>
                        <a:t>. Spec.</a:t>
                      </a:r>
                      <a:endParaRPr lang="en-US" sz="1800" b="0" dirty="0"/>
                    </a:p>
                  </a:txBody>
                  <a:tcPr marL="64293" marR="64293" marT="32147" marB="32147" anchor="ctr">
                    <a:solidFill>
                      <a:srgbClr val="CCFFCC">
                        <a:alpha val="75000"/>
                      </a:srgbClr>
                    </a:solidFill>
                  </a:tcPr>
                </a:tc>
              </a:tr>
              <a:tr h="400568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High-Resolution Spin-Echo</a:t>
                      </a:r>
                      <a:endParaRPr lang="en-US" sz="1200" b="0" dirty="0"/>
                    </a:p>
                  </a:txBody>
                  <a:tcPr marL="64293" marR="64293" marT="32147" marB="32147" anchor="ctr">
                    <a:solidFill>
                      <a:srgbClr val="E6FEE6">
                        <a:alpha val="50000"/>
                      </a:srgbClr>
                    </a:solidFill>
                  </a:tcPr>
                </a:tc>
              </a:tr>
              <a:tr h="331558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Wide-Angle Spin-Echo</a:t>
                      </a:r>
                      <a:endParaRPr lang="en-US" sz="1200" b="0" dirty="0"/>
                    </a:p>
                  </a:txBody>
                  <a:tcPr marL="64293" marR="64293" marT="32147" marB="32147" anchor="ctr">
                    <a:solidFill>
                      <a:srgbClr val="EDFFED">
                        <a:alpha val="50000"/>
                      </a:srgbClr>
                    </a:solidFill>
                  </a:tcPr>
                </a:tc>
              </a:tr>
              <a:tr h="400568">
                <a:tc>
                  <a:txBody>
                    <a:bodyPr/>
                    <a:lstStyle/>
                    <a:p>
                      <a:r>
                        <a:rPr lang="en-US" sz="1200" b="0" dirty="0" smtClean="0"/>
                        <a:t>Particle Physics Instrument</a:t>
                      </a:r>
                      <a:endParaRPr lang="en-US" sz="1200" b="0" dirty="0"/>
                    </a:p>
                  </a:txBody>
                  <a:tcPr marL="64293" marR="64293" marT="32147" marB="32147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7" name="TextBox 86"/>
          <p:cNvSpPr txBox="1"/>
          <p:nvPr/>
        </p:nvSpPr>
        <p:spPr>
          <a:xfrm rot="16200000">
            <a:off x="-979901" y="2493151"/>
            <a:ext cx="2533786" cy="363526"/>
          </a:xfrm>
          <a:prstGeom prst="rect">
            <a:avLst/>
          </a:prstGeom>
          <a:noFill/>
        </p:spPr>
        <p:txBody>
          <a:bodyPr wrap="none" lIns="85689" tIns="42845" rIns="85689" bIns="42845" rtlCol="0">
            <a:spAutoFit/>
          </a:bodyPr>
          <a:lstStyle/>
          <a:p>
            <a:pPr defTabSz="457024"/>
            <a:r>
              <a:rPr lang="en-US" dirty="0">
                <a:solidFill>
                  <a:srgbClr val="496DAC"/>
                </a:solidFill>
                <a:latin typeface="Arial"/>
              </a:rPr>
              <a:t>Large-Scale Structures</a:t>
            </a:r>
          </a:p>
        </p:txBody>
      </p:sp>
      <p:sp>
        <p:nvSpPr>
          <p:cNvPr id="88" name="TextBox 87"/>
          <p:cNvSpPr txBox="1"/>
          <p:nvPr/>
        </p:nvSpPr>
        <p:spPr>
          <a:xfrm rot="16200000">
            <a:off x="-277448" y="5098280"/>
            <a:ext cx="1207965" cy="363526"/>
          </a:xfrm>
          <a:prstGeom prst="rect">
            <a:avLst/>
          </a:prstGeom>
          <a:noFill/>
        </p:spPr>
        <p:txBody>
          <a:bodyPr wrap="none" lIns="85689" tIns="42845" rIns="85689" bIns="42845" rtlCol="0">
            <a:spAutoFit/>
          </a:bodyPr>
          <a:lstStyle/>
          <a:p>
            <a:pPr defTabSz="457024"/>
            <a:r>
              <a:rPr lang="en-US" dirty="0">
                <a:solidFill>
                  <a:srgbClr val="660066"/>
                </a:solidFill>
                <a:latin typeface="Arial"/>
              </a:rPr>
              <a:t>Diffraction</a:t>
            </a:r>
          </a:p>
        </p:txBody>
      </p:sp>
      <p:sp>
        <p:nvSpPr>
          <p:cNvPr id="89" name="TextBox 88"/>
          <p:cNvSpPr txBox="1"/>
          <p:nvPr/>
        </p:nvSpPr>
        <p:spPr>
          <a:xfrm rot="16200000">
            <a:off x="4243697" y="2682275"/>
            <a:ext cx="1571571" cy="363526"/>
          </a:xfrm>
          <a:prstGeom prst="rect">
            <a:avLst/>
          </a:prstGeom>
          <a:noFill/>
        </p:spPr>
        <p:txBody>
          <a:bodyPr wrap="none" lIns="85689" tIns="42845" rIns="85689" bIns="42845" rtlCol="0">
            <a:spAutoFit/>
          </a:bodyPr>
          <a:lstStyle/>
          <a:p>
            <a:pPr defTabSz="457024"/>
            <a:r>
              <a:rPr lang="en-US" dirty="0">
                <a:solidFill>
                  <a:srgbClr val="008000"/>
                </a:solidFill>
                <a:latin typeface="Arial"/>
              </a:rPr>
              <a:t>Spectroscopy</a:t>
            </a:r>
          </a:p>
        </p:txBody>
      </p:sp>
      <p:graphicFrame>
        <p:nvGraphicFramePr>
          <p:cNvPr id="91" name="Table 90"/>
          <p:cNvGraphicFramePr>
            <a:graphicFrameLocks noGrp="1"/>
          </p:cNvGraphicFramePr>
          <p:nvPr>
            <p:extLst/>
          </p:nvPr>
        </p:nvGraphicFramePr>
        <p:xfrm>
          <a:off x="5254759" y="5164091"/>
          <a:ext cx="3959351" cy="16287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49628"/>
                <a:gridCol w="1809723"/>
              </a:tblGrid>
              <a:tr h="40719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life sciences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magnetism &amp; superconductivity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</a:tr>
              <a:tr h="40719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soft condensed matter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engineering &amp;</a:t>
                      </a:r>
                      <a:r>
                        <a:rPr lang="en-US" sz="1100" baseline="0" dirty="0" smtClean="0"/>
                        <a:t> geo-sciences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</a:tr>
              <a:tr h="40719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chemistry of materials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archeology &amp; heritage conservation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</a:tr>
              <a:tr h="407194"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energy research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particle physics</a:t>
                      </a:r>
                      <a:endParaRPr lang="en-US" sz="1100" b="0" dirty="0"/>
                    </a:p>
                  </a:txBody>
                  <a:tcPr marL="64293" marR="64293" marT="32147" marB="32147"/>
                </a:tc>
              </a:tr>
            </a:tbl>
          </a:graphicData>
        </a:graphic>
      </p:graphicFrame>
      <p:sp>
        <p:nvSpPr>
          <p:cNvPr id="92" name="Rectangle 91"/>
          <p:cNvSpPr/>
          <p:nvPr/>
        </p:nvSpPr>
        <p:spPr bwMode="auto">
          <a:xfrm>
            <a:off x="4799082" y="5113507"/>
            <a:ext cx="4303603" cy="1721441"/>
          </a:xfrm>
          <a:prstGeom prst="rect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144" tIns="32072" rIns="64144" bIns="32072" numCol="1" rtlCol="0" anchor="t" anchorCtr="0" compatLnSpc="1">
            <a:prstTxWarp prst="textNoShape">
              <a:avLst/>
            </a:prstTxWarp>
          </a:bodyPr>
          <a:lstStyle/>
          <a:p>
            <a:pPr algn="ctr" defTabSz="641446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93" name="Picture 92" descr="archeology_pos_ESS_science_icons_2015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68" y="5925469"/>
            <a:ext cx="432000" cy="432000"/>
          </a:xfrm>
          <a:prstGeom prst="rect">
            <a:avLst/>
          </a:prstGeom>
        </p:spPr>
      </p:pic>
      <p:pic>
        <p:nvPicPr>
          <p:cNvPr id="94" name="Picture 93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25" y="5860645"/>
            <a:ext cx="432000" cy="432000"/>
          </a:xfrm>
          <a:prstGeom prst="rect">
            <a:avLst/>
          </a:prstGeom>
        </p:spPr>
      </p:pic>
      <p:pic>
        <p:nvPicPr>
          <p:cNvPr id="95" name="Picture 94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25" y="6270020"/>
            <a:ext cx="432000" cy="432000"/>
          </a:xfrm>
          <a:prstGeom prst="rect">
            <a:avLst/>
          </a:prstGeom>
        </p:spPr>
      </p:pic>
      <p:pic>
        <p:nvPicPr>
          <p:cNvPr id="96" name="Picture 95" descr="engineering_pos_ESS_science_icons_2015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5469662"/>
            <a:ext cx="432000" cy="432000"/>
          </a:xfrm>
          <a:prstGeom prst="rect">
            <a:avLst/>
          </a:prstGeom>
        </p:spPr>
      </p:pic>
      <p:pic>
        <p:nvPicPr>
          <p:cNvPr id="97" name="Picture 96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25" y="5113458"/>
            <a:ext cx="432000" cy="432000"/>
          </a:xfrm>
          <a:prstGeom prst="rect">
            <a:avLst/>
          </a:prstGeom>
        </p:spPr>
      </p:pic>
      <p:pic>
        <p:nvPicPr>
          <p:cNvPr id="98" name="Picture 97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5113458"/>
            <a:ext cx="432000" cy="432000"/>
          </a:xfrm>
          <a:prstGeom prst="rect">
            <a:avLst/>
          </a:prstGeom>
        </p:spPr>
      </p:pic>
      <p:pic>
        <p:nvPicPr>
          <p:cNvPr id="99" name="Picture 98" descr="physics_pos_ESS_science_icons_2015.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568" y="6357469"/>
            <a:ext cx="432000" cy="432000"/>
          </a:xfrm>
          <a:prstGeom prst="rect">
            <a:avLst/>
          </a:prstGeom>
        </p:spPr>
      </p:pic>
      <p:pic>
        <p:nvPicPr>
          <p:cNvPr id="100" name="Picture 99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425" y="5456590"/>
            <a:ext cx="432000" cy="432000"/>
          </a:xfrm>
          <a:prstGeom prst="rect">
            <a:avLst/>
          </a:prstGeom>
        </p:spPr>
      </p:pic>
      <p:pic>
        <p:nvPicPr>
          <p:cNvPr id="101" name="Picture 100" descr="archeology_pos_ESS_science_icons_2015.a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638" y="1474985"/>
            <a:ext cx="432000" cy="432000"/>
          </a:xfrm>
          <a:prstGeom prst="rect">
            <a:avLst/>
          </a:prstGeom>
        </p:spPr>
      </p:pic>
      <p:pic>
        <p:nvPicPr>
          <p:cNvPr id="102" name="Picture 101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1886795"/>
            <a:ext cx="432000" cy="432000"/>
          </a:xfrm>
          <a:prstGeom prst="rect">
            <a:avLst/>
          </a:prstGeom>
        </p:spPr>
      </p:pic>
      <p:pic>
        <p:nvPicPr>
          <p:cNvPr id="103" name="Picture 102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94" y="1886795"/>
            <a:ext cx="432000" cy="432000"/>
          </a:xfrm>
          <a:prstGeom prst="rect">
            <a:avLst/>
          </a:prstGeom>
        </p:spPr>
      </p:pic>
      <p:pic>
        <p:nvPicPr>
          <p:cNvPr id="104" name="Picture 103" descr="engineering_pos_ESS_science_icons_2015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94" y="1474985"/>
            <a:ext cx="432000" cy="432000"/>
          </a:xfrm>
          <a:prstGeom prst="rect">
            <a:avLst/>
          </a:prstGeom>
        </p:spPr>
      </p:pic>
      <p:pic>
        <p:nvPicPr>
          <p:cNvPr id="105" name="Picture 104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1474985"/>
            <a:ext cx="432000" cy="432000"/>
          </a:xfrm>
          <a:prstGeom prst="rect">
            <a:avLst/>
          </a:prstGeom>
        </p:spPr>
      </p:pic>
      <p:pic>
        <p:nvPicPr>
          <p:cNvPr id="106" name="Picture 105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5" y="1474985"/>
            <a:ext cx="432000" cy="432000"/>
          </a:xfrm>
          <a:prstGeom prst="rect">
            <a:avLst/>
          </a:prstGeom>
        </p:spPr>
      </p:pic>
      <p:pic>
        <p:nvPicPr>
          <p:cNvPr id="107" name="Picture 106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1474985"/>
            <a:ext cx="432000" cy="432000"/>
          </a:xfrm>
          <a:prstGeom prst="rect">
            <a:avLst/>
          </a:prstGeom>
        </p:spPr>
      </p:pic>
      <p:pic>
        <p:nvPicPr>
          <p:cNvPr id="108" name="Picture 107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5" y="1886795"/>
            <a:ext cx="432000" cy="432000"/>
          </a:xfrm>
          <a:prstGeom prst="rect">
            <a:avLst/>
          </a:prstGeom>
        </p:spPr>
      </p:pic>
      <p:pic>
        <p:nvPicPr>
          <p:cNvPr id="109" name="Picture 108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1886795"/>
            <a:ext cx="432000" cy="432000"/>
          </a:xfrm>
          <a:prstGeom prst="rect">
            <a:avLst/>
          </a:prstGeom>
        </p:spPr>
      </p:pic>
      <p:pic>
        <p:nvPicPr>
          <p:cNvPr id="110" name="Picture 109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2242865"/>
            <a:ext cx="432000" cy="432000"/>
          </a:xfrm>
          <a:prstGeom prst="rect">
            <a:avLst/>
          </a:prstGeom>
        </p:spPr>
      </p:pic>
      <p:pic>
        <p:nvPicPr>
          <p:cNvPr id="111" name="Picture 110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2242865"/>
            <a:ext cx="432000" cy="432000"/>
          </a:xfrm>
          <a:prstGeom prst="rect">
            <a:avLst/>
          </a:prstGeom>
        </p:spPr>
      </p:pic>
      <p:pic>
        <p:nvPicPr>
          <p:cNvPr id="112" name="Picture 111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2639414"/>
            <a:ext cx="432000" cy="432000"/>
          </a:xfrm>
          <a:prstGeom prst="rect">
            <a:avLst/>
          </a:prstGeom>
        </p:spPr>
      </p:pic>
      <p:pic>
        <p:nvPicPr>
          <p:cNvPr id="113" name="Picture 112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2639414"/>
            <a:ext cx="432000" cy="432000"/>
          </a:xfrm>
          <a:prstGeom prst="rect">
            <a:avLst/>
          </a:prstGeom>
        </p:spPr>
      </p:pic>
      <p:pic>
        <p:nvPicPr>
          <p:cNvPr id="114" name="Picture 113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3031972"/>
            <a:ext cx="432000" cy="432000"/>
          </a:xfrm>
          <a:prstGeom prst="rect">
            <a:avLst/>
          </a:prstGeom>
        </p:spPr>
      </p:pic>
      <p:pic>
        <p:nvPicPr>
          <p:cNvPr id="115" name="Picture 114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3031972"/>
            <a:ext cx="432000" cy="432000"/>
          </a:xfrm>
          <a:prstGeom prst="rect">
            <a:avLst/>
          </a:prstGeom>
        </p:spPr>
      </p:pic>
      <p:pic>
        <p:nvPicPr>
          <p:cNvPr id="116" name="Picture 115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5" y="2639414"/>
            <a:ext cx="432000" cy="432000"/>
          </a:xfrm>
          <a:prstGeom prst="rect">
            <a:avLst/>
          </a:prstGeom>
        </p:spPr>
      </p:pic>
      <p:pic>
        <p:nvPicPr>
          <p:cNvPr id="117" name="Picture 116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5" y="3031972"/>
            <a:ext cx="432000" cy="432000"/>
          </a:xfrm>
          <a:prstGeom prst="rect">
            <a:avLst/>
          </a:prstGeom>
        </p:spPr>
      </p:pic>
      <p:pic>
        <p:nvPicPr>
          <p:cNvPr id="118" name="Picture 117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3439547"/>
            <a:ext cx="432000" cy="432000"/>
          </a:xfrm>
          <a:prstGeom prst="rect">
            <a:avLst/>
          </a:prstGeom>
        </p:spPr>
      </p:pic>
      <p:pic>
        <p:nvPicPr>
          <p:cNvPr id="119" name="Picture 118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3869545"/>
            <a:ext cx="432000" cy="432000"/>
          </a:xfrm>
          <a:prstGeom prst="rect">
            <a:avLst/>
          </a:prstGeom>
        </p:spPr>
      </p:pic>
      <p:pic>
        <p:nvPicPr>
          <p:cNvPr id="120" name="Picture 119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5954836"/>
            <a:ext cx="432000" cy="432000"/>
          </a:xfrm>
          <a:prstGeom prst="rect">
            <a:avLst/>
          </a:prstGeom>
        </p:spPr>
      </p:pic>
      <p:pic>
        <p:nvPicPr>
          <p:cNvPr id="121" name="Picture 120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5136437"/>
            <a:ext cx="432000" cy="432000"/>
          </a:xfrm>
          <a:prstGeom prst="rect">
            <a:avLst/>
          </a:prstGeom>
        </p:spPr>
      </p:pic>
      <p:pic>
        <p:nvPicPr>
          <p:cNvPr id="122" name="Picture 121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4714214"/>
            <a:ext cx="432000" cy="432000"/>
          </a:xfrm>
          <a:prstGeom prst="rect">
            <a:avLst/>
          </a:prstGeom>
        </p:spPr>
      </p:pic>
      <p:pic>
        <p:nvPicPr>
          <p:cNvPr id="123" name="Picture 122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4268878"/>
            <a:ext cx="432000" cy="432000"/>
          </a:xfrm>
          <a:prstGeom prst="rect">
            <a:avLst/>
          </a:prstGeom>
        </p:spPr>
      </p:pic>
      <p:pic>
        <p:nvPicPr>
          <p:cNvPr id="125" name="Picture 124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94" y="2639414"/>
            <a:ext cx="432000" cy="432000"/>
          </a:xfrm>
          <a:prstGeom prst="rect">
            <a:avLst/>
          </a:prstGeom>
        </p:spPr>
      </p:pic>
      <p:pic>
        <p:nvPicPr>
          <p:cNvPr id="126" name="Picture 125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3439547"/>
            <a:ext cx="432000" cy="432000"/>
          </a:xfrm>
          <a:prstGeom prst="rect">
            <a:avLst/>
          </a:prstGeom>
        </p:spPr>
      </p:pic>
      <p:pic>
        <p:nvPicPr>
          <p:cNvPr id="127" name="Picture 126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94" y="3869545"/>
            <a:ext cx="432000" cy="432000"/>
          </a:xfrm>
          <a:prstGeom prst="rect">
            <a:avLst/>
          </a:prstGeom>
        </p:spPr>
      </p:pic>
      <p:pic>
        <p:nvPicPr>
          <p:cNvPr id="128" name="Picture 127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4268878"/>
            <a:ext cx="432000" cy="432000"/>
          </a:xfrm>
          <a:prstGeom prst="rect">
            <a:avLst/>
          </a:prstGeom>
        </p:spPr>
      </p:pic>
      <p:pic>
        <p:nvPicPr>
          <p:cNvPr id="129" name="Picture 128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5" y="4714214"/>
            <a:ext cx="432000" cy="432000"/>
          </a:xfrm>
          <a:prstGeom prst="rect">
            <a:avLst/>
          </a:prstGeom>
        </p:spPr>
      </p:pic>
      <p:pic>
        <p:nvPicPr>
          <p:cNvPr id="131" name="Picture 130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5954836"/>
            <a:ext cx="432000" cy="432000"/>
          </a:xfrm>
          <a:prstGeom prst="rect">
            <a:avLst/>
          </a:prstGeom>
        </p:spPr>
      </p:pic>
      <p:pic>
        <p:nvPicPr>
          <p:cNvPr id="132" name="Picture 131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5" y="3439547"/>
            <a:ext cx="432000" cy="432000"/>
          </a:xfrm>
          <a:prstGeom prst="rect">
            <a:avLst/>
          </a:prstGeom>
        </p:spPr>
      </p:pic>
      <p:pic>
        <p:nvPicPr>
          <p:cNvPr id="133" name="Picture 132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3869545"/>
            <a:ext cx="432000" cy="432000"/>
          </a:xfrm>
          <a:prstGeom prst="rect">
            <a:avLst/>
          </a:prstGeom>
        </p:spPr>
      </p:pic>
      <p:pic>
        <p:nvPicPr>
          <p:cNvPr id="134" name="Picture 133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481" y="4252629"/>
            <a:ext cx="432000" cy="432000"/>
          </a:xfrm>
          <a:prstGeom prst="rect">
            <a:avLst/>
          </a:prstGeom>
        </p:spPr>
      </p:pic>
      <p:pic>
        <p:nvPicPr>
          <p:cNvPr id="135" name="Picture 134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24" y="4714214"/>
            <a:ext cx="432000" cy="432000"/>
          </a:xfrm>
          <a:prstGeom prst="rect">
            <a:avLst/>
          </a:prstGeom>
        </p:spPr>
      </p:pic>
      <p:pic>
        <p:nvPicPr>
          <p:cNvPr id="137" name="Picture 136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94" y="3439547"/>
            <a:ext cx="432000" cy="432000"/>
          </a:xfrm>
          <a:prstGeom prst="rect">
            <a:avLst/>
          </a:prstGeom>
        </p:spPr>
      </p:pic>
      <p:pic>
        <p:nvPicPr>
          <p:cNvPr id="138" name="Picture 137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6384172"/>
            <a:ext cx="432000" cy="432000"/>
          </a:xfrm>
          <a:prstGeom prst="rect">
            <a:avLst/>
          </a:prstGeom>
        </p:spPr>
      </p:pic>
      <p:pic>
        <p:nvPicPr>
          <p:cNvPr id="139" name="Picture 138" descr="engineering_pos_ESS_science_icons_2015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5" y="3869545"/>
            <a:ext cx="432000" cy="432000"/>
          </a:xfrm>
          <a:prstGeom prst="rect">
            <a:avLst/>
          </a:prstGeom>
        </p:spPr>
      </p:pic>
      <p:pic>
        <p:nvPicPr>
          <p:cNvPr id="140" name="Picture 139" descr="engineering_pos_ESS_science_icons_2015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294" y="4268878"/>
            <a:ext cx="432000" cy="432000"/>
          </a:xfrm>
          <a:prstGeom prst="rect">
            <a:avLst/>
          </a:prstGeom>
        </p:spPr>
      </p:pic>
      <p:pic>
        <p:nvPicPr>
          <p:cNvPr id="141" name="Picture 140" descr="engineering_pos_ESS_science_icons_2015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5136437"/>
            <a:ext cx="432000" cy="432000"/>
          </a:xfrm>
          <a:prstGeom prst="rect">
            <a:avLst/>
          </a:prstGeom>
        </p:spPr>
      </p:pic>
      <p:pic>
        <p:nvPicPr>
          <p:cNvPr id="142" name="Picture 141" descr="physics_pos_ESS_science_icons_2015.ai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66" y="4616950"/>
            <a:ext cx="432000" cy="432000"/>
          </a:xfrm>
          <a:prstGeom prst="rect">
            <a:avLst/>
          </a:prstGeom>
        </p:spPr>
      </p:pic>
      <p:pic>
        <p:nvPicPr>
          <p:cNvPr id="143" name="Picture 142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69" y="4231906"/>
            <a:ext cx="432000" cy="432000"/>
          </a:xfrm>
          <a:prstGeom prst="rect">
            <a:avLst/>
          </a:prstGeom>
        </p:spPr>
      </p:pic>
      <p:pic>
        <p:nvPicPr>
          <p:cNvPr id="144" name="Picture 143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70" y="4231906"/>
            <a:ext cx="432000" cy="432000"/>
          </a:xfrm>
          <a:prstGeom prst="rect">
            <a:avLst/>
          </a:prstGeom>
        </p:spPr>
      </p:pic>
      <p:pic>
        <p:nvPicPr>
          <p:cNvPr id="145" name="Picture 144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99" y="4231906"/>
            <a:ext cx="432000" cy="432000"/>
          </a:xfrm>
          <a:prstGeom prst="rect">
            <a:avLst/>
          </a:prstGeom>
        </p:spPr>
      </p:pic>
      <p:pic>
        <p:nvPicPr>
          <p:cNvPr id="146" name="Picture 145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82" y="4231906"/>
            <a:ext cx="432000" cy="432000"/>
          </a:xfrm>
          <a:prstGeom prst="rect">
            <a:avLst/>
          </a:prstGeom>
        </p:spPr>
      </p:pic>
      <p:pic>
        <p:nvPicPr>
          <p:cNvPr id="147" name="Picture 146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70" y="3859014"/>
            <a:ext cx="432000" cy="432000"/>
          </a:xfrm>
          <a:prstGeom prst="rect">
            <a:avLst/>
          </a:prstGeom>
        </p:spPr>
      </p:pic>
      <p:pic>
        <p:nvPicPr>
          <p:cNvPr id="148" name="Picture 147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69" y="3859014"/>
            <a:ext cx="432000" cy="432000"/>
          </a:xfrm>
          <a:prstGeom prst="rect">
            <a:avLst/>
          </a:prstGeom>
        </p:spPr>
      </p:pic>
      <p:pic>
        <p:nvPicPr>
          <p:cNvPr id="149" name="Picture 148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99" y="3859014"/>
            <a:ext cx="432000" cy="432000"/>
          </a:xfrm>
          <a:prstGeom prst="rect">
            <a:avLst/>
          </a:prstGeom>
        </p:spPr>
      </p:pic>
      <p:pic>
        <p:nvPicPr>
          <p:cNvPr id="150" name="Picture 149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82" y="3859014"/>
            <a:ext cx="432000" cy="432000"/>
          </a:xfrm>
          <a:prstGeom prst="rect">
            <a:avLst/>
          </a:prstGeom>
        </p:spPr>
      </p:pic>
      <p:pic>
        <p:nvPicPr>
          <p:cNvPr id="151" name="Picture 150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70" y="3473618"/>
            <a:ext cx="432000" cy="432000"/>
          </a:xfrm>
          <a:prstGeom prst="rect">
            <a:avLst/>
          </a:prstGeom>
        </p:spPr>
      </p:pic>
      <p:pic>
        <p:nvPicPr>
          <p:cNvPr id="152" name="Picture 151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99" y="3473618"/>
            <a:ext cx="432000" cy="432000"/>
          </a:xfrm>
          <a:prstGeom prst="rect">
            <a:avLst/>
          </a:prstGeom>
        </p:spPr>
      </p:pic>
      <p:pic>
        <p:nvPicPr>
          <p:cNvPr id="153" name="Picture 152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82" y="3473618"/>
            <a:ext cx="432000" cy="432000"/>
          </a:xfrm>
          <a:prstGeom prst="rect">
            <a:avLst/>
          </a:prstGeom>
        </p:spPr>
      </p:pic>
      <p:pic>
        <p:nvPicPr>
          <p:cNvPr id="154" name="Picture 153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99" y="2705263"/>
            <a:ext cx="432000" cy="432000"/>
          </a:xfrm>
          <a:prstGeom prst="rect">
            <a:avLst/>
          </a:prstGeom>
        </p:spPr>
      </p:pic>
      <p:pic>
        <p:nvPicPr>
          <p:cNvPr id="155" name="Picture 154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82" y="2705263"/>
            <a:ext cx="432000" cy="432000"/>
          </a:xfrm>
          <a:prstGeom prst="rect">
            <a:avLst/>
          </a:prstGeom>
        </p:spPr>
      </p:pic>
      <p:pic>
        <p:nvPicPr>
          <p:cNvPr id="156" name="Picture 155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70" y="2705263"/>
            <a:ext cx="432000" cy="432000"/>
          </a:xfrm>
          <a:prstGeom prst="rect">
            <a:avLst/>
          </a:prstGeom>
        </p:spPr>
      </p:pic>
      <p:pic>
        <p:nvPicPr>
          <p:cNvPr id="157" name="Picture 156" descr="engineering_pos_ESS_science_icons_2015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69" y="2705263"/>
            <a:ext cx="432000" cy="432000"/>
          </a:xfrm>
          <a:prstGeom prst="rect">
            <a:avLst/>
          </a:prstGeom>
        </p:spPr>
      </p:pic>
      <p:pic>
        <p:nvPicPr>
          <p:cNvPr id="158" name="Picture 157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99" y="3086869"/>
            <a:ext cx="432000" cy="432000"/>
          </a:xfrm>
          <a:prstGeom prst="rect">
            <a:avLst/>
          </a:prstGeom>
        </p:spPr>
      </p:pic>
      <p:pic>
        <p:nvPicPr>
          <p:cNvPr id="159" name="Picture 158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82" y="3086869"/>
            <a:ext cx="432000" cy="432000"/>
          </a:xfrm>
          <a:prstGeom prst="rect">
            <a:avLst/>
          </a:prstGeom>
        </p:spPr>
      </p:pic>
      <p:pic>
        <p:nvPicPr>
          <p:cNvPr id="160" name="Picture 159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70" y="3086869"/>
            <a:ext cx="432000" cy="432000"/>
          </a:xfrm>
          <a:prstGeom prst="rect">
            <a:avLst/>
          </a:prstGeom>
        </p:spPr>
      </p:pic>
      <p:pic>
        <p:nvPicPr>
          <p:cNvPr id="161" name="Picture 160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99" y="2307346"/>
            <a:ext cx="432000" cy="432000"/>
          </a:xfrm>
          <a:prstGeom prst="rect">
            <a:avLst/>
          </a:prstGeom>
        </p:spPr>
      </p:pic>
      <p:pic>
        <p:nvPicPr>
          <p:cNvPr id="162" name="Picture 161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82" y="2307346"/>
            <a:ext cx="432000" cy="432000"/>
          </a:xfrm>
          <a:prstGeom prst="rect">
            <a:avLst/>
          </a:prstGeom>
        </p:spPr>
      </p:pic>
      <p:pic>
        <p:nvPicPr>
          <p:cNvPr id="163" name="Picture 162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70" y="2307346"/>
            <a:ext cx="432000" cy="432000"/>
          </a:xfrm>
          <a:prstGeom prst="rect">
            <a:avLst/>
          </a:prstGeom>
        </p:spPr>
      </p:pic>
      <p:pic>
        <p:nvPicPr>
          <p:cNvPr id="164" name="Picture 163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82" y="1905556"/>
            <a:ext cx="432000" cy="432000"/>
          </a:xfrm>
          <a:prstGeom prst="rect">
            <a:avLst/>
          </a:prstGeom>
        </p:spPr>
      </p:pic>
      <p:pic>
        <p:nvPicPr>
          <p:cNvPr id="165" name="Picture 164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899" y="1905556"/>
            <a:ext cx="432000" cy="432000"/>
          </a:xfrm>
          <a:prstGeom prst="rect">
            <a:avLst/>
          </a:prstGeom>
        </p:spPr>
      </p:pic>
      <p:pic>
        <p:nvPicPr>
          <p:cNvPr id="166" name="Picture 165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170" y="1905556"/>
            <a:ext cx="432000" cy="432000"/>
          </a:xfrm>
          <a:prstGeom prst="rect">
            <a:avLst/>
          </a:prstGeom>
        </p:spPr>
      </p:pic>
      <p:pic>
        <p:nvPicPr>
          <p:cNvPr id="167" name="Picture 166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69" y="1905556"/>
            <a:ext cx="432000" cy="432000"/>
          </a:xfrm>
          <a:prstGeom prst="rect">
            <a:avLst/>
          </a:prstGeom>
        </p:spPr>
      </p:pic>
      <p:pic>
        <p:nvPicPr>
          <p:cNvPr id="168" name="Picture 167" descr="lifescience_pos_ESS_science_icons_2015.ai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282" y="1491274"/>
            <a:ext cx="432000" cy="432000"/>
          </a:xfrm>
          <a:prstGeom prst="rect">
            <a:avLst/>
          </a:prstGeom>
        </p:spPr>
      </p:pic>
      <p:pic>
        <p:nvPicPr>
          <p:cNvPr id="169" name="Picture 168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673" y="1491274"/>
            <a:ext cx="432000" cy="432000"/>
          </a:xfrm>
          <a:prstGeom prst="rect">
            <a:avLst/>
          </a:prstGeom>
        </p:spPr>
      </p:pic>
      <p:pic>
        <p:nvPicPr>
          <p:cNvPr id="170" name="Picture 169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944" y="1491274"/>
            <a:ext cx="432000" cy="432000"/>
          </a:xfrm>
          <a:prstGeom prst="rect">
            <a:avLst/>
          </a:prstGeom>
        </p:spPr>
      </p:pic>
      <p:pic>
        <p:nvPicPr>
          <p:cNvPr id="171" name="Picture 170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858" y="6366650"/>
            <a:ext cx="432000" cy="432000"/>
          </a:xfrm>
          <a:prstGeom prst="rect">
            <a:avLst/>
          </a:prstGeom>
        </p:spPr>
      </p:pic>
      <p:pic>
        <p:nvPicPr>
          <p:cNvPr id="172" name="Picture 171" descr="chemistry_pos_ESS_science_icons_2015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15" y="5542798"/>
            <a:ext cx="432000" cy="432000"/>
          </a:xfrm>
          <a:prstGeom prst="rect">
            <a:avLst/>
          </a:prstGeom>
        </p:spPr>
      </p:pic>
      <p:pic>
        <p:nvPicPr>
          <p:cNvPr id="173" name="Picture 172" descr="magnetism_pos_ESS_science_icons_2015.a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474" y="5542798"/>
            <a:ext cx="432000" cy="432000"/>
          </a:xfrm>
          <a:prstGeom prst="rect">
            <a:avLst/>
          </a:prstGeom>
        </p:spPr>
      </p:pic>
      <p:pic>
        <p:nvPicPr>
          <p:cNvPr id="174" name="Picture 173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759" y="5542798"/>
            <a:ext cx="432000" cy="432000"/>
          </a:xfrm>
          <a:prstGeom prst="rect">
            <a:avLst/>
          </a:prstGeom>
        </p:spPr>
      </p:pic>
      <p:pic>
        <p:nvPicPr>
          <p:cNvPr id="175" name="Picture 174" descr="engineering_pos_ESS_science_icons_2015.ai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51" y="5538112"/>
            <a:ext cx="432000" cy="432000"/>
          </a:xfrm>
          <a:prstGeom prst="rect">
            <a:avLst/>
          </a:prstGeom>
        </p:spPr>
      </p:pic>
      <p:pic>
        <p:nvPicPr>
          <p:cNvPr id="90" name="Picture 89" descr="energy_pos_ESS_science_icons_2015.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20" y="5121212"/>
            <a:ext cx="432000" cy="432000"/>
          </a:xfrm>
          <a:prstGeom prst="rect">
            <a:avLst/>
          </a:prstGeom>
        </p:spPr>
      </p:pic>
      <p:pic>
        <p:nvPicPr>
          <p:cNvPr id="181" name="Picture 180" descr="softmatter_pos_ESS_science_icons_2015.ai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842" y="1489274"/>
            <a:ext cx="432000" cy="432000"/>
          </a:xfrm>
          <a:prstGeom prst="rect">
            <a:avLst/>
          </a:prstGeom>
        </p:spPr>
      </p:pic>
      <p:sp>
        <p:nvSpPr>
          <p:cNvPr id="124" name="Shape 157"/>
          <p:cNvSpPr/>
          <p:nvPr/>
        </p:nvSpPr>
        <p:spPr>
          <a:xfrm>
            <a:off x="458812" y="1484784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0" name="Shape 157"/>
          <p:cNvSpPr/>
          <p:nvPr/>
        </p:nvSpPr>
        <p:spPr>
          <a:xfrm>
            <a:off x="467544" y="2307936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6" name="Shape 157"/>
          <p:cNvSpPr/>
          <p:nvPr/>
        </p:nvSpPr>
        <p:spPr>
          <a:xfrm>
            <a:off x="467544" y="3495925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Shape 157"/>
          <p:cNvSpPr/>
          <p:nvPr/>
        </p:nvSpPr>
        <p:spPr>
          <a:xfrm>
            <a:off x="467544" y="4288010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Shape 157"/>
          <p:cNvSpPr/>
          <p:nvPr/>
        </p:nvSpPr>
        <p:spPr>
          <a:xfrm>
            <a:off x="467544" y="5152106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Shape 157"/>
          <p:cNvSpPr/>
          <p:nvPr/>
        </p:nvSpPr>
        <p:spPr>
          <a:xfrm>
            <a:off x="467544" y="5980053"/>
            <a:ext cx="4185196" cy="36004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9" name="Shape 157"/>
          <p:cNvSpPr/>
          <p:nvPr/>
        </p:nvSpPr>
        <p:spPr>
          <a:xfrm>
            <a:off x="5120768" y="1484784"/>
            <a:ext cx="3960440" cy="39600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Shape 157"/>
          <p:cNvSpPr/>
          <p:nvPr/>
        </p:nvSpPr>
        <p:spPr>
          <a:xfrm>
            <a:off x="5120768" y="2722568"/>
            <a:ext cx="3960440" cy="396000"/>
          </a:xfrm>
          <a:prstGeom prst="roundRect">
            <a:avLst>
              <a:gd name="adj" fmla="val 43244"/>
            </a:avLst>
          </a:prstGeom>
          <a:ln w="63500">
            <a:solidFill>
              <a:srgbClr val="FF2600"/>
            </a:solidFill>
          </a:ln>
        </p:spPr>
        <p:txBody>
          <a:bodyPr lIns="45719" rIns="45719"/>
          <a:lstStyle/>
          <a:p>
            <a:pPr algn="ctr" defTabSz="914400"/>
            <a:endParaRPr sz="4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7467496" y="1132871"/>
            <a:ext cx="1637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/>
                </a:solidFill>
              </a:rPr>
              <a:t>Version 24/10/2017</a:t>
            </a:r>
            <a:endParaRPr lang="en-US" sz="140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296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59"/>
    </mc:Choice>
    <mc:Fallback>
      <p:transition spd="slow" advTm="127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 advAuto="0"/>
      <p:bldP spid="130" grpId="0" animBg="1" advAuto="0"/>
      <p:bldP spid="136" grpId="0" animBg="1" advAuto="0"/>
      <p:bldP spid="176" grpId="0" animBg="1" advAuto="0"/>
      <p:bldP spid="177" grpId="0" animBg="1" advAuto="0"/>
      <p:bldP spid="178" grpId="0" animBg="1" advAuto="0"/>
      <p:bldP spid="179" grpId="0" animBg="1" advAuto="0"/>
      <p:bldP spid="18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8 Instruments with significant TEFI requirements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ESTIA Vertical </a:t>
            </a:r>
            <a:r>
              <a:rPr lang="en-US" sz="2400" dirty="0" smtClean="0"/>
              <a:t>Reflectometer </a:t>
            </a:r>
          </a:p>
          <a:p>
            <a:r>
              <a:rPr lang="en-US" sz="2400" dirty="0"/>
              <a:t>BIFROST </a:t>
            </a:r>
            <a:r>
              <a:rPr lang="en-US" sz="2400" dirty="0" smtClean="0"/>
              <a:t>Horizontal scattering </a:t>
            </a:r>
            <a:r>
              <a:rPr lang="en-US" sz="2400" dirty="0" err="1" smtClean="0"/>
              <a:t>Xtal</a:t>
            </a:r>
            <a:r>
              <a:rPr lang="en-US" sz="2400" dirty="0" smtClean="0"/>
              <a:t> </a:t>
            </a:r>
            <a:r>
              <a:rPr lang="en-US" sz="2400" dirty="0" err="1"/>
              <a:t>Analyser</a:t>
            </a:r>
            <a:r>
              <a:rPr lang="en-US" sz="2400" dirty="0"/>
              <a:t> </a:t>
            </a:r>
            <a:r>
              <a:rPr lang="en-US" sz="2400" dirty="0" smtClean="0"/>
              <a:t>Spectrometer</a:t>
            </a:r>
            <a:endParaRPr lang="en-US" sz="2400" dirty="0" smtClean="0"/>
          </a:p>
          <a:p>
            <a:r>
              <a:rPr lang="en-US" sz="2400" dirty="0"/>
              <a:t>MAGIC </a:t>
            </a:r>
            <a:r>
              <a:rPr lang="en-US" sz="2400" dirty="0" smtClean="0"/>
              <a:t>Single crystal Magnetism Diffract</a:t>
            </a:r>
            <a:r>
              <a:rPr lang="en-US" sz="2400" dirty="0" smtClean="0"/>
              <a:t>ometer</a:t>
            </a:r>
            <a:endParaRPr lang="en-US" sz="2400" dirty="0" smtClean="0"/>
          </a:p>
          <a:p>
            <a:r>
              <a:rPr lang="en-US" sz="2400" dirty="0"/>
              <a:t>CSPEC Cold Chopper </a:t>
            </a:r>
            <a:r>
              <a:rPr lang="en-US" sz="2400" dirty="0" smtClean="0"/>
              <a:t>Spectrometer</a:t>
            </a:r>
          </a:p>
          <a:p>
            <a:r>
              <a:rPr lang="en-US" sz="2400" dirty="0"/>
              <a:t>DREAM Powder </a:t>
            </a:r>
            <a:r>
              <a:rPr lang="en-US" sz="2400" dirty="0" smtClean="0"/>
              <a:t>Diffractometer</a:t>
            </a:r>
            <a:endParaRPr lang="en-US" sz="2400" dirty="0"/>
          </a:p>
          <a:p>
            <a:r>
              <a:rPr lang="en-US" sz="2400" dirty="0" smtClean="0"/>
              <a:t>+LOKI (SANS), ODIN (imaging), BEER (Engineering)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T-REX, SKADI, HEIMDAL also important TEFI requirements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All/many want standard cryostats, dilution units, furnaces.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20"/>
    </mc:Choice>
    <mc:Fallback>
      <p:transition spd="slow" advTm="10612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Particular Instrument constraints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r>
              <a:rPr lang="en-GB" dirty="0" smtClean="0"/>
              <a:t>BIFROST  - horizontal scattering – extreme conditions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  <p:pic>
        <p:nvPicPr>
          <p:cNvPr id="1026" name="Picture 2" descr="ttps://ess-public-legacy.esss.se/sites/default/files/instrumentoverview_6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5905500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67"/>
    </mc:Choice>
    <mc:Fallback>
      <p:transition spd="slow" advTm="3676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Particular Instrument constraints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r>
              <a:rPr lang="en-GB" dirty="0" smtClean="0"/>
              <a:t>BIFROST  - horizontal scattering – extreme conditions</a:t>
            </a:r>
          </a:p>
          <a:p>
            <a:r>
              <a:rPr lang="en-GB" dirty="0" smtClean="0"/>
              <a:t>ESTIA -  High throughput, low field </a:t>
            </a:r>
            <a:r>
              <a:rPr lang="en-GB" dirty="0" smtClean="0"/>
              <a:t>sufficient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5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39" y="2788419"/>
            <a:ext cx="4593721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5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100"/>
    </mc:Choice>
    <mc:Fallback>
      <p:transition spd="slow" advTm="341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Particular Instrument constraints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r>
              <a:rPr lang="en-GB" dirty="0" smtClean="0"/>
              <a:t>BIFROST  - horizontal scattering – extreme conditions</a:t>
            </a:r>
          </a:p>
          <a:p>
            <a:r>
              <a:rPr lang="en-GB" dirty="0" smtClean="0"/>
              <a:t>ESTIA -  High throughput, low field enough</a:t>
            </a:r>
          </a:p>
          <a:p>
            <a:r>
              <a:rPr lang="en-GB" dirty="0" smtClean="0"/>
              <a:t>MAGIC – large aperture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  <p:pic>
        <p:nvPicPr>
          <p:cNvPr id="3074" name="Picture 2" descr="agic instrument cav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t="30983" r="38977" b="11623"/>
          <a:stretch/>
        </p:blipFill>
        <p:spPr bwMode="auto">
          <a:xfrm>
            <a:off x="4427984" y="3363691"/>
            <a:ext cx="3816424" cy="271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82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20"/>
    </mc:Choice>
    <mc:Fallback>
      <p:transition spd="slow" advTm="2352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Particular Instrument constraints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r>
              <a:rPr lang="en-GB" dirty="0" smtClean="0"/>
              <a:t>BIFROST  - horizontal scattering – extreme conditions</a:t>
            </a:r>
          </a:p>
          <a:p>
            <a:r>
              <a:rPr lang="en-GB" dirty="0" smtClean="0"/>
              <a:t>ESTIA -  High throughput, low field </a:t>
            </a:r>
            <a:r>
              <a:rPr lang="en-GB" dirty="0"/>
              <a:t>sufficient </a:t>
            </a:r>
            <a:endParaRPr lang="en-GB" dirty="0" smtClean="0"/>
          </a:p>
          <a:p>
            <a:r>
              <a:rPr lang="en-GB" dirty="0" smtClean="0"/>
              <a:t>MAGIC – large aperture</a:t>
            </a:r>
          </a:p>
          <a:p>
            <a:r>
              <a:rPr lang="en-GB" dirty="0" smtClean="0"/>
              <a:t>CSPEC – top loading vacuum/</a:t>
            </a:r>
            <a:r>
              <a:rPr lang="en-GB" dirty="0" err="1" smtClean="0"/>
              <a:t>atm</a:t>
            </a:r>
            <a:r>
              <a:rPr lang="en-GB" dirty="0" smtClean="0"/>
              <a:t>, low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/>
          </a:p>
        </p:txBody>
      </p:sp>
      <p:pic>
        <p:nvPicPr>
          <p:cNvPr id="4098" name="Picture 2" descr="ttps://europeanspallationsource.se/sites/default/files/images/media/2017-09/CSPEC%20Isometric%20view%20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99319"/>
            <a:ext cx="3361779" cy="302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750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41"/>
    </mc:Choice>
    <mc:Fallback>
      <p:transition spd="slow" advTm="1844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Particular Instrument constraints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r>
              <a:rPr lang="en-GB" dirty="0" smtClean="0"/>
              <a:t>BIFROST  - horizontal scattering – extreme conditions</a:t>
            </a:r>
          </a:p>
          <a:p>
            <a:r>
              <a:rPr lang="en-GB" dirty="0" smtClean="0"/>
              <a:t>ESTIA -  High throughput, low field sufficient</a:t>
            </a:r>
          </a:p>
          <a:p>
            <a:r>
              <a:rPr lang="en-GB" dirty="0" smtClean="0"/>
              <a:t>MAGIC – large aperture</a:t>
            </a:r>
          </a:p>
          <a:p>
            <a:r>
              <a:rPr lang="en-GB" dirty="0" smtClean="0"/>
              <a:t>CSPEC – top loading vacuum/</a:t>
            </a:r>
            <a:r>
              <a:rPr lang="en-GB" dirty="0" err="1" smtClean="0"/>
              <a:t>atm</a:t>
            </a:r>
            <a:r>
              <a:rPr lang="en-GB" dirty="0" smtClean="0"/>
              <a:t>, low background</a:t>
            </a:r>
          </a:p>
          <a:p>
            <a:r>
              <a:rPr lang="en-GB" dirty="0" smtClean="0"/>
              <a:t>DREAM – Al powder lines in tails –</a:t>
            </a:r>
            <a:r>
              <a:rPr lang="en-GB" dirty="0"/>
              <a:t> </a:t>
            </a:r>
            <a:r>
              <a:rPr lang="en-GB" dirty="0" smtClean="0"/>
              <a:t>radial collimation?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4282121"/>
            <a:ext cx="3160124" cy="243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1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09"/>
    </mc:Choice>
    <mc:Fallback>
      <p:transition spd="slow" advTm="34509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Particular Instrument constraints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4056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BIFROST  - horizontal scattering – extreme conditions</a:t>
            </a:r>
          </a:p>
          <a:p>
            <a:r>
              <a:rPr lang="en-GB" dirty="0" smtClean="0"/>
              <a:t>ESTIA -  High throughput, low field sufficient</a:t>
            </a:r>
          </a:p>
          <a:p>
            <a:r>
              <a:rPr lang="en-GB" dirty="0" smtClean="0"/>
              <a:t>MAGIC – large aperture</a:t>
            </a:r>
          </a:p>
          <a:p>
            <a:r>
              <a:rPr lang="en-GB" dirty="0" smtClean="0"/>
              <a:t>CSPEC – top loading vacuum/</a:t>
            </a:r>
            <a:r>
              <a:rPr lang="en-GB" dirty="0" err="1" smtClean="0"/>
              <a:t>atm</a:t>
            </a:r>
            <a:r>
              <a:rPr lang="en-GB" dirty="0" smtClean="0"/>
              <a:t>, low background</a:t>
            </a:r>
          </a:p>
          <a:p>
            <a:r>
              <a:rPr lang="en-GB" dirty="0" smtClean="0"/>
              <a:t>DREAM – Al powder lines in tails –</a:t>
            </a:r>
            <a:r>
              <a:rPr lang="en-GB" dirty="0"/>
              <a:t> </a:t>
            </a:r>
            <a:r>
              <a:rPr lang="en-GB" dirty="0" smtClean="0"/>
              <a:t>radial collimation?</a:t>
            </a:r>
          </a:p>
          <a:p>
            <a:r>
              <a:rPr lang="en-GB" dirty="0" smtClean="0"/>
              <a:t>T-REX – vacuum tank, low background, large aperture</a:t>
            </a:r>
          </a:p>
          <a:p>
            <a:r>
              <a:rPr lang="en-GB" dirty="0" smtClean="0"/>
              <a:t>HEIMDAL – Two guides, combined SANS/Diffraction</a:t>
            </a:r>
          </a:p>
          <a:p>
            <a:r>
              <a:rPr lang="en-GB" dirty="0" smtClean="0"/>
              <a:t>SKADI – SANS – homogeneity requirements for flux lattice studies</a:t>
            </a:r>
          </a:p>
          <a:p>
            <a:r>
              <a:rPr lang="en-GB" dirty="0" smtClean="0"/>
              <a:t>MIRACLES – 400mm max diameter</a:t>
            </a:r>
          </a:p>
          <a:p>
            <a:pPr marL="0" indent="0">
              <a:buNone/>
            </a:pPr>
            <a:r>
              <a:rPr lang="en-GB" dirty="0" smtClean="0"/>
              <a:t>All have detectors on left hand side</a:t>
            </a:r>
          </a:p>
          <a:p>
            <a:pPr marL="0" indent="0">
              <a:buNone/>
            </a:pPr>
            <a:r>
              <a:rPr lang="en-GB" i="1" dirty="0" smtClean="0"/>
              <a:t>Horizontal field not in great demand (except for SANS)</a:t>
            </a:r>
          </a:p>
          <a:p>
            <a:pPr marL="0" indent="0">
              <a:buNone/>
            </a:pPr>
            <a:r>
              <a:rPr lang="en-GB" i="1" dirty="0" smtClean="0"/>
              <a:t>Little significant demand for vector fields.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846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39"/>
    </mc:Choice>
    <mc:Fallback>
      <p:transition spd="slow" advTm="9063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2|0.2|0.1|0.3|0.3|0.4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9.6|16.5|12.2|6.8|2.9|3.6|8.3|18.6|28.2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|18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17488</TotalTime>
  <Words>915</Words>
  <Application>Microsoft Macintosh PowerPoint</Application>
  <PresentationFormat>On-screen Show (4:3)</PresentationFormat>
  <Paragraphs>311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Geneva</vt:lpstr>
      <vt:lpstr>Gill Sans</vt:lpstr>
      <vt:lpstr>Tahoma</vt:lpstr>
      <vt:lpstr>ヒラギノ角ゴ ProN W3</vt:lpstr>
      <vt:lpstr>Arial</vt:lpstr>
      <vt:lpstr>Office Theme</vt:lpstr>
      <vt:lpstr>Temperature and Fields Update on Suite and day 1 priorities</vt:lpstr>
      <vt:lpstr>15 Instruments selected so far  8 to be in user operation by 2023</vt:lpstr>
      <vt:lpstr>1st 8 Instruments with significant TEFI requirements</vt:lpstr>
      <vt:lpstr>Particular Instrument constraints</vt:lpstr>
      <vt:lpstr>Particular Instrument constraints</vt:lpstr>
      <vt:lpstr>Particular Instrument constraints</vt:lpstr>
      <vt:lpstr>Particular Instrument constraints</vt:lpstr>
      <vt:lpstr>Particular Instrument constraints</vt:lpstr>
      <vt:lpstr>Particular Instrument constraints</vt:lpstr>
      <vt:lpstr>Magnet priorities across instruments </vt:lpstr>
      <vt:lpstr>Magnets</vt:lpstr>
      <vt:lpstr>PowerPoint Presentation</vt:lpstr>
      <vt:lpstr>Temperature and Fields –  suite for 8 by 2023 incl. infrastructure</vt:lpstr>
      <vt:lpstr>Timelines</vt:lpstr>
      <vt:lpstr>Questions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and Fields Update on Suite and day 1 priorities</dc:title>
  <dc:creator>Alex Holmes</dc:creator>
  <cp:lastModifiedBy>Alex Holmes</cp:lastModifiedBy>
  <cp:revision>59</cp:revision>
  <dcterms:created xsi:type="dcterms:W3CDTF">2018-02-19T15:25:20Z</dcterms:created>
  <dcterms:modified xsi:type="dcterms:W3CDTF">2018-03-05T18:20:58Z</dcterms:modified>
</cp:coreProperties>
</file>