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0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7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20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2018-03-06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746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93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96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02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98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06/03/2018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06/03/2018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06/03/2018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06/03/2018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06/03/2018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SEE Alignment Systems Update</a:t>
            </a:r>
            <a:br>
              <a:rPr lang="en-GB" sz="400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Malcolm Guthrie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6 March,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9C5B6-DAE2-0D48-81E3-90624318B9C3}"/>
              </a:ext>
            </a:extLst>
          </p:cNvPr>
          <p:cNvSpPr txBox="1"/>
          <p:nvPr/>
        </p:nvSpPr>
        <p:spPr>
          <a:xfrm>
            <a:off x="611560" y="1844824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3: DAC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977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0" cy="6857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9244D-2491-3143-A321-E97BD494AA85}"/>
              </a:ext>
            </a:extLst>
          </p:cNvPr>
          <p:cNvSpPr txBox="1"/>
          <p:nvPr/>
        </p:nvSpPr>
        <p:spPr>
          <a:xfrm>
            <a:off x="611560" y="1844824"/>
            <a:ext cx="15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2: PE cell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60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09" cy="6857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6E776-4942-2F45-A7CF-90C1B5C651DB}"/>
              </a:ext>
            </a:extLst>
          </p:cNvPr>
          <p:cNvSpPr txBox="1"/>
          <p:nvPr/>
        </p:nvSpPr>
        <p:spPr>
          <a:xfrm>
            <a:off x="611560" y="1844824"/>
            <a:ext cx="188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2: 2</a:t>
            </a:r>
            <a:r>
              <a:rPr lang="en-US" baseline="30000" dirty="0"/>
              <a:t>nd</a:t>
            </a:r>
            <a:r>
              <a:rPr lang="en-US" dirty="0"/>
              <a:t> PE cell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323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1"/>
            <a:ext cx="4846209" cy="6857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6E3926-149A-7C45-B468-06F573E125D7}"/>
              </a:ext>
            </a:extLst>
          </p:cNvPr>
          <p:cNvSpPr txBox="1"/>
          <p:nvPr/>
        </p:nvSpPr>
        <p:spPr>
          <a:xfrm>
            <a:off x="611560" y="1844824"/>
            <a:ext cx="188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2: 2</a:t>
            </a:r>
            <a:r>
              <a:rPr lang="en-US" baseline="30000" dirty="0"/>
              <a:t>nd</a:t>
            </a:r>
            <a:r>
              <a:rPr lang="en-US" dirty="0"/>
              <a:t> PE cell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904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1"/>
            <a:ext cx="4846208" cy="6857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31CB22-55D5-374B-B2D7-09543F1AAAF8}"/>
              </a:ext>
            </a:extLst>
          </p:cNvPr>
          <p:cNvSpPr txBox="1"/>
          <p:nvPr/>
        </p:nvSpPr>
        <p:spPr>
          <a:xfrm>
            <a:off x="611560" y="1844824"/>
            <a:ext cx="175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1: </a:t>
            </a:r>
            <a:r>
              <a:rPr lang="en-US" dirty="0" err="1"/>
              <a:t>cryomag</a:t>
            </a:r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374CF2-0EAB-DE42-A5A2-A80B25D657F7}"/>
              </a:ext>
            </a:extLst>
          </p:cNvPr>
          <p:cNvSpPr/>
          <p:nvPr/>
        </p:nvSpPr>
        <p:spPr>
          <a:xfrm>
            <a:off x="4518000" y="314096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439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1"/>
            <a:ext cx="4846208" cy="6857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41586-4D70-4C45-8920-E0CC923239FA}"/>
              </a:ext>
            </a:extLst>
          </p:cNvPr>
          <p:cNvSpPr txBox="1"/>
          <p:nvPr/>
        </p:nvSpPr>
        <p:spPr>
          <a:xfrm>
            <a:off x="611560" y="1844824"/>
            <a:ext cx="27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1: </a:t>
            </a:r>
            <a:r>
              <a:rPr lang="en-US" dirty="0" err="1"/>
              <a:t>cryomag</a:t>
            </a:r>
            <a:r>
              <a:rPr lang="en-US" dirty="0"/>
              <a:t> (no stage)</a:t>
            </a:r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EAC9F-1934-0944-B7C8-F7D4B68D1516}"/>
              </a:ext>
            </a:extLst>
          </p:cNvPr>
          <p:cNvSpPr/>
          <p:nvPr/>
        </p:nvSpPr>
        <p:spPr>
          <a:xfrm>
            <a:off x="4518000" y="314096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45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1"/>
            <a:ext cx="4846208" cy="6857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41586-4D70-4C45-8920-E0CC923239FA}"/>
              </a:ext>
            </a:extLst>
          </p:cNvPr>
          <p:cNvSpPr txBox="1"/>
          <p:nvPr/>
        </p:nvSpPr>
        <p:spPr>
          <a:xfrm>
            <a:off x="611560" y="1844824"/>
            <a:ext cx="27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1: </a:t>
            </a:r>
            <a:r>
              <a:rPr lang="en-US" dirty="0" err="1"/>
              <a:t>cryomag</a:t>
            </a:r>
            <a:r>
              <a:rPr lang="en-US" dirty="0"/>
              <a:t> (no stage)</a:t>
            </a:r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EAC9F-1934-0944-B7C8-F7D4B68D1516}"/>
              </a:ext>
            </a:extLst>
          </p:cNvPr>
          <p:cNvSpPr/>
          <p:nvPr/>
        </p:nvSpPr>
        <p:spPr>
          <a:xfrm>
            <a:off x="4518000" y="3140968"/>
            <a:ext cx="72008" cy="720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41628-9EED-B84D-8C7C-DCE26BA998E9}"/>
              </a:ext>
            </a:extLst>
          </p:cNvPr>
          <p:cNvSpPr/>
          <p:nvPr/>
        </p:nvSpPr>
        <p:spPr>
          <a:xfrm>
            <a:off x="5454000" y="1754283"/>
            <a:ext cx="230400" cy="64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326C7-5484-5E41-B25C-80A750204F92}"/>
              </a:ext>
            </a:extLst>
          </p:cNvPr>
          <p:cNvSpPr/>
          <p:nvPr/>
        </p:nvSpPr>
        <p:spPr>
          <a:xfrm>
            <a:off x="3423600" y="1756800"/>
            <a:ext cx="230400" cy="64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CC113-84C6-7743-950A-FE342C6B8DDF}"/>
              </a:ext>
            </a:extLst>
          </p:cNvPr>
          <p:cNvSpPr txBox="1"/>
          <p:nvPr/>
        </p:nvSpPr>
        <p:spPr>
          <a:xfrm flipH="1">
            <a:off x="6408915" y="875278"/>
            <a:ext cx="17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Flange-mount</a:t>
            </a:r>
            <a:endParaRPr lang="sv-S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C9B4FD-B9F3-874F-9548-9978A8C56DF0}"/>
              </a:ext>
            </a:extLst>
          </p:cNvPr>
          <p:cNvCxnSpPr>
            <a:cxnSpLocks/>
          </p:cNvCxnSpPr>
          <p:nvPr/>
        </p:nvCxnSpPr>
        <p:spPr>
          <a:xfrm flipH="1">
            <a:off x="5684400" y="1124744"/>
            <a:ext cx="759808" cy="629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6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Single-crystal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E9000-69B6-784D-B8C6-B8FB306F5C8F}"/>
              </a:ext>
            </a:extLst>
          </p:cNvPr>
          <p:cNvSpPr txBox="1"/>
          <p:nvPr/>
        </p:nvSpPr>
        <p:spPr>
          <a:xfrm>
            <a:off x="827584" y="158379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Possibility: Laue station on Test Beamline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budget: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Basic Linear stages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Shielding and PPS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 few detectors (self-made prototypes from detector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Might be feasible to create orientation station for little cost. </a:t>
            </a:r>
            <a:endParaRPr lang="sv-S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7B810-AC3C-534C-A564-07C24325813D}"/>
              </a:ext>
            </a:extLst>
          </p:cNvPr>
          <p:cNvGrpSpPr/>
          <p:nvPr/>
        </p:nvGrpSpPr>
        <p:grpSpPr>
          <a:xfrm>
            <a:off x="1619672" y="3499200"/>
            <a:ext cx="5976664" cy="3222275"/>
            <a:chOff x="1619672" y="3499200"/>
            <a:chExt cx="5976664" cy="32222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74C398-338B-6346-A837-FE7AAA96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3660736"/>
              <a:ext cx="5076056" cy="306073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B5E3A7-41BB-6A40-A132-A756EBE7CE9B}"/>
                </a:ext>
              </a:extLst>
            </p:cNvPr>
            <p:cNvSpPr/>
            <p:nvPr/>
          </p:nvSpPr>
          <p:spPr>
            <a:xfrm>
              <a:off x="1619672" y="3527142"/>
              <a:ext cx="1944216" cy="54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E9DB64-31E3-7C40-B4B9-B229E035200D}"/>
                </a:ext>
              </a:extLst>
            </p:cNvPr>
            <p:cNvSpPr/>
            <p:nvPr/>
          </p:nvSpPr>
          <p:spPr>
            <a:xfrm>
              <a:off x="4908124" y="6081385"/>
              <a:ext cx="1944216" cy="54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698EC3-02BA-744B-8F23-0AC31DDFECCF}"/>
                </a:ext>
              </a:extLst>
            </p:cNvPr>
            <p:cNvSpPr/>
            <p:nvPr/>
          </p:nvSpPr>
          <p:spPr>
            <a:xfrm>
              <a:off x="3383868" y="3499200"/>
              <a:ext cx="4212468" cy="184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C904907D-AFF1-1C4F-9517-A64AC1AE7AAE}"/>
              </a:ext>
            </a:extLst>
          </p:cNvPr>
          <p:cNvSpPr/>
          <p:nvPr/>
        </p:nvSpPr>
        <p:spPr>
          <a:xfrm rot="10800000">
            <a:off x="5257056" y="5330529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42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environment mounting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Key goals:</a:t>
            </a:r>
          </a:p>
          <a:p>
            <a:r>
              <a:rPr lang="en-GB" dirty="0"/>
              <a:t>Enable possibility of sub-mm reproducibility in mounting</a:t>
            </a:r>
          </a:p>
          <a:p>
            <a:r>
              <a:rPr lang="en-GB" dirty="0"/>
              <a:t>Enable transferability between instruments and offline stations (e.g. for SXL or other pre-alignment)</a:t>
            </a:r>
          </a:p>
          <a:p>
            <a:r>
              <a:rPr lang="en-GB" dirty="0"/>
              <a:t>Cover both floor and flange mount instruments</a:t>
            </a:r>
          </a:p>
          <a:p>
            <a:r>
              <a:rPr lang="en-GB" dirty="0"/>
              <a:t>Support distinct levels (with adapters) to cover broad range of equipment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Flange 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93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Level 1 (largest envisaged SEE)</a:t>
            </a:r>
          </a:p>
          <a:p>
            <a:endParaRPr lang="en-GB" dirty="0"/>
          </a:p>
          <a:p>
            <a:r>
              <a:rPr lang="en-GB" dirty="0"/>
              <a:t>Flange to sample distance = 600mm</a:t>
            </a:r>
          </a:p>
          <a:p>
            <a:r>
              <a:rPr lang="en-GB" dirty="0"/>
              <a:t>Maximum mass 1000 kg</a:t>
            </a:r>
          </a:p>
          <a:p>
            <a:r>
              <a:rPr lang="en-GB" dirty="0"/>
              <a:t>Largest SEE </a:t>
            </a:r>
            <a:r>
              <a:rPr lang="en-GB" dirty="0" err="1"/>
              <a:t>ø</a:t>
            </a:r>
            <a:r>
              <a:rPr lang="en-GB" dirty="0"/>
              <a:t> = 800mm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C96E8-A30C-6C41-BB48-1BD08894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0081"/>
            <a:ext cx="9144000" cy="23396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EAF2E5-DED6-F74F-840C-B6E80ADEE21A}"/>
              </a:ext>
            </a:extLst>
          </p:cNvPr>
          <p:cNvGrpSpPr/>
          <p:nvPr/>
        </p:nvGrpSpPr>
        <p:grpSpPr>
          <a:xfrm>
            <a:off x="2123728" y="2924944"/>
            <a:ext cx="1372896" cy="221872"/>
            <a:chOff x="8316416" y="5805264"/>
            <a:chExt cx="1372896" cy="2218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EAFE0D-EA28-7344-8878-C92148991AA3}"/>
                </a:ext>
              </a:extLst>
            </p:cNvPr>
            <p:cNvSpPr/>
            <p:nvPr/>
          </p:nvSpPr>
          <p:spPr>
            <a:xfrm rot="19182716">
              <a:off x="8316416" y="5805264"/>
              <a:ext cx="1368152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DAC4B7-6F45-E24C-83AE-DCFEC7837463}"/>
                </a:ext>
              </a:extLst>
            </p:cNvPr>
            <p:cNvSpPr/>
            <p:nvPr/>
          </p:nvSpPr>
          <p:spPr>
            <a:xfrm rot="2462106">
              <a:off x="8321160" y="5811112"/>
              <a:ext cx="1368152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Flange 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67336-CDAF-5443-9271-E94B769F8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152392"/>
            <a:ext cx="4619942" cy="353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EDEF05-73AE-5344-A9AE-0A23EC06862B}"/>
              </a:ext>
            </a:extLst>
          </p:cNvPr>
          <p:cNvSpPr txBox="1"/>
          <p:nvPr/>
        </p:nvSpPr>
        <p:spPr>
          <a:xfrm>
            <a:off x="6553200" y="198884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flange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SAD is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for each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SAD controls precision</a:t>
            </a:r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038B2-B0AC-CE40-91FA-2017E2BD1505}"/>
              </a:ext>
            </a:extLst>
          </p:cNvPr>
          <p:cNvSpPr txBox="1"/>
          <p:nvPr/>
        </p:nvSpPr>
        <p:spPr>
          <a:xfrm>
            <a:off x="251520" y="5424687"/>
            <a:ext cx="843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Instrument adapter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“Shared” component: SAD defines O-ring, alignment pins and bolt holes. Instrument defines everything 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per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controls precision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1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Flange 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C0ADF-A3E9-5343-BA8B-2EFB395E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08"/>
            <a:ext cx="9144000" cy="65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Floor 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62C57-AC6B-7946-8811-D54AA827C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50" y="1618120"/>
            <a:ext cx="4332906" cy="4924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FDC813-EF51-8541-82A4-5F2C903C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525" y="3117798"/>
            <a:ext cx="6688852" cy="17513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449F070-D07D-E048-B705-3DD1884C6EB2}"/>
              </a:ext>
            </a:extLst>
          </p:cNvPr>
          <p:cNvGrpSpPr/>
          <p:nvPr/>
        </p:nvGrpSpPr>
        <p:grpSpPr>
          <a:xfrm>
            <a:off x="8376679" y="2459185"/>
            <a:ext cx="744563" cy="1185839"/>
            <a:chOff x="8376679" y="2459185"/>
            <a:chExt cx="744563" cy="1185839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6A13FDD-A145-C64B-8C43-BF844A442A6A}"/>
                </a:ext>
              </a:extLst>
            </p:cNvPr>
            <p:cNvSpPr/>
            <p:nvPr/>
          </p:nvSpPr>
          <p:spPr>
            <a:xfrm>
              <a:off x="8506780" y="2924944"/>
              <a:ext cx="360040" cy="72008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E22A96-5A07-274C-907B-94069EC9EAFE}"/>
                </a:ext>
              </a:extLst>
            </p:cNvPr>
            <p:cNvSpPr txBox="1"/>
            <p:nvPr/>
          </p:nvSpPr>
          <p:spPr>
            <a:xfrm>
              <a:off x="8376679" y="2459185"/>
              <a:ext cx="744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Oops!</a:t>
              </a:r>
              <a:endParaRPr lang="sv-SE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3C98DD-0B42-3F45-B016-5C9B2C32B27F}"/>
              </a:ext>
            </a:extLst>
          </p:cNvPr>
          <p:cNvSpPr txBox="1"/>
          <p:nvPr/>
        </p:nvSpPr>
        <p:spPr>
          <a:xfrm>
            <a:off x="4067944" y="5949280"/>
            <a:ext cx="126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(last night!)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75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658C6-E4A0-D84A-87F4-2F9317C536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58381"/>
            <a:ext cx="3640803" cy="4938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Floor 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DC813-EF51-8541-82A4-5F2C903C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525" y="3117798"/>
            <a:ext cx="6688852" cy="17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8A380-B5E5-3F44-9022-593D259A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397E-9AA2-6E41-8CBD-DD80B6F0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FA9A2-D4F0-6843-838E-42499E55C609}"/>
              </a:ext>
            </a:extLst>
          </p:cNvPr>
          <p:cNvSpPr txBox="1"/>
          <p:nvPr/>
        </p:nvSpPr>
        <p:spPr>
          <a:xfrm>
            <a:off x="611560" y="1844824"/>
            <a:ext cx="17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3: Van Can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843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41E38-8A5A-CF4D-91E3-7489D23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003AA-28D6-AD49-8310-96185DF0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93B3B-F0AC-1849-86AD-F96F62800AD0}"/>
              </a:ext>
            </a:extLst>
          </p:cNvPr>
          <p:cNvSpPr txBox="1"/>
          <p:nvPr/>
        </p:nvSpPr>
        <p:spPr>
          <a:xfrm>
            <a:off x="611560" y="1844824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3: DAC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089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4062</TotalTime>
  <Words>258</Words>
  <Application>Microsoft Macintosh PowerPoint</Application>
  <PresentationFormat>On-screen Show (4:3)</PresentationFormat>
  <Paragraphs>71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 Theme</vt:lpstr>
      <vt:lpstr>SEE Alignment Systems Update </vt:lpstr>
      <vt:lpstr>Sample environment mounting and alignment</vt:lpstr>
      <vt:lpstr>Flange mount</vt:lpstr>
      <vt:lpstr>Flange mount</vt:lpstr>
      <vt:lpstr>Flange mount</vt:lpstr>
      <vt:lpstr>Floor mount</vt:lpstr>
      <vt:lpstr>Floor mount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Single-crystal alignment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 Alignment Systems Update</dc:title>
  <dc:creator>Malcolm</dc:creator>
  <cp:lastModifiedBy>Malcolm</cp:lastModifiedBy>
  <cp:revision>12</cp:revision>
  <dcterms:created xsi:type="dcterms:W3CDTF">2018-02-21T10:54:50Z</dcterms:created>
  <dcterms:modified xsi:type="dcterms:W3CDTF">2018-03-06T08:06:56Z</dcterms:modified>
</cp:coreProperties>
</file>