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75" r:id="rId4"/>
    <p:sldId id="274" r:id="rId5"/>
    <p:sldId id="280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3" autoAdjust="0"/>
    <p:restoredTop sz="94753" autoAdjust="0"/>
  </p:normalViewPr>
  <p:slideViewPr>
    <p:cSldViewPr>
      <p:cViewPr varScale="1">
        <p:scale>
          <a:sx n="106" d="100"/>
          <a:sy n="106" d="100"/>
        </p:scale>
        <p:origin x="21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9D56D-6EA7-9342-AB85-AA1E3338FA5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62721BF8-B21C-AD4E-8C22-26C3BB8CEBC9}">
      <dgm:prSet phldrT="[Text]" custT="1"/>
      <dgm:spPr/>
      <dgm:t>
        <a:bodyPr/>
        <a:lstStyle/>
        <a:p>
          <a:r>
            <a:rPr lang="en-US" sz="2000" dirty="0"/>
            <a:t>Directives</a:t>
          </a:r>
        </a:p>
      </dgm:t>
    </dgm:pt>
    <dgm:pt modelId="{F118C429-8B18-0640-B52A-4D6CD44CC4F4}" type="parTrans" cxnId="{A9E69228-2B6B-AB4E-A9E7-564792859EF0}">
      <dgm:prSet/>
      <dgm:spPr/>
      <dgm:t>
        <a:bodyPr/>
        <a:lstStyle/>
        <a:p>
          <a:endParaRPr lang="en-US"/>
        </a:p>
      </dgm:t>
    </dgm:pt>
    <dgm:pt modelId="{9E3911E9-0D2A-C74D-BD19-DD5423D1C632}" type="sibTrans" cxnId="{A9E69228-2B6B-AB4E-A9E7-564792859EF0}">
      <dgm:prSet/>
      <dgm:spPr/>
      <dgm:t>
        <a:bodyPr/>
        <a:lstStyle/>
        <a:p>
          <a:endParaRPr lang="en-US"/>
        </a:p>
      </dgm:t>
    </dgm:pt>
    <dgm:pt modelId="{985E4B63-7970-F146-B3F6-485837DBCD1B}">
      <dgm:prSet phldrT="[Text]" custT="1"/>
      <dgm:spPr/>
      <dgm:t>
        <a:bodyPr/>
        <a:lstStyle/>
        <a:p>
          <a:r>
            <a:rPr lang="en-US" sz="2000" dirty="0"/>
            <a:t>Test &amp; Verification</a:t>
          </a:r>
        </a:p>
      </dgm:t>
    </dgm:pt>
    <dgm:pt modelId="{3CBB8F8A-733B-B044-BB9E-0FBC2105833A}" type="parTrans" cxnId="{9EAA8749-943E-4340-8120-67143462AA61}">
      <dgm:prSet/>
      <dgm:spPr/>
      <dgm:t>
        <a:bodyPr/>
        <a:lstStyle/>
        <a:p>
          <a:endParaRPr lang="en-US"/>
        </a:p>
      </dgm:t>
    </dgm:pt>
    <dgm:pt modelId="{5C57E539-075B-E84A-A587-CB654DEFFECB}" type="sibTrans" cxnId="{9EAA8749-943E-4340-8120-67143462AA61}">
      <dgm:prSet/>
      <dgm:spPr/>
      <dgm:t>
        <a:bodyPr/>
        <a:lstStyle/>
        <a:p>
          <a:endParaRPr lang="en-US"/>
        </a:p>
      </dgm:t>
    </dgm:pt>
    <dgm:pt modelId="{92547660-E088-CF4D-AB66-925739F82B64}">
      <dgm:prSet phldrT="[Text]" custT="1"/>
      <dgm:spPr/>
      <dgm:t>
        <a:bodyPr/>
        <a:lstStyle/>
        <a:p>
          <a:r>
            <a:rPr lang="en-US" sz="2000" dirty="0"/>
            <a:t>Documents</a:t>
          </a:r>
          <a:endParaRPr lang="en-US" sz="1400" dirty="0"/>
        </a:p>
      </dgm:t>
    </dgm:pt>
    <dgm:pt modelId="{C406224B-AC05-4445-B5C9-41F85338258F}" type="parTrans" cxnId="{4CC462BD-CF1D-8D4A-ADF7-6D7CB1AD59A9}">
      <dgm:prSet/>
      <dgm:spPr/>
      <dgm:t>
        <a:bodyPr/>
        <a:lstStyle/>
        <a:p>
          <a:endParaRPr lang="en-US"/>
        </a:p>
      </dgm:t>
    </dgm:pt>
    <dgm:pt modelId="{23E0D9EA-2F3C-C543-8311-01A9822B5CE0}" type="sibTrans" cxnId="{4CC462BD-CF1D-8D4A-ADF7-6D7CB1AD59A9}">
      <dgm:prSet/>
      <dgm:spPr/>
      <dgm:t>
        <a:bodyPr/>
        <a:lstStyle/>
        <a:p>
          <a:endParaRPr lang="en-US"/>
        </a:p>
      </dgm:t>
    </dgm:pt>
    <dgm:pt modelId="{D10B3A31-4F49-4448-8BAC-3CCB7C7CBB2E}">
      <dgm:prSet custT="1"/>
      <dgm:spPr/>
      <dgm:t>
        <a:bodyPr/>
        <a:lstStyle/>
        <a:p>
          <a:r>
            <a:rPr lang="en-US" sz="2000" dirty="0"/>
            <a:t>Risks</a:t>
          </a:r>
          <a:endParaRPr lang="en-US" sz="1400" dirty="0"/>
        </a:p>
      </dgm:t>
    </dgm:pt>
    <dgm:pt modelId="{F3B06C75-B14E-5E49-B10F-8996B29B7324}" type="parTrans" cxnId="{CE4A10C0-5724-EA42-A32D-D0EBC164CC6A}">
      <dgm:prSet/>
      <dgm:spPr/>
      <dgm:t>
        <a:bodyPr/>
        <a:lstStyle/>
        <a:p>
          <a:endParaRPr lang="en-US"/>
        </a:p>
      </dgm:t>
    </dgm:pt>
    <dgm:pt modelId="{FDB8A4FE-ADE4-B044-B08C-10116395253A}" type="sibTrans" cxnId="{CE4A10C0-5724-EA42-A32D-D0EBC164CC6A}">
      <dgm:prSet/>
      <dgm:spPr/>
      <dgm:t>
        <a:bodyPr/>
        <a:lstStyle/>
        <a:p>
          <a:endParaRPr lang="en-US"/>
        </a:p>
      </dgm:t>
    </dgm:pt>
    <dgm:pt modelId="{394AB73A-EBAD-AD41-AABB-154F913336AE}">
      <dgm:prSet custT="1"/>
      <dgm:spPr/>
      <dgm:t>
        <a:bodyPr/>
        <a:lstStyle/>
        <a:p>
          <a:r>
            <a:rPr lang="en-US" sz="2000" dirty="0"/>
            <a:t>Independency</a:t>
          </a:r>
          <a:endParaRPr lang="en-US" sz="1400" dirty="0"/>
        </a:p>
      </dgm:t>
    </dgm:pt>
    <dgm:pt modelId="{3D938449-841F-F447-BD40-8174E812C4B5}" type="parTrans" cxnId="{3BCF8E1E-B8C2-C64D-AA9C-D137C8ACEF40}">
      <dgm:prSet/>
      <dgm:spPr/>
      <dgm:t>
        <a:bodyPr/>
        <a:lstStyle/>
        <a:p>
          <a:endParaRPr lang="en-US"/>
        </a:p>
      </dgm:t>
    </dgm:pt>
    <dgm:pt modelId="{9A0A66BC-23B4-944C-BEE7-6E225D81E1B7}" type="sibTrans" cxnId="{3BCF8E1E-B8C2-C64D-AA9C-D137C8ACEF40}">
      <dgm:prSet/>
      <dgm:spPr/>
      <dgm:t>
        <a:bodyPr/>
        <a:lstStyle/>
        <a:p>
          <a:endParaRPr lang="en-US"/>
        </a:p>
      </dgm:t>
    </dgm:pt>
    <dgm:pt modelId="{E8C68DDA-65ED-A74C-AD2C-14BCF3D2D0CE}" type="pres">
      <dgm:prSet presAssocID="{D4C9D56D-6EA7-9342-AB85-AA1E3338FA54}" presName="linearFlow" presStyleCnt="0">
        <dgm:presLayoutVars>
          <dgm:resizeHandles val="exact"/>
        </dgm:presLayoutVars>
      </dgm:prSet>
      <dgm:spPr/>
    </dgm:pt>
    <dgm:pt modelId="{81CEA955-758A-304C-9B79-306AE822A3D8}" type="pres">
      <dgm:prSet presAssocID="{62721BF8-B21C-AD4E-8C22-26C3BB8CEBC9}" presName="node" presStyleLbl="node1" presStyleIdx="0" presStyleCnt="5" custLinFactNeighborY="7649">
        <dgm:presLayoutVars>
          <dgm:bulletEnabled val="1"/>
        </dgm:presLayoutVars>
      </dgm:prSet>
      <dgm:spPr/>
    </dgm:pt>
    <dgm:pt modelId="{58B38D88-AFD8-0748-AF61-22F31946C549}" type="pres">
      <dgm:prSet presAssocID="{9E3911E9-0D2A-C74D-BD19-DD5423D1C632}" presName="sibTrans" presStyleLbl="sibTrans2D1" presStyleIdx="0" presStyleCnt="4"/>
      <dgm:spPr/>
    </dgm:pt>
    <dgm:pt modelId="{064D7B51-EB01-E240-96DF-78C60F148D4E}" type="pres">
      <dgm:prSet presAssocID="{9E3911E9-0D2A-C74D-BD19-DD5423D1C632}" presName="connectorText" presStyleLbl="sibTrans2D1" presStyleIdx="0" presStyleCnt="4"/>
      <dgm:spPr/>
    </dgm:pt>
    <dgm:pt modelId="{5E5F7A8A-8828-C14B-BAB3-0AF34BE2B85C}" type="pres">
      <dgm:prSet presAssocID="{D10B3A31-4F49-4448-8BAC-3CCB7C7CBB2E}" presName="node" presStyleLbl="node1" presStyleIdx="1" presStyleCnt="5">
        <dgm:presLayoutVars>
          <dgm:bulletEnabled val="1"/>
        </dgm:presLayoutVars>
      </dgm:prSet>
      <dgm:spPr/>
    </dgm:pt>
    <dgm:pt modelId="{C903BB73-C020-AC4F-A10A-F3D040D4A4C6}" type="pres">
      <dgm:prSet presAssocID="{FDB8A4FE-ADE4-B044-B08C-10116395253A}" presName="sibTrans" presStyleLbl="sibTrans2D1" presStyleIdx="1" presStyleCnt="4"/>
      <dgm:spPr/>
    </dgm:pt>
    <dgm:pt modelId="{BB771925-4534-9C46-BAA4-24FE4F2F612B}" type="pres">
      <dgm:prSet presAssocID="{FDB8A4FE-ADE4-B044-B08C-10116395253A}" presName="connectorText" presStyleLbl="sibTrans2D1" presStyleIdx="1" presStyleCnt="4"/>
      <dgm:spPr/>
    </dgm:pt>
    <dgm:pt modelId="{0A9C78F1-C1B0-7F42-B97D-ADF891D7E63F}" type="pres">
      <dgm:prSet presAssocID="{394AB73A-EBAD-AD41-AABB-154F913336AE}" presName="node" presStyleLbl="node1" presStyleIdx="2" presStyleCnt="5">
        <dgm:presLayoutVars>
          <dgm:bulletEnabled val="1"/>
        </dgm:presLayoutVars>
      </dgm:prSet>
      <dgm:spPr/>
    </dgm:pt>
    <dgm:pt modelId="{A6BAEE05-55EE-DE47-A4AF-8857193112F6}" type="pres">
      <dgm:prSet presAssocID="{9A0A66BC-23B4-944C-BEE7-6E225D81E1B7}" presName="sibTrans" presStyleLbl="sibTrans2D1" presStyleIdx="2" presStyleCnt="4"/>
      <dgm:spPr/>
    </dgm:pt>
    <dgm:pt modelId="{3C9F2F63-7169-2F45-8255-4AC0A8F52C75}" type="pres">
      <dgm:prSet presAssocID="{9A0A66BC-23B4-944C-BEE7-6E225D81E1B7}" presName="connectorText" presStyleLbl="sibTrans2D1" presStyleIdx="2" presStyleCnt="4"/>
      <dgm:spPr/>
    </dgm:pt>
    <dgm:pt modelId="{FCE026D6-EBA0-6647-BF7F-C9F1C88FA519}" type="pres">
      <dgm:prSet presAssocID="{985E4B63-7970-F146-B3F6-485837DBCD1B}" presName="node" presStyleLbl="node1" presStyleIdx="3" presStyleCnt="5">
        <dgm:presLayoutVars>
          <dgm:bulletEnabled val="1"/>
        </dgm:presLayoutVars>
      </dgm:prSet>
      <dgm:spPr/>
    </dgm:pt>
    <dgm:pt modelId="{8581D48B-7834-314C-A7A9-5F9209C2E31C}" type="pres">
      <dgm:prSet presAssocID="{5C57E539-075B-E84A-A587-CB654DEFFECB}" presName="sibTrans" presStyleLbl="sibTrans2D1" presStyleIdx="3" presStyleCnt="4"/>
      <dgm:spPr/>
    </dgm:pt>
    <dgm:pt modelId="{254A89C9-DB11-A14A-B5D2-0E04E182809F}" type="pres">
      <dgm:prSet presAssocID="{5C57E539-075B-E84A-A587-CB654DEFFECB}" presName="connectorText" presStyleLbl="sibTrans2D1" presStyleIdx="3" presStyleCnt="4"/>
      <dgm:spPr/>
    </dgm:pt>
    <dgm:pt modelId="{3969AFE8-CCDD-D34C-AA41-B00052144E59}" type="pres">
      <dgm:prSet presAssocID="{92547660-E088-CF4D-AB66-925739F82B64}" presName="node" presStyleLbl="node1" presStyleIdx="4" presStyleCnt="5">
        <dgm:presLayoutVars>
          <dgm:bulletEnabled val="1"/>
        </dgm:presLayoutVars>
      </dgm:prSet>
      <dgm:spPr/>
    </dgm:pt>
  </dgm:ptLst>
  <dgm:cxnLst>
    <dgm:cxn modelId="{5FA42604-21F9-FE4F-BD96-2900437B9173}" type="presOf" srcId="{FDB8A4FE-ADE4-B044-B08C-10116395253A}" destId="{C903BB73-C020-AC4F-A10A-F3D040D4A4C6}" srcOrd="0" destOrd="0" presId="urn:microsoft.com/office/officeart/2005/8/layout/process2"/>
    <dgm:cxn modelId="{0EDE291C-0FB9-104F-8934-6E82F4341EFD}" type="presOf" srcId="{62721BF8-B21C-AD4E-8C22-26C3BB8CEBC9}" destId="{81CEA955-758A-304C-9B79-306AE822A3D8}" srcOrd="0" destOrd="0" presId="urn:microsoft.com/office/officeart/2005/8/layout/process2"/>
    <dgm:cxn modelId="{FA32141E-0930-6F43-A8C8-45D57D69325F}" type="presOf" srcId="{92547660-E088-CF4D-AB66-925739F82B64}" destId="{3969AFE8-CCDD-D34C-AA41-B00052144E59}" srcOrd="0" destOrd="0" presId="urn:microsoft.com/office/officeart/2005/8/layout/process2"/>
    <dgm:cxn modelId="{3BCF8E1E-B8C2-C64D-AA9C-D137C8ACEF40}" srcId="{D4C9D56D-6EA7-9342-AB85-AA1E3338FA54}" destId="{394AB73A-EBAD-AD41-AABB-154F913336AE}" srcOrd="2" destOrd="0" parTransId="{3D938449-841F-F447-BD40-8174E812C4B5}" sibTransId="{9A0A66BC-23B4-944C-BEE7-6E225D81E1B7}"/>
    <dgm:cxn modelId="{A9E69228-2B6B-AB4E-A9E7-564792859EF0}" srcId="{D4C9D56D-6EA7-9342-AB85-AA1E3338FA54}" destId="{62721BF8-B21C-AD4E-8C22-26C3BB8CEBC9}" srcOrd="0" destOrd="0" parTransId="{F118C429-8B18-0640-B52A-4D6CD44CC4F4}" sibTransId="{9E3911E9-0D2A-C74D-BD19-DD5423D1C632}"/>
    <dgm:cxn modelId="{278B2343-7D83-D740-9145-C1362C1AAB9A}" type="presOf" srcId="{D10B3A31-4F49-4448-8BAC-3CCB7C7CBB2E}" destId="{5E5F7A8A-8828-C14B-BAB3-0AF34BE2B85C}" srcOrd="0" destOrd="0" presId="urn:microsoft.com/office/officeart/2005/8/layout/process2"/>
    <dgm:cxn modelId="{9EAA8749-943E-4340-8120-67143462AA61}" srcId="{D4C9D56D-6EA7-9342-AB85-AA1E3338FA54}" destId="{985E4B63-7970-F146-B3F6-485837DBCD1B}" srcOrd="3" destOrd="0" parTransId="{3CBB8F8A-733B-B044-BB9E-0FBC2105833A}" sibTransId="{5C57E539-075B-E84A-A587-CB654DEFFECB}"/>
    <dgm:cxn modelId="{C83F9749-226E-FB40-ABD8-37155CE8FF22}" type="presOf" srcId="{9A0A66BC-23B4-944C-BEE7-6E225D81E1B7}" destId="{3C9F2F63-7169-2F45-8255-4AC0A8F52C75}" srcOrd="1" destOrd="0" presId="urn:microsoft.com/office/officeart/2005/8/layout/process2"/>
    <dgm:cxn modelId="{A40AC949-5CA1-E544-8EDA-454EC5FFA040}" type="presOf" srcId="{394AB73A-EBAD-AD41-AABB-154F913336AE}" destId="{0A9C78F1-C1B0-7F42-B97D-ADF891D7E63F}" srcOrd="0" destOrd="0" presId="urn:microsoft.com/office/officeart/2005/8/layout/process2"/>
    <dgm:cxn modelId="{82C48C57-EFB4-A147-B6DD-807BDF293855}" type="presOf" srcId="{FDB8A4FE-ADE4-B044-B08C-10116395253A}" destId="{BB771925-4534-9C46-BAA4-24FE4F2F612B}" srcOrd="1" destOrd="0" presId="urn:microsoft.com/office/officeart/2005/8/layout/process2"/>
    <dgm:cxn modelId="{BF6C64A0-89F2-0B4E-AE06-124B0FFACB7C}" type="presOf" srcId="{9A0A66BC-23B4-944C-BEE7-6E225D81E1B7}" destId="{A6BAEE05-55EE-DE47-A4AF-8857193112F6}" srcOrd="0" destOrd="0" presId="urn:microsoft.com/office/officeart/2005/8/layout/process2"/>
    <dgm:cxn modelId="{EBF28FAE-FB8C-7143-9EFF-B65D39FEC5BC}" type="presOf" srcId="{985E4B63-7970-F146-B3F6-485837DBCD1B}" destId="{FCE026D6-EBA0-6647-BF7F-C9F1C88FA519}" srcOrd="0" destOrd="0" presId="urn:microsoft.com/office/officeart/2005/8/layout/process2"/>
    <dgm:cxn modelId="{FC8798AE-33C1-CB43-8A2B-A1B4A733D09E}" type="presOf" srcId="{5C57E539-075B-E84A-A587-CB654DEFFECB}" destId="{8581D48B-7834-314C-A7A9-5F9209C2E31C}" srcOrd="0" destOrd="0" presId="urn:microsoft.com/office/officeart/2005/8/layout/process2"/>
    <dgm:cxn modelId="{4CC462BD-CF1D-8D4A-ADF7-6D7CB1AD59A9}" srcId="{D4C9D56D-6EA7-9342-AB85-AA1E3338FA54}" destId="{92547660-E088-CF4D-AB66-925739F82B64}" srcOrd="4" destOrd="0" parTransId="{C406224B-AC05-4445-B5C9-41F85338258F}" sibTransId="{23E0D9EA-2F3C-C543-8311-01A9822B5CE0}"/>
    <dgm:cxn modelId="{CE4A10C0-5724-EA42-A32D-D0EBC164CC6A}" srcId="{D4C9D56D-6EA7-9342-AB85-AA1E3338FA54}" destId="{D10B3A31-4F49-4448-8BAC-3CCB7C7CBB2E}" srcOrd="1" destOrd="0" parTransId="{F3B06C75-B14E-5E49-B10F-8996B29B7324}" sibTransId="{FDB8A4FE-ADE4-B044-B08C-10116395253A}"/>
    <dgm:cxn modelId="{872DA6CC-3C44-AD41-A1BA-02523AAEA195}" type="presOf" srcId="{D4C9D56D-6EA7-9342-AB85-AA1E3338FA54}" destId="{E8C68DDA-65ED-A74C-AD2C-14BCF3D2D0CE}" srcOrd="0" destOrd="0" presId="urn:microsoft.com/office/officeart/2005/8/layout/process2"/>
    <dgm:cxn modelId="{1129EFE6-0BB8-794D-91E9-028C7C701190}" type="presOf" srcId="{9E3911E9-0D2A-C74D-BD19-DD5423D1C632}" destId="{064D7B51-EB01-E240-96DF-78C60F148D4E}" srcOrd="1" destOrd="0" presId="urn:microsoft.com/office/officeart/2005/8/layout/process2"/>
    <dgm:cxn modelId="{AC2701E7-C34D-E243-92A3-61C4E7088713}" type="presOf" srcId="{9E3911E9-0D2A-C74D-BD19-DD5423D1C632}" destId="{58B38D88-AFD8-0748-AF61-22F31946C549}" srcOrd="0" destOrd="0" presId="urn:microsoft.com/office/officeart/2005/8/layout/process2"/>
    <dgm:cxn modelId="{3738C7F2-3940-F543-9491-1BFB66252B0B}" type="presOf" srcId="{5C57E539-075B-E84A-A587-CB654DEFFECB}" destId="{254A89C9-DB11-A14A-B5D2-0E04E182809F}" srcOrd="1" destOrd="0" presId="urn:microsoft.com/office/officeart/2005/8/layout/process2"/>
    <dgm:cxn modelId="{729F467A-A059-4D49-8025-2DED21014826}" type="presParOf" srcId="{E8C68DDA-65ED-A74C-AD2C-14BCF3D2D0CE}" destId="{81CEA955-758A-304C-9B79-306AE822A3D8}" srcOrd="0" destOrd="0" presId="urn:microsoft.com/office/officeart/2005/8/layout/process2"/>
    <dgm:cxn modelId="{228B0640-0BDF-9340-AB1C-EF121D0D1396}" type="presParOf" srcId="{E8C68DDA-65ED-A74C-AD2C-14BCF3D2D0CE}" destId="{58B38D88-AFD8-0748-AF61-22F31946C549}" srcOrd="1" destOrd="0" presId="urn:microsoft.com/office/officeart/2005/8/layout/process2"/>
    <dgm:cxn modelId="{C711005C-96EA-3D4B-A8AE-6D60E9A629F8}" type="presParOf" srcId="{58B38D88-AFD8-0748-AF61-22F31946C549}" destId="{064D7B51-EB01-E240-96DF-78C60F148D4E}" srcOrd="0" destOrd="0" presId="urn:microsoft.com/office/officeart/2005/8/layout/process2"/>
    <dgm:cxn modelId="{0B61A7E1-8F50-9647-9BBF-B29BDE66D219}" type="presParOf" srcId="{E8C68DDA-65ED-A74C-AD2C-14BCF3D2D0CE}" destId="{5E5F7A8A-8828-C14B-BAB3-0AF34BE2B85C}" srcOrd="2" destOrd="0" presId="urn:microsoft.com/office/officeart/2005/8/layout/process2"/>
    <dgm:cxn modelId="{A318EA66-5B35-6D4B-975E-86664FD72DB8}" type="presParOf" srcId="{E8C68DDA-65ED-A74C-AD2C-14BCF3D2D0CE}" destId="{C903BB73-C020-AC4F-A10A-F3D040D4A4C6}" srcOrd="3" destOrd="0" presId="urn:microsoft.com/office/officeart/2005/8/layout/process2"/>
    <dgm:cxn modelId="{DC0B761B-F35F-8242-92A9-2292F9B33C2F}" type="presParOf" srcId="{C903BB73-C020-AC4F-A10A-F3D040D4A4C6}" destId="{BB771925-4534-9C46-BAA4-24FE4F2F612B}" srcOrd="0" destOrd="0" presId="urn:microsoft.com/office/officeart/2005/8/layout/process2"/>
    <dgm:cxn modelId="{3C8C9FF3-5941-274F-BC3D-65DDE0293720}" type="presParOf" srcId="{E8C68DDA-65ED-A74C-AD2C-14BCF3D2D0CE}" destId="{0A9C78F1-C1B0-7F42-B97D-ADF891D7E63F}" srcOrd="4" destOrd="0" presId="urn:microsoft.com/office/officeart/2005/8/layout/process2"/>
    <dgm:cxn modelId="{A50C188A-BA0B-6949-B8B9-2FE31897B23F}" type="presParOf" srcId="{E8C68DDA-65ED-A74C-AD2C-14BCF3D2D0CE}" destId="{A6BAEE05-55EE-DE47-A4AF-8857193112F6}" srcOrd="5" destOrd="0" presId="urn:microsoft.com/office/officeart/2005/8/layout/process2"/>
    <dgm:cxn modelId="{C19D458F-5CAF-2F47-B9C5-655CD55118D5}" type="presParOf" srcId="{A6BAEE05-55EE-DE47-A4AF-8857193112F6}" destId="{3C9F2F63-7169-2F45-8255-4AC0A8F52C75}" srcOrd="0" destOrd="0" presId="urn:microsoft.com/office/officeart/2005/8/layout/process2"/>
    <dgm:cxn modelId="{E2C022E5-2272-B04E-B47B-7257E4EA7A65}" type="presParOf" srcId="{E8C68DDA-65ED-A74C-AD2C-14BCF3D2D0CE}" destId="{FCE026D6-EBA0-6647-BF7F-C9F1C88FA519}" srcOrd="6" destOrd="0" presId="urn:microsoft.com/office/officeart/2005/8/layout/process2"/>
    <dgm:cxn modelId="{3DC9CB37-F230-0344-AE87-A47FA409076A}" type="presParOf" srcId="{E8C68DDA-65ED-A74C-AD2C-14BCF3D2D0CE}" destId="{8581D48B-7834-314C-A7A9-5F9209C2E31C}" srcOrd="7" destOrd="0" presId="urn:microsoft.com/office/officeart/2005/8/layout/process2"/>
    <dgm:cxn modelId="{3CF66ADC-BA74-2442-B66B-7C69122D95EA}" type="presParOf" srcId="{8581D48B-7834-314C-A7A9-5F9209C2E31C}" destId="{254A89C9-DB11-A14A-B5D2-0E04E182809F}" srcOrd="0" destOrd="0" presId="urn:microsoft.com/office/officeart/2005/8/layout/process2"/>
    <dgm:cxn modelId="{8E027A18-9D68-A047-B121-A8B77564C5DA}" type="presParOf" srcId="{E8C68DDA-65ED-A74C-AD2C-14BCF3D2D0CE}" destId="{3969AFE8-CCDD-D34C-AA41-B00052144E59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EA955-758A-304C-9B79-306AE822A3D8}">
      <dsp:nvSpPr>
        <dsp:cNvPr id="0" name=""/>
        <dsp:cNvSpPr/>
      </dsp:nvSpPr>
      <dsp:spPr>
        <a:xfrm>
          <a:off x="0" y="31071"/>
          <a:ext cx="1666527" cy="730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Directives</a:t>
          </a:r>
        </a:p>
      </dsp:txBody>
      <dsp:txXfrm>
        <a:off x="21402" y="52473"/>
        <a:ext cx="1623723" cy="687913"/>
      </dsp:txXfrm>
    </dsp:sp>
    <dsp:sp modelId="{58B38D88-AFD8-0748-AF61-22F31946C549}">
      <dsp:nvSpPr>
        <dsp:cNvPr id="0" name=""/>
        <dsp:cNvSpPr/>
      </dsp:nvSpPr>
      <dsp:spPr>
        <a:xfrm rot="5400000">
          <a:off x="706734" y="766083"/>
          <a:ext cx="253059" cy="328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734617" y="803964"/>
        <a:ext cx="197294" cy="177141"/>
      </dsp:txXfrm>
    </dsp:sp>
    <dsp:sp modelId="{5E5F7A8A-8828-C14B-BAB3-0AF34BE2B85C}">
      <dsp:nvSpPr>
        <dsp:cNvPr id="0" name=""/>
        <dsp:cNvSpPr/>
      </dsp:nvSpPr>
      <dsp:spPr>
        <a:xfrm>
          <a:off x="0" y="1099201"/>
          <a:ext cx="1666527" cy="730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Risks</a:t>
          </a:r>
          <a:endParaRPr lang="en-US" sz="1400" kern="1200" dirty="0"/>
        </a:p>
      </dsp:txBody>
      <dsp:txXfrm>
        <a:off x="21402" y="1120603"/>
        <a:ext cx="1623723" cy="687913"/>
      </dsp:txXfrm>
    </dsp:sp>
    <dsp:sp modelId="{C903BB73-C020-AC4F-A10A-F3D040D4A4C6}">
      <dsp:nvSpPr>
        <dsp:cNvPr id="0" name=""/>
        <dsp:cNvSpPr/>
      </dsp:nvSpPr>
      <dsp:spPr>
        <a:xfrm rot="5400000">
          <a:off x="696254" y="1848187"/>
          <a:ext cx="274019" cy="328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734617" y="1875588"/>
        <a:ext cx="197294" cy="191813"/>
      </dsp:txXfrm>
    </dsp:sp>
    <dsp:sp modelId="{0A9C78F1-C1B0-7F42-B97D-ADF891D7E63F}">
      <dsp:nvSpPr>
        <dsp:cNvPr id="0" name=""/>
        <dsp:cNvSpPr/>
      </dsp:nvSpPr>
      <dsp:spPr>
        <a:xfrm>
          <a:off x="0" y="2195278"/>
          <a:ext cx="1666527" cy="730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Independency</a:t>
          </a:r>
          <a:endParaRPr lang="en-US" sz="1400" kern="1200" dirty="0"/>
        </a:p>
      </dsp:txBody>
      <dsp:txXfrm>
        <a:off x="21402" y="2216680"/>
        <a:ext cx="1623723" cy="687913"/>
      </dsp:txXfrm>
    </dsp:sp>
    <dsp:sp modelId="{A6BAEE05-55EE-DE47-A4AF-8857193112F6}">
      <dsp:nvSpPr>
        <dsp:cNvPr id="0" name=""/>
        <dsp:cNvSpPr/>
      </dsp:nvSpPr>
      <dsp:spPr>
        <a:xfrm rot="5400000">
          <a:off x="696254" y="2944263"/>
          <a:ext cx="274019" cy="328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734617" y="2971664"/>
        <a:ext cx="197294" cy="191813"/>
      </dsp:txXfrm>
    </dsp:sp>
    <dsp:sp modelId="{FCE026D6-EBA0-6647-BF7F-C9F1C88FA519}">
      <dsp:nvSpPr>
        <dsp:cNvPr id="0" name=""/>
        <dsp:cNvSpPr/>
      </dsp:nvSpPr>
      <dsp:spPr>
        <a:xfrm>
          <a:off x="0" y="3291354"/>
          <a:ext cx="1666527" cy="730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Test &amp; Verification</a:t>
          </a:r>
        </a:p>
      </dsp:txBody>
      <dsp:txXfrm>
        <a:off x="21402" y="3312756"/>
        <a:ext cx="1623723" cy="687913"/>
      </dsp:txXfrm>
    </dsp:sp>
    <dsp:sp modelId="{8581D48B-7834-314C-A7A9-5F9209C2E31C}">
      <dsp:nvSpPr>
        <dsp:cNvPr id="0" name=""/>
        <dsp:cNvSpPr/>
      </dsp:nvSpPr>
      <dsp:spPr>
        <a:xfrm rot="5400000">
          <a:off x="696254" y="4040340"/>
          <a:ext cx="274019" cy="328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734617" y="4067741"/>
        <a:ext cx="197294" cy="191813"/>
      </dsp:txXfrm>
    </dsp:sp>
    <dsp:sp modelId="{3969AFE8-CCDD-D34C-AA41-B00052144E59}">
      <dsp:nvSpPr>
        <dsp:cNvPr id="0" name=""/>
        <dsp:cNvSpPr/>
      </dsp:nvSpPr>
      <dsp:spPr>
        <a:xfrm>
          <a:off x="0" y="4387431"/>
          <a:ext cx="1666527" cy="730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Documents</a:t>
          </a:r>
          <a:endParaRPr lang="en-US" sz="1400" kern="1200" dirty="0"/>
        </a:p>
      </dsp:txBody>
      <dsp:txXfrm>
        <a:off x="21402" y="4408833"/>
        <a:ext cx="1623723" cy="687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17A8AB-0730-CC42-8A39-4C2B2770DD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DAFA72-2A1D-F344-B604-4F4C700DFC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7B458-30EF-9D42-9BBD-F49DD5FCF68A}" type="datetimeFigureOut">
              <a:rPr lang="sv-SE" smtClean="0"/>
              <a:t>2018-02-23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47BBF-3DE4-C844-BB4A-AD3E8483C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DCC96-A6E3-2B4D-B0D0-95C14A1C59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441B7-0F33-AA49-AE14-D80AB9B24C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1906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2018-02-23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23/02/2018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23/02/2018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23/02/2018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23/02/2018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23/02/2018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Safety and Quality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Helena </a:t>
            </a:r>
            <a:r>
              <a:rPr lang="en-GB" sz="2000" dirty="0" err="1">
                <a:solidFill>
                  <a:schemeClr val="bg1"/>
                </a:solidFill>
              </a:rPr>
              <a:t>Ramsing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Occupational Health and Safety Engineer, NSS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23 February, 2018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F3D4-8C44-9B43-8D7F-5D3C9294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Safety</a:t>
            </a:r>
            <a:r>
              <a:rPr lang="sv-SE" dirty="0"/>
              <a:t> for NSS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E1A-868A-FA41-B8A3-9D7D24EE0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Projects I’m involved in: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Licensing documents (RML, IHA, editing)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Safety for SAD (Sample environment/labs)</a:t>
            </a:r>
            <a:br>
              <a:rPr lang="en-GB" dirty="0"/>
            </a:br>
            <a:br>
              <a:rPr lang="en-GB" dirty="0"/>
            </a:br>
            <a:r>
              <a:rPr lang="en-GB" dirty="0"/>
              <a:t>Interface to ESH&amp;Q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8B719-5269-A647-BBE6-8A3A062E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1128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13B20-1364-9546-A79E-14ACC482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Sample</a:t>
            </a:r>
            <a:r>
              <a:rPr lang="sv-SE" dirty="0"/>
              <a:t>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6890-7309-594D-BCBE-8E051382C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challenges: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Safety for SE system (trial for high pressure vessels and systems)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Hot works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Accessibility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7AAE2-79AA-9E42-9920-B5180664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51366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1F649-41DA-9D40-AFB9-DF3334544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Safety</a:t>
            </a:r>
            <a:r>
              <a:rPr lang="sv-SE" dirty="0"/>
              <a:t> SE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FBBA1-89E1-514E-B9DB-BD7ECA255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In-going components will be CE-marked by manufacturer</a:t>
            </a:r>
          </a:p>
          <a:p>
            <a:r>
              <a:rPr lang="en-US" dirty="0"/>
              <a:t>ESS-built systems need safety and quality assurance</a:t>
            </a:r>
          </a:p>
          <a:p>
            <a:r>
              <a:rPr lang="en-US" dirty="0"/>
              <a:t>A procedure to be used on all equipment is needed, this can be expanded to other systems within SE further on.</a:t>
            </a:r>
          </a:p>
          <a:p>
            <a:r>
              <a:rPr lang="en-US" dirty="0"/>
              <a:t>Suggested workflow presented below; same workflow as for instruments in their CE-marking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37A0D-38D2-014C-ABA1-721B8106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504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ED67D-FA07-7A45-A61E-855104F1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Safety</a:t>
            </a:r>
            <a:r>
              <a:rPr lang="sv-SE" dirty="0"/>
              <a:t> SE Systems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2B214F3-0855-014B-91B7-878D443ED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182232"/>
              </p:ext>
            </p:extLst>
          </p:nvPr>
        </p:nvGraphicFramePr>
        <p:xfrm>
          <a:off x="457200" y="1433482"/>
          <a:ext cx="1666528" cy="5121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4F1D4-FB1E-0E47-833A-11D4AA62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D619B-7120-FB4D-82C5-1AF536491209}"/>
              </a:ext>
            </a:extLst>
          </p:cNvPr>
          <p:cNvSpPr txBox="1"/>
          <p:nvPr/>
        </p:nvSpPr>
        <p:spPr>
          <a:xfrm>
            <a:off x="2680837" y="143348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/>
              <a:t>Identify</a:t>
            </a:r>
            <a:r>
              <a:rPr lang="sv-SE" sz="2400" dirty="0"/>
              <a:t> </a:t>
            </a:r>
            <a:r>
              <a:rPr lang="sv-SE" sz="2400" dirty="0" err="1"/>
              <a:t>applicable</a:t>
            </a:r>
            <a:r>
              <a:rPr lang="sv-SE" sz="2400" dirty="0"/>
              <a:t> </a:t>
            </a:r>
            <a:r>
              <a:rPr lang="sv-SE" sz="2400" dirty="0" err="1"/>
              <a:t>directives</a:t>
            </a:r>
            <a:r>
              <a:rPr lang="sv-SE" sz="2400" dirty="0"/>
              <a:t> and </a:t>
            </a:r>
            <a:r>
              <a:rPr lang="sv-SE" sz="2400" dirty="0" err="1"/>
              <a:t>laws</a:t>
            </a:r>
            <a:endParaRPr lang="sv-SE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FE232A-DC2B-6B4E-ACB8-9F9AF08B2D95}"/>
              </a:ext>
            </a:extLst>
          </p:cNvPr>
          <p:cNvSpPr txBox="1"/>
          <p:nvPr/>
        </p:nvSpPr>
        <p:spPr>
          <a:xfrm>
            <a:off x="2694865" y="246216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/>
              <a:t>Perform</a:t>
            </a:r>
            <a:r>
              <a:rPr lang="sv-SE" sz="2400" dirty="0"/>
              <a:t> a </a:t>
            </a:r>
            <a:r>
              <a:rPr lang="sv-SE" sz="2400" dirty="0" err="1"/>
              <a:t>documented</a:t>
            </a:r>
            <a:r>
              <a:rPr lang="sv-SE" sz="2400" dirty="0"/>
              <a:t> risk </a:t>
            </a:r>
            <a:r>
              <a:rPr lang="sv-SE" sz="2400" dirty="0" err="1"/>
              <a:t>assessment</a:t>
            </a:r>
            <a:r>
              <a:rPr lang="sv-SE" sz="2400" dirty="0"/>
              <a:t> by a panel </a:t>
            </a:r>
            <a:r>
              <a:rPr lang="sv-SE" sz="2400" dirty="0" err="1"/>
              <a:t>of</a:t>
            </a:r>
            <a:r>
              <a:rPr lang="sv-SE" sz="2400" dirty="0"/>
              <a:t> SMEs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75694D-B02A-1749-8533-F337E717A967}"/>
              </a:ext>
            </a:extLst>
          </p:cNvPr>
          <p:cNvSpPr txBox="1"/>
          <p:nvPr/>
        </p:nvSpPr>
        <p:spPr>
          <a:xfrm>
            <a:off x="2642928" y="3570946"/>
            <a:ext cx="535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/>
              <a:t>Investigate</a:t>
            </a:r>
            <a:r>
              <a:rPr lang="sv-SE" sz="2400" dirty="0"/>
              <a:t> </a:t>
            </a:r>
            <a:r>
              <a:rPr lang="sv-SE" sz="2400" dirty="0" err="1"/>
              <a:t>if</a:t>
            </a:r>
            <a:r>
              <a:rPr lang="sv-SE" sz="2400" dirty="0"/>
              <a:t> a </a:t>
            </a:r>
            <a:r>
              <a:rPr lang="sv-SE" sz="2400" dirty="0" err="1"/>
              <a:t>notified</a:t>
            </a:r>
            <a:r>
              <a:rPr lang="sv-SE" sz="2400" dirty="0"/>
              <a:t> </a:t>
            </a:r>
            <a:r>
              <a:rPr lang="sv-SE" sz="2400" dirty="0" err="1"/>
              <a:t>body</a:t>
            </a:r>
            <a:r>
              <a:rPr lang="sv-SE" sz="2400" dirty="0"/>
              <a:t> is </a:t>
            </a:r>
            <a:r>
              <a:rPr lang="sv-SE" sz="2400" dirty="0" err="1"/>
              <a:t>needed</a:t>
            </a:r>
            <a:r>
              <a:rPr lang="sv-SE" sz="2400" dirty="0"/>
              <a:t> for </a:t>
            </a:r>
            <a:r>
              <a:rPr lang="sv-SE" sz="2400" dirty="0" err="1"/>
              <a:t>indpendent</a:t>
            </a:r>
            <a:r>
              <a:rPr lang="sv-SE" sz="2400" dirty="0"/>
              <a:t> </a:t>
            </a:r>
            <a:r>
              <a:rPr lang="sv-SE" sz="2400" dirty="0" err="1"/>
              <a:t>conformity</a:t>
            </a:r>
            <a:r>
              <a:rPr lang="sv-SE" sz="2400" dirty="0"/>
              <a:t> </a:t>
            </a:r>
            <a:r>
              <a:rPr lang="sv-SE" sz="2400" dirty="0" err="1"/>
              <a:t>assessment</a:t>
            </a:r>
            <a:endParaRPr lang="sv-SE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63D50C-30A5-9A45-B530-4A61B5B37D67}"/>
              </a:ext>
            </a:extLst>
          </p:cNvPr>
          <p:cNvSpPr txBox="1"/>
          <p:nvPr/>
        </p:nvSpPr>
        <p:spPr>
          <a:xfrm>
            <a:off x="2713303" y="4643085"/>
            <a:ext cx="5010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Test system for </a:t>
            </a:r>
            <a:r>
              <a:rPr lang="sv-SE" sz="2400" dirty="0" err="1"/>
              <a:t>conformity</a:t>
            </a:r>
            <a:endParaRPr lang="sv-SE" sz="2400" dirty="0"/>
          </a:p>
          <a:p>
            <a:r>
              <a:rPr lang="sv-SE" sz="2400" dirty="0" err="1"/>
              <a:t>Verfiy</a:t>
            </a:r>
            <a:r>
              <a:rPr lang="sv-SE" sz="2400" dirty="0"/>
              <a:t> the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E57C99-2B6C-A944-BE06-EB58D6F6D5FE}"/>
              </a:ext>
            </a:extLst>
          </p:cNvPr>
          <p:cNvSpPr txBox="1"/>
          <p:nvPr/>
        </p:nvSpPr>
        <p:spPr>
          <a:xfrm>
            <a:off x="2642928" y="5633075"/>
            <a:ext cx="57303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Draw </a:t>
            </a:r>
            <a:r>
              <a:rPr lang="sv-SE" sz="2400" dirty="0" err="1"/>
              <a:t>up</a:t>
            </a:r>
            <a:r>
              <a:rPr lang="sv-SE" sz="2400" dirty="0"/>
              <a:t> </a:t>
            </a:r>
            <a:r>
              <a:rPr lang="sv-SE" sz="2400" dirty="0" err="1"/>
              <a:t>required</a:t>
            </a:r>
            <a:r>
              <a:rPr lang="sv-SE" sz="2400" dirty="0"/>
              <a:t> </a:t>
            </a:r>
            <a:r>
              <a:rPr lang="sv-SE" sz="2400" dirty="0" err="1"/>
              <a:t>technical</a:t>
            </a:r>
            <a:r>
              <a:rPr lang="sv-SE" sz="2400" dirty="0"/>
              <a:t> </a:t>
            </a:r>
            <a:r>
              <a:rPr lang="sv-SE" sz="2400" dirty="0" err="1"/>
              <a:t>documentation</a:t>
            </a:r>
            <a:r>
              <a:rPr lang="sv-SE" sz="2400" dirty="0"/>
              <a:t>:</a:t>
            </a:r>
          </a:p>
          <a:p>
            <a:r>
              <a:rPr lang="sv-SE" sz="2400" dirty="0"/>
              <a:t>Operations manual, </a:t>
            </a:r>
            <a:r>
              <a:rPr lang="sv-SE" sz="2400" dirty="0" err="1"/>
              <a:t>declaration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conformity</a:t>
            </a:r>
            <a:r>
              <a:rPr lang="sv-SE" sz="2400" dirty="0"/>
              <a:t> and CE </a:t>
            </a:r>
            <a:r>
              <a:rPr lang="sv-SE" sz="2400" dirty="0" err="1"/>
              <a:t>marking</a:t>
            </a:r>
            <a:r>
              <a:rPr lang="sv-SE" sz="2400" dirty="0"/>
              <a:t> </a:t>
            </a:r>
            <a:r>
              <a:rPr lang="sv-SE" sz="2400" dirty="0" err="1"/>
              <a:t>if</a:t>
            </a:r>
            <a:r>
              <a:rPr lang="sv-SE" sz="2400" dirty="0"/>
              <a:t> </a:t>
            </a:r>
            <a:r>
              <a:rPr lang="sv-SE" sz="2400" dirty="0" err="1"/>
              <a:t>applicable</a:t>
            </a:r>
            <a:endParaRPr lang="sv-SE" sz="24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9070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145F-010A-3D49-8CC6-4FDE8B7C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Safety</a:t>
            </a:r>
            <a:r>
              <a:rPr lang="sv-SE" dirty="0"/>
              <a:t> SE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DC9C7-9C69-7542-A642-73F2E53F3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Challenges:</a:t>
            </a:r>
          </a:p>
          <a:p>
            <a:r>
              <a:rPr lang="en-US" dirty="0"/>
              <a:t>Communicating needed documentation in procurement phase and controls of documentation and quality upon delivery</a:t>
            </a:r>
          </a:p>
          <a:p>
            <a:r>
              <a:rPr lang="en-US" dirty="0"/>
              <a:t>Proper documentation for in-house developed systems</a:t>
            </a:r>
          </a:p>
          <a:p>
            <a:r>
              <a:rPr lang="en-US" dirty="0"/>
              <a:t>Defining our own needs for safety and quality, such as safety factor, staffing, resources, responsibilities, scheduling, etc.</a:t>
            </a:r>
          </a:p>
          <a:p>
            <a:r>
              <a:rPr lang="en-US" dirty="0"/>
              <a:t>Testing for high pressure systems and then expanding the method for other system</a:t>
            </a:r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7CAD9-90B9-5F47-A144-509982AB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9445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8749-9D37-7D41-8FA9-240976FC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Hot Works/</a:t>
            </a:r>
            <a:r>
              <a:rPr lang="sv-SE" dirty="0" err="1"/>
              <a:t>Accessibility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FEF5-5CB1-3E41-8BAE-51C86FE4A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Recently started working with these areas</a:t>
            </a:r>
          </a:p>
          <a:p>
            <a:r>
              <a:rPr lang="en-US" dirty="0"/>
              <a:t>How to handle hot works that cannot be taken to a soldering station – collaboration with concerned parties and ESH</a:t>
            </a:r>
          </a:p>
          <a:p>
            <a:r>
              <a:rPr lang="en-US" dirty="0"/>
              <a:t>Which parts of our buildings need to be exempt from accessibility demands – collaboration with concerned parties and CF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6D640-626F-3244-8EDE-73BF2096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1001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8749-9D37-7D41-8FA9-240976FC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Hot </a:t>
            </a:r>
            <a:r>
              <a:rPr lang="sv-SE" dirty="0" err="1"/>
              <a:t>works</a:t>
            </a:r>
            <a:r>
              <a:rPr lang="sv-SE" dirty="0"/>
              <a:t>/</a:t>
            </a:r>
            <a:r>
              <a:rPr lang="sv-SE" dirty="0" err="1"/>
              <a:t>accessibility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FEF5-5CB1-3E41-8BAE-51C86FE4A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Challenges:</a:t>
            </a:r>
          </a:p>
          <a:p>
            <a:r>
              <a:rPr lang="en-US" dirty="0"/>
              <a:t>Adapting to existing ESS standards and/or trying to modify the standards to our needs</a:t>
            </a:r>
          </a:p>
          <a:p>
            <a:r>
              <a:rPr lang="en-US"/>
              <a:t>Having </a:t>
            </a:r>
            <a:r>
              <a:rPr lang="en-US" dirty="0"/>
              <a:t>procedures in place that promote safety but do not discourage from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6D640-626F-3244-8EDE-73BF2096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8840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4014</TotalTime>
  <Words>300</Words>
  <Application>Microsoft Macintosh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Safety and Quality</vt:lpstr>
      <vt:lpstr>Safety for NSS</vt:lpstr>
      <vt:lpstr>Sample Environment</vt:lpstr>
      <vt:lpstr>Safety SE Systems</vt:lpstr>
      <vt:lpstr>Safety SE Systems</vt:lpstr>
      <vt:lpstr>Safety SE Systems</vt:lpstr>
      <vt:lpstr>Hot Works/Accessibility</vt:lpstr>
      <vt:lpstr>Hot works/accessibility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 Analysis Conventional Safety</dc:title>
  <dc:creator>Microsoft Office User</dc:creator>
  <cp:lastModifiedBy>Microsoft Office User</cp:lastModifiedBy>
  <cp:revision>99</cp:revision>
  <cp:lastPrinted>2018-02-21T15:19:42Z</cp:lastPrinted>
  <dcterms:created xsi:type="dcterms:W3CDTF">2018-02-05T09:24:28Z</dcterms:created>
  <dcterms:modified xsi:type="dcterms:W3CDTF">2018-02-23T09:07:22Z</dcterms:modified>
</cp:coreProperties>
</file>