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>
        <p:scale>
          <a:sx n="104" d="100"/>
          <a:sy n="104" d="100"/>
        </p:scale>
        <p:origin x="-1824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53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48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286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353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88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3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43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27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90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54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98CC-A11C-4FCF-A17A-97B1C5C90068}" type="datetimeFigureOut">
              <a:rPr lang="pl-PL" smtClean="0"/>
              <a:pPr/>
              <a:t>10.01.2018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D73A-6E46-43D1-A90F-AEBFE897D39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88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b="1" spc="30" dirty="0" smtClean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  <a:endParaRPr lang="en-GB" sz="1050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endParaRP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spc="30" dirty="0" smtClean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  <a:endParaRPr lang="en-GB" b="1" spc="30" dirty="0">
                  <a:solidFill>
                    <a:schemeClr val="bg1"/>
                  </a:solidFill>
                  <a:latin typeface="Calibri Light" panose="020F0302020204030204" pitchFamily="34" charset="0"/>
                </a:endParaRP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2016700" y="1707654"/>
            <a:ext cx="514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CDS-LTS2 Assembly</a:t>
            </a:r>
          </a:p>
          <a:p>
            <a:pPr algn="ctr"/>
            <a:r>
              <a:rPr lang="en-GB" b="1" dirty="0" smtClean="0"/>
              <a:t>Positioning</a:t>
            </a:r>
            <a:r>
              <a:rPr lang="pl-PL" b="1" dirty="0" smtClean="0"/>
              <a:t>, </a:t>
            </a:r>
            <a:r>
              <a:rPr lang="en-GB" b="1" dirty="0" smtClean="0"/>
              <a:t>alignment strategy</a:t>
            </a:r>
            <a:r>
              <a:rPr lang="pl-PL" b="1" dirty="0" smtClean="0"/>
              <a:t> and </a:t>
            </a:r>
            <a:r>
              <a:rPr lang="pl-PL" b="1" dirty="0" err="1" smtClean="0"/>
              <a:t>assembly</a:t>
            </a:r>
            <a:r>
              <a:rPr lang="pl-PL" b="1" dirty="0" smtClean="0"/>
              <a:t> </a:t>
            </a:r>
            <a:r>
              <a:rPr lang="pl-PL" b="1" dirty="0" err="1" smtClean="0"/>
              <a:t>steps</a:t>
            </a:r>
            <a:endParaRPr lang="en-GB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239916" y="343584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Maciej Matkowski</a:t>
            </a:r>
          </a:p>
          <a:p>
            <a:r>
              <a:rPr lang="en-GB" sz="1200" dirty="0" smtClean="0"/>
              <a:t>Project Manager</a:t>
            </a:r>
          </a:p>
          <a:p>
            <a:r>
              <a:rPr lang="en-GB" sz="1200" dirty="0" smtClean="0"/>
              <a:t>maciej.matkowski@kriosystem.co.pl</a:t>
            </a:r>
            <a:endParaRPr lang="en-GB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16216" y="26749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Wroclaw 10.01.2018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356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Assembly and </a:t>
            </a:r>
            <a:r>
              <a:rPr lang="pl-PL" b="1" dirty="0" err="1" smtClean="0"/>
              <a:t>welding</a:t>
            </a:r>
            <a:r>
              <a:rPr lang="pl-PL" b="1" dirty="0" smtClean="0"/>
              <a:t> </a:t>
            </a:r>
            <a:r>
              <a:rPr lang="pl-PL" b="1" dirty="0" err="1" smtClean="0"/>
              <a:t>aux</a:t>
            </a:r>
            <a:r>
              <a:rPr lang="pl-PL" b="1" dirty="0" smtClean="0"/>
              <a:t> lines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864" y="1068971"/>
            <a:ext cx="3736271" cy="32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83567" y="442714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Tests</a:t>
            </a:r>
            <a:r>
              <a:rPr lang="pl-PL" b="1" dirty="0" smtClean="0"/>
              <a:t> of </a:t>
            </a:r>
            <a:r>
              <a:rPr lang="pl-PL" b="1" dirty="0" err="1" smtClean="0"/>
              <a:t>aux</a:t>
            </a:r>
            <a:r>
              <a:rPr lang="pl-PL" b="1" dirty="0" smtClean="0"/>
              <a:t> lines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651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Drilling</a:t>
            </a:r>
            <a:endParaRPr lang="en-GB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1090336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expect to have marked Reference points or level for mounting the bracket frames</a:t>
            </a:r>
          </a:p>
          <a:p>
            <a:endParaRPr lang="en-GB" dirty="0" smtClean="0"/>
          </a:p>
          <a:p>
            <a:r>
              <a:rPr lang="en-GB" dirty="0" smtClean="0"/>
              <a:t>We will prepare a plate with holes to make a proper drilling.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4835"/>
            <a:ext cx="5497834" cy="344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3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Supports assembly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43" y="1203597"/>
            <a:ext cx="8088114" cy="344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3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CDS Line positioning and alignment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4" y="1084599"/>
            <a:ext cx="7996831" cy="38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0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CDS Line positioning and alignment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81" y="1080096"/>
            <a:ext cx="4767237" cy="37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Welding</a:t>
            </a:r>
            <a:r>
              <a:rPr lang="pl-PL" b="1" dirty="0" smtClean="0"/>
              <a:t> </a:t>
            </a:r>
            <a:r>
              <a:rPr lang="pl-PL" b="1" dirty="0" err="1" smtClean="0"/>
              <a:t>process</a:t>
            </a:r>
            <a:r>
              <a:rPr lang="pl-PL" b="1" dirty="0" smtClean="0"/>
              <a:t> </a:t>
            </a:r>
            <a:r>
              <a:rPr lang="pl-PL" b="1" dirty="0" err="1" smtClean="0"/>
              <a:t>pipes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85" y="1090337"/>
            <a:ext cx="6579030" cy="32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67544" y="437857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VT, X-Ray, </a:t>
            </a:r>
            <a:r>
              <a:rPr lang="en-GB" b="1" dirty="0" smtClean="0"/>
              <a:t>pressure</a:t>
            </a:r>
            <a:r>
              <a:rPr lang="pl-PL" b="1" dirty="0" smtClean="0"/>
              <a:t> and </a:t>
            </a:r>
            <a:r>
              <a:rPr lang="pl-PL" b="1" dirty="0" err="1" smtClean="0"/>
              <a:t>leak</a:t>
            </a:r>
            <a:r>
              <a:rPr lang="pl-PL" b="1" dirty="0" smtClean="0"/>
              <a:t> </a:t>
            </a:r>
            <a:r>
              <a:rPr lang="pl-PL" b="1" dirty="0" err="1" smtClean="0"/>
              <a:t>tests</a:t>
            </a:r>
            <a:endParaRPr lang="pl-PL" b="1" dirty="0" smtClean="0"/>
          </a:p>
          <a:p>
            <a:pPr algn="ctr"/>
            <a:r>
              <a:rPr lang="pl-PL" b="1" dirty="0" smtClean="0"/>
              <a:t>MLI </a:t>
            </a:r>
            <a:r>
              <a:rPr lang="en-GB" b="1" dirty="0" smtClean="0"/>
              <a:t>wrapping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044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Thermal</a:t>
            </a:r>
            <a:r>
              <a:rPr lang="pl-PL" b="1" dirty="0" smtClean="0"/>
              <a:t> </a:t>
            </a:r>
            <a:r>
              <a:rPr lang="pl-PL" b="1" dirty="0" err="1" smtClean="0"/>
              <a:t>shield</a:t>
            </a:r>
            <a:r>
              <a:rPr lang="pl-PL" b="1" dirty="0" smtClean="0"/>
              <a:t> </a:t>
            </a:r>
            <a:r>
              <a:rPr lang="pl-PL" b="1" dirty="0" err="1" smtClean="0"/>
              <a:t>assembly</a:t>
            </a:r>
            <a:r>
              <a:rPr lang="pl-PL" b="1" dirty="0" smtClean="0"/>
              <a:t> and MLI </a:t>
            </a:r>
            <a:r>
              <a:rPr lang="pl-PL" b="1" dirty="0" err="1" smtClean="0"/>
              <a:t>wrapping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29" y="1105440"/>
            <a:ext cx="6687741" cy="363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8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OJ </a:t>
            </a:r>
            <a:r>
              <a:rPr lang="pl-PL" b="1" dirty="0" err="1" smtClean="0"/>
              <a:t>assembly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70" y="1080039"/>
            <a:ext cx="5409059" cy="342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85307" y="45815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Tests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56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" y="0"/>
            <a:ext cx="9132494" cy="5063953"/>
            <a:chOff x="1" y="0"/>
            <a:chExt cx="9132494" cy="5063953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ole tekstowe 11"/>
            <p:cNvSpPr txBox="1"/>
            <p:nvPr/>
          </p:nvSpPr>
          <p:spPr>
            <a:xfrm>
              <a:off x="7598759" y="4810037"/>
              <a:ext cx="15337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050" b="1" spc="30" dirty="0">
                  <a:solidFill>
                    <a:schemeClr val="bg1"/>
                  </a:solidFill>
                  <a:latin typeface="Calibri Light" panose="020F0302020204030204" pitchFamily="34" charset="0"/>
                </a:rPr>
                <a:t>www.kriosystem.com.pl</a:t>
              </a:r>
            </a:p>
          </p:txBody>
        </p: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Aux</a:t>
            </a:r>
            <a:r>
              <a:rPr lang="pl-PL" b="1" dirty="0" smtClean="0"/>
              <a:t> </a:t>
            </a:r>
            <a:r>
              <a:rPr lang="en-GB" b="1" dirty="0" smtClean="0"/>
              <a:t>Supports </a:t>
            </a:r>
            <a:r>
              <a:rPr lang="en-GB" b="1" dirty="0" smtClean="0"/>
              <a:t>assembly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13191"/>
            <a:ext cx="5163294" cy="375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104</Words>
  <Application>Microsoft Office PowerPoint</Application>
  <PresentationFormat>Pokaz na ekranie (16:9)</PresentationFormat>
  <Paragraphs>33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- KRIOSYSTEM</dc:creator>
  <cp:lastModifiedBy>Maciej</cp:lastModifiedBy>
  <cp:revision>88</cp:revision>
  <dcterms:created xsi:type="dcterms:W3CDTF">2014-05-26T09:44:20Z</dcterms:created>
  <dcterms:modified xsi:type="dcterms:W3CDTF">2018-01-10T21:14:54Z</dcterms:modified>
</cp:coreProperties>
</file>