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handoutMasterIdLst>
    <p:handoutMasterId r:id="rId15"/>
  </p:handoutMasterIdLst>
  <p:sldIdLst>
    <p:sldId id="257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8" r:id="rId10"/>
    <p:sldId id="339" r:id="rId11"/>
    <p:sldId id="337" r:id="rId12"/>
    <p:sldId id="296" r:id="rId13"/>
  </p:sldIdLst>
  <p:sldSz cx="12192000" cy="6858000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FF0000"/>
    <a:srgbClr val="FF66FF"/>
    <a:srgbClr val="FFFFFF"/>
    <a:srgbClr val="FFFF66"/>
    <a:srgbClr val="D8E8F8"/>
    <a:srgbClr val="CCE1F6"/>
    <a:srgbClr val="66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87" autoAdjust="0"/>
    <p:restoredTop sz="93194" autoAdjust="0"/>
  </p:normalViewPr>
  <p:slideViewPr>
    <p:cSldViewPr>
      <p:cViewPr varScale="1">
        <p:scale>
          <a:sx n="108" d="100"/>
          <a:sy n="108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671"/>
            <a:ext cx="2946400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577753A-7B35-47C2-8E13-D87E509335C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87440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629"/>
            <a:ext cx="5438775" cy="446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71"/>
            <a:ext cx="2946400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47685D7-49AE-4DBE-BE31-A9055A75532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08747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05307-A72B-4FBC-B73D-56E2996E809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03884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46488-F017-4B8F-9A71-8CB48545568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1271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48362-BD2A-4310-9B8E-06741495288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23890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C7E12-944C-4D84-A7F7-AC6DF91754C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88745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594AF-BBD2-4A63-801A-EEDB0F11245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95888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6AE48-0795-4EF5-AD8F-B16B9BE900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8642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BA3FB-F3C9-4C7E-AED2-080EBFE286E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5212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1DBAA-88CD-42D2-872E-020B939200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80931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DCEFA-99D7-4C0D-AA5E-E585AD16C4D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13147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0CDE7-9BEB-4747-9A39-77C2D129FCB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1418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12512-A216-41A0-AAB0-46D069A2E90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3670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217A7-8D64-4C57-A587-C40FC1A0FD5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8892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C001EEF-3D79-45FA-83B3-8C45ACDEC63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1238216" y="1071546"/>
            <a:ext cx="8353425" cy="2862322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pl-PL" sz="3200" b="1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Quality</a:t>
            </a:r>
            <a:r>
              <a:rPr lang="pl-PL" sz="32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pl-PL" sz="3200" b="1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Inspection</a:t>
            </a:r>
            <a:r>
              <a:rPr lang="pl-PL" sz="32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and </a:t>
            </a:r>
            <a:r>
              <a:rPr lang="pl-PL" sz="3200" b="1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Installation</a:t>
            </a:r>
            <a:r>
              <a:rPr lang="pl-PL" sz="32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Plan</a:t>
            </a:r>
          </a:p>
          <a:p>
            <a:pPr algn="ctr">
              <a:spcBef>
                <a:spcPts val="1200"/>
              </a:spcBef>
              <a:defRPr/>
            </a:pPr>
            <a:r>
              <a:rPr lang="pl-PL" sz="32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For</a:t>
            </a:r>
          </a:p>
          <a:p>
            <a:pPr algn="ctr">
              <a:spcBef>
                <a:spcPts val="1200"/>
              </a:spcBef>
              <a:defRPr/>
            </a:pPr>
            <a:r>
              <a:rPr lang="pl-PL" sz="3200" b="1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Cryogenic</a:t>
            </a:r>
            <a:r>
              <a:rPr lang="pl-PL" sz="32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pl-PL" sz="3200" b="1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Distribytion</a:t>
            </a:r>
            <a:r>
              <a:rPr lang="pl-PL" sz="32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System of </a:t>
            </a:r>
            <a:r>
              <a:rPr lang="pl-PL" sz="3200" b="1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</a:t>
            </a:r>
            <a:r>
              <a:rPr lang="pl-PL" sz="32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pl-PL" sz="3200" b="1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Europen</a:t>
            </a:r>
            <a:r>
              <a:rPr lang="pl-PL" sz="32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pl-PL" sz="3200" b="1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Spallation</a:t>
            </a:r>
            <a:r>
              <a:rPr lang="pl-PL" sz="32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pl-PL" sz="3200" b="1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Source</a:t>
            </a:r>
            <a:r>
              <a:rPr lang="pl-PL" sz="32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pl-PL" sz="3200" b="1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fo</a:t>
            </a:r>
            <a:r>
              <a:rPr lang="pl-PL" sz="32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Lund Test Stand </a:t>
            </a:r>
            <a:endParaRPr lang="en-GB" sz="32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051" name="Picture 4" descr="C:\Users\Finanse\Pictures\logo_k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336360" y="66600"/>
            <a:ext cx="268763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7636" y="3857628"/>
            <a:ext cx="4292979" cy="2488902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1831960" y="6541602"/>
            <a:ext cx="36004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pl-PL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0" y="5072074"/>
            <a:ext cx="5357850" cy="861774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pl-PL" sz="2000" b="1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Prepared</a:t>
            </a:r>
            <a:r>
              <a:rPr lang="pl-PL" sz="2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by:</a:t>
            </a:r>
          </a:p>
          <a:p>
            <a:pPr algn="ctr">
              <a:spcBef>
                <a:spcPts val="1200"/>
              </a:spcBef>
              <a:defRPr/>
            </a:pPr>
            <a:r>
              <a:rPr lang="pl-PL" sz="2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Konrad Zawada</a:t>
            </a:r>
            <a:endParaRPr lang="en-GB" sz="20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AutoShape 26"/>
          <p:cNvSpPr>
            <a:spLocks noChangeArrowheads="1"/>
          </p:cNvSpPr>
          <p:nvPr/>
        </p:nvSpPr>
        <p:spPr bwMode="auto">
          <a:xfrm>
            <a:off x="263352" y="837059"/>
            <a:ext cx="11809312" cy="71661"/>
          </a:xfrm>
          <a:prstGeom prst="flowChartProcess">
            <a:avLst/>
          </a:prstGeom>
          <a:gradFill rotWithShape="1">
            <a:gsLst>
              <a:gs pos="0">
                <a:srgbClr val="FFFFFF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3079" name="Picture 9" descr="C:\Users\Finanse\Pictures\logo_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8720" y="116633"/>
            <a:ext cx="224022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0"/>
            <a:ext cx="1364162" cy="720426"/>
          </a:xfrm>
        </p:spPr>
        <p:txBody>
          <a:bodyPr/>
          <a:lstStyle/>
          <a:p>
            <a:r>
              <a:rPr lang="pl-PL" sz="2800" b="1" dirty="0" smtClean="0">
                <a:solidFill>
                  <a:srgbClr val="002060"/>
                </a:solidFill>
              </a:rPr>
              <a:t>QIIP</a:t>
            </a:r>
            <a:endParaRPr lang="en-GB" sz="2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061873" y="1196979"/>
            <a:ext cx="10972800" cy="4621690"/>
          </a:xfrm>
        </p:spPr>
        <p:txBody>
          <a:bodyPr/>
          <a:lstStyle/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Prostokąt 5"/>
          <p:cNvSpPr/>
          <p:nvPr/>
        </p:nvSpPr>
        <p:spPr>
          <a:xfrm>
            <a:off x="11784632" y="6541602"/>
            <a:ext cx="40736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pl-PL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46" y="928670"/>
            <a:ext cx="8029597" cy="261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4594" y="948767"/>
            <a:ext cx="3594348" cy="3009725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834" y="3543496"/>
            <a:ext cx="9620250" cy="18954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41391" y="4582528"/>
            <a:ext cx="3862139" cy="213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1698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AutoShape 26"/>
          <p:cNvSpPr>
            <a:spLocks noChangeArrowheads="1"/>
          </p:cNvSpPr>
          <p:nvPr/>
        </p:nvSpPr>
        <p:spPr bwMode="auto">
          <a:xfrm>
            <a:off x="263352" y="837059"/>
            <a:ext cx="11809312" cy="71661"/>
          </a:xfrm>
          <a:prstGeom prst="flowChartProcess">
            <a:avLst/>
          </a:prstGeom>
          <a:gradFill rotWithShape="1">
            <a:gsLst>
              <a:gs pos="0">
                <a:srgbClr val="FFFFFF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3079" name="Picture 9" descr="C:\Users\Finanse\Pictures\logo_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8720" y="116633"/>
            <a:ext cx="224022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0"/>
            <a:ext cx="1364162" cy="720426"/>
          </a:xfrm>
        </p:spPr>
        <p:txBody>
          <a:bodyPr/>
          <a:lstStyle/>
          <a:p>
            <a:r>
              <a:rPr lang="pl-PL" sz="2800" b="1" dirty="0" smtClean="0">
                <a:solidFill>
                  <a:srgbClr val="002060"/>
                </a:solidFill>
              </a:rPr>
              <a:t>QIIP</a:t>
            </a:r>
            <a:endParaRPr lang="en-GB" sz="2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061873" y="1196979"/>
            <a:ext cx="10972800" cy="4621690"/>
          </a:xfrm>
        </p:spPr>
        <p:txBody>
          <a:bodyPr/>
          <a:lstStyle/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Prostokąt 5"/>
          <p:cNvSpPr/>
          <p:nvPr/>
        </p:nvSpPr>
        <p:spPr>
          <a:xfrm>
            <a:off x="11784632" y="6541602"/>
            <a:ext cx="40736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endParaRPr lang="pl-PL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084" y="3786190"/>
            <a:ext cx="7858180" cy="85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920" y="4699230"/>
            <a:ext cx="4239394" cy="199626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5193" y="1006927"/>
            <a:ext cx="3847471" cy="242343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8417" y="3528817"/>
            <a:ext cx="3694930" cy="290436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8085" y="928671"/>
            <a:ext cx="7858179" cy="287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11698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1"/>
          <p:cNvSpPr txBox="1">
            <a:spLocks noChangeArrowheads="1"/>
          </p:cNvSpPr>
          <p:nvPr/>
        </p:nvSpPr>
        <p:spPr bwMode="auto">
          <a:xfrm>
            <a:off x="4079875" y="3213101"/>
            <a:ext cx="381635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l-PL" b="1" dirty="0">
                <a:solidFill>
                  <a:schemeClr val="accent2"/>
                </a:solidFill>
              </a:rPr>
              <a:t>KRIOSYSTEM</a:t>
            </a:r>
          </a:p>
          <a:p>
            <a:pPr algn="ctr" eaLnBrk="1" hangingPunct="1"/>
            <a:r>
              <a:rPr lang="pl-PL" b="1" dirty="0">
                <a:solidFill>
                  <a:schemeClr val="accent2"/>
                </a:solidFill>
              </a:rPr>
              <a:t>UL. FABRYCZNA 16</a:t>
            </a:r>
          </a:p>
          <a:p>
            <a:pPr algn="ctr" eaLnBrk="1" hangingPunct="1"/>
            <a:r>
              <a:rPr lang="pl-PL" b="1" dirty="0">
                <a:solidFill>
                  <a:schemeClr val="accent2"/>
                </a:solidFill>
              </a:rPr>
              <a:t>53-609 WROCŁAW</a:t>
            </a:r>
          </a:p>
          <a:p>
            <a:pPr algn="ctr" eaLnBrk="1" hangingPunct="1"/>
            <a:r>
              <a:rPr lang="pl-PL" b="1" dirty="0">
                <a:solidFill>
                  <a:schemeClr val="accent2"/>
                </a:solidFill>
              </a:rPr>
              <a:t>TEL. +48 71 349-00-20</a:t>
            </a:r>
            <a:endParaRPr lang="en-US" b="1" dirty="0">
              <a:solidFill>
                <a:schemeClr val="accent2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accent2"/>
                </a:solidFill>
              </a:rPr>
              <a:t>FAX </a:t>
            </a:r>
            <a:r>
              <a:rPr lang="pl-PL" b="1" dirty="0">
                <a:solidFill>
                  <a:schemeClr val="accent2"/>
                </a:solidFill>
              </a:rPr>
              <a:t>+48 </a:t>
            </a:r>
            <a:r>
              <a:rPr lang="en-US" b="1" dirty="0">
                <a:solidFill>
                  <a:schemeClr val="accent2"/>
                </a:solidFill>
              </a:rPr>
              <a:t>71 349-00-22</a:t>
            </a:r>
            <a:endParaRPr lang="pl-PL" b="1" dirty="0">
              <a:solidFill>
                <a:schemeClr val="accent2"/>
              </a:solidFill>
            </a:endParaRPr>
          </a:p>
          <a:p>
            <a:pPr algn="ctr" eaLnBrk="1" hangingPunct="1"/>
            <a:r>
              <a:rPr lang="pl-PL" b="1" dirty="0">
                <a:solidFill>
                  <a:schemeClr val="accent2"/>
                </a:solidFill>
              </a:rPr>
              <a:t>POLAND</a:t>
            </a:r>
            <a:endParaRPr lang="en-US" dirty="0">
              <a:solidFill>
                <a:schemeClr val="accent2"/>
              </a:solidFill>
            </a:endParaRPr>
          </a:p>
          <a:p>
            <a:pPr algn="ctr" eaLnBrk="1" hangingPunct="1"/>
            <a:r>
              <a:rPr lang="en-US" dirty="0"/>
              <a:t>     </a:t>
            </a:r>
            <a:r>
              <a:rPr lang="pl-PL" b="1" dirty="0">
                <a:solidFill>
                  <a:schemeClr val="accent2"/>
                </a:solidFill>
              </a:rPr>
              <a:t>biuro</a:t>
            </a:r>
            <a:r>
              <a:rPr lang="en-US" b="1" dirty="0">
                <a:solidFill>
                  <a:schemeClr val="accent2"/>
                </a:solidFill>
              </a:rPr>
              <a:t>@</a:t>
            </a:r>
            <a:r>
              <a:rPr lang="pl-PL" b="1" dirty="0">
                <a:solidFill>
                  <a:schemeClr val="accent2"/>
                </a:solidFill>
              </a:rPr>
              <a:t>kriosystem.com.pl</a:t>
            </a:r>
            <a:endParaRPr lang="en-US" dirty="0">
              <a:solidFill>
                <a:schemeClr val="accent2"/>
              </a:solidFill>
            </a:endParaRPr>
          </a:p>
          <a:p>
            <a:pPr algn="ctr" eaLnBrk="1" hangingPunct="1"/>
            <a:r>
              <a:rPr lang="pl-PL" b="1" dirty="0">
                <a:solidFill>
                  <a:schemeClr val="accent2"/>
                </a:solidFill>
              </a:rPr>
              <a:t>www.kriosystem.com.pl</a:t>
            </a:r>
          </a:p>
        </p:txBody>
      </p:sp>
      <p:pic>
        <p:nvPicPr>
          <p:cNvPr id="22531" name="Picture 9" descr="C:\Users\Finanse\Pictures\logo_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7715" y="765175"/>
            <a:ext cx="5472582" cy="158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AutoShape 26"/>
          <p:cNvSpPr>
            <a:spLocks noChangeArrowheads="1"/>
          </p:cNvSpPr>
          <p:nvPr/>
        </p:nvSpPr>
        <p:spPr bwMode="auto">
          <a:xfrm>
            <a:off x="263352" y="837059"/>
            <a:ext cx="11809312" cy="71661"/>
          </a:xfrm>
          <a:prstGeom prst="flowChartProcess">
            <a:avLst/>
          </a:prstGeom>
          <a:gradFill rotWithShape="1">
            <a:gsLst>
              <a:gs pos="0">
                <a:srgbClr val="FFFFFF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3079" name="Picture 9" descr="C:\Users\Finanse\Pictures\logo_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8720" y="116633"/>
            <a:ext cx="224022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0"/>
            <a:ext cx="1364162" cy="720426"/>
          </a:xfrm>
        </p:spPr>
        <p:txBody>
          <a:bodyPr/>
          <a:lstStyle/>
          <a:p>
            <a:r>
              <a:rPr lang="pl-PL" sz="2800" b="1" dirty="0" smtClean="0">
                <a:solidFill>
                  <a:srgbClr val="002060"/>
                </a:solidFill>
              </a:rPr>
              <a:t>QIIP</a:t>
            </a:r>
            <a:endParaRPr lang="en-GB" sz="2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061873" y="1196979"/>
            <a:ext cx="10972800" cy="4621690"/>
          </a:xfrm>
        </p:spPr>
        <p:txBody>
          <a:bodyPr/>
          <a:lstStyle/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Prostokąt 5"/>
          <p:cNvSpPr/>
          <p:nvPr/>
        </p:nvSpPr>
        <p:spPr>
          <a:xfrm>
            <a:off x="11831960" y="6541602"/>
            <a:ext cx="36004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pl-PL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Tytuł 2"/>
          <p:cNvSpPr txBox="1">
            <a:spLocks/>
          </p:cNvSpPr>
          <p:nvPr/>
        </p:nvSpPr>
        <p:spPr bwMode="auto">
          <a:xfrm>
            <a:off x="256440" y="735514"/>
            <a:ext cx="6696816" cy="72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l-PL" sz="2000" b="1" kern="0" dirty="0" smtClean="0">
                <a:solidFill>
                  <a:srgbClr val="002060"/>
                </a:solidFill>
              </a:rPr>
              <a:t>QUALITY INSPECTION AND INSTALLATION PLAN</a:t>
            </a:r>
            <a:endParaRPr lang="en-GB" sz="2000" kern="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98" y="1357298"/>
            <a:ext cx="5049308" cy="1765660"/>
          </a:xfrm>
          <a:prstGeom prst="rect">
            <a:avLst/>
          </a:prstGeom>
        </p:spPr>
      </p:pic>
      <p:sp>
        <p:nvSpPr>
          <p:cNvPr id="26" name="Symbol zastępczy zawartości 3"/>
          <p:cNvSpPr txBox="1">
            <a:spLocks/>
          </p:cNvSpPr>
          <p:nvPr/>
        </p:nvSpPr>
        <p:spPr bwMode="auto">
          <a:xfrm>
            <a:off x="380960" y="3643314"/>
            <a:ext cx="5786478" cy="273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l-PL" sz="1600" kern="0" dirty="0"/>
              <a:t> </a:t>
            </a:r>
            <a:r>
              <a:rPr lang="pl-PL" sz="1600" kern="0" dirty="0" smtClean="0"/>
              <a:t>       QIIP </a:t>
            </a:r>
            <a:r>
              <a:rPr lang="pl-PL" sz="1600" kern="0" dirty="0" err="1" smtClean="0"/>
              <a:t>is</a:t>
            </a:r>
            <a:r>
              <a:rPr lang="pl-PL" sz="1600" kern="0" dirty="0" smtClean="0"/>
              <a:t> a </a:t>
            </a:r>
            <a:r>
              <a:rPr lang="pl-PL" sz="1600" kern="0" dirty="0" err="1" smtClean="0"/>
              <a:t>main</a:t>
            </a:r>
            <a:r>
              <a:rPr lang="pl-PL" sz="1600" kern="0" dirty="0" smtClean="0"/>
              <a:t> </a:t>
            </a:r>
            <a:r>
              <a:rPr lang="pl-PL" sz="1600" kern="0" dirty="0" err="1" smtClean="0"/>
              <a:t>quality</a:t>
            </a:r>
            <a:r>
              <a:rPr lang="pl-PL" sz="1600" kern="0" dirty="0" smtClean="0"/>
              <a:t> </a:t>
            </a:r>
            <a:r>
              <a:rPr lang="pl-PL" sz="1600" kern="0" dirty="0" err="1" smtClean="0"/>
              <a:t>document</a:t>
            </a:r>
            <a:r>
              <a:rPr lang="pl-PL" sz="1600" kern="0" dirty="0" smtClean="0"/>
              <a:t> </a:t>
            </a:r>
            <a:r>
              <a:rPr lang="pl-PL" sz="1600" kern="0" dirty="0" err="1" smtClean="0"/>
              <a:t>issued</a:t>
            </a:r>
            <a:r>
              <a:rPr lang="pl-PL" sz="1600" kern="0" dirty="0" smtClean="0"/>
              <a:t> </a:t>
            </a:r>
            <a:r>
              <a:rPr lang="pl-PL" sz="1600" kern="0" dirty="0" err="1" smtClean="0"/>
              <a:t>during</a:t>
            </a:r>
            <a:r>
              <a:rPr lang="pl-PL" sz="1600" kern="0" dirty="0" smtClean="0"/>
              <a:t> </a:t>
            </a:r>
            <a:r>
              <a:rPr lang="pl-PL" sz="1600" kern="0" dirty="0" err="1" smtClean="0"/>
              <a:t>the</a:t>
            </a:r>
            <a:r>
              <a:rPr lang="pl-PL" sz="1600" kern="0" dirty="0" smtClean="0"/>
              <a:t> </a:t>
            </a:r>
            <a:r>
              <a:rPr lang="pl-PL" sz="1600" kern="0" dirty="0" err="1" smtClean="0"/>
              <a:t>installation</a:t>
            </a:r>
            <a:r>
              <a:rPr lang="pl-PL" sz="1600" kern="0" dirty="0" smtClean="0"/>
              <a:t>.</a:t>
            </a:r>
          </a:p>
          <a:p>
            <a:pPr marL="0" indent="0">
              <a:buFontTx/>
              <a:buNone/>
            </a:pPr>
            <a:r>
              <a:rPr lang="pl-PL" sz="1600" dirty="0" smtClean="0"/>
              <a:t>QIIP </a:t>
            </a:r>
            <a:r>
              <a:rPr lang="en-US" sz="1600" dirty="0" smtClean="0"/>
              <a:t>set </a:t>
            </a:r>
            <a:r>
              <a:rPr lang="en-US" sz="1600" dirty="0"/>
              <a:t>out </a:t>
            </a:r>
            <a:r>
              <a:rPr lang="pl-PL" sz="1600" dirty="0" err="1" smtClean="0"/>
              <a:t>production</a:t>
            </a:r>
            <a:r>
              <a:rPr lang="pl-PL" sz="1600" dirty="0" smtClean="0"/>
              <a:t> </a:t>
            </a:r>
            <a:r>
              <a:rPr lang="pl-PL" sz="1600" dirty="0" err="1" smtClean="0"/>
              <a:t>steps</a:t>
            </a:r>
            <a:r>
              <a:rPr lang="pl-PL" sz="1600" dirty="0" smtClean="0"/>
              <a:t>, </a:t>
            </a:r>
            <a:r>
              <a:rPr lang="pl-PL" sz="1600" dirty="0" err="1" smtClean="0"/>
              <a:t>notification</a:t>
            </a:r>
            <a:r>
              <a:rPr lang="pl-PL" sz="1600" dirty="0" smtClean="0"/>
              <a:t> </a:t>
            </a:r>
            <a:r>
              <a:rPr lang="pl-PL" sz="1600" dirty="0" err="1" smtClean="0"/>
              <a:t>points</a:t>
            </a:r>
            <a:r>
              <a:rPr lang="pl-PL" sz="1600" dirty="0" smtClean="0"/>
              <a:t>, </a:t>
            </a:r>
            <a:r>
              <a:rPr lang="en-US" sz="1600" dirty="0" smtClean="0"/>
              <a:t>hold points</a:t>
            </a:r>
            <a:r>
              <a:rPr lang="pl-PL" sz="1600" dirty="0" smtClean="0"/>
              <a:t>, </a:t>
            </a:r>
            <a:r>
              <a:rPr lang="pl-PL" sz="1600" dirty="0" err="1" smtClean="0"/>
              <a:t>reports</a:t>
            </a:r>
            <a:r>
              <a:rPr lang="pl-PL" sz="1600" dirty="0"/>
              <a:t> </a:t>
            </a:r>
            <a:r>
              <a:rPr lang="pl-PL" sz="1600" dirty="0" smtClean="0"/>
              <a:t>and test </a:t>
            </a:r>
            <a:r>
              <a:rPr lang="pl-PL" sz="1600" dirty="0" err="1" smtClean="0"/>
              <a:t>certificates</a:t>
            </a:r>
            <a:r>
              <a:rPr lang="en-US" sz="1600" dirty="0" smtClean="0"/>
              <a:t> </a:t>
            </a:r>
            <a:r>
              <a:rPr lang="en-US" sz="1600" dirty="0"/>
              <a:t>at various stages within a </a:t>
            </a:r>
            <a:r>
              <a:rPr lang="pl-PL" sz="1600" dirty="0" err="1" smtClean="0"/>
              <a:t>installation</a:t>
            </a:r>
            <a:r>
              <a:rPr lang="pl-PL" sz="1600" dirty="0" smtClean="0"/>
              <a:t> </a:t>
            </a:r>
            <a:r>
              <a:rPr lang="pl-PL" sz="1600" dirty="0" err="1" smtClean="0"/>
              <a:t>process</a:t>
            </a:r>
            <a:r>
              <a:rPr lang="en-US" sz="1600" dirty="0" smtClean="0"/>
              <a:t>.</a:t>
            </a:r>
            <a:endParaRPr lang="pl-PL" sz="1600" kern="0" dirty="0" smtClean="0"/>
          </a:p>
          <a:p>
            <a:pPr marL="0" indent="0">
              <a:buFontTx/>
              <a:buNone/>
            </a:pPr>
            <a:r>
              <a:rPr lang="en-US" sz="1600" dirty="0"/>
              <a:t>Each control point is a scheduled inspection or verification activity where you will make sure that things are progressing as they should be.</a:t>
            </a:r>
            <a:endParaRPr lang="en-US" sz="1600" kern="0" dirty="0" smtClean="0"/>
          </a:p>
          <a:p>
            <a:pPr marL="914400" lvl="2" indent="0">
              <a:buFontTx/>
              <a:buNone/>
            </a:pPr>
            <a:endParaRPr lang="en-US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1752" y="1285860"/>
            <a:ext cx="544172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11698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AutoShape 26"/>
          <p:cNvSpPr>
            <a:spLocks noChangeArrowheads="1"/>
          </p:cNvSpPr>
          <p:nvPr/>
        </p:nvSpPr>
        <p:spPr bwMode="auto">
          <a:xfrm>
            <a:off x="263352" y="837059"/>
            <a:ext cx="11809312" cy="71661"/>
          </a:xfrm>
          <a:prstGeom prst="flowChartProcess">
            <a:avLst/>
          </a:prstGeom>
          <a:gradFill rotWithShape="1">
            <a:gsLst>
              <a:gs pos="0">
                <a:srgbClr val="FFFFFF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3079" name="Picture 9" descr="C:\Users\Finanse\Pictures\logo_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8720" y="116633"/>
            <a:ext cx="224022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0"/>
            <a:ext cx="1364162" cy="720426"/>
          </a:xfrm>
        </p:spPr>
        <p:txBody>
          <a:bodyPr/>
          <a:lstStyle/>
          <a:p>
            <a:r>
              <a:rPr lang="pl-PL" sz="2800" b="1" dirty="0" smtClean="0">
                <a:solidFill>
                  <a:srgbClr val="002060"/>
                </a:solidFill>
              </a:rPr>
              <a:t>QIIP</a:t>
            </a:r>
            <a:endParaRPr lang="en-GB" sz="2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061873" y="1196979"/>
            <a:ext cx="10972800" cy="4621690"/>
          </a:xfrm>
        </p:spPr>
        <p:txBody>
          <a:bodyPr/>
          <a:lstStyle/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Prostokąt 5"/>
          <p:cNvSpPr/>
          <p:nvPr/>
        </p:nvSpPr>
        <p:spPr>
          <a:xfrm>
            <a:off x="11831960" y="6541602"/>
            <a:ext cx="36004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pl-PL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084" y="1071546"/>
            <a:ext cx="7629544" cy="294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Obraz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8759" y="4211784"/>
            <a:ext cx="58578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Obraz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78553" y="4558229"/>
            <a:ext cx="58769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Obraz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3520" y="2786058"/>
            <a:ext cx="3057959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Obraz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10578" y="857232"/>
            <a:ext cx="2754687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9336" y="4464397"/>
            <a:ext cx="2344295" cy="209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1698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AutoShape 26"/>
          <p:cNvSpPr>
            <a:spLocks noChangeArrowheads="1"/>
          </p:cNvSpPr>
          <p:nvPr/>
        </p:nvSpPr>
        <p:spPr bwMode="auto">
          <a:xfrm>
            <a:off x="263352" y="837059"/>
            <a:ext cx="11809312" cy="71661"/>
          </a:xfrm>
          <a:prstGeom prst="flowChartProcess">
            <a:avLst/>
          </a:prstGeom>
          <a:gradFill rotWithShape="1">
            <a:gsLst>
              <a:gs pos="0">
                <a:srgbClr val="FFFFFF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3079" name="Picture 9" descr="C:\Users\Finanse\Pictures\logo_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8720" y="116633"/>
            <a:ext cx="224022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0"/>
            <a:ext cx="1364162" cy="720426"/>
          </a:xfrm>
        </p:spPr>
        <p:txBody>
          <a:bodyPr/>
          <a:lstStyle/>
          <a:p>
            <a:r>
              <a:rPr lang="pl-PL" sz="2800" b="1" dirty="0" smtClean="0">
                <a:solidFill>
                  <a:srgbClr val="002060"/>
                </a:solidFill>
              </a:rPr>
              <a:t>QIIP</a:t>
            </a:r>
            <a:endParaRPr lang="en-GB" sz="2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061873" y="1196979"/>
            <a:ext cx="10972800" cy="4621690"/>
          </a:xfrm>
        </p:spPr>
        <p:txBody>
          <a:bodyPr/>
          <a:lstStyle/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Prostokąt 5"/>
          <p:cNvSpPr/>
          <p:nvPr/>
        </p:nvSpPr>
        <p:spPr>
          <a:xfrm>
            <a:off x="11831960" y="6541602"/>
            <a:ext cx="36004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pl-PL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7" name="Obraz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5600" y="4021454"/>
            <a:ext cx="59626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Obraz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8863" y="5505270"/>
            <a:ext cx="58769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az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2230" y="3551937"/>
            <a:ext cx="453888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Obraz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52798" y="1026756"/>
            <a:ext cx="3238480" cy="252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352" y="4177756"/>
            <a:ext cx="2445643" cy="228373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6647" y="857232"/>
            <a:ext cx="8501121" cy="307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Obraz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96330" y="4714884"/>
            <a:ext cx="3221357" cy="198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1698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AutoShape 26"/>
          <p:cNvSpPr>
            <a:spLocks noChangeArrowheads="1"/>
          </p:cNvSpPr>
          <p:nvPr/>
        </p:nvSpPr>
        <p:spPr bwMode="auto">
          <a:xfrm>
            <a:off x="263352" y="837059"/>
            <a:ext cx="11809312" cy="71661"/>
          </a:xfrm>
          <a:prstGeom prst="flowChartProcess">
            <a:avLst/>
          </a:prstGeom>
          <a:gradFill rotWithShape="1">
            <a:gsLst>
              <a:gs pos="0">
                <a:srgbClr val="FFFFFF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3079" name="Picture 9" descr="C:\Users\Finanse\Pictures\logo_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8720" y="116633"/>
            <a:ext cx="224022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0"/>
            <a:ext cx="1364162" cy="720426"/>
          </a:xfrm>
        </p:spPr>
        <p:txBody>
          <a:bodyPr/>
          <a:lstStyle/>
          <a:p>
            <a:r>
              <a:rPr lang="pl-PL" sz="2800" b="1" dirty="0" smtClean="0">
                <a:solidFill>
                  <a:srgbClr val="002060"/>
                </a:solidFill>
              </a:rPr>
              <a:t>QIIP</a:t>
            </a:r>
            <a:endParaRPr lang="en-GB" sz="2800" dirty="0"/>
          </a:p>
        </p:txBody>
      </p:sp>
      <p:sp>
        <p:nvSpPr>
          <p:cNvPr id="6" name="Prostokąt 5"/>
          <p:cNvSpPr/>
          <p:nvPr/>
        </p:nvSpPr>
        <p:spPr>
          <a:xfrm>
            <a:off x="11831960" y="6541602"/>
            <a:ext cx="36004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pl-PL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1" name="Obraz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46" y="3714752"/>
            <a:ext cx="5943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Obraz 1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38150" y="5491001"/>
            <a:ext cx="6796094" cy="136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Obraz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7306" y="3643314"/>
            <a:ext cx="2636263" cy="196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Obraz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8084" y="5214926"/>
            <a:ext cx="236239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Obraz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25988" y="2355365"/>
            <a:ext cx="3784493" cy="128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Obraz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70286" y="3319518"/>
            <a:ext cx="3566295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Obraz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60084" y="4755196"/>
            <a:ext cx="1359014" cy="14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0724" y="3607583"/>
            <a:ext cx="1775606" cy="173925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24826" y="928670"/>
            <a:ext cx="2327349" cy="184056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6647" y="928670"/>
            <a:ext cx="79213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11698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AutoShape 26"/>
          <p:cNvSpPr>
            <a:spLocks noChangeArrowheads="1"/>
          </p:cNvSpPr>
          <p:nvPr/>
        </p:nvSpPr>
        <p:spPr bwMode="auto">
          <a:xfrm>
            <a:off x="263352" y="837059"/>
            <a:ext cx="11809312" cy="71661"/>
          </a:xfrm>
          <a:prstGeom prst="flowChartProcess">
            <a:avLst/>
          </a:prstGeom>
          <a:gradFill rotWithShape="1">
            <a:gsLst>
              <a:gs pos="0">
                <a:srgbClr val="FFFFFF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3079" name="Picture 9" descr="C:\Users\Finanse\Pictures\logo_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8720" y="116633"/>
            <a:ext cx="224022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0"/>
            <a:ext cx="1364162" cy="720426"/>
          </a:xfrm>
        </p:spPr>
        <p:txBody>
          <a:bodyPr/>
          <a:lstStyle/>
          <a:p>
            <a:r>
              <a:rPr lang="pl-PL" sz="2800" b="1" dirty="0" smtClean="0">
                <a:solidFill>
                  <a:srgbClr val="002060"/>
                </a:solidFill>
              </a:rPr>
              <a:t>QIIP</a:t>
            </a:r>
            <a:endParaRPr lang="en-GB" sz="2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061873" y="1196979"/>
            <a:ext cx="10972800" cy="4621690"/>
          </a:xfrm>
        </p:spPr>
        <p:txBody>
          <a:bodyPr/>
          <a:lstStyle/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Prostokąt 5"/>
          <p:cNvSpPr/>
          <p:nvPr/>
        </p:nvSpPr>
        <p:spPr>
          <a:xfrm>
            <a:off x="11831960" y="6541602"/>
            <a:ext cx="36004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pl-PL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5" name="Obraz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398" y="3714752"/>
            <a:ext cx="195591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Obraz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52662" y="3714752"/>
            <a:ext cx="194627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Obraz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52926" y="3714751"/>
            <a:ext cx="1714512" cy="293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38876" y="3714752"/>
            <a:ext cx="1643074" cy="293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8085" y="928670"/>
            <a:ext cx="787853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11698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AutoShape 26"/>
          <p:cNvSpPr>
            <a:spLocks noChangeArrowheads="1"/>
          </p:cNvSpPr>
          <p:nvPr/>
        </p:nvSpPr>
        <p:spPr bwMode="auto">
          <a:xfrm>
            <a:off x="263352" y="837059"/>
            <a:ext cx="11809312" cy="71661"/>
          </a:xfrm>
          <a:prstGeom prst="flowChartProcess">
            <a:avLst/>
          </a:prstGeom>
          <a:gradFill rotWithShape="1">
            <a:gsLst>
              <a:gs pos="0">
                <a:srgbClr val="FFFFFF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3079" name="Picture 9" descr="C:\Users\Finanse\Pictures\logo_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8720" y="116633"/>
            <a:ext cx="224022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0"/>
            <a:ext cx="1364162" cy="720426"/>
          </a:xfrm>
        </p:spPr>
        <p:txBody>
          <a:bodyPr/>
          <a:lstStyle/>
          <a:p>
            <a:r>
              <a:rPr lang="pl-PL" sz="2800" b="1" dirty="0" smtClean="0">
                <a:solidFill>
                  <a:srgbClr val="002060"/>
                </a:solidFill>
              </a:rPr>
              <a:t>QIIP</a:t>
            </a:r>
            <a:endParaRPr lang="en-GB" sz="2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061873" y="1196979"/>
            <a:ext cx="10972800" cy="4621690"/>
          </a:xfrm>
        </p:spPr>
        <p:txBody>
          <a:bodyPr/>
          <a:lstStyle/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Prostokąt 5"/>
          <p:cNvSpPr/>
          <p:nvPr/>
        </p:nvSpPr>
        <p:spPr>
          <a:xfrm>
            <a:off x="11831960" y="6541602"/>
            <a:ext cx="36004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pl-PL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025352"/>
            <a:ext cx="7152043" cy="225963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2799" y="1052964"/>
            <a:ext cx="3391842" cy="226727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92" y="3401615"/>
            <a:ext cx="9797305" cy="228725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12424" y="4005064"/>
            <a:ext cx="1617018" cy="242552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5960" y="4155798"/>
            <a:ext cx="2473824" cy="238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1698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AutoShape 26"/>
          <p:cNvSpPr>
            <a:spLocks noChangeArrowheads="1"/>
          </p:cNvSpPr>
          <p:nvPr/>
        </p:nvSpPr>
        <p:spPr bwMode="auto">
          <a:xfrm>
            <a:off x="263352" y="837059"/>
            <a:ext cx="11809312" cy="71661"/>
          </a:xfrm>
          <a:prstGeom prst="flowChartProcess">
            <a:avLst/>
          </a:prstGeom>
          <a:gradFill rotWithShape="1">
            <a:gsLst>
              <a:gs pos="0">
                <a:srgbClr val="FFFFFF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3079" name="Picture 9" descr="C:\Users\Finanse\Pictures\logo_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8720" y="116633"/>
            <a:ext cx="224022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0"/>
            <a:ext cx="1364162" cy="720426"/>
          </a:xfrm>
        </p:spPr>
        <p:txBody>
          <a:bodyPr/>
          <a:lstStyle/>
          <a:p>
            <a:r>
              <a:rPr lang="pl-PL" sz="2800" b="1" dirty="0" smtClean="0">
                <a:solidFill>
                  <a:srgbClr val="002060"/>
                </a:solidFill>
              </a:rPr>
              <a:t>QIIP</a:t>
            </a:r>
            <a:endParaRPr lang="en-GB" sz="2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061873" y="1196979"/>
            <a:ext cx="10972800" cy="4621690"/>
          </a:xfrm>
        </p:spPr>
        <p:txBody>
          <a:bodyPr/>
          <a:lstStyle/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Prostokąt 5"/>
          <p:cNvSpPr/>
          <p:nvPr/>
        </p:nvSpPr>
        <p:spPr>
          <a:xfrm>
            <a:off x="11831960" y="6541602"/>
            <a:ext cx="36004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pl-PL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46" y="928670"/>
            <a:ext cx="7381892" cy="247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18" y="3451263"/>
            <a:ext cx="9829800" cy="220027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3506" y="4685770"/>
            <a:ext cx="4298454" cy="202233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4122" y="1543789"/>
            <a:ext cx="4194422" cy="192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1698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AutoShape 26"/>
          <p:cNvSpPr>
            <a:spLocks noChangeArrowheads="1"/>
          </p:cNvSpPr>
          <p:nvPr/>
        </p:nvSpPr>
        <p:spPr bwMode="auto">
          <a:xfrm>
            <a:off x="263352" y="837059"/>
            <a:ext cx="11809312" cy="71661"/>
          </a:xfrm>
          <a:prstGeom prst="flowChartProcess">
            <a:avLst/>
          </a:prstGeom>
          <a:gradFill rotWithShape="1">
            <a:gsLst>
              <a:gs pos="0">
                <a:srgbClr val="FFFFFF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3079" name="Picture 9" descr="C:\Users\Finanse\Pictures\logo_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8720" y="116633"/>
            <a:ext cx="224022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0"/>
            <a:ext cx="1364162" cy="720426"/>
          </a:xfrm>
        </p:spPr>
        <p:txBody>
          <a:bodyPr/>
          <a:lstStyle/>
          <a:p>
            <a:r>
              <a:rPr lang="pl-PL" sz="2800" b="1" dirty="0" smtClean="0">
                <a:solidFill>
                  <a:srgbClr val="002060"/>
                </a:solidFill>
              </a:rPr>
              <a:t>QIIP</a:t>
            </a:r>
            <a:endParaRPr lang="en-GB" sz="2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061873" y="1196979"/>
            <a:ext cx="10972800" cy="4621690"/>
          </a:xfrm>
        </p:spPr>
        <p:txBody>
          <a:bodyPr/>
          <a:lstStyle/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Prostokąt 5"/>
          <p:cNvSpPr/>
          <p:nvPr/>
        </p:nvSpPr>
        <p:spPr>
          <a:xfrm>
            <a:off x="11831960" y="6541602"/>
            <a:ext cx="36004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pl-PL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47" y="928670"/>
            <a:ext cx="7786742" cy="271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1358" y="1704034"/>
            <a:ext cx="4029075" cy="20383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52" y="3832897"/>
            <a:ext cx="11496675" cy="250507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2264" y="4772226"/>
            <a:ext cx="2802766" cy="191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1698791"/>
      </p:ext>
    </p:extLst>
  </p:cSld>
  <p:clrMapOvr>
    <a:masterClrMapping/>
  </p:clrMapOvr>
</p:sld>
</file>

<file path=ppt/theme/theme1.xml><?xml version="1.0" encoding="utf-8"?>
<a:theme xmlns:a="http://schemas.openxmlformats.org/drawingml/2006/main" name="Kriosystem_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28223</TotalTime>
  <Words>133</Words>
  <Application>Microsoft Office PowerPoint</Application>
  <PresentationFormat>Niestandardowy</PresentationFormat>
  <Paragraphs>38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Kriosystem_</vt:lpstr>
      <vt:lpstr>Slajd 1</vt:lpstr>
      <vt:lpstr>QIIP</vt:lpstr>
      <vt:lpstr>QIIP</vt:lpstr>
      <vt:lpstr>QIIP</vt:lpstr>
      <vt:lpstr>QIIP</vt:lpstr>
      <vt:lpstr>QIIP</vt:lpstr>
      <vt:lpstr>QIIP</vt:lpstr>
      <vt:lpstr>QIIP</vt:lpstr>
      <vt:lpstr>QIIP</vt:lpstr>
      <vt:lpstr>QIIP</vt:lpstr>
      <vt:lpstr>QIIP</vt:lpstr>
      <vt:lpstr>Slajd 12</vt:lpstr>
    </vt:vector>
  </TitlesOfParts>
  <Company>KRIOSYSTEM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KRIOSYSTEM_Grzegorz Michalski</dc:creator>
  <cp:lastModifiedBy>Konrad</cp:lastModifiedBy>
  <cp:revision>510</cp:revision>
  <cp:lastPrinted>2017-04-26T10:35:36Z</cp:lastPrinted>
  <dcterms:created xsi:type="dcterms:W3CDTF">2007-02-26T09:00:23Z</dcterms:created>
  <dcterms:modified xsi:type="dcterms:W3CDTF">2018-01-11T10:04:28Z</dcterms:modified>
</cp:coreProperties>
</file>