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3" r:id="rId6"/>
    <p:sldId id="260" r:id="rId7"/>
    <p:sldId id="258" r:id="rId8"/>
    <p:sldId id="259" r:id="rId9"/>
    <p:sldId id="265" r:id="rId10"/>
    <p:sldId id="266" r:id="rId11"/>
    <p:sldId id="264" r:id="rId12"/>
  </p:sldIdLst>
  <p:sldSz cx="9144000" cy="5143500" type="screen16x9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26" autoAdjust="0"/>
    <p:restoredTop sz="94660"/>
  </p:normalViewPr>
  <p:slideViewPr>
    <p:cSldViewPr>
      <p:cViewPr varScale="1">
        <p:scale>
          <a:sx n="147" d="100"/>
          <a:sy n="147" d="100"/>
        </p:scale>
        <p:origin x="-594" y="-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5357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48726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286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3534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28898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336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3976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4302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32707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39045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547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C98CC-A11C-4FCF-A17A-97B1C5C90068}" type="datetimeFigureOut">
              <a:rPr lang="pl-PL" smtClean="0"/>
              <a:pPr/>
              <a:t>11.01.2018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90D73A-6E46-43D1-A90F-AEBFE897D39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8802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2.png"/><Relationship Id="rId7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2.png"/><Relationship Id="rId7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3.pn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2016700" y="1707654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ESS – </a:t>
            </a:r>
            <a:r>
              <a:rPr lang="pl-PL" b="1" dirty="0"/>
              <a:t>CDS-EL and CDS-LTS2</a:t>
            </a:r>
          </a:p>
          <a:p>
            <a:pPr algn="ctr"/>
            <a:r>
              <a:rPr lang="pl-PL" b="1" dirty="0"/>
              <a:t>Progress status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239916" y="3435845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dirty="0"/>
              <a:t>Maciej Matkowski</a:t>
            </a:r>
          </a:p>
          <a:p>
            <a:r>
              <a:rPr lang="pl-PL" sz="1200" dirty="0"/>
              <a:t>Project Manager</a:t>
            </a:r>
          </a:p>
          <a:p>
            <a:r>
              <a:rPr lang="pl-PL" sz="1200" dirty="0"/>
              <a:t>maciej.matkowski@kriosystem.co.pl</a:t>
            </a:r>
            <a:endParaRPr lang="en-GB" sz="1200" dirty="0"/>
          </a:p>
        </p:txBody>
      </p:sp>
      <p:sp>
        <p:nvSpPr>
          <p:cNvPr id="5" name="pole tekstowe 4"/>
          <p:cNvSpPr txBox="1"/>
          <p:nvPr/>
        </p:nvSpPr>
        <p:spPr>
          <a:xfrm>
            <a:off x="6516216" y="267494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err="1"/>
              <a:t>Wroclaw</a:t>
            </a:r>
            <a:r>
              <a:rPr lang="pl-PL" sz="1400" dirty="0"/>
              <a:t> 10.01.2018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5356767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rostokąt 2"/>
          <p:cNvSpPr/>
          <p:nvPr/>
        </p:nvSpPr>
        <p:spPr>
          <a:xfrm>
            <a:off x="3559325" y="666621"/>
            <a:ext cx="2025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Verification</a:t>
            </a:r>
            <a:r>
              <a:rPr lang="pl-PL" b="1" dirty="0" smtClean="0"/>
              <a:t> </a:t>
            </a:r>
            <a:r>
              <a:rPr lang="pl-PL" b="1" dirty="0" err="1" smtClean="0"/>
              <a:t>raports</a:t>
            </a:r>
            <a:endParaRPr lang="pl-PL" b="1" dirty="0"/>
          </a:p>
          <a:p>
            <a:pPr algn="ctr"/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989786"/>
            <a:ext cx="3307805" cy="248085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635895" y="989785"/>
            <a:ext cx="3307807" cy="248085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508104" y="2320584"/>
            <a:ext cx="3573016" cy="2679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16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rostokąt 2"/>
          <p:cNvSpPr/>
          <p:nvPr/>
        </p:nvSpPr>
        <p:spPr>
          <a:xfrm>
            <a:off x="3226791" y="195486"/>
            <a:ext cx="26904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/>
              <a:t>Other</a:t>
            </a:r>
            <a:r>
              <a:rPr lang="pl-PL" b="1" dirty="0"/>
              <a:t> </a:t>
            </a:r>
            <a:r>
              <a:rPr lang="pl-PL" b="1" dirty="0" err="1"/>
              <a:t>works</a:t>
            </a:r>
            <a:r>
              <a:rPr lang="pl-PL" b="1" dirty="0"/>
              <a:t>- </a:t>
            </a:r>
            <a:r>
              <a:rPr lang="pl-PL" b="1" dirty="0" err="1"/>
              <a:t>main</a:t>
            </a:r>
            <a:r>
              <a:rPr lang="pl-PL" b="1" dirty="0"/>
              <a:t> system</a:t>
            </a:r>
          </a:p>
          <a:p>
            <a:pPr algn="ctr"/>
            <a:endParaRPr lang="pl-PL" b="1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D81C33E9-3F15-40C6-B2FA-1A62DC33082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910843" y="1338159"/>
            <a:ext cx="3435845" cy="2576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658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3 D Model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323528" y="1832114"/>
            <a:ext cx="3240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changed</a:t>
            </a:r>
            <a:r>
              <a:rPr lang="pl-PL" dirty="0"/>
              <a:t> the 3 D Model of VB-LTS2</a:t>
            </a:r>
          </a:p>
          <a:p>
            <a:pPr marL="285750" indent="-285750">
              <a:buFontTx/>
              <a:buChar char="-"/>
            </a:pPr>
            <a:r>
              <a:rPr lang="pl-PL" dirty="0"/>
              <a:t>Routing of </a:t>
            </a:r>
            <a:r>
              <a:rPr lang="pl-PL" dirty="0" err="1"/>
              <a:t>pipes</a:t>
            </a:r>
            <a:r>
              <a:rPr lang="pl-PL" dirty="0"/>
              <a:t> </a:t>
            </a:r>
            <a:r>
              <a:rPr lang="pl-PL" dirty="0" err="1"/>
              <a:t>connected</a:t>
            </a:r>
            <a:r>
              <a:rPr lang="pl-PL" dirty="0"/>
              <a:t> to CV06 was </a:t>
            </a:r>
            <a:r>
              <a:rPr lang="pl-PL" dirty="0" err="1"/>
              <a:t>changed</a:t>
            </a:r>
            <a:endParaRPr lang="pl-PL" dirty="0"/>
          </a:p>
          <a:p>
            <a:pPr marL="285750" indent="-285750">
              <a:buFontTx/>
              <a:buChar char="-"/>
            </a:pPr>
            <a:r>
              <a:rPr lang="pl-PL" dirty="0"/>
              <a:t>Connection to CV06 was </a:t>
            </a:r>
            <a:r>
              <a:rPr lang="pl-PL" dirty="0" err="1"/>
              <a:t>changed</a:t>
            </a:r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01451"/>
            <a:ext cx="3957791" cy="2417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pole tekstowe 12">
            <a:extLst>
              <a:ext uri="{FF2B5EF4-FFF2-40B4-BE49-F238E27FC236}">
                <a16:creationId xmlns:a16="http://schemas.microsoft.com/office/drawing/2014/main" xmlns="" id="{70F7A327-2FF1-4BA0-B7EC-5B02B240DE70}"/>
              </a:ext>
            </a:extLst>
          </p:cNvPr>
          <p:cNvSpPr txBox="1"/>
          <p:nvPr/>
        </p:nvSpPr>
        <p:spPr>
          <a:xfrm>
            <a:off x="304662" y="953394"/>
            <a:ext cx="43393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err="1"/>
              <a:t>Changes</a:t>
            </a:r>
            <a:r>
              <a:rPr lang="pl-PL" dirty="0"/>
              <a:t> </a:t>
            </a:r>
            <a:r>
              <a:rPr lang="pl-PL" dirty="0" err="1"/>
              <a:t>due</a:t>
            </a:r>
            <a:r>
              <a:rPr lang="pl-PL" dirty="0"/>
              <a:t> to </a:t>
            </a:r>
            <a:r>
              <a:rPr lang="pl-PL" dirty="0" err="1"/>
              <a:t>flow</a:t>
            </a:r>
            <a:r>
              <a:rPr lang="pl-PL" dirty="0"/>
              <a:t> </a:t>
            </a:r>
            <a:r>
              <a:rPr lang="pl-PL" dirty="0" err="1"/>
              <a:t>directions</a:t>
            </a:r>
            <a:r>
              <a:rPr lang="pl-PL" dirty="0"/>
              <a:t> and </a:t>
            </a:r>
            <a:r>
              <a:rPr lang="pl-PL" dirty="0" err="1"/>
              <a:t>actual</a:t>
            </a:r>
            <a:r>
              <a:rPr lang="pl-PL" dirty="0"/>
              <a:t> </a:t>
            </a:r>
            <a:r>
              <a:rPr lang="pl-PL" dirty="0" err="1"/>
              <a:t>dimensions</a:t>
            </a:r>
            <a:r>
              <a:rPr lang="pl-PL" dirty="0"/>
              <a:t> of the </a:t>
            </a:r>
            <a:r>
              <a:rPr lang="pl-PL" dirty="0" err="1"/>
              <a:t>valves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96375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3 D Model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4" y="1090336"/>
            <a:ext cx="23762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changed</a:t>
            </a:r>
            <a:r>
              <a:rPr lang="pl-PL" dirty="0"/>
              <a:t> the 3 D Model of VB-LTS2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Localization</a:t>
            </a:r>
            <a:r>
              <a:rPr lang="pl-PL" dirty="0"/>
              <a:t> of </a:t>
            </a:r>
            <a:r>
              <a:rPr lang="pl-PL" dirty="0" err="1"/>
              <a:t>thermal</a:t>
            </a:r>
            <a:r>
              <a:rPr lang="pl-PL" dirty="0"/>
              <a:t> </a:t>
            </a:r>
            <a:r>
              <a:rPr lang="pl-PL" dirty="0" err="1"/>
              <a:t>briges</a:t>
            </a:r>
            <a:r>
              <a:rPr lang="pl-PL" dirty="0"/>
              <a:t> on </a:t>
            </a:r>
            <a:r>
              <a:rPr lang="pl-PL" dirty="0" err="1"/>
              <a:t>pipeline</a:t>
            </a:r>
            <a:r>
              <a:rPr lang="pl-PL" dirty="0"/>
              <a:t> 8 BC was </a:t>
            </a:r>
            <a:r>
              <a:rPr lang="pl-PL" dirty="0" err="1"/>
              <a:t>changed</a:t>
            </a:r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752044"/>
            <a:ext cx="5798815" cy="3702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6369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3 D Model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4" y="1090336"/>
            <a:ext cx="4608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We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changed</a:t>
            </a:r>
            <a:r>
              <a:rPr lang="pl-PL" dirty="0"/>
              <a:t> the 3 D Model of VB-LTS2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Some</a:t>
            </a:r>
            <a:r>
              <a:rPr lang="pl-PL" dirty="0"/>
              <a:t> </a:t>
            </a:r>
            <a:r>
              <a:rPr lang="pl-PL" dirty="0" err="1"/>
              <a:t>prepared</a:t>
            </a:r>
            <a:r>
              <a:rPr lang="pl-PL" dirty="0"/>
              <a:t> </a:t>
            </a:r>
            <a:r>
              <a:rPr lang="pl-PL" dirty="0" err="1"/>
              <a:t>pipes</a:t>
            </a:r>
            <a:r>
              <a:rPr lang="pl-PL" dirty="0"/>
              <a:t> for VB-LTS2 we </a:t>
            </a:r>
            <a:r>
              <a:rPr lang="pl-PL" dirty="0" err="1"/>
              <a:t>had</a:t>
            </a:r>
            <a:r>
              <a:rPr lang="pl-PL" dirty="0"/>
              <a:t> to </a:t>
            </a:r>
            <a:r>
              <a:rPr lang="pl-PL" dirty="0" err="1"/>
              <a:t>modify</a:t>
            </a:r>
            <a:r>
              <a:rPr lang="pl-PL" dirty="0"/>
              <a:t> </a:t>
            </a:r>
            <a:r>
              <a:rPr lang="pl-PL" dirty="0" err="1"/>
              <a:t>because</a:t>
            </a:r>
            <a:r>
              <a:rPr lang="pl-PL" dirty="0"/>
              <a:t> of routing and </a:t>
            </a:r>
            <a:r>
              <a:rPr lang="pl-PL" dirty="0" err="1"/>
              <a:t>valve</a:t>
            </a:r>
            <a:r>
              <a:rPr lang="pl-PL" dirty="0"/>
              <a:t> </a:t>
            </a:r>
            <a:r>
              <a:rPr lang="pl-PL" dirty="0" err="1"/>
              <a:t>dimensions</a:t>
            </a:r>
            <a:r>
              <a:rPr lang="pl-PL" dirty="0"/>
              <a:t> was </a:t>
            </a:r>
            <a:r>
              <a:rPr lang="pl-PL" dirty="0" err="1"/>
              <a:t>changed</a:t>
            </a:r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7494"/>
            <a:ext cx="3764260" cy="439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5015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3 D Model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67544" y="1090337"/>
            <a:ext cx="79928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/>
          </a:p>
          <a:p>
            <a:r>
              <a:rPr lang="pl-PL" dirty="0"/>
              <a:t>„WARM” </a:t>
            </a:r>
            <a:r>
              <a:rPr lang="pl-PL" dirty="0" err="1"/>
              <a:t>side</a:t>
            </a:r>
            <a:r>
              <a:rPr lang="pl-PL" dirty="0"/>
              <a:t> of the </a:t>
            </a:r>
            <a:r>
              <a:rPr lang="pl-PL" dirty="0" err="1"/>
              <a:t>valvebox</a:t>
            </a:r>
            <a:r>
              <a:rPr lang="pl-PL" dirty="0"/>
              <a:t> </a:t>
            </a:r>
            <a:r>
              <a:rPr lang="pl-PL" dirty="0" err="1"/>
              <a:t>need</a:t>
            </a:r>
            <a:r>
              <a:rPr lang="pl-PL" dirty="0"/>
              <a:t> to be design for: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Pressure</a:t>
            </a:r>
            <a:r>
              <a:rPr lang="pl-PL" dirty="0"/>
              <a:t> </a:t>
            </a:r>
            <a:r>
              <a:rPr lang="pl-PL" dirty="0" err="1"/>
              <a:t>transmitters</a:t>
            </a:r>
            <a:r>
              <a:rPr lang="pl-PL" dirty="0"/>
              <a:t> (</a:t>
            </a:r>
            <a:r>
              <a:rPr lang="pl-PL" dirty="0" err="1"/>
              <a:t>sizing</a:t>
            </a:r>
            <a:r>
              <a:rPr lang="pl-PL" dirty="0"/>
              <a:t> and </a:t>
            </a:r>
            <a:r>
              <a:rPr lang="pl-PL" dirty="0" err="1"/>
              <a:t>shapes</a:t>
            </a:r>
            <a:r>
              <a:rPr lang="pl-PL" dirty="0"/>
              <a:t>)</a:t>
            </a:r>
          </a:p>
          <a:p>
            <a:pPr marL="285750" indent="-285750">
              <a:buFontTx/>
              <a:buChar char="-"/>
            </a:pPr>
            <a:r>
              <a:rPr lang="pl-PL" dirty="0" err="1"/>
              <a:t>Pressure</a:t>
            </a:r>
            <a:r>
              <a:rPr lang="pl-PL" dirty="0"/>
              <a:t> </a:t>
            </a:r>
            <a:r>
              <a:rPr lang="pl-PL" dirty="0" err="1"/>
              <a:t>Relieve</a:t>
            </a:r>
            <a:r>
              <a:rPr lang="pl-PL" dirty="0"/>
              <a:t> </a:t>
            </a:r>
            <a:r>
              <a:rPr lang="pl-PL" dirty="0" err="1"/>
              <a:t>Valves</a:t>
            </a:r>
            <a:r>
              <a:rPr lang="pl-PL" dirty="0"/>
              <a:t> (</a:t>
            </a:r>
            <a:r>
              <a:rPr lang="pl-PL" dirty="0" err="1"/>
              <a:t>dimensnsions</a:t>
            </a:r>
            <a:r>
              <a:rPr lang="pl-PL" dirty="0"/>
              <a:t>, </a:t>
            </a:r>
            <a:r>
              <a:rPr lang="pl-PL" dirty="0" err="1"/>
              <a:t>fittings</a:t>
            </a:r>
            <a:r>
              <a:rPr lang="pl-PL" dirty="0"/>
              <a:t> and </a:t>
            </a:r>
            <a:r>
              <a:rPr lang="pl-PL" dirty="0" err="1"/>
              <a:t>pipe</a:t>
            </a:r>
            <a:r>
              <a:rPr lang="pl-PL" dirty="0"/>
              <a:t> </a:t>
            </a:r>
            <a:r>
              <a:rPr lang="pl-PL" dirty="0" err="1"/>
              <a:t>connections</a:t>
            </a:r>
            <a:r>
              <a:rPr lang="pl-PL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77931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VB – LTS2 </a:t>
            </a:r>
            <a:r>
              <a:rPr lang="pl-PL" b="1" dirty="0" err="1"/>
              <a:t>assemblly</a:t>
            </a:r>
            <a:r>
              <a:rPr lang="pl-PL" b="1" dirty="0"/>
              <a:t> status</a:t>
            </a:r>
            <a:endParaRPr lang="en-GB" b="1" dirty="0"/>
          </a:p>
        </p:txBody>
      </p:sp>
      <p:pic>
        <p:nvPicPr>
          <p:cNvPr id="1026" name="Picture 2" descr="D:\KRIOSYSTEM\ESS\IRR\Zdjęcia LTS2\IMAG101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19621"/>
            <a:ext cx="2085436" cy="2780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KRIOSYSTEM\ESS\IRR\Zdjęcia LTS2\IMAG102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19622"/>
            <a:ext cx="367240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KRIOSYSTEM\ESS\IRR\Zdjęcia LTS2\IMAG102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3374" y="1411559"/>
            <a:ext cx="2193082" cy="28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364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ole tekstowe 2"/>
          <p:cNvSpPr txBox="1"/>
          <p:nvPr/>
        </p:nvSpPr>
        <p:spPr>
          <a:xfrm>
            <a:off x="683568" y="721005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CDS – LTS2 </a:t>
            </a:r>
            <a:r>
              <a:rPr lang="pl-PL" b="1" dirty="0" err="1"/>
              <a:t>line</a:t>
            </a:r>
            <a:r>
              <a:rPr lang="pl-PL" b="1" dirty="0"/>
              <a:t> </a:t>
            </a:r>
            <a:r>
              <a:rPr lang="pl-PL" b="1" dirty="0" err="1"/>
              <a:t>progress</a:t>
            </a:r>
            <a:r>
              <a:rPr lang="pl-PL" b="1" dirty="0"/>
              <a:t> status</a:t>
            </a:r>
          </a:p>
        </p:txBody>
      </p:sp>
      <p:pic>
        <p:nvPicPr>
          <p:cNvPr id="2050" name="Picture 2" descr="D:\KRIOSYSTEM\ESS\IRR\Zdjęcia LTS2\IMAG1015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5" y="1146662"/>
            <a:ext cx="2764213" cy="2073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RIOSYSTEM\ESS\IRR\Zdjęcia LTS2\IMAG1017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821" y="1146662"/>
            <a:ext cx="2088232" cy="238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439E7F9-6389-4B99-9443-E61C453A52FA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330651" y="1540139"/>
            <a:ext cx="3147813" cy="2360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9447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rostokąt 2"/>
          <p:cNvSpPr/>
          <p:nvPr/>
        </p:nvSpPr>
        <p:spPr>
          <a:xfrm>
            <a:off x="3034370" y="666621"/>
            <a:ext cx="30752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/>
              <a:t>Other</a:t>
            </a:r>
            <a:r>
              <a:rPr lang="pl-PL" b="1" dirty="0"/>
              <a:t> </a:t>
            </a:r>
            <a:r>
              <a:rPr lang="pl-PL" b="1" dirty="0" err="1"/>
              <a:t>elements</a:t>
            </a:r>
            <a:r>
              <a:rPr lang="pl-PL" b="1" dirty="0"/>
              <a:t> for CDS – LTS2</a:t>
            </a:r>
          </a:p>
          <a:p>
            <a:pPr algn="ctr"/>
            <a:endParaRPr lang="pl-PL" b="1" dirty="0"/>
          </a:p>
        </p:txBody>
      </p:sp>
      <p:pic>
        <p:nvPicPr>
          <p:cNvPr id="3074" name="Picture 2" descr="D:\KRIOSYSTEM\ESS\IRR\Zdjęcia LTS2\IMAG1033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25" y="1012636"/>
            <a:ext cx="2104527" cy="17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KRIOSYSTEM\ESS\IRR\Zdjęcia LTS2\IMAG10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194" y="1012636"/>
            <a:ext cx="1362108" cy="177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KRIOSYSTEM\ESS\IRR\Zdjęcia LTS2\IMG_20180111_093558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10325" y="1012636"/>
            <a:ext cx="4956473" cy="278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D:\KRIOSYSTEM\ESS\IRR\Zdjęcia LTS2\IMAG1034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224" y="2876500"/>
            <a:ext cx="3593077" cy="156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4476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1"/>
          <p:cNvGrpSpPr/>
          <p:nvPr/>
        </p:nvGrpSpPr>
        <p:grpSpPr>
          <a:xfrm>
            <a:off x="0" y="0"/>
            <a:ext cx="9144000" cy="5143501"/>
            <a:chOff x="0" y="0"/>
            <a:chExt cx="9144000" cy="5143501"/>
          </a:xfrm>
        </p:grpSpPr>
        <p:pic>
          <p:nvPicPr>
            <p:cNvPr id="7" name="Obraz 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" y="0"/>
              <a:ext cx="1907704" cy="695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upa 5"/>
            <p:cNvGrpSpPr/>
            <p:nvPr/>
          </p:nvGrpSpPr>
          <p:grpSpPr>
            <a:xfrm>
              <a:off x="0" y="4443959"/>
              <a:ext cx="9144000" cy="699542"/>
              <a:chOff x="0" y="4443959"/>
              <a:chExt cx="9144000" cy="699542"/>
            </a:xfrm>
          </p:grpSpPr>
          <p:grpSp>
            <p:nvGrpSpPr>
              <p:cNvPr id="8" name="Grupa 7"/>
              <p:cNvGrpSpPr/>
              <p:nvPr/>
            </p:nvGrpSpPr>
            <p:grpSpPr>
              <a:xfrm>
                <a:off x="0" y="4443959"/>
                <a:ext cx="9144000" cy="699542"/>
                <a:chOff x="0" y="4443959"/>
                <a:chExt cx="9144000" cy="699542"/>
              </a:xfrm>
            </p:grpSpPr>
            <p:pic>
              <p:nvPicPr>
                <p:cNvPr id="10" name="Picture 3"/>
                <p:cNvPicPr>
                  <a:picLocks noChangeAspect="1" noChangeArrowheads="1"/>
                </p:cNvPicPr>
                <p:nvPr/>
              </p:nvPicPr>
              <p:blipFill>
                <a:blip r:embed="rId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4443959"/>
                  <a:ext cx="9144000" cy="699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11" name="Picture 7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16216" y="4587974"/>
                  <a:ext cx="2324100" cy="3105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2" name="pole tekstowe 11"/>
                <p:cNvSpPr txBox="1"/>
                <p:nvPr/>
              </p:nvSpPr>
              <p:spPr>
                <a:xfrm>
                  <a:off x="7598759" y="4810037"/>
                  <a:ext cx="1533736" cy="25391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050" b="1" spc="30" dirty="0">
                      <a:solidFill>
                        <a:schemeClr val="bg1"/>
                      </a:solidFill>
                      <a:latin typeface="Calibri Light" panose="020F0302020204030204" pitchFamily="34" charset="0"/>
                    </a:rPr>
                    <a:t>www.kriosystem.com.pl</a:t>
                  </a:r>
                </a:p>
              </p:txBody>
            </p:sp>
          </p:grpSp>
          <p:sp>
            <p:nvSpPr>
              <p:cNvPr id="9" name="pole tekstowe 8"/>
              <p:cNvSpPr txBox="1"/>
              <p:nvPr/>
            </p:nvSpPr>
            <p:spPr>
              <a:xfrm>
                <a:off x="6196077" y="4529173"/>
                <a:ext cx="294792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pl-PL" b="1" spc="30" dirty="0">
                    <a:solidFill>
                      <a:schemeClr val="bg1"/>
                    </a:solidFill>
                    <a:latin typeface="Calibri Light" panose="020F0302020204030204" pitchFamily="34" charset="0"/>
                  </a:rPr>
                  <a:t>CRYOGENICS IS OUR PASSION</a:t>
                </a:r>
              </a:p>
            </p:txBody>
          </p:sp>
        </p:grpSp>
      </p:grpSp>
      <p:sp>
        <p:nvSpPr>
          <p:cNvPr id="3" name="Prostokąt 2"/>
          <p:cNvSpPr/>
          <p:nvPr/>
        </p:nvSpPr>
        <p:spPr>
          <a:xfrm>
            <a:off x="3559325" y="666621"/>
            <a:ext cx="20253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b="1" dirty="0" err="1" smtClean="0"/>
              <a:t>Verification</a:t>
            </a:r>
            <a:r>
              <a:rPr lang="pl-PL" b="1" dirty="0" smtClean="0"/>
              <a:t> </a:t>
            </a:r>
            <a:r>
              <a:rPr lang="pl-PL" b="1" dirty="0" err="1" smtClean="0"/>
              <a:t>raports</a:t>
            </a:r>
            <a:endParaRPr lang="pl-PL" b="1" dirty="0"/>
          </a:p>
          <a:p>
            <a:pPr algn="ctr"/>
            <a:endParaRPr lang="pl-PL" b="1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8" y="1059582"/>
            <a:ext cx="3024336" cy="226825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419872" y="1076109"/>
            <a:ext cx="3002300" cy="2251725"/>
          </a:xfrm>
          <a:prstGeom prst="rect">
            <a:avLst/>
          </a:prstGeom>
        </p:spPr>
      </p:pic>
      <p:pic>
        <p:nvPicPr>
          <p:cNvPr id="13" name="Obraz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10799" y="1076109"/>
            <a:ext cx="3002301" cy="2251726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3526" y="2795701"/>
            <a:ext cx="3024337" cy="226825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747" y="2795701"/>
            <a:ext cx="3024336" cy="226825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192" y="2795701"/>
            <a:ext cx="3024336" cy="226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39442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1292</TotalTime>
  <Words>216</Words>
  <Application>Microsoft Office PowerPoint</Application>
  <PresentationFormat>Pokaz na ekranie (16:9)</PresentationFormat>
  <Paragraphs>50</Paragraphs>
  <Slides>11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2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- KRIOSYSTEM</dc:creator>
  <cp:lastModifiedBy>Maciej</cp:lastModifiedBy>
  <cp:revision>87</cp:revision>
  <dcterms:created xsi:type="dcterms:W3CDTF">2014-05-26T09:44:20Z</dcterms:created>
  <dcterms:modified xsi:type="dcterms:W3CDTF">2018-01-11T11:01:27Z</dcterms:modified>
</cp:coreProperties>
</file>