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83" r:id="rId3"/>
    <p:sldId id="287" r:id="rId4"/>
    <p:sldId id="281" r:id="rId5"/>
    <p:sldId id="282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826" autoAdjust="0"/>
    <p:restoredTop sz="92295" autoAdjust="0"/>
  </p:normalViewPr>
  <p:slideViewPr>
    <p:cSldViewPr>
      <p:cViewPr varScale="1">
        <p:scale>
          <a:sx n="106" d="100"/>
          <a:sy n="106" d="100"/>
        </p:scale>
        <p:origin x="7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50706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4708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71529"/>
            <a:ext cx="1656184" cy="8860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14" t="5882" r="47738" b="5882"/>
          <a:stretch/>
        </p:blipFill>
        <p:spPr>
          <a:xfrm>
            <a:off x="563880" y="399521"/>
            <a:ext cx="945706" cy="101325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375832" y="615545"/>
            <a:ext cx="81990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en-GB" sz="1300" b="1" dirty="0" smtClean="0">
                <a:solidFill>
                  <a:srgbClr val="FFFFFF"/>
                </a:solidFill>
              </a:rPr>
              <a:t>P</a:t>
            </a:r>
            <a:r>
              <a:rPr lang="en-GB" sz="1200" dirty="0" smtClean="0">
                <a:solidFill>
                  <a:srgbClr val="FFFFFF"/>
                </a:solidFill>
              </a:rPr>
              <a:t>ersonnel</a:t>
            </a:r>
          </a:p>
          <a:p>
            <a:pPr>
              <a:lnSpc>
                <a:spcPts val="1200"/>
              </a:lnSpc>
            </a:pPr>
            <a:r>
              <a:rPr lang="en-US" sz="1300" b="1" dirty="0" smtClean="0">
                <a:solidFill>
                  <a:srgbClr val="FFFFFF"/>
                </a:solidFill>
              </a:rPr>
              <a:t>S</a:t>
            </a:r>
            <a:r>
              <a:rPr lang="en-US" sz="1200" dirty="0" smtClean="0">
                <a:solidFill>
                  <a:srgbClr val="FFFFFF"/>
                </a:solidFill>
              </a:rPr>
              <a:t>afety</a:t>
            </a:r>
          </a:p>
          <a:p>
            <a:pPr>
              <a:lnSpc>
                <a:spcPts val="1200"/>
              </a:lnSpc>
            </a:pPr>
            <a:r>
              <a:rPr lang="en-US" sz="1300" b="1" dirty="0" smtClean="0">
                <a:solidFill>
                  <a:srgbClr val="FFFFFF"/>
                </a:solidFill>
              </a:rPr>
              <a:t>S</a:t>
            </a:r>
            <a:r>
              <a:rPr lang="en-US" sz="1200" dirty="0" smtClean="0">
                <a:solidFill>
                  <a:srgbClr val="FFFFFF"/>
                </a:solidFill>
              </a:rPr>
              <a:t>ystems</a:t>
            </a:r>
            <a:endParaRPr lang="en-GB" sz="12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005880" y="6428316"/>
            <a:ext cx="2133600" cy="365125"/>
          </a:xfrm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fld id="{E99C5205-82D0-4A92-B1EB-A021E3D18CDF}" type="datetime4">
              <a:rPr lang="en-GB" smtClean="0"/>
              <a:pPr/>
              <a:t>07 February 2018</a:t>
            </a:fld>
            <a:endParaRPr lang="sv-SE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47864" y="6428316"/>
            <a:ext cx="2895600" cy="3651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PSS0 Installation and Commissioning Plan</a:t>
            </a:r>
            <a:endParaRPr lang="sv-SE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76864" y="6428316"/>
            <a:ext cx="2133600" cy="3651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fld id="{551115BC-487E-4422-894C-CB7CD3E7922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6356350"/>
            <a:ext cx="9144000" cy="501650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5880" y="6428316"/>
            <a:ext cx="2133600" cy="365125"/>
          </a:xfrm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fld id="{E99C5205-82D0-4A92-B1EB-A021E3D18CDF}" type="datetime4">
              <a:rPr lang="en-GB" smtClean="0"/>
              <a:pPr/>
              <a:t>07 February 2018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47864" y="6428316"/>
            <a:ext cx="2895600" cy="3651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PSS0 Installation and Commissioning Plan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428316"/>
            <a:ext cx="522040" cy="3651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fld id="{551115BC-487E-4422-894C-CB7CD3E7922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64" y="6420553"/>
            <a:ext cx="681420" cy="364559"/>
          </a:xfrm>
          <a:prstGeom prst="rect">
            <a:avLst/>
          </a:prstGeom>
        </p:spPr>
      </p:pic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6372200" y="6428316"/>
            <a:ext cx="1703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 smtClean="0"/>
              <a:t>ICS-PSS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sv-S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" name="Rektangel 6"/>
          <p:cNvSpPr/>
          <p:nvPr userDrawn="1"/>
        </p:nvSpPr>
        <p:spPr>
          <a:xfrm>
            <a:off x="0" y="6356350"/>
            <a:ext cx="9144000" cy="501650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1005880" y="6428316"/>
            <a:ext cx="2133600" cy="365125"/>
          </a:xfrm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fld id="{E99C5205-82D0-4A92-B1EB-A021E3D18CDF}" type="datetime4">
              <a:rPr lang="en-GB" smtClean="0"/>
              <a:pPr/>
              <a:t>07 February 2018</a:t>
            </a:fld>
            <a:endParaRPr lang="sv-SE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47864" y="6428316"/>
            <a:ext cx="2895600" cy="3651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PSS0 Installation and Commissioning Plan</a:t>
            </a:r>
            <a:endParaRPr lang="sv-SE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428316"/>
            <a:ext cx="522040" cy="3651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fld id="{551115BC-487E-4422-894C-CB7CD3E7922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4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64" y="6420553"/>
            <a:ext cx="681420" cy="364559"/>
          </a:xfrm>
          <a:prstGeom prst="rect">
            <a:avLst/>
          </a:prstGeom>
        </p:spPr>
      </p:pic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6372200" y="6428316"/>
            <a:ext cx="1703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 smtClean="0"/>
              <a:t>ICS-PSS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_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996952"/>
            <a:ext cx="1656184" cy="88605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2965082" y="6237312"/>
            <a:ext cx="2709780" cy="3336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400" dirty="0">
                <a:solidFill>
                  <a:srgbClr val="FFFFFF"/>
                </a:solidFill>
              </a:rPr>
              <a:t>www.europeanspallationsource.se</a:t>
            </a:r>
          </a:p>
        </p:txBody>
      </p:sp>
    </p:spTree>
    <p:extLst>
      <p:ext uri="{BB962C8B-B14F-4D97-AF65-F5344CB8AC3E}">
        <p14:creationId xmlns:p14="http://schemas.microsoft.com/office/powerpoint/2010/main" val="2699032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27253-3846-40A7-B0B6-48F1C34B465C}" type="datetime4">
              <a:rPr lang="en-GB" smtClean="0"/>
              <a:t>07 February 2018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dirty="0" smtClean="0"/>
              <a:t>PSS0 Installation and Commissioning Plan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tags" Target="../tags/tag102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slideLayout" Target="../slideLayouts/slideLayout2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notesSlide" Target="../notesSlides/notesSlide1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2088231"/>
          </a:xfrm>
        </p:spPr>
        <p:txBody>
          <a:bodyPr>
            <a:noAutofit/>
          </a:bodyPr>
          <a:lstStyle/>
          <a:p>
            <a:pPr algn="ctr">
              <a:lnSpc>
                <a:spcPts val="5300"/>
              </a:lnSpc>
            </a:pPr>
            <a:r>
              <a:rPr lang="en-GB" sz="6000" b="1" dirty="0" smtClean="0"/>
              <a:t>CDR - PSS0 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Installation and Commissioning </a:t>
            </a:r>
            <a:r>
              <a:rPr lang="en-GB" sz="4000" dirty="0"/>
              <a:t>P</a:t>
            </a:r>
            <a:r>
              <a:rPr lang="en-GB" sz="4000" dirty="0" smtClean="0"/>
              <a:t>lan</a:t>
            </a:r>
            <a:endParaRPr lang="en-GB" sz="4000" noProof="0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5564832"/>
            <a:ext cx="6512768" cy="816496"/>
          </a:xfrm>
        </p:spPr>
        <p:txBody>
          <a:bodyPr>
            <a:noAutofit/>
          </a:bodyPr>
          <a:lstStyle/>
          <a:p>
            <a:pPr algn="l"/>
            <a:r>
              <a:rPr lang="en-GB" sz="1200" noProof="0" dirty="0" smtClean="0">
                <a:solidFill>
                  <a:schemeClr val="bg1"/>
                </a:solidFill>
              </a:rPr>
              <a:t>Author			Team			Supervisor</a:t>
            </a:r>
          </a:p>
          <a:p>
            <a:pPr algn="l"/>
            <a:r>
              <a:rPr lang="en-GB" sz="1800" i="1" noProof="0" dirty="0" smtClean="0">
                <a:solidFill>
                  <a:schemeClr val="bg1"/>
                </a:solidFill>
              </a:rPr>
              <a:t>A. Toral</a:t>
            </a:r>
            <a:r>
              <a:rPr lang="en-GB" sz="1800" noProof="0" dirty="0" smtClean="0">
                <a:solidFill>
                  <a:schemeClr val="bg1"/>
                </a:solidFill>
              </a:rPr>
              <a:t>			</a:t>
            </a:r>
            <a:r>
              <a:rPr lang="en-GB" sz="1800" i="1" noProof="0" dirty="0" smtClean="0">
                <a:solidFill>
                  <a:schemeClr val="bg1"/>
                </a:solidFill>
              </a:rPr>
              <a:t>M. Eriksson		S.L. Birch</a:t>
            </a:r>
          </a:p>
          <a:p>
            <a:pPr algn="l"/>
            <a:r>
              <a:rPr lang="en-GB" sz="1800" noProof="0" dirty="0" smtClean="0">
                <a:solidFill>
                  <a:schemeClr val="bg1"/>
                </a:solidFill>
              </a:rPr>
              <a:t>			</a:t>
            </a:r>
            <a:r>
              <a:rPr lang="en-GB" sz="1800" i="1" dirty="0" smtClean="0"/>
              <a:t>M</a:t>
            </a:r>
            <a:r>
              <a:rPr lang="en-GB" sz="1800" i="1" dirty="0"/>
              <a:t>. Mansouri</a:t>
            </a:r>
            <a:endParaRPr lang="en-GB" sz="1800" i="1" noProof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noProof="0" dirty="0" smtClean="0"/>
              <a:t>Introduction:</a:t>
            </a:r>
            <a:endParaRPr lang="en-GB" b="1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1115BC-487E-4422-894C-CB7CD3E7922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1A75EF-285A-49D0-9094-D487831C2825}" type="datetime4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 February 2018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PSS0 Installation and Commissioning Plan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17638"/>
            <a:ext cx="8219256" cy="4708525"/>
          </a:xfrm>
        </p:spPr>
        <p:txBody>
          <a:bodyPr wrap="square">
            <a:normAutofit fontScale="85000" lnSpcReduction="20000"/>
          </a:bodyPr>
          <a:lstStyle/>
          <a:p>
            <a:pPr marL="0" indent="0">
              <a:buNone/>
            </a:pPr>
            <a:endParaRPr lang="en-GB" dirty="0" smtClean="0">
              <a:solidFill>
                <a:schemeClr val="accent6"/>
              </a:solidFill>
            </a:endParaRPr>
          </a:p>
          <a:p>
            <a:r>
              <a:rPr lang="en-GB" dirty="0" smtClean="0">
                <a:solidFill>
                  <a:schemeClr val="accent6"/>
                </a:solidFill>
              </a:rPr>
              <a:t>What is the objective of the PSS0 Installation &amp; Commissioning Plan?</a:t>
            </a:r>
          </a:p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To give </a:t>
            </a:r>
            <a:r>
              <a:rPr lang="en-GB" dirty="0" smtClean="0"/>
              <a:t>an overview </a:t>
            </a:r>
            <a:r>
              <a:rPr lang="en-GB" dirty="0"/>
              <a:t>about the installation process and commissioning </a:t>
            </a:r>
            <a:r>
              <a:rPr lang="en-GB" dirty="0" smtClean="0"/>
              <a:t>activities including milestones</a:t>
            </a:r>
          </a:p>
          <a:p>
            <a:endParaRPr lang="en-GB" dirty="0" smtClean="0"/>
          </a:p>
          <a:p>
            <a:r>
              <a:rPr lang="en-US" dirty="0">
                <a:solidFill>
                  <a:schemeClr val="accent6"/>
                </a:solidFill>
              </a:rPr>
              <a:t>Who </a:t>
            </a:r>
            <a:r>
              <a:rPr lang="en-US" dirty="0" smtClean="0">
                <a:solidFill>
                  <a:schemeClr val="accent6"/>
                </a:solidFill>
              </a:rPr>
              <a:t>are the stakeholders involved in the Installation &amp; Commissioning Plan?</a:t>
            </a:r>
          </a:p>
          <a:p>
            <a:pPr marL="0" indent="0">
              <a:buNone/>
            </a:pPr>
            <a:endParaRPr lang="en-US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sz="2900" dirty="0" smtClean="0"/>
              <a:t> </a:t>
            </a:r>
            <a:r>
              <a:rPr lang="en-US" dirty="0"/>
              <a:t>Accelerator Division</a:t>
            </a:r>
          </a:p>
          <a:p>
            <a:pPr marL="0" indent="0">
              <a:buNone/>
            </a:pPr>
            <a:r>
              <a:rPr lang="en-US" dirty="0"/>
              <a:t>- ICS Division</a:t>
            </a:r>
          </a:p>
          <a:p>
            <a:pPr marL="0" indent="0">
              <a:buNone/>
            </a:pPr>
            <a:r>
              <a:rPr lang="en-US" dirty="0" smtClean="0"/>
              <a:t>- Processkontroll AB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32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  <p:cxnSp>
        <p:nvCxnSpPr>
          <p:cNvPr id="478" name="OTLSHAPE_T_679dafa5a52e41b3b923f1e51c149d2a_RightVerticalConnector2"/>
          <p:cNvCxnSpPr/>
          <p:nvPr>
            <p:custDataLst>
              <p:tags r:id="rId1"/>
            </p:custDataLst>
          </p:nvPr>
        </p:nvCxnSpPr>
        <p:spPr>
          <a:xfrm>
            <a:off x="8048997" y="5826286"/>
            <a:ext cx="0" cy="91409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OTLSHAPE_T_679dafa5a52e41b3b923f1e51c149d2a_RightVerticalConnector1"/>
          <p:cNvCxnSpPr/>
          <p:nvPr>
            <p:custDataLst>
              <p:tags r:id="rId2"/>
            </p:custDataLst>
          </p:nvPr>
        </p:nvCxnSpPr>
        <p:spPr>
          <a:xfrm>
            <a:off x="8048997" y="2353598"/>
            <a:ext cx="0" cy="3356420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OTLSHAPE_T_679dafa5a52e41b3b923f1e51c149d2a_LeftVerticalConnector2"/>
          <p:cNvCxnSpPr/>
          <p:nvPr>
            <p:custDataLst>
              <p:tags r:id="rId3"/>
            </p:custDataLst>
          </p:nvPr>
        </p:nvCxnSpPr>
        <p:spPr>
          <a:xfrm>
            <a:off x="7638455" y="5861164"/>
            <a:ext cx="0" cy="104156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OTLSHAPE_T_679dafa5a52e41b3b923f1e51c149d2a_LeftVerticalConnector1"/>
          <p:cNvCxnSpPr/>
          <p:nvPr>
            <p:custDataLst>
              <p:tags r:id="rId4"/>
            </p:custDataLst>
          </p:nvPr>
        </p:nvCxnSpPr>
        <p:spPr>
          <a:xfrm>
            <a:off x="7638455" y="2353599"/>
            <a:ext cx="0" cy="3321542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OTLSHAPE_T_0fea2b93720a4c32ab6915bdd00d4e61_RightVerticalConnector1"/>
          <p:cNvCxnSpPr/>
          <p:nvPr>
            <p:custDataLst>
              <p:tags r:id="rId5"/>
            </p:custDataLst>
          </p:nvPr>
        </p:nvCxnSpPr>
        <p:spPr>
          <a:xfrm flipV="1">
            <a:off x="7912754" y="2353599"/>
            <a:ext cx="0" cy="3321542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OTLSHAPE_T_0fea2b93720a4c32ab6915bdd00d4e61_LeftVerticalConnector2"/>
          <p:cNvCxnSpPr/>
          <p:nvPr>
            <p:custDataLst>
              <p:tags r:id="rId6"/>
            </p:custDataLst>
          </p:nvPr>
        </p:nvCxnSpPr>
        <p:spPr>
          <a:xfrm>
            <a:off x="6412261" y="5408710"/>
            <a:ext cx="0" cy="359442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OTLSHAPE_T_0fea2b93720a4c32ab6915bdd00d4e61_LeftVerticalConnector1"/>
          <p:cNvCxnSpPr/>
          <p:nvPr>
            <p:custDataLst>
              <p:tags r:id="rId7"/>
            </p:custDataLst>
          </p:nvPr>
        </p:nvCxnSpPr>
        <p:spPr>
          <a:xfrm>
            <a:off x="6412261" y="2353598"/>
            <a:ext cx="0" cy="2654491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OTLSHAPE_T_bd3844fc6ae0461cab97aada239d4b03_RightVerticalConnector2"/>
          <p:cNvCxnSpPr/>
          <p:nvPr>
            <p:custDataLst>
              <p:tags r:id="rId8"/>
            </p:custDataLst>
          </p:nvPr>
        </p:nvCxnSpPr>
        <p:spPr>
          <a:xfrm>
            <a:off x="6959046" y="5194113"/>
            <a:ext cx="0" cy="243173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OTLSHAPE_T_bd3844fc6ae0461cab97aada239d4b03_RightVerticalConnector1"/>
          <p:cNvCxnSpPr/>
          <p:nvPr>
            <p:custDataLst>
              <p:tags r:id="rId9"/>
            </p:custDataLst>
          </p:nvPr>
        </p:nvCxnSpPr>
        <p:spPr>
          <a:xfrm>
            <a:off x="6959046" y="2353598"/>
            <a:ext cx="0" cy="2654491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OTLSHAPE_T_463026eedd394f3897182f957bdf79d7_RightVerticalConnector2"/>
          <p:cNvCxnSpPr/>
          <p:nvPr>
            <p:custDataLst>
              <p:tags r:id="rId10"/>
            </p:custDataLst>
          </p:nvPr>
        </p:nvCxnSpPr>
        <p:spPr>
          <a:xfrm>
            <a:off x="6005339" y="4828368"/>
            <a:ext cx="0" cy="73961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OTLSHAPE_T_463026eedd394f3897182f957bdf79d7_RightVerticalConnector1"/>
          <p:cNvCxnSpPr/>
          <p:nvPr>
            <p:custDataLst>
              <p:tags r:id="rId11"/>
            </p:custDataLst>
          </p:nvPr>
        </p:nvCxnSpPr>
        <p:spPr>
          <a:xfrm>
            <a:off x="6005339" y="2353598"/>
            <a:ext cx="0" cy="2358501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OTLSHAPE_T_463026eedd394f3897182f957bdf79d7_LeftVerticalConnector2"/>
          <p:cNvCxnSpPr/>
          <p:nvPr>
            <p:custDataLst>
              <p:tags r:id="rId12"/>
            </p:custDataLst>
          </p:nvPr>
        </p:nvCxnSpPr>
        <p:spPr>
          <a:xfrm>
            <a:off x="5594798" y="4863245"/>
            <a:ext cx="0" cy="86709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OTLSHAPE_T_463026eedd394f3897182f957bdf79d7_LeftVerticalConnector1"/>
          <p:cNvCxnSpPr/>
          <p:nvPr>
            <p:custDataLst>
              <p:tags r:id="rId13"/>
            </p:custDataLst>
          </p:nvPr>
        </p:nvCxnSpPr>
        <p:spPr>
          <a:xfrm>
            <a:off x="5594798" y="2353598"/>
            <a:ext cx="0" cy="2323624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OTLSHAPE_T_a8e571c5483c4da68fb1170d4b4e0c22_RightVerticalConnector1"/>
          <p:cNvCxnSpPr/>
          <p:nvPr>
            <p:custDataLst>
              <p:tags r:id="rId14"/>
            </p:custDataLst>
          </p:nvPr>
        </p:nvCxnSpPr>
        <p:spPr>
          <a:xfrm flipV="1">
            <a:off x="5732852" y="2353598"/>
            <a:ext cx="0" cy="2323624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OTLSHAPE_T_a8e571c5483c4da68fb1170d4b4e0c22_LeftVerticalConnector2"/>
          <p:cNvCxnSpPr/>
          <p:nvPr>
            <p:custDataLst>
              <p:tags r:id="rId15"/>
            </p:custDataLst>
          </p:nvPr>
        </p:nvCxnSpPr>
        <p:spPr>
          <a:xfrm>
            <a:off x="3823628" y="4317781"/>
            <a:ext cx="0" cy="452453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OTLSHAPE_T_a8e571c5483c4da68fb1170d4b4e0c22_LeftVerticalConnector1"/>
          <p:cNvCxnSpPr/>
          <p:nvPr>
            <p:custDataLst>
              <p:tags r:id="rId16"/>
            </p:custDataLst>
          </p:nvPr>
        </p:nvCxnSpPr>
        <p:spPr>
          <a:xfrm>
            <a:off x="2254280" y="2209394"/>
            <a:ext cx="0" cy="1214755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OTLSHAPE_T_034c64fc01e14e4ebd908a513e4d2ea3_RightVerticalConnector2"/>
          <p:cNvCxnSpPr/>
          <p:nvPr>
            <p:custDataLst>
              <p:tags r:id="rId17"/>
            </p:custDataLst>
          </p:nvPr>
        </p:nvCxnSpPr>
        <p:spPr>
          <a:xfrm>
            <a:off x="4234170" y="3986914"/>
            <a:ext cx="0" cy="144844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OTLSHAPE_T_034c64fc01e14e4ebd908a513e4d2ea3_RightVerticalConnector1"/>
          <p:cNvCxnSpPr/>
          <p:nvPr>
            <p:custDataLst>
              <p:tags r:id="rId18"/>
            </p:custDataLst>
          </p:nvPr>
        </p:nvCxnSpPr>
        <p:spPr>
          <a:xfrm>
            <a:off x="4234170" y="2353599"/>
            <a:ext cx="0" cy="1447292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OTLSHAPE_T_f4411aed5e7640d3a233939e42f67d0d_RightVerticalConnector1"/>
          <p:cNvCxnSpPr/>
          <p:nvPr>
            <p:custDataLst>
              <p:tags r:id="rId19"/>
            </p:custDataLst>
          </p:nvPr>
        </p:nvCxnSpPr>
        <p:spPr>
          <a:xfrm>
            <a:off x="3689195" y="2353599"/>
            <a:ext cx="0" cy="1447292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OTLSHAPE_T_f4411aed5e7640d3a233939e42f67d0d_LeftVerticalConnector4"/>
          <p:cNvCxnSpPr/>
          <p:nvPr>
            <p:custDataLst>
              <p:tags r:id="rId20"/>
            </p:custDataLst>
          </p:nvPr>
        </p:nvCxnSpPr>
        <p:spPr>
          <a:xfrm>
            <a:off x="3142409" y="3986914"/>
            <a:ext cx="0" cy="86709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OTLSHAPE_T_f4411aed5e7640d3a233939e42f67d0d_LeftVerticalConnector3"/>
          <p:cNvCxnSpPr/>
          <p:nvPr>
            <p:custDataLst>
              <p:tags r:id="rId21"/>
            </p:custDataLst>
          </p:nvPr>
        </p:nvCxnSpPr>
        <p:spPr>
          <a:xfrm>
            <a:off x="3142409" y="3732247"/>
            <a:ext cx="0" cy="68644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OTLSHAPE_T_f4411aed5e7640d3a233939e42f67d0d_LeftVerticalConnector2"/>
          <p:cNvCxnSpPr/>
          <p:nvPr>
            <p:custDataLst>
              <p:tags r:id="rId22"/>
            </p:custDataLst>
          </p:nvPr>
        </p:nvCxnSpPr>
        <p:spPr>
          <a:xfrm>
            <a:off x="3142409" y="3539778"/>
            <a:ext cx="0" cy="97219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OTLSHAPE_T_f4411aed5e7640d3a233939e42f67d0d_LeftVerticalConnector1"/>
          <p:cNvCxnSpPr/>
          <p:nvPr>
            <p:custDataLst>
              <p:tags r:id="rId23"/>
            </p:custDataLst>
          </p:nvPr>
        </p:nvCxnSpPr>
        <p:spPr>
          <a:xfrm>
            <a:off x="3142409" y="2353598"/>
            <a:ext cx="0" cy="1000157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OTLSHAPE_T_907a2c43e3bd495faa9df57d590e81e9_LeftVerticalConnector2"/>
          <p:cNvCxnSpPr/>
          <p:nvPr>
            <p:custDataLst>
              <p:tags r:id="rId24"/>
            </p:custDataLst>
          </p:nvPr>
        </p:nvCxnSpPr>
        <p:spPr>
          <a:xfrm>
            <a:off x="2597434" y="3539778"/>
            <a:ext cx="0" cy="144844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OTLSHAPE_T_907a2c43e3bd495faa9df57d590e81e9_LeftVerticalConnector1"/>
          <p:cNvCxnSpPr/>
          <p:nvPr>
            <p:custDataLst>
              <p:tags r:id="rId25"/>
            </p:custDataLst>
          </p:nvPr>
        </p:nvCxnSpPr>
        <p:spPr>
          <a:xfrm>
            <a:off x="2597434" y="2353598"/>
            <a:ext cx="0" cy="894398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OTLSHAPE_T_b24c773193f94cf8bcd63992bfb528e3_RightVerticalConnector1"/>
          <p:cNvCxnSpPr/>
          <p:nvPr>
            <p:custDataLst>
              <p:tags r:id="rId26"/>
            </p:custDataLst>
          </p:nvPr>
        </p:nvCxnSpPr>
        <p:spPr>
          <a:xfrm flipV="1">
            <a:off x="2735489" y="2353598"/>
            <a:ext cx="0" cy="894398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OTLSHAPE_T_b24c773193f94cf8bcd63992bfb528e3_LeftVerticalConnector2"/>
          <p:cNvCxnSpPr/>
          <p:nvPr>
            <p:custDataLst>
              <p:tags r:id="rId27"/>
            </p:custDataLst>
          </p:nvPr>
        </p:nvCxnSpPr>
        <p:spPr>
          <a:xfrm>
            <a:off x="2324852" y="2773412"/>
            <a:ext cx="0" cy="522209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OTLSHAPE_T_b24c773193f94cf8bcd63992bfb528e3_LeftVerticalConnector1"/>
          <p:cNvCxnSpPr/>
          <p:nvPr>
            <p:custDataLst>
              <p:tags r:id="rId28"/>
            </p:custDataLst>
          </p:nvPr>
        </p:nvCxnSpPr>
        <p:spPr>
          <a:xfrm>
            <a:off x="2324852" y="2353598"/>
            <a:ext cx="0" cy="257033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OTLSHAPE_T_5078e4b1c0dd443b8a7293658e2ef35f_RightVerticalConnector1"/>
          <p:cNvCxnSpPr/>
          <p:nvPr>
            <p:custDataLst>
              <p:tags r:id="rId29"/>
            </p:custDataLst>
          </p:nvPr>
        </p:nvCxnSpPr>
        <p:spPr>
          <a:xfrm>
            <a:off x="1373050" y="2353598"/>
            <a:ext cx="0" cy="152400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OTLSHAPE_T_5078e4b1c0dd443b8a7293658e2ef35f_LeftVerticalConnector2"/>
          <p:cNvCxnSpPr/>
          <p:nvPr>
            <p:custDataLst>
              <p:tags r:id="rId30"/>
            </p:custDataLst>
          </p:nvPr>
        </p:nvCxnSpPr>
        <p:spPr>
          <a:xfrm>
            <a:off x="1098752" y="2878045"/>
            <a:ext cx="0" cy="86709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OTLSHAPE_T_5078e4b1c0dd443b8a7293658e2ef35f_LeftVerticalConnector1"/>
          <p:cNvCxnSpPr/>
          <p:nvPr>
            <p:custDataLst>
              <p:tags r:id="rId31"/>
            </p:custDataLst>
          </p:nvPr>
        </p:nvCxnSpPr>
        <p:spPr>
          <a:xfrm>
            <a:off x="1098752" y="2353598"/>
            <a:ext cx="0" cy="152400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OTLSHAPE_T_ad4f0298b490447c85d62ce64702085f_RightVerticalConnector1"/>
          <p:cNvCxnSpPr/>
          <p:nvPr>
            <p:custDataLst>
              <p:tags r:id="rId32"/>
            </p:custDataLst>
          </p:nvPr>
        </p:nvCxnSpPr>
        <p:spPr>
          <a:xfrm flipV="1">
            <a:off x="2054269" y="2353598"/>
            <a:ext cx="0" cy="152400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OTLSHAPE_T_ad4f0298b490447c85d62ce64702085f_LeftVerticalConnector1"/>
          <p:cNvCxnSpPr/>
          <p:nvPr>
            <p:custDataLst>
              <p:tags r:id="rId33"/>
            </p:custDataLst>
          </p:nvPr>
        </p:nvCxnSpPr>
        <p:spPr>
          <a:xfrm flipV="1">
            <a:off x="826265" y="2353599"/>
            <a:ext cx="0" cy="338423"/>
          </a:xfrm>
          <a:prstGeom prst="line">
            <a:avLst/>
          </a:prstGeom>
          <a:ln w="7620" cap="flat" cmpd="sng" algn="ctr">
            <a:solidFill>
              <a:srgbClr val="F3EBE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OTLSHAPE_M_d457875d636d463f9385fa8cfe011fd2_Connector1"/>
          <p:cNvCxnSpPr/>
          <p:nvPr>
            <p:custDataLst>
              <p:tags r:id="rId34"/>
            </p:custDataLst>
          </p:nvPr>
        </p:nvCxnSpPr>
        <p:spPr>
          <a:xfrm>
            <a:off x="3828296" y="1166847"/>
            <a:ext cx="0" cy="901001"/>
          </a:xfrm>
          <a:prstGeom prst="line">
            <a:avLst/>
          </a:prstGeom>
          <a:ln w="7620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OTLSHAPE_M_82edcc935ad04045b4d94be803b866f1_Connector1"/>
          <p:cNvCxnSpPr/>
          <p:nvPr>
            <p:custDataLst>
              <p:tags r:id="rId35"/>
            </p:custDataLst>
          </p:nvPr>
        </p:nvCxnSpPr>
        <p:spPr>
          <a:xfrm>
            <a:off x="8188098" y="1586105"/>
            <a:ext cx="0" cy="481743"/>
          </a:xfrm>
          <a:prstGeom prst="line">
            <a:avLst/>
          </a:prstGeom>
          <a:ln w="7620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OTLSHAPE_M_4d32142af4ab4ad69c17abac89568945_Connector1"/>
          <p:cNvCxnSpPr/>
          <p:nvPr>
            <p:custDataLst>
              <p:tags r:id="rId36"/>
            </p:custDataLst>
          </p:nvPr>
        </p:nvCxnSpPr>
        <p:spPr>
          <a:xfrm>
            <a:off x="5600513" y="1586105"/>
            <a:ext cx="0" cy="481743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OTLSHAPE_M_f485af4906ac4d8d8851a284b9fa2762_Connector1"/>
          <p:cNvCxnSpPr/>
          <p:nvPr>
            <p:custDataLst>
              <p:tags r:id="rId37"/>
            </p:custDataLst>
          </p:nvPr>
        </p:nvCxnSpPr>
        <p:spPr>
          <a:xfrm>
            <a:off x="2057222" y="1679025"/>
            <a:ext cx="0" cy="388823"/>
          </a:xfrm>
          <a:prstGeom prst="line">
            <a:avLst/>
          </a:prstGeom>
          <a:ln w="7620" cap="flat" cmpd="sng" algn="ctr">
            <a:solidFill>
              <a:srgbClr val="1F497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OTLSHAPE_M_c92d393703744a918dde10fbbbad96ee_Connector1"/>
          <p:cNvCxnSpPr/>
          <p:nvPr>
            <p:custDataLst>
              <p:tags r:id="rId38"/>
            </p:custDataLst>
          </p:nvPr>
        </p:nvCxnSpPr>
        <p:spPr>
          <a:xfrm>
            <a:off x="694783" y="1178916"/>
            <a:ext cx="0" cy="888932"/>
          </a:xfrm>
          <a:prstGeom prst="line">
            <a:avLst/>
          </a:prstGeom>
          <a:ln w="7620" cap="flat" cmpd="sng" algn="ctr">
            <a:solidFill>
              <a:srgbClr val="1F497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" name="OTLSHAPE_TB_00000000000000000000000000000000_RightEndCaps"/>
          <p:cNvSpPr txBox="1"/>
          <p:nvPr>
            <p:custDataLst>
              <p:tags r:id="rId39"/>
            </p:custDataLst>
          </p:nvPr>
        </p:nvSpPr>
        <p:spPr>
          <a:xfrm>
            <a:off x="8539924" y="2106849"/>
            <a:ext cx="338298" cy="20774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350" b="1" spc="-28">
                <a:solidFill>
                  <a:schemeClr val="accent2"/>
                </a:solidFill>
                <a:latin typeface="Calibri" panose="020F0502020204030204" pitchFamily="34" charset="0"/>
              </a:rPr>
              <a:t>2018</a:t>
            </a:r>
          </a:p>
        </p:txBody>
      </p:sp>
      <p:sp>
        <p:nvSpPr>
          <p:cNvPr id="517" name="OTLSHAPE_TB_00000000000000000000000000000000_ScaleContainer"/>
          <p:cNvSpPr/>
          <p:nvPr>
            <p:custDataLst>
              <p:tags r:id="rId40"/>
            </p:custDataLst>
          </p:nvPr>
        </p:nvSpPr>
        <p:spPr>
          <a:xfrm>
            <a:off x="567148" y="2067848"/>
            <a:ext cx="7886700" cy="28575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1F497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18" name="OTLSHAPE_TB_00000000000000000000000000000000_TimescaleInterval1"/>
          <p:cNvSpPr txBox="1"/>
          <p:nvPr>
            <p:custDataLst>
              <p:tags r:id="rId41"/>
            </p:custDataLst>
          </p:nvPr>
        </p:nvSpPr>
        <p:spPr>
          <a:xfrm>
            <a:off x="738598" y="2140953"/>
            <a:ext cx="56603" cy="13954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20">
                <a:solidFill>
                  <a:schemeClr val="lt1"/>
                </a:solidFill>
                <a:latin typeface="Calibri" panose="020F0502020204030204" pitchFamily="34" charset="0"/>
              </a:rPr>
              <a:t>7</a:t>
            </a:r>
          </a:p>
        </p:txBody>
      </p:sp>
      <p:cxnSp>
        <p:nvCxnSpPr>
          <p:cNvPr id="519" name="OTLSHAPE_TB_00000000000000000000000000000000_Separator1"/>
          <p:cNvCxnSpPr/>
          <p:nvPr>
            <p:custDataLst>
              <p:tags r:id="rId42"/>
            </p:custDataLst>
          </p:nvPr>
        </p:nvCxnSpPr>
        <p:spPr>
          <a:xfrm>
            <a:off x="1644678" y="2115473"/>
            <a:ext cx="0" cy="1905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0" name="OTLSHAPE_TB_00000000000000000000000000000000_TimescaleInterval2"/>
          <p:cNvSpPr txBox="1"/>
          <p:nvPr>
            <p:custDataLst>
              <p:tags r:id="rId43"/>
            </p:custDataLst>
          </p:nvPr>
        </p:nvSpPr>
        <p:spPr>
          <a:xfrm>
            <a:off x="1692304" y="2140953"/>
            <a:ext cx="56603" cy="13954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20">
                <a:solidFill>
                  <a:schemeClr val="lt1"/>
                </a:solidFill>
                <a:latin typeface="Calibri" panose="020F0502020204030204" pitchFamily="34" charset="0"/>
              </a:rPr>
              <a:t>8</a:t>
            </a:r>
          </a:p>
        </p:txBody>
      </p:sp>
      <p:cxnSp>
        <p:nvCxnSpPr>
          <p:cNvPr id="521" name="OTLSHAPE_TB_00000000000000000000000000000000_Separator2"/>
          <p:cNvCxnSpPr/>
          <p:nvPr>
            <p:custDataLst>
              <p:tags r:id="rId44"/>
            </p:custDataLst>
          </p:nvPr>
        </p:nvCxnSpPr>
        <p:spPr>
          <a:xfrm>
            <a:off x="2598385" y="2115473"/>
            <a:ext cx="0" cy="1905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" name="OTLSHAPE_TB_00000000000000000000000000000000_TimescaleInterval3"/>
          <p:cNvSpPr txBox="1"/>
          <p:nvPr>
            <p:custDataLst>
              <p:tags r:id="rId45"/>
            </p:custDataLst>
          </p:nvPr>
        </p:nvSpPr>
        <p:spPr>
          <a:xfrm>
            <a:off x="2646011" y="2140953"/>
            <a:ext cx="56603" cy="13954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20">
                <a:solidFill>
                  <a:schemeClr val="lt1"/>
                </a:solidFill>
                <a:latin typeface="Calibri" panose="020F0502020204030204" pitchFamily="34" charset="0"/>
              </a:rPr>
              <a:t>9</a:t>
            </a:r>
          </a:p>
        </p:txBody>
      </p:sp>
      <p:cxnSp>
        <p:nvCxnSpPr>
          <p:cNvPr id="523" name="OTLSHAPE_TB_00000000000000000000000000000000_Separator3"/>
          <p:cNvCxnSpPr/>
          <p:nvPr>
            <p:custDataLst>
              <p:tags r:id="rId46"/>
            </p:custDataLst>
          </p:nvPr>
        </p:nvCxnSpPr>
        <p:spPr>
          <a:xfrm>
            <a:off x="3552092" y="2115473"/>
            <a:ext cx="0" cy="1905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4" name="OTLSHAPE_TB_00000000000000000000000000000000_TimescaleInterval4"/>
          <p:cNvSpPr txBox="1"/>
          <p:nvPr>
            <p:custDataLst>
              <p:tags r:id="rId47"/>
            </p:custDataLst>
          </p:nvPr>
        </p:nvSpPr>
        <p:spPr>
          <a:xfrm>
            <a:off x="3599719" y="2140953"/>
            <a:ext cx="113204" cy="13954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20">
                <a:solidFill>
                  <a:schemeClr val="lt1"/>
                </a:solidFill>
                <a:latin typeface="Calibri" panose="020F0502020204030204" pitchFamily="34" charset="0"/>
              </a:rPr>
              <a:t>10</a:t>
            </a:r>
          </a:p>
        </p:txBody>
      </p:sp>
      <p:cxnSp>
        <p:nvCxnSpPr>
          <p:cNvPr id="525" name="OTLSHAPE_TB_00000000000000000000000000000000_Separator4"/>
          <p:cNvCxnSpPr/>
          <p:nvPr>
            <p:custDataLst>
              <p:tags r:id="rId48"/>
            </p:custDataLst>
          </p:nvPr>
        </p:nvCxnSpPr>
        <p:spPr>
          <a:xfrm>
            <a:off x="4505798" y="2115473"/>
            <a:ext cx="0" cy="1905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6" name="OTLSHAPE_TB_00000000000000000000000000000000_TimescaleInterval5"/>
          <p:cNvSpPr txBox="1"/>
          <p:nvPr>
            <p:custDataLst>
              <p:tags r:id="rId49"/>
            </p:custDataLst>
          </p:nvPr>
        </p:nvSpPr>
        <p:spPr>
          <a:xfrm>
            <a:off x="4553425" y="2140953"/>
            <a:ext cx="113204" cy="13954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20">
                <a:solidFill>
                  <a:schemeClr val="lt1"/>
                </a:solidFill>
                <a:latin typeface="Calibri" panose="020F0502020204030204" pitchFamily="34" charset="0"/>
              </a:rPr>
              <a:t>11</a:t>
            </a:r>
          </a:p>
        </p:txBody>
      </p:sp>
      <p:cxnSp>
        <p:nvCxnSpPr>
          <p:cNvPr id="527" name="OTLSHAPE_TB_00000000000000000000000000000000_Separator5"/>
          <p:cNvCxnSpPr/>
          <p:nvPr>
            <p:custDataLst>
              <p:tags r:id="rId50"/>
            </p:custDataLst>
          </p:nvPr>
        </p:nvCxnSpPr>
        <p:spPr>
          <a:xfrm>
            <a:off x="5459505" y="2115473"/>
            <a:ext cx="0" cy="1905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8" name="OTLSHAPE_TB_00000000000000000000000000000000_TimescaleInterval6"/>
          <p:cNvSpPr txBox="1"/>
          <p:nvPr>
            <p:custDataLst>
              <p:tags r:id="rId51"/>
            </p:custDataLst>
          </p:nvPr>
        </p:nvSpPr>
        <p:spPr>
          <a:xfrm>
            <a:off x="5507132" y="2140953"/>
            <a:ext cx="113204" cy="13954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20">
                <a:solidFill>
                  <a:schemeClr val="lt1"/>
                </a:solidFill>
                <a:latin typeface="Calibri" panose="020F0502020204030204" pitchFamily="34" charset="0"/>
              </a:rPr>
              <a:t>12</a:t>
            </a:r>
          </a:p>
        </p:txBody>
      </p:sp>
      <p:cxnSp>
        <p:nvCxnSpPr>
          <p:cNvPr id="529" name="OTLSHAPE_TB_00000000000000000000000000000000_Separator6"/>
          <p:cNvCxnSpPr/>
          <p:nvPr>
            <p:custDataLst>
              <p:tags r:id="rId52"/>
            </p:custDataLst>
          </p:nvPr>
        </p:nvCxnSpPr>
        <p:spPr>
          <a:xfrm>
            <a:off x="6413212" y="2115473"/>
            <a:ext cx="0" cy="1905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OTLSHAPE_TB_00000000000000000000000000000000_TimescaleInterval7"/>
          <p:cNvSpPr txBox="1"/>
          <p:nvPr>
            <p:custDataLst>
              <p:tags r:id="rId53"/>
            </p:custDataLst>
          </p:nvPr>
        </p:nvSpPr>
        <p:spPr>
          <a:xfrm>
            <a:off x="6460839" y="2140953"/>
            <a:ext cx="113204" cy="13954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20">
                <a:solidFill>
                  <a:schemeClr val="lt1"/>
                </a:solidFill>
                <a:latin typeface="Calibri" panose="020F0502020204030204" pitchFamily="34" charset="0"/>
              </a:rPr>
              <a:t>13</a:t>
            </a:r>
          </a:p>
        </p:txBody>
      </p:sp>
      <p:cxnSp>
        <p:nvCxnSpPr>
          <p:cNvPr id="531" name="OTLSHAPE_TB_00000000000000000000000000000000_Separator7"/>
          <p:cNvCxnSpPr/>
          <p:nvPr>
            <p:custDataLst>
              <p:tags r:id="rId54"/>
            </p:custDataLst>
          </p:nvPr>
        </p:nvCxnSpPr>
        <p:spPr>
          <a:xfrm>
            <a:off x="7366919" y="2115473"/>
            <a:ext cx="0" cy="1905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" name="OTLSHAPE_TB_00000000000000000000000000000000_TimescaleInterval8"/>
          <p:cNvSpPr txBox="1"/>
          <p:nvPr>
            <p:custDataLst>
              <p:tags r:id="rId55"/>
            </p:custDataLst>
          </p:nvPr>
        </p:nvSpPr>
        <p:spPr>
          <a:xfrm>
            <a:off x="7414546" y="2140953"/>
            <a:ext cx="113204" cy="13954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20">
                <a:solidFill>
                  <a:schemeClr val="lt1"/>
                </a:solidFill>
                <a:latin typeface="Calibri" panose="020F0502020204030204" pitchFamily="34" charset="0"/>
              </a:rPr>
              <a:t>14</a:t>
            </a:r>
          </a:p>
        </p:txBody>
      </p:sp>
      <p:sp>
        <p:nvSpPr>
          <p:cNvPr id="533" name="OTLSHAPE_M_c92d393703744a918dde10fbbbad96ee_Title"/>
          <p:cNvSpPr txBox="1"/>
          <p:nvPr>
            <p:custDataLst>
              <p:tags r:id="rId56"/>
            </p:custDataLst>
          </p:nvPr>
        </p:nvSpPr>
        <p:spPr>
          <a:xfrm>
            <a:off x="834062" y="1037225"/>
            <a:ext cx="131445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HV Fence Installed</a:t>
            </a:r>
          </a:p>
        </p:txBody>
      </p:sp>
      <p:sp>
        <p:nvSpPr>
          <p:cNvPr id="534" name="OTLSHAPE_M_c92d393703744a918dde10fbbbad96ee_Date"/>
          <p:cNvSpPr txBox="1"/>
          <p:nvPr>
            <p:custDataLst>
              <p:tags r:id="rId57"/>
            </p:custDataLst>
          </p:nvPr>
        </p:nvSpPr>
        <p:spPr>
          <a:xfrm>
            <a:off x="862423" y="1232078"/>
            <a:ext cx="466725" cy="2077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350" spc="-26" dirty="0">
                <a:solidFill>
                  <a:schemeClr val="dk2"/>
                </a:solidFill>
                <a:latin typeface="Calibri" panose="020F0502020204030204" pitchFamily="34" charset="0"/>
              </a:rPr>
              <a:t>Feb 12</a:t>
            </a:r>
          </a:p>
        </p:txBody>
      </p:sp>
      <p:sp>
        <p:nvSpPr>
          <p:cNvPr id="535" name="OTLSHAPE_M_c92d393703744a918dde10fbbbad96ee_Shape"/>
          <p:cNvSpPr/>
          <p:nvPr>
            <p:custDataLst>
              <p:tags r:id="rId58"/>
            </p:custDataLst>
          </p:nvPr>
        </p:nvSpPr>
        <p:spPr>
          <a:xfrm rot="16200000">
            <a:off x="713833" y="1178916"/>
            <a:ext cx="123825" cy="123825"/>
          </a:xfrm>
          <a:prstGeom prst="flowChartMerg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36" name="OTLSHAPE_M_f485af4906ac4d8d8851a284b9fa2762_Title"/>
          <p:cNvSpPr txBox="1"/>
          <p:nvPr>
            <p:custDataLst>
              <p:tags r:id="rId59"/>
            </p:custDataLst>
          </p:nvPr>
        </p:nvSpPr>
        <p:spPr>
          <a:xfrm>
            <a:off x="2224862" y="1526325"/>
            <a:ext cx="1057506" cy="2060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Racks Delivered</a:t>
            </a:r>
          </a:p>
        </p:txBody>
      </p:sp>
      <p:sp>
        <p:nvSpPr>
          <p:cNvPr id="537" name="OTLSHAPE_M_f485af4906ac4d8d8851a284b9fa2762_Date"/>
          <p:cNvSpPr txBox="1"/>
          <p:nvPr>
            <p:custDataLst>
              <p:tags r:id="rId60"/>
            </p:custDataLst>
          </p:nvPr>
        </p:nvSpPr>
        <p:spPr>
          <a:xfrm>
            <a:off x="2224862" y="1708931"/>
            <a:ext cx="466725" cy="2077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350" spc="-26" dirty="0">
                <a:solidFill>
                  <a:schemeClr val="dk2"/>
                </a:solidFill>
                <a:latin typeface="Calibri" panose="020F0502020204030204" pitchFamily="34" charset="0"/>
              </a:rPr>
              <a:t>Feb 22</a:t>
            </a:r>
          </a:p>
        </p:txBody>
      </p:sp>
      <p:sp>
        <p:nvSpPr>
          <p:cNvPr id="538" name="OTLSHAPE_M_f485af4906ac4d8d8851a284b9fa2762_Shape"/>
          <p:cNvSpPr/>
          <p:nvPr>
            <p:custDataLst>
              <p:tags r:id="rId61"/>
            </p:custDataLst>
          </p:nvPr>
        </p:nvSpPr>
        <p:spPr>
          <a:xfrm rot="16200000">
            <a:off x="2076272" y="1679026"/>
            <a:ext cx="123825" cy="123825"/>
          </a:xfrm>
          <a:prstGeom prst="flowChartMerg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39" name="OTLSHAPE_M_4d32142af4ab4ad69c17abac89568945_Title"/>
          <p:cNvSpPr txBox="1"/>
          <p:nvPr>
            <p:custDataLst>
              <p:tags r:id="rId62"/>
            </p:custDataLst>
          </p:nvPr>
        </p:nvSpPr>
        <p:spPr>
          <a:xfrm>
            <a:off x="5767201" y="1330130"/>
            <a:ext cx="1485900" cy="3693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System ready for Software deployment</a:t>
            </a:r>
          </a:p>
        </p:txBody>
      </p:sp>
      <p:sp>
        <p:nvSpPr>
          <p:cNvPr id="540" name="OTLSHAPE_M_4d32142af4ab4ad69c17abac89568945_Date"/>
          <p:cNvSpPr txBox="1"/>
          <p:nvPr>
            <p:custDataLst>
              <p:tags r:id="rId63"/>
            </p:custDataLst>
          </p:nvPr>
        </p:nvSpPr>
        <p:spPr>
          <a:xfrm>
            <a:off x="5767201" y="1697402"/>
            <a:ext cx="504825" cy="2077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350" spc="-24" dirty="0">
                <a:solidFill>
                  <a:schemeClr val="dk2"/>
                </a:solidFill>
                <a:latin typeface="Calibri" panose="020F0502020204030204" pitchFamily="34" charset="0"/>
              </a:rPr>
              <a:t>Mar 20</a:t>
            </a:r>
          </a:p>
        </p:txBody>
      </p:sp>
      <p:sp>
        <p:nvSpPr>
          <p:cNvPr id="541" name="OTLSHAPE_M_4d32142af4ab4ad69c17abac89568945_Shape"/>
          <p:cNvSpPr/>
          <p:nvPr>
            <p:custDataLst>
              <p:tags r:id="rId64"/>
            </p:custDataLst>
          </p:nvPr>
        </p:nvSpPr>
        <p:spPr>
          <a:xfrm rot="16200000">
            <a:off x="5619563" y="1586105"/>
            <a:ext cx="123825" cy="123825"/>
          </a:xfrm>
          <a:prstGeom prst="flowChartMerg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42" name="OTLSHAPE_M_82edcc935ad04045b4d94be803b866f1_Title"/>
          <p:cNvSpPr txBox="1"/>
          <p:nvPr>
            <p:custDataLst>
              <p:tags r:id="rId65"/>
            </p:custDataLst>
          </p:nvPr>
        </p:nvSpPr>
        <p:spPr>
          <a:xfrm>
            <a:off x="8355738" y="1352013"/>
            <a:ext cx="767357" cy="3803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System operational</a:t>
            </a:r>
          </a:p>
        </p:txBody>
      </p:sp>
      <p:sp>
        <p:nvSpPr>
          <p:cNvPr id="543" name="OTLSHAPE_M_82edcc935ad04045b4d94be803b866f1_Date"/>
          <p:cNvSpPr txBox="1"/>
          <p:nvPr>
            <p:custDataLst>
              <p:tags r:id="rId66"/>
            </p:custDataLst>
          </p:nvPr>
        </p:nvSpPr>
        <p:spPr>
          <a:xfrm>
            <a:off x="8355739" y="1697402"/>
            <a:ext cx="381000" cy="2077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350" spc="-27" dirty="0">
                <a:solidFill>
                  <a:schemeClr val="dk2"/>
                </a:solidFill>
                <a:latin typeface="Calibri" panose="020F0502020204030204" pitchFamily="34" charset="0"/>
              </a:rPr>
              <a:t>Apr 7</a:t>
            </a:r>
          </a:p>
        </p:txBody>
      </p:sp>
      <p:sp>
        <p:nvSpPr>
          <p:cNvPr id="544" name="OTLSHAPE_M_82edcc935ad04045b4d94be803b866f1_Shape"/>
          <p:cNvSpPr/>
          <p:nvPr>
            <p:custDataLst>
              <p:tags r:id="rId67"/>
            </p:custDataLst>
          </p:nvPr>
        </p:nvSpPr>
        <p:spPr>
          <a:xfrm rot="16200000">
            <a:off x="8207148" y="1586105"/>
            <a:ext cx="123825" cy="123825"/>
          </a:xfrm>
          <a:prstGeom prst="flowChartMerg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45" name="OTLSHAPE_M_d457875d636d463f9385fa8cfe011fd2_Title"/>
          <p:cNvSpPr txBox="1"/>
          <p:nvPr>
            <p:custDataLst>
              <p:tags r:id="rId68"/>
            </p:custDataLst>
          </p:nvPr>
        </p:nvSpPr>
        <p:spPr>
          <a:xfrm>
            <a:off x="3995935" y="932946"/>
            <a:ext cx="1531196" cy="2973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50" b="1" spc="-5" dirty="0">
                <a:solidFill>
                  <a:schemeClr val="dk1"/>
                </a:solidFill>
                <a:latin typeface="Calibri" panose="020F0502020204030204" pitchFamily="34" charset="0"/>
              </a:rPr>
              <a:t>Configuration before test</a:t>
            </a:r>
          </a:p>
        </p:txBody>
      </p:sp>
      <p:sp>
        <p:nvSpPr>
          <p:cNvPr id="546" name="OTLSHAPE_M_d457875d636d463f9385fa8cfe011fd2_Date"/>
          <p:cNvSpPr txBox="1"/>
          <p:nvPr>
            <p:custDataLst>
              <p:tags r:id="rId69"/>
            </p:custDataLst>
          </p:nvPr>
        </p:nvSpPr>
        <p:spPr>
          <a:xfrm>
            <a:off x="3995936" y="1196752"/>
            <a:ext cx="419100" cy="2077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350" spc="-27" dirty="0">
                <a:solidFill>
                  <a:schemeClr val="dk2"/>
                </a:solidFill>
                <a:latin typeface="Calibri" panose="020F0502020204030204" pitchFamily="34" charset="0"/>
              </a:rPr>
              <a:t>Mar 6</a:t>
            </a:r>
          </a:p>
        </p:txBody>
      </p:sp>
      <p:sp>
        <p:nvSpPr>
          <p:cNvPr id="547" name="OTLSHAPE_M_d457875d636d463f9385fa8cfe011fd2_Shape"/>
          <p:cNvSpPr/>
          <p:nvPr>
            <p:custDataLst>
              <p:tags r:id="rId70"/>
            </p:custDataLst>
          </p:nvPr>
        </p:nvSpPr>
        <p:spPr>
          <a:xfrm rot="16200000">
            <a:off x="3847346" y="1166847"/>
            <a:ext cx="123825" cy="123825"/>
          </a:xfrm>
          <a:prstGeom prst="flowChartMerg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48" name="OTLSHAPE_T_ad4f0298b490447c85d62ce64702085f_Shape"/>
          <p:cNvSpPr/>
          <p:nvPr>
            <p:custDataLst>
              <p:tags r:id="rId71"/>
            </p:custDataLst>
          </p:nvPr>
        </p:nvSpPr>
        <p:spPr>
          <a:xfrm>
            <a:off x="825918" y="2436283"/>
            <a:ext cx="1228725" cy="372047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49" name="OTLSHAPE_T_ad4f0298b490447c85d62ce64702085f_StartDate"/>
          <p:cNvSpPr txBox="1"/>
          <p:nvPr>
            <p:custDataLst>
              <p:tags r:id="rId72"/>
            </p:custDataLst>
          </p:nvPr>
        </p:nvSpPr>
        <p:spPr>
          <a:xfrm>
            <a:off x="430979" y="2541516"/>
            <a:ext cx="36195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50" i="1" spc="-12" dirty="0">
                <a:solidFill>
                  <a:schemeClr val="dk2"/>
                </a:solidFill>
                <a:latin typeface="Calibri" panose="020F0502020204030204" pitchFamily="34" charset="0"/>
              </a:rPr>
              <a:t>Feb 13</a:t>
            </a:r>
          </a:p>
        </p:txBody>
      </p:sp>
      <p:sp>
        <p:nvSpPr>
          <p:cNvPr id="550" name="OTLSHAPE_T_ad4f0298b490447c85d62ce64702085f_EndDate"/>
          <p:cNvSpPr txBox="1"/>
          <p:nvPr>
            <p:custDataLst>
              <p:tags r:id="rId73"/>
            </p:custDataLst>
          </p:nvPr>
        </p:nvSpPr>
        <p:spPr>
          <a:xfrm>
            <a:off x="2090117" y="2541516"/>
            <a:ext cx="36195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50" i="1" spc="-12" dirty="0">
                <a:solidFill>
                  <a:schemeClr val="dk2"/>
                </a:solidFill>
                <a:latin typeface="Calibri" panose="020F0502020204030204" pitchFamily="34" charset="0"/>
              </a:rPr>
              <a:t>Feb 21</a:t>
            </a:r>
          </a:p>
        </p:txBody>
      </p:sp>
      <p:sp>
        <p:nvSpPr>
          <p:cNvPr id="551" name="OTLSHAPE_T_ad4f0298b490447c85d62ce64702085f_Title"/>
          <p:cNvSpPr txBox="1"/>
          <p:nvPr>
            <p:custDataLst>
              <p:tags r:id="rId74"/>
            </p:custDataLst>
          </p:nvPr>
        </p:nvSpPr>
        <p:spPr>
          <a:xfrm>
            <a:off x="1035791" y="2437641"/>
            <a:ext cx="809625" cy="3693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9" dirty="0">
                <a:solidFill>
                  <a:schemeClr val="dk1"/>
                </a:solidFill>
                <a:latin typeface="Calibri" panose="020F0502020204030204" pitchFamily="34" charset="0"/>
              </a:rPr>
              <a:t>Field devices</a:t>
            </a:r>
            <a:br>
              <a:rPr lang="en-GB" sz="1200" b="1" spc="-9" dirty="0">
                <a:solidFill>
                  <a:schemeClr val="dk1"/>
                </a:solidFill>
                <a:latin typeface="Calibri" panose="020F0502020204030204" pitchFamily="34" charset="0"/>
              </a:rPr>
            </a:br>
            <a:r>
              <a:rPr lang="en-GB" sz="1200" b="1" spc="-9" dirty="0">
                <a:solidFill>
                  <a:schemeClr val="dk1"/>
                </a:solidFill>
                <a:latin typeface="Calibri" panose="020F0502020204030204" pitchFamily="34" charset="0"/>
              </a:rPr>
              <a:t>installation</a:t>
            </a:r>
          </a:p>
        </p:txBody>
      </p:sp>
      <p:sp>
        <p:nvSpPr>
          <p:cNvPr id="552" name="OTLSHAPE_T_5078e4b1c0dd443b8a7293658e2ef35f_Shape"/>
          <p:cNvSpPr/>
          <p:nvPr>
            <p:custDataLst>
              <p:tags r:id="rId75"/>
            </p:custDataLst>
          </p:nvPr>
        </p:nvSpPr>
        <p:spPr>
          <a:xfrm>
            <a:off x="1099705" y="2917129"/>
            <a:ext cx="276225" cy="9525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53" name="OTLSHAPE_T_5078e4b1c0dd443b8a7293658e2ef35f_StartDate"/>
          <p:cNvSpPr txBox="1"/>
          <p:nvPr>
            <p:custDataLst>
              <p:tags r:id="rId76"/>
            </p:custDataLst>
          </p:nvPr>
        </p:nvSpPr>
        <p:spPr>
          <a:xfrm>
            <a:off x="803699" y="2907046"/>
            <a:ext cx="2667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6">
                <a:solidFill>
                  <a:schemeClr val="dk2"/>
                </a:solidFill>
                <a:latin typeface="Calibri" panose="020F0502020204030204" pitchFamily="34" charset="0"/>
              </a:rPr>
              <a:t>Feb 15</a:t>
            </a:r>
          </a:p>
        </p:txBody>
      </p:sp>
      <p:sp>
        <p:nvSpPr>
          <p:cNvPr id="554" name="OTLSHAPE_T_5078e4b1c0dd443b8a7293658e2ef35f_EndDate"/>
          <p:cNvSpPr txBox="1"/>
          <p:nvPr>
            <p:custDataLst>
              <p:tags r:id="rId77"/>
            </p:custDataLst>
          </p:nvPr>
        </p:nvSpPr>
        <p:spPr>
          <a:xfrm>
            <a:off x="1410197" y="2907046"/>
            <a:ext cx="2667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6">
                <a:solidFill>
                  <a:schemeClr val="dk2"/>
                </a:solidFill>
                <a:latin typeface="Calibri" panose="020F0502020204030204" pitchFamily="34" charset="0"/>
              </a:rPr>
              <a:t>Feb 16</a:t>
            </a:r>
          </a:p>
        </p:txBody>
      </p:sp>
      <p:sp>
        <p:nvSpPr>
          <p:cNvPr id="555" name="OTLSHAPE_T_5078e4b1c0dd443b8a7293658e2ef35f_Title"/>
          <p:cNvSpPr txBox="1"/>
          <p:nvPr>
            <p:custDataLst>
              <p:tags r:id="rId78"/>
            </p:custDataLst>
          </p:nvPr>
        </p:nvSpPr>
        <p:spPr>
          <a:xfrm>
            <a:off x="1099705" y="3023567"/>
            <a:ext cx="8001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11">
                <a:solidFill>
                  <a:schemeClr val="dk1"/>
                </a:solidFill>
                <a:latin typeface="Calibri" panose="020F0502020204030204" pitchFamily="34" charset="0"/>
              </a:rPr>
              <a:t>FAT for racks</a:t>
            </a:r>
          </a:p>
        </p:txBody>
      </p:sp>
      <p:sp>
        <p:nvSpPr>
          <p:cNvPr id="556" name="OTLSHAPE_T_b24c773193f94cf8bcd63992bfb528e3_Shape"/>
          <p:cNvSpPr/>
          <p:nvPr>
            <p:custDataLst>
              <p:tags r:id="rId79"/>
            </p:custDataLst>
          </p:nvPr>
        </p:nvSpPr>
        <p:spPr>
          <a:xfrm>
            <a:off x="2325804" y="3247996"/>
            <a:ext cx="409575" cy="9525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57" name="OTLSHAPE_T_b24c773193f94cf8bcd63992bfb528e3_StartDate"/>
          <p:cNvSpPr txBox="1"/>
          <p:nvPr>
            <p:custDataLst>
              <p:tags r:id="rId80"/>
            </p:custDataLst>
          </p:nvPr>
        </p:nvSpPr>
        <p:spPr>
          <a:xfrm>
            <a:off x="2029799" y="3237913"/>
            <a:ext cx="2667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6">
                <a:solidFill>
                  <a:schemeClr val="dk2"/>
                </a:solidFill>
                <a:latin typeface="Calibri" panose="020F0502020204030204" pitchFamily="34" charset="0"/>
              </a:rPr>
              <a:t>Feb 23</a:t>
            </a:r>
          </a:p>
        </p:txBody>
      </p:sp>
      <p:sp>
        <p:nvSpPr>
          <p:cNvPr id="558" name="OTLSHAPE_T_b24c773193f94cf8bcd63992bfb528e3_EndDate"/>
          <p:cNvSpPr txBox="1"/>
          <p:nvPr>
            <p:custDataLst>
              <p:tags r:id="rId81"/>
            </p:custDataLst>
          </p:nvPr>
        </p:nvSpPr>
        <p:spPr>
          <a:xfrm>
            <a:off x="2772635" y="3237913"/>
            <a:ext cx="2667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6">
                <a:solidFill>
                  <a:schemeClr val="dk2"/>
                </a:solidFill>
                <a:latin typeface="Calibri" panose="020F0502020204030204" pitchFamily="34" charset="0"/>
              </a:rPr>
              <a:t>Feb 26</a:t>
            </a:r>
          </a:p>
        </p:txBody>
      </p:sp>
      <p:sp>
        <p:nvSpPr>
          <p:cNvPr id="559" name="OTLSHAPE_T_b24c773193f94cf8bcd63992bfb528e3_Title"/>
          <p:cNvSpPr txBox="1"/>
          <p:nvPr>
            <p:custDataLst>
              <p:tags r:id="rId82"/>
            </p:custDataLst>
          </p:nvPr>
        </p:nvSpPr>
        <p:spPr>
          <a:xfrm>
            <a:off x="2325804" y="3354433"/>
            <a:ext cx="123825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6">
                <a:solidFill>
                  <a:schemeClr val="dk1"/>
                </a:solidFill>
                <a:latin typeface="Calibri" panose="020F0502020204030204" pitchFamily="34" charset="0"/>
              </a:rPr>
              <a:t>Installation of racks</a:t>
            </a:r>
          </a:p>
        </p:txBody>
      </p:sp>
      <p:sp>
        <p:nvSpPr>
          <p:cNvPr id="560" name="OTLSHAPE_T_907a2c43e3bd495faa9df57d590e81e9_Shape"/>
          <p:cNvSpPr/>
          <p:nvPr>
            <p:custDataLst>
              <p:tags r:id="rId83"/>
            </p:custDataLst>
          </p:nvPr>
        </p:nvSpPr>
        <p:spPr>
          <a:xfrm>
            <a:off x="2598386" y="3636997"/>
            <a:ext cx="1095375" cy="9525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61" name="OTLSHAPE_T_907a2c43e3bd495faa9df57d590e81e9_StartDate"/>
          <p:cNvSpPr txBox="1"/>
          <p:nvPr>
            <p:custDataLst>
              <p:tags r:id="rId84"/>
            </p:custDataLst>
          </p:nvPr>
        </p:nvSpPr>
        <p:spPr>
          <a:xfrm>
            <a:off x="2398964" y="3569205"/>
            <a:ext cx="161925" cy="2308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>
                <a:solidFill>
                  <a:schemeClr val="dk2"/>
                </a:solidFill>
                <a:latin typeface="Calibri" panose="020F0502020204030204" pitchFamily="34" charset="0"/>
              </a:rPr>
              <a:t>Feb 26</a:t>
            </a:r>
          </a:p>
        </p:txBody>
      </p:sp>
      <p:sp>
        <p:nvSpPr>
          <p:cNvPr id="562" name="OTLSHAPE_T_907a2c43e3bd495faa9df57d590e81e9_EndDate"/>
          <p:cNvSpPr txBox="1"/>
          <p:nvPr>
            <p:custDataLst>
              <p:tags r:id="rId85"/>
            </p:custDataLst>
          </p:nvPr>
        </p:nvSpPr>
        <p:spPr>
          <a:xfrm>
            <a:off x="3726342" y="3569205"/>
            <a:ext cx="161925" cy="2308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>
                <a:solidFill>
                  <a:schemeClr val="dk2"/>
                </a:solidFill>
                <a:latin typeface="Calibri" panose="020F0502020204030204" pitchFamily="34" charset="0"/>
              </a:rPr>
              <a:t>Mar 5</a:t>
            </a:r>
          </a:p>
        </p:txBody>
      </p:sp>
      <p:sp>
        <p:nvSpPr>
          <p:cNvPr id="563" name="OTLSHAPE_T_907a2c43e3bd495faa9df57d590e81e9_Title"/>
          <p:cNvSpPr txBox="1"/>
          <p:nvPr>
            <p:custDataLst>
              <p:tags r:id="rId86"/>
            </p:custDataLst>
          </p:nvPr>
        </p:nvSpPr>
        <p:spPr>
          <a:xfrm>
            <a:off x="2598386" y="3801569"/>
            <a:ext cx="215265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5">
                <a:solidFill>
                  <a:schemeClr val="dk1"/>
                </a:solidFill>
                <a:latin typeface="Calibri" panose="020F0502020204030204" pitchFamily="34" charset="0"/>
              </a:rPr>
              <a:t>Cable installation and termination</a:t>
            </a:r>
          </a:p>
        </p:txBody>
      </p:sp>
      <p:sp>
        <p:nvSpPr>
          <p:cNvPr id="564" name="OTLSHAPE_T_f4411aed5e7640d3a233939e42f67d0d_Shape"/>
          <p:cNvSpPr/>
          <p:nvPr>
            <p:custDataLst>
              <p:tags r:id="rId87"/>
            </p:custDataLst>
          </p:nvPr>
        </p:nvSpPr>
        <p:spPr>
          <a:xfrm>
            <a:off x="3143362" y="4025998"/>
            <a:ext cx="552450" cy="9525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65" name="OTLSHAPE_T_f4411aed5e7640d3a233939e42f67d0d_StartDate"/>
          <p:cNvSpPr txBox="1"/>
          <p:nvPr>
            <p:custDataLst>
              <p:tags r:id="rId88"/>
            </p:custDataLst>
          </p:nvPr>
        </p:nvSpPr>
        <p:spPr>
          <a:xfrm>
            <a:off x="2875169" y="4015915"/>
            <a:ext cx="23812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3" dirty="0">
                <a:solidFill>
                  <a:schemeClr val="dk2"/>
                </a:solidFill>
                <a:latin typeface="Calibri" panose="020F0502020204030204" pitchFamily="34" charset="0"/>
              </a:rPr>
              <a:t>Mar 2</a:t>
            </a:r>
          </a:p>
        </p:txBody>
      </p:sp>
      <p:sp>
        <p:nvSpPr>
          <p:cNvPr id="566" name="OTLSHAPE_T_f4411aed5e7640d3a233939e42f67d0d_EndDate"/>
          <p:cNvSpPr txBox="1"/>
          <p:nvPr>
            <p:custDataLst>
              <p:tags r:id="rId89"/>
            </p:custDataLst>
          </p:nvPr>
        </p:nvSpPr>
        <p:spPr>
          <a:xfrm>
            <a:off x="3726342" y="4015915"/>
            <a:ext cx="23812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3">
                <a:solidFill>
                  <a:schemeClr val="dk2"/>
                </a:solidFill>
                <a:latin typeface="Calibri" panose="020F0502020204030204" pitchFamily="34" charset="0"/>
              </a:rPr>
              <a:t>Mar 5</a:t>
            </a:r>
          </a:p>
        </p:txBody>
      </p:sp>
      <p:sp>
        <p:nvSpPr>
          <p:cNvPr id="567" name="OTLSHAPE_T_f4411aed5e7640d3a233939e42f67d0d_Title"/>
          <p:cNvSpPr txBox="1"/>
          <p:nvPr>
            <p:custDataLst>
              <p:tags r:id="rId90"/>
            </p:custDataLst>
          </p:nvPr>
        </p:nvSpPr>
        <p:spPr>
          <a:xfrm>
            <a:off x="3143362" y="4132435"/>
            <a:ext cx="12954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8">
                <a:solidFill>
                  <a:schemeClr val="dk1"/>
                </a:solidFill>
                <a:latin typeface="Calibri" panose="020F0502020204030204" pitchFamily="34" charset="0"/>
              </a:rPr>
              <a:t>Main power to racks</a:t>
            </a:r>
          </a:p>
        </p:txBody>
      </p:sp>
      <p:sp>
        <p:nvSpPr>
          <p:cNvPr id="568" name="OTLSHAPE_T_034c64fc01e14e4ebd908a513e4d2ea3_Shape"/>
          <p:cNvSpPr/>
          <p:nvPr>
            <p:custDataLst>
              <p:tags r:id="rId91"/>
            </p:custDataLst>
          </p:nvPr>
        </p:nvSpPr>
        <p:spPr>
          <a:xfrm>
            <a:off x="3824581" y="4356865"/>
            <a:ext cx="409575" cy="9525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69" name="OTLSHAPE_T_034c64fc01e14e4ebd908a513e4d2ea3_StartDate"/>
          <p:cNvSpPr txBox="1"/>
          <p:nvPr>
            <p:custDataLst>
              <p:tags r:id="rId92"/>
            </p:custDataLst>
          </p:nvPr>
        </p:nvSpPr>
        <p:spPr>
          <a:xfrm>
            <a:off x="3556388" y="4346782"/>
            <a:ext cx="23812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3" dirty="0">
                <a:solidFill>
                  <a:schemeClr val="dk2"/>
                </a:solidFill>
                <a:latin typeface="Calibri" panose="020F0502020204030204" pitchFamily="34" charset="0"/>
              </a:rPr>
              <a:t>Mar 7</a:t>
            </a:r>
          </a:p>
        </p:txBody>
      </p:sp>
      <p:sp>
        <p:nvSpPr>
          <p:cNvPr id="570" name="OTLSHAPE_T_034c64fc01e14e4ebd908a513e4d2ea3_EndDate"/>
          <p:cNvSpPr txBox="1"/>
          <p:nvPr>
            <p:custDataLst>
              <p:tags r:id="rId93"/>
            </p:custDataLst>
          </p:nvPr>
        </p:nvSpPr>
        <p:spPr>
          <a:xfrm>
            <a:off x="4271318" y="4346782"/>
            <a:ext cx="23812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3" dirty="0">
                <a:solidFill>
                  <a:schemeClr val="dk2"/>
                </a:solidFill>
                <a:latin typeface="Calibri" panose="020F0502020204030204" pitchFamily="34" charset="0"/>
              </a:rPr>
              <a:t>Mar 9</a:t>
            </a:r>
          </a:p>
        </p:txBody>
      </p:sp>
      <p:sp>
        <p:nvSpPr>
          <p:cNvPr id="571" name="OTLSHAPE_T_034c64fc01e14e4ebd908a513e4d2ea3_Title"/>
          <p:cNvSpPr txBox="1"/>
          <p:nvPr>
            <p:custDataLst>
              <p:tags r:id="rId94"/>
            </p:custDataLst>
          </p:nvPr>
        </p:nvSpPr>
        <p:spPr>
          <a:xfrm>
            <a:off x="3824581" y="4463302"/>
            <a:ext cx="70485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12" dirty="0">
                <a:solidFill>
                  <a:schemeClr val="dk1"/>
                </a:solidFill>
                <a:latin typeface="Calibri" panose="020F0502020204030204" pitchFamily="34" charset="0"/>
              </a:rPr>
              <a:t>Loop check</a:t>
            </a:r>
          </a:p>
        </p:txBody>
      </p:sp>
      <p:sp>
        <p:nvSpPr>
          <p:cNvPr id="572" name="OTLSHAPE_T_a8e571c5483c4da68fb1170d4b4e0c22_Shape"/>
          <p:cNvSpPr/>
          <p:nvPr>
            <p:custDataLst>
              <p:tags r:id="rId95"/>
            </p:custDataLst>
          </p:nvPr>
        </p:nvSpPr>
        <p:spPr>
          <a:xfrm>
            <a:off x="3824581" y="4677222"/>
            <a:ext cx="1914525" cy="186023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73" name="OTLSHAPE_T_a8e571c5483c4da68fb1170d4b4e0c22_StartDate"/>
          <p:cNvSpPr txBox="1"/>
          <p:nvPr>
            <p:custDataLst>
              <p:tags r:id="rId96"/>
            </p:custDataLst>
          </p:nvPr>
        </p:nvSpPr>
        <p:spPr>
          <a:xfrm>
            <a:off x="3556388" y="4712525"/>
            <a:ext cx="23812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3">
                <a:solidFill>
                  <a:schemeClr val="dk2"/>
                </a:solidFill>
                <a:latin typeface="Calibri" panose="020F0502020204030204" pitchFamily="34" charset="0"/>
              </a:rPr>
              <a:t>Mar 7</a:t>
            </a:r>
          </a:p>
        </p:txBody>
      </p:sp>
      <p:sp>
        <p:nvSpPr>
          <p:cNvPr id="574" name="OTLSHAPE_T_a8e571c5483c4da68fb1170d4b4e0c22_EndDate"/>
          <p:cNvSpPr txBox="1"/>
          <p:nvPr>
            <p:custDataLst>
              <p:tags r:id="rId97"/>
            </p:custDataLst>
          </p:nvPr>
        </p:nvSpPr>
        <p:spPr>
          <a:xfrm>
            <a:off x="5770000" y="4712525"/>
            <a:ext cx="28575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3">
                <a:solidFill>
                  <a:schemeClr val="dk2"/>
                </a:solidFill>
                <a:latin typeface="Calibri" panose="020F0502020204030204" pitchFamily="34" charset="0"/>
              </a:rPr>
              <a:t>Mar 20</a:t>
            </a:r>
          </a:p>
        </p:txBody>
      </p:sp>
      <p:sp>
        <p:nvSpPr>
          <p:cNvPr id="575" name="OTLSHAPE_T_a8e571c5483c4da68fb1170d4b4e0c22_Title"/>
          <p:cNvSpPr txBox="1"/>
          <p:nvPr>
            <p:custDataLst>
              <p:tags r:id="rId98"/>
            </p:custDataLst>
          </p:nvPr>
        </p:nvSpPr>
        <p:spPr>
          <a:xfrm>
            <a:off x="4050181" y="4677900"/>
            <a:ext cx="1457325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8">
                <a:solidFill>
                  <a:schemeClr val="dk1"/>
                </a:solidFill>
                <a:latin typeface="Calibri" panose="020F0502020204030204" pitchFamily="34" charset="0"/>
              </a:rPr>
              <a:t>Software Development</a:t>
            </a:r>
          </a:p>
        </p:txBody>
      </p:sp>
      <p:sp>
        <p:nvSpPr>
          <p:cNvPr id="576" name="OTLSHAPE_T_463026eedd394f3897182f957bdf79d7_Shape"/>
          <p:cNvSpPr/>
          <p:nvPr>
            <p:custDataLst>
              <p:tags r:id="rId99"/>
            </p:custDataLst>
          </p:nvPr>
        </p:nvSpPr>
        <p:spPr>
          <a:xfrm>
            <a:off x="5595751" y="4902329"/>
            <a:ext cx="409575" cy="9525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77" name="OTLSHAPE_T_463026eedd394f3897182f957bdf79d7_StartDate"/>
          <p:cNvSpPr txBox="1"/>
          <p:nvPr>
            <p:custDataLst>
              <p:tags r:id="rId100"/>
            </p:custDataLst>
          </p:nvPr>
        </p:nvSpPr>
        <p:spPr>
          <a:xfrm>
            <a:off x="5279267" y="4892246"/>
            <a:ext cx="28575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3">
                <a:solidFill>
                  <a:schemeClr val="dk2"/>
                </a:solidFill>
                <a:latin typeface="Calibri" panose="020F0502020204030204" pitchFamily="34" charset="0"/>
              </a:rPr>
              <a:t>Mar 20</a:t>
            </a:r>
          </a:p>
        </p:txBody>
      </p:sp>
      <p:sp>
        <p:nvSpPr>
          <p:cNvPr id="578" name="OTLSHAPE_T_463026eedd394f3897182f957bdf79d7_EndDate"/>
          <p:cNvSpPr txBox="1"/>
          <p:nvPr>
            <p:custDataLst>
              <p:tags r:id="rId101"/>
            </p:custDataLst>
          </p:nvPr>
        </p:nvSpPr>
        <p:spPr>
          <a:xfrm>
            <a:off x="6042488" y="4892246"/>
            <a:ext cx="28575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3">
                <a:solidFill>
                  <a:schemeClr val="dk2"/>
                </a:solidFill>
                <a:latin typeface="Calibri" panose="020F0502020204030204" pitchFamily="34" charset="0"/>
              </a:rPr>
              <a:t>Mar 22</a:t>
            </a:r>
          </a:p>
        </p:txBody>
      </p:sp>
      <p:sp>
        <p:nvSpPr>
          <p:cNvPr id="579" name="OTLSHAPE_T_463026eedd394f3897182f957bdf79d7_Title"/>
          <p:cNvSpPr txBox="1"/>
          <p:nvPr>
            <p:custDataLst>
              <p:tags r:id="rId102"/>
            </p:custDataLst>
          </p:nvPr>
        </p:nvSpPr>
        <p:spPr>
          <a:xfrm>
            <a:off x="5595751" y="5008767"/>
            <a:ext cx="14859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8">
                <a:solidFill>
                  <a:schemeClr val="dk1"/>
                </a:solidFill>
                <a:latin typeface="Calibri" panose="020F0502020204030204" pitchFamily="34" charset="0"/>
              </a:rPr>
              <a:t>HW and SW Integration</a:t>
            </a:r>
          </a:p>
        </p:txBody>
      </p:sp>
      <p:sp>
        <p:nvSpPr>
          <p:cNvPr id="580" name="OTLSHAPE_T_5ec9110cd4724e3dbfd5b0555cef3b65_Shape"/>
          <p:cNvSpPr/>
          <p:nvPr>
            <p:custDataLst>
              <p:tags r:id="rId103"/>
            </p:custDataLst>
          </p:nvPr>
        </p:nvSpPr>
        <p:spPr>
          <a:xfrm>
            <a:off x="5868238" y="5222688"/>
            <a:ext cx="685800" cy="186023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81" name="OTLSHAPE_T_5ec9110cd4724e3dbfd5b0555cef3b65_StartDate"/>
          <p:cNvSpPr txBox="1"/>
          <p:nvPr>
            <p:custDataLst>
              <p:tags r:id="rId104"/>
            </p:custDataLst>
          </p:nvPr>
        </p:nvSpPr>
        <p:spPr>
          <a:xfrm>
            <a:off x="5551754" y="5257990"/>
            <a:ext cx="28575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3" dirty="0">
                <a:solidFill>
                  <a:schemeClr val="dk2"/>
                </a:solidFill>
                <a:latin typeface="Calibri" panose="020F0502020204030204" pitchFamily="34" charset="0"/>
              </a:rPr>
              <a:t>Mar 22</a:t>
            </a:r>
          </a:p>
        </p:txBody>
      </p:sp>
      <p:sp>
        <p:nvSpPr>
          <p:cNvPr id="582" name="OTLSHAPE_T_5ec9110cd4724e3dbfd5b0555cef3b65_EndDate"/>
          <p:cNvSpPr txBox="1"/>
          <p:nvPr>
            <p:custDataLst>
              <p:tags r:id="rId105"/>
            </p:custDataLst>
          </p:nvPr>
        </p:nvSpPr>
        <p:spPr>
          <a:xfrm>
            <a:off x="6587463" y="5257990"/>
            <a:ext cx="28575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3">
                <a:solidFill>
                  <a:schemeClr val="dk2"/>
                </a:solidFill>
                <a:latin typeface="Calibri" panose="020F0502020204030204" pitchFamily="34" charset="0"/>
              </a:rPr>
              <a:t>Mar 26</a:t>
            </a:r>
          </a:p>
        </p:txBody>
      </p:sp>
      <p:sp>
        <p:nvSpPr>
          <p:cNvPr id="583" name="OTLSHAPE_T_5ec9110cd4724e3dbfd5b0555cef3b65_Title"/>
          <p:cNvSpPr txBox="1"/>
          <p:nvPr>
            <p:custDataLst>
              <p:tags r:id="rId106"/>
            </p:custDataLst>
          </p:nvPr>
        </p:nvSpPr>
        <p:spPr>
          <a:xfrm>
            <a:off x="6095754" y="5223365"/>
            <a:ext cx="2286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26" dirty="0">
                <a:solidFill>
                  <a:schemeClr val="dk1"/>
                </a:solidFill>
                <a:latin typeface="Calibri" panose="020F0502020204030204" pitchFamily="34" charset="0"/>
              </a:rPr>
              <a:t>SAT</a:t>
            </a:r>
          </a:p>
        </p:txBody>
      </p:sp>
      <p:sp>
        <p:nvSpPr>
          <p:cNvPr id="584" name="OTLSHAPE_T_bd3844fc6ae0461cab97aada239d4b03_Shape"/>
          <p:cNvSpPr/>
          <p:nvPr>
            <p:custDataLst>
              <p:tags r:id="rId107"/>
            </p:custDataLst>
          </p:nvPr>
        </p:nvSpPr>
        <p:spPr>
          <a:xfrm>
            <a:off x="6413213" y="5437286"/>
            <a:ext cx="552450" cy="186023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85" name="OTLSHAPE_T_bd3844fc6ae0461cab97aada239d4b03_StartDate"/>
          <p:cNvSpPr txBox="1"/>
          <p:nvPr>
            <p:custDataLst>
              <p:tags r:id="rId108"/>
            </p:custDataLst>
          </p:nvPr>
        </p:nvSpPr>
        <p:spPr>
          <a:xfrm>
            <a:off x="6096729" y="5472589"/>
            <a:ext cx="28575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3">
                <a:solidFill>
                  <a:schemeClr val="dk2"/>
                </a:solidFill>
                <a:latin typeface="Calibri" panose="020F0502020204030204" pitchFamily="34" charset="0"/>
              </a:rPr>
              <a:t>Mar 26</a:t>
            </a:r>
          </a:p>
        </p:txBody>
      </p:sp>
      <p:sp>
        <p:nvSpPr>
          <p:cNvPr id="586" name="OTLSHAPE_T_bd3844fc6ae0461cab97aada239d4b03_EndDate"/>
          <p:cNvSpPr txBox="1"/>
          <p:nvPr>
            <p:custDataLst>
              <p:tags r:id="rId109"/>
            </p:custDataLst>
          </p:nvPr>
        </p:nvSpPr>
        <p:spPr>
          <a:xfrm>
            <a:off x="6996194" y="5472589"/>
            <a:ext cx="28575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3" dirty="0">
                <a:solidFill>
                  <a:schemeClr val="dk2"/>
                </a:solidFill>
                <a:latin typeface="Calibri" panose="020F0502020204030204" pitchFamily="34" charset="0"/>
              </a:rPr>
              <a:t>Mar 29</a:t>
            </a:r>
          </a:p>
        </p:txBody>
      </p:sp>
      <p:sp>
        <p:nvSpPr>
          <p:cNvPr id="587" name="OTLSHAPE_T_bd3844fc6ae0461cab97aada239d4b03_Title"/>
          <p:cNvSpPr txBox="1"/>
          <p:nvPr>
            <p:custDataLst>
              <p:tags r:id="rId110"/>
            </p:custDataLst>
          </p:nvPr>
        </p:nvSpPr>
        <p:spPr>
          <a:xfrm>
            <a:off x="6592626" y="5437964"/>
            <a:ext cx="1905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26">
                <a:solidFill>
                  <a:schemeClr val="dk1"/>
                </a:solidFill>
                <a:latin typeface="Calibri" panose="020F0502020204030204" pitchFamily="34" charset="0"/>
              </a:rPr>
              <a:t>FIT</a:t>
            </a:r>
          </a:p>
        </p:txBody>
      </p:sp>
      <p:sp>
        <p:nvSpPr>
          <p:cNvPr id="588" name="OTLSHAPE_T_0fea2b93720a4c32ab6915bdd00d4e61_Shape"/>
          <p:cNvSpPr/>
          <p:nvPr>
            <p:custDataLst>
              <p:tags r:id="rId111"/>
            </p:custDataLst>
          </p:nvPr>
        </p:nvSpPr>
        <p:spPr>
          <a:xfrm>
            <a:off x="6413213" y="5675141"/>
            <a:ext cx="1504950" cy="186023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89" name="OTLSHAPE_T_0fea2b93720a4c32ab6915bdd00d4e61_StartDate"/>
          <p:cNvSpPr txBox="1"/>
          <p:nvPr>
            <p:custDataLst>
              <p:tags r:id="rId112"/>
            </p:custDataLst>
          </p:nvPr>
        </p:nvSpPr>
        <p:spPr>
          <a:xfrm>
            <a:off x="6193313" y="5652736"/>
            <a:ext cx="190500" cy="2308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dirty="0">
                <a:solidFill>
                  <a:schemeClr val="dk2"/>
                </a:solidFill>
                <a:latin typeface="Calibri" panose="020F0502020204030204" pitchFamily="34" charset="0"/>
              </a:rPr>
              <a:t>Mar 26</a:t>
            </a:r>
          </a:p>
        </p:txBody>
      </p:sp>
      <p:sp>
        <p:nvSpPr>
          <p:cNvPr id="590" name="OTLSHAPE_T_0fea2b93720a4c32ab6915bdd00d4e61_EndDate"/>
          <p:cNvSpPr txBox="1"/>
          <p:nvPr>
            <p:custDataLst>
              <p:tags r:id="rId113"/>
            </p:custDataLst>
          </p:nvPr>
        </p:nvSpPr>
        <p:spPr>
          <a:xfrm>
            <a:off x="7949900" y="5710444"/>
            <a:ext cx="20955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50" spc="-5">
                <a:solidFill>
                  <a:schemeClr val="dk2"/>
                </a:solidFill>
                <a:latin typeface="Calibri" panose="020F0502020204030204" pitchFamily="34" charset="0"/>
              </a:rPr>
              <a:t>Apr 5</a:t>
            </a:r>
          </a:p>
        </p:txBody>
      </p:sp>
      <p:sp>
        <p:nvSpPr>
          <p:cNvPr id="591" name="OTLSHAPE_T_0fea2b93720a4c32ab6915bdd00d4e61_Title"/>
          <p:cNvSpPr txBox="1"/>
          <p:nvPr>
            <p:custDataLst>
              <p:tags r:id="rId114"/>
            </p:custDataLst>
          </p:nvPr>
        </p:nvSpPr>
        <p:spPr>
          <a:xfrm>
            <a:off x="6842340" y="5675819"/>
            <a:ext cx="6477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12">
                <a:solidFill>
                  <a:schemeClr val="dk1"/>
                </a:solidFill>
                <a:latin typeface="Calibri" panose="020F0502020204030204" pitchFamily="34" charset="0"/>
              </a:rPr>
              <a:t>Validation</a:t>
            </a:r>
          </a:p>
        </p:txBody>
      </p:sp>
      <p:sp>
        <p:nvSpPr>
          <p:cNvPr id="592" name="OTLSHAPE_T_679dafa5a52e41b3b923f1e51c149d2a_Shape"/>
          <p:cNvSpPr/>
          <p:nvPr>
            <p:custDataLst>
              <p:tags r:id="rId115"/>
            </p:custDataLst>
          </p:nvPr>
        </p:nvSpPr>
        <p:spPr>
          <a:xfrm>
            <a:off x="7752898" y="5917694"/>
            <a:ext cx="296085" cy="131667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94" name="OTLSHAPE_T_679dafa5a52e41b3b923f1e51c149d2a_EndDate"/>
          <p:cNvSpPr txBox="1"/>
          <p:nvPr>
            <p:custDataLst>
              <p:tags r:id="rId116"/>
            </p:custDataLst>
          </p:nvPr>
        </p:nvSpPr>
        <p:spPr>
          <a:xfrm>
            <a:off x="8086145" y="5913383"/>
            <a:ext cx="190500" cy="10387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675" dirty="0">
                <a:solidFill>
                  <a:schemeClr val="dk2"/>
                </a:solidFill>
                <a:latin typeface="Calibri" panose="020F0502020204030204" pitchFamily="34" charset="0"/>
              </a:rPr>
              <a:t>Apr 6</a:t>
            </a:r>
          </a:p>
        </p:txBody>
      </p:sp>
      <p:sp>
        <p:nvSpPr>
          <p:cNvPr id="595" name="OTLSHAPE_T_679dafa5a52e41b3b923f1e51c149d2a_Title"/>
          <p:cNvSpPr txBox="1"/>
          <p:nvPr>
            <p:custDataLst>
              <p:tags r:id="rId117"/>
            </p:custDataLst>
          </p:nvPr>
        </p:nvSpPr>
        <p:spPr>
          <a:xfrm>
            <a:off x="7639408" y="6018322"/>
            <a:ext cx="619125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15" dirty="0">
                <a:solidFill>
                  <a:schemeClr val="dk1"/>
                </a:solidFill>
                <a:latin typeface="Calibri" panose="020F0502020204030204" pitchFamily="34" charset="0"/>
              </a:rPr>
              <a:t>Handover</a:t>
            </a:r>
          </a:p>
        </p:txBody>
      </p:sp>
      <p:sp>
        <p:nvSpPr>
          <p:cNvPr id="596" name="OTLSHAPE_TB_00000000000000000000000000000000_LeftEndCaps"/>
          <p:cNvSpPr txBox="1"/>
          <p:nvPr>
            <p:custDataLst>
              <p:tags r:id="rId118"/>
            </p:custDataLst>
          </p:nvPr>
        </p:nvSpPr>
        <p:spPr>
          <a:xfrm>
            <a:off x="142150" y="2101230"/>
            <a:ext cx="329577" cy="20154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300" b="1" spc="-24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2018</a:t>
            </a:r>
            <a:endParaRPr lang="en-GB" sz="1300" b="1" spc="-24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97" name="TextBox 596"/>
          <p:cNvSpPr txBox="1"/>
          <p:nvPr/>
        </p:nvSpPr>
        <p:spPr>
          <a:xfrm>
            <a:off x="86690" y="5167309"/>
            <a:ext cx="4025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Tx/>
              <a:buChar char="-"/>
            </a:pPr>
            <a:r>
              <a:rPr lang="en-GB" sz="2000" b="1" dirty="0">
                <a:solidFill>
                  <a:srgbClr val="00B050"/>
                </a:solidFill>
              </a:rPr>
              <a:t>Processkontroll</a:t>
            </a:r>
          </a:p>
          <a:p>
            <a:pPr marL="214313" indent="-214313">
              <a:buFontTx/>
              <a:buChar char="-"/>
            </a:pPr>
            <a:r>
              <a:rPr lang="en-GB" sz="2000" b="1" dirty="0">
                <a:solidFill>
                  <a:srgbClr val="00B0F0"/>
                </a:solidFill>
              </a:rPr>
              <a:t>ICS</a:t>
            </a:r>
          </a:p>
        </p:txBody>
      </p:sp>
      <p:sp>
        <p:nvSpPr>
          <p:cNvPr id="125" name="Title 1"/>
          <p:cNvSpPr>
            <a:spLocks noGrp="1"/>
          </p:cNvSpPr>
          <p:nvPr>
            <p:ph type="title"/>
          </p:nvPr>
        </p:nvSpPr>
        <p:spPr>
          <a:xfrm>
            <a:off x="436758" y="-183540"/>
            <a:ext cx="7464182" cy="1143000"/>
          </a:xfrm>
        </p:spPr>
        <p:txBody>
          <a:bodyPr>
            <a:normAutofit/>
          </a:bodyPr>
          <a:lstStyle/>
          <a:p>
            <a:r>
              <a:rPr lang="en-US" sz="2400" b="1" noProof="0" dirty="0" smtClean="0"/>
              <a:t>PSS0 Installation and Commissioning Plan</a:t>
            </a:r>
            <a:endParaRPr lang="en-GB" sz="2400" b="1" noProof="0" dirty="0"/>
          </a:p>
        </p:txBody>
      </p:sp>
      <p:sp>
        <p:nvSpPr>
          <p:cNvPr id="12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47864" y="6428316"/>
            <a:ext cx="2895600" cy="365125"/>
          </a:xfrm>
        </p:spPr>
        <p:txBody>
          <a:bodyPr/>
          <a:lstStyle/>
          <a:p>
            <a:r>
              <a:rPr lang="sv-SE" dirty="0"/>
              <a:t>PSS0 Installation and Commissioning Plan</a:t>
            </a:r>
          </a:p>
        </p:txBody>
      </p:sp>
      <p:sp>
        <p:nvSpPr>
          <p:cNvPr id="127" name="Date Placeholder 4"/>
          <p:cNvSpPr>
            <a:spLocks noGrp="1"/>
          </p:cNvSpPr>
          <p:nvPr>
            <p:ph type="dt" sz="half" idx="10"/>
          </p:nvPr>
        </p:nvSpPr>
        <p:spPr>
          <a:xfrm>
            <a:off x="1005880" y="6428316"/>
            <a:ext cx="21336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1A75EF-285A-49D0-9094-D487831C2825}" type="datetime4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 February 2018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451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" grpId="0"/>
      <p:bldP spid="517" grpId="0" animBg="1"/>
      <p:bldP spid="518" grpId="0"/>
      <p:bldP spid="520" grpId="0"/>
      <p:bldP spid="522" grpId="0"/>
      <p:bldP spid="524" grpId="0"/>
      <p:bldP spid="526" grpId="0"/>
      <p:bldP spid="528" grpId="0"/>
      <p:bldP spid="530" grpId="0"/>
      <p:bldP spid="532" grpId="0"/>
      <p:bldP spid="533" grpId="0"/>
      <p:bldP spid="534" grpId="0"/>
      <p:bldP spid="535" grpId="0" animBg="1"/>
      <p:bldP spid="536" grpId="0"/>
      <p:bldP spid="537" grpId="0"/>
      <p:bldP spid="538" grpId="0" animBg="1"/>
      <p:bldP spid="539" grpId="0"/>
      <p:bldP spid="540" grpId="0"/>
      <p:bldP spid="541" grpId="0" animBg="1"/>
      <p:bldP spid="542" grpId="0"/>
      <p:bldP spid="543" grpId="0"/>
      <p:bldP spid="544" grpId="0" animBg="1"/>
      <p:bldP spid="545" grpId="0"/>
      <p:bldP spid="546" grpId="0"/>
      <p:bldP spid="547" grpId="0" animBg="1"/>
      <p:bldP spid="548" grpId="0" animBg="1"/>
      <p:bldP spid="549" grpId="0"/>
      <p:bldP spid="550" grpId="0"/>
      <p:bldP spid="551" grpId="0"/>
      <p:bldP spid="552" grpId="0" animBg="1"/>
      <p:bldP spid="553" grpId="0"/>
      <p:bldP spid="554" grpId="0"/>
      <p:bldP spid="555" grpId="0"/>
      <p:bldP spid="556" grpId="0" animBg="1"/>
      <p:bldP spid="557" grpId="0"/>
      <p:bldP spid="558" grpId="0"/>
      <p:bldP spid="559" grpId="0"/>
      <p:bldP spid="560" grpId="0" animBg="1"/>
      <p:bldP spid="561" grpId="0"/>
      <p:bldP spid="562" grpId="0"/>
      <p:bldP spid="563" grpId="0"/>
      <p:bldP spid="564" grpId="0" animBg="1"/>
      <p:bldP spid="565" grpId="0"/>
      <p:bldP spid="566" grpId="0"/>
      <p:bldP spid="567" grpId="0"/>
      <p:bldP spid="568" grpId="0" animBg="1"/>
      <p:bldP spid="569" grpId="0"/>
      <p:bldP spid="570" grpId="0"/>
      <p:bldP spid="571" grpId="0"/>
      <p:bldP spid="572" grpId="0" animBg="1"/>
      <p:bldP spid="573" grpId="0"/>
      <p:bldP spid="574" grpId="0"/>
      <p:bldP spid="575" grpId="0"/>
      <p:bldP spid="576" grpId="0" animBg="1"/>
      <p:bldP spid="577" grpId="0"/>
      <p:bldP spid="578" grpId="0"/>
      <p:bldP spid="579" grpId="0"/>
      <p:bldP spid="580" grpId="0" animBg="1"/>
      <p:bldP spid="581" grpId="0"/>
      <p:bldP spid="582" grpId="0"/>
      <p:bldP spid="583" grpId="0"/>
      <p:bldP spid="584" grpId="0" animBg="1"/>
      <p:bldP spid="585" grpId="0"/>
      <p:bldP spid="586" grpId="0"/>
      <p:bldP spid="587" grpId="0"/>
      <p:bldP spid="588" grpId="0" animBg="1"/>
      <p:bldP spid="589" grpId="0"/>
      <p:bldP spid="590" grpId="0"/>
      <p:bldP spid="591" grpId="0"/>
      <p:bldP spid="592" grpId="0" animBg="1"/>
      <p:bldP spid="594" grpId="0"/>
      <p:bldP spid="595" grpId="0"/>
      <p:bldP spid="5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4</a:t>
            </a:fld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09328" y="620688"/>
            <a:ext cx="6768752" cy="1012974"/>
          </a:xfrm>
          <a:prstGeom prst="rect">
            <a:avLst/>
          </a:prstGeom>
        </p:spPr>
        <p:txBody>
          <a:bodyPr lIns="91372" tIns="45686" rIns="91372" bIns="45686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6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3741"/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cs typeface="Courier New" panose="02070309020205020404" pitchFamily="49" charset="0"/>
              </a:rPr>
              <a:t>Thank you for your </a:t>
            </a: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ourier New" panose="02070309020205020404" pitchFamily="49" charset="0"/>
              </a:rPr>
              <a:t>attention, </a:t>
            </a:r>
          </a:p>
          <a:p>
            <a:pPr algn="ctr" defTabSz="913741"/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ourier New" panose="02070309020205020404" pitchFamily="49" charset="0"/>
              </a:rPr>
              <a:t>any questions?</a:t>
            </a:r>
            <a:endParaRPr lang="fr-FR" sz="3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  <a:ea typeface="Calibri"/>
              <a:cs typeface="Courier New" panose="020703090202050204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3" y="2204864"/>
            <a:ext cx="3531841" cy="3531841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03CE-55BA-4114-9BFD-93884207A87A}" type="datetime4">
              <a:rPr lang="en-GB" smtClean="0"/>
              <a:t>07 February 2018</a:t>
            </a:fld>
            <a:endParaRPr lang="sv-SE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47864" y="6428316"/>
            <a:ext cx="2895600" cy="365125"/>
          </a:xfrm>
        </p:spPr>
        <p:txBody>
          <a:bodyPr/>
          <a:lstStyle/>
          <a:p>
            <a:r>
              <a:rPr lang="sv-SE" dirty="0"/>
              <a:t>PSS0 Installation and Commissioning Plan</a:t>
            </a:r>
          </a:p>
        </p:txBody>
      </p:sp>
    </p:spTree>
    <p:extLst>
      <p:ext uri="{BB962C8B-B14F-4D97-AF65-F5344CB8AC3E}">
        <p14:creationId xmlns:p14="http://schemas.microsoft.com/office/powerpoint/2010/main" val="119840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27788"/>
            <a:ext cx="2133600" cy="365125"/>
          </a:xfrm>
        </p:spPr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090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S Core Powerpoint" id="{F02C5803-D437-4A4B-B279-84472F47EB33}" vid="{77746F4A-52A9-724A-84EC-D1436FAAE3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</Template>
  <TotalTime>5577</TotalTime>
  <Words>159</Words>
  <Application>Microsoft Office PowerPoint</Application>
  <PresentationFormat>On-screen Show (4:3)</PresentationFormat>
  <Paragraphs>86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Courier New</vt:lpstr>
      <vt:lpstr>ESS Core Powerpoint</vt:lpstr>
      <vt:lpstr>CDR - PSS0  Installation and Commissioning Plan</vt:lpstr>
      <vt:lpstr>Introduction:</vt:lpstr>
      <vt:lpstr>PSS0 Installation and Commissioning Plan</vt:lpstr>
      <vt:lpstr>PowerPoint Presentation</vt:lpstr>
      <vt:lpstr>PowerPoint Presentation</vt:lpstr>
    </vt:vector>
  </TitlesOfParts>
  <Company>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Personnel Safety systems</dc:title>
  <dc:creator>Morteza Mansouri</dc:creator>
  <cp:lastModifiedBy>Alberto Toral Diez</cp:lastModifiedBy>
  <cp:revision>215</cp:revision>
  <dcterms:created xsi:type="dcterms:W3CDTF">2016-09-20T13:32:11Z</dcterms:created>
  <dcterms:modified xsi:type="dcterms:W3CDTF">2018-02-07T20:46:32Z</dcterms:modified>
</cp:coreProperties>
</file>