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4.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5.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6.xml" ContentType="application/vnd.openxmlformats-officedocument.theme+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7.xml" ContentType="application/vnd.openxmlformats-officedocument.theme+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2" r:id="rId1"/>
    <p:sldMasterId id="2147483805" r:id="rId2"/>
    <p:sldMasterId id="2147484157" r:id="rId3"/>
    <p:sldMasterId id="2147484173" r:id="rId4"/>
    <p:sldMasterId id="2147484289" r:id="rId5"/>
    <p:sldMasterId id="2147484340" r:id="rId6"/>
    <p:sldMasterId id="2147484359" r:id="rId7"/>
    <p:sldMasterId id="2147484371" r:id="rId8"/>
  </p:sldMasterIdLst>
  <p:notesMasterIdLst>
    <p:notesMasterId r:id="rId34"/>
  </p:notesMasterIdLst>
  <p:handoutMasterIdLst>
    <p:handoutMasterId r:id="rId35"/>
  </p:handoutMasterIdLst>
  <p:sldIdLst>
    <p:sldId id="605" r:id="rId9"/>
    <p:sldId id="861" r:id="rId10"/>
    <p:sldId id="901" r:id="rId11"/>
    <p:sldId id="862" r:id="rId12"/>
    <p:sldId id="893" r:id="rId13"/>
    <p:sldId id="894" r:id="rId14"/>
    <p:sldId id="891" r:id="rId15"/>
    <p:sldId id="851" r:id="rId16"/>
    <p:sldId id="895" r:id="rId17"/>
    <p:sldId id="771" r:id="rId18"/>
    <p:sldId id="899" r:id="rId19"/>
    <p:sldId id="896" r:id="rId20"/>
    <p:sldId id="897" r:id="rId21"/>
    <p:sldId id="902" r:id="rId22"/>
    <p:sldId id="903" r:id="rId23"/>
    <p:sldId id="904" r:id="rId24"/>
    <p:sldId id="906" r:id="rId25"/>
    <p:sldId id="907" r:id="rId26"/>
    <p:sldId id="908" r:id="rId27"/>
    <p:sldId id="909" r:id="rId28"/>
    <p:sldId id="910" r:id="rId29"/>
    <p:sldId id="820" r:id="rId30"/>
    <p:sldId id="913" r:id="rId31"/>
    <p:sldId id="911" r:id="rId32"/>
    <p:sldId id="912" r:id="rId33"/>
  </p:sldIdLst>
  <p:sldSz cx="9906000" cy="6858000" type="A4"/>
  <p:notesSz cx="9144000" cy="6858000"/>
  <p:defaultTextStyle>
    <a:defPPr>
      <a:defRPr lang="sv-SE"/>
    </a:defPPr>
    <a:lvl1pPr marL="0" algn="l" defTabSz="455184" rtl="0" eaLnBrk="1" latinLnBrk="0" hangingPunct="1">
      <a:defRPr sz="1800" kern="1200">
        <a:solidFill>
          <a:schemeClr val="tx1"/>
        </a:solidFill>
        <a:latin typeface="+mn-lt"/>
        <a:ea typeface="+mn-ea"/>
        <a:cs typeface="+mn-cs"/>
      </a:defRPr>
    </a:lvl1pPr>
    <a:lvl2pPr marL="455184" algn="l" defTabSz="455184" rtl="0" eaLnBrk="1" latinLnBrk="0" hangingPunct="1">
      <a:defRPr sz="1800" kern="1200">
        <a:solidFill>
          <a:schemeClr val="tx1"/>
        </a:solidFill>
        <a:latin typeface="+mn-lt"/>
        <a:ea typeface="+mn-ea"/>
        <a:cs typeface="+mn-cs"/>
      </a:defRPr>
    </a:lvl2pPr>
    <a:lvl3pPr marL="910369" algn="l" defTabSz="455184" rtl="0" eaLnBrk="1" latinLnBrk="0" hangingPunct="1">
      <a:defRPr sz="1800" kern="1200">
        <a:solidFill>
          <a:schemeClr val="tx1"/>
        </a:solidFill>
        <a:latin typeface="+mn-lt"/>
        <a:ea typeface="+mn-ea"/>
        <a:cs typeface="+mn-cs"/>
      </a:defRPr>
    </a:lvl3pPr>
    <a:lvl4pPr marL="1365558" algn="l" defTabSz="455184" rtl="0" eaLnBrk="1" latinLnBrk="0" hangingPunct="1">
      <a:defRPr sz="1800" kern="1200">
        <a:solidFill>
          <a:schemeClr val="tx1"/>
        </a:solidFill>
        <a:latin typeface="+mn-lt"/>
        <a:ea typeface="+mn-ea"/>
        <a:cs typeface="+mn-cs"/>
      </a:defRPr>
    </a:lvl4pPr>
    <a:lvl5pPr marL="1820746" algn="l" defTabSz="455184" rtl="0" eaLnBrk="1" latinLnBrk="0" hangingPunct="1">
      <a:defRPr sz="1800" kern="1200">
        <a:solidFill>
          <a:schemeClr val="tx1"/>
        </a:solidFill>
        <a:latin typeface="+mn-lt"/>
        <a:ea typeface="+mn-ea"/>
        <a:cs typeface="+mn-cs"/>
      </a:defRPr>
    </a:lvl5pPr>
    <a:lvl6pPr marL="2275942" algn="l" defTabSz="455184" rtl="0" eaLnBrk="1" latinLnBrk="0" hangingPunct="1">
      <a:defRPr sz="1800" kern="1200">
        <a:solidFill>
          <a:schemeClr val="tx1"/>
        </a:solidFill>
        <a:latin typeface="+mn-lt"/>
        <a:ea typeface="+mn-ea"/>
        <a:cs typeface="+mn-cs"/>
      </a:defRPr>
    </a:lvl6pPr>
    <a:lvl7pPr marL="2731128" algn="l" defTabSz="455184" rtl="0" eaLnBrk="1" latinLnBrk="0" hangingPunct="1">
      <a:defRPr sz="1800" kern="1200">
        <a:solidFill>
          <a:schemeClr val="tx1"/>
        </a:solidFill>
        <a:latin typeface="+mn-lt"/>
        <a:ea typeface="+mn-ea"/>
        <a:cs typeface="+mn-cs"/>
      </a:defRPr>
    </a:lvl7pPr>
    <a:lvl8pPr marL="3186321" algn="l" defTabSz="455184" rtl="0" eaLnBrk="1" latinLnBrk="0" hangingPunct="1">
      <a:defRPr sz="1800" kern="1200">
        <a:solidFill>
          <a:schemeClr val="tx1"/>
        </a:solidFill>
        <a:latin typeface="+mn-lt"/>
        <a:ea typeface="+mn-ea"/>
        <a:cs typeface="+mn-cs"/>
      </a:defRPr>
    </a:lvl8pPr>
    <a:lvl9pPr marL="3641510" algn="l" defTabSz="455184"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702" userDrawn="1">
          <p15:clr>
            <a:srgbClr val="A4A3A4"/>
          </p15:clr>
        </p15:guide>
        <p15:guide id="2" orient="horz" pos="232" userDrawn="1">
          <p15:clr>
            <a:srgbClr val="A4A3A4"/>
          </p15:clr>
        </p15:guide>
        <p15:guide id="3" pos="1147" userDrawn="1">
          <p15:clr>
            <a:srgbClr val="A4A3A4"/>
          </p15:clr>
        </p15:guide>
        <p15:guide id="4" orient="horz" pos="3703">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394CA"/>
    <a:srgbClr val="FF9999"/>
    <a:srgbClr val="0DABF1"/>
    <a:srgbClr val="FFFFFF"/>
    <a:srgbClr val="1E9FD4"/>
    <a:srgbClr val="093667"/>
    <a:srgbClr val="0560B3"/>
    <a:srgbClr val="025663"/>
    <a:srgbClr val="0199A1"/>
    <a:srgbClr val="409FD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8293" autoAdjust="0"/>
    <p:restoredTop sz="99814" autoAdjust="0"/>
  </p:normalViewPr>
  <p:slideViewPr>
    <p:cSldViewPr snapToGrid="0" snapToObjects="1">
      <p:cViewPr varScale="1">
        <p:scale>
          <a:sx n="126" d="100"/>
          <a:sy n="126" d="100"/>
        </p:scale>
        <p:origin x="72" y="72"/>
      </p:cViewPr>
      <p:guideLst>
        <p:guide orient="horz" pos="3702"/>
        <p:guide orient="horz" pos="232"/>
        <p:guide pos="1147"/>
        <p:guide orient="horz" pos="3703"/>
      </p:guideLst>
    </p:cSldViewPr>
  </p:slideViewPr>
  <p:outlineViewPr>
    <p:cViewPr>
      <p:scale>
        <a:sx n="33" d="100"/>
        <a:sy n="33" d="100"/>
      </p:scale>
      <p:origin x="0" y="5104"/>
    </p:cViewPr>
  </p:outlineViewPr>
  <p:notesTextViewPr>
    <p:cViewPr>
      <p:scale>
        <a:sx n="100" d="100"/>
        <a:sy n="100" d="100"/>
      </p:scale>
      <p:origin x="0" y="0"/>
    </p:cViewPr>
  </p:notesTextViewPr>
  <p:sorterViewPr>
    <p:cViewPr varScale="1">
      <p:scale>
        <a:sx n="100" d="100"/>
        <a:sy n="100" d="100"/>
      </p:scale>
      <p:origin x="0" y="476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tableStyles" Target="tableStyles.xml"/><Relationship Id="rId21" Type="http://schemas.openxmlformats.org/officeDocument/2006/relationships/slide" Target="slides/slide13.xml"/><Relationship Id="rId34" Type="http://schemas.openxmlformats.org/officeDocument/2006/relationships/notesMaster" Target="notesMasters/notesMaster1.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presProps" Target="presProp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handoutMaster" Target="handoutMasters/handoutMaster1.xml"/><Relationship Id="rId8" Type="http://schemas.openxmlformats.org/officeDocument/2006/relationships/slideMaster" Target="slideMasters/slideMaster8.xml"/><Relationship Id="rId3"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fld id="{E5A3AE58-0CB7-2B49-BC2B-99543F812727}" type="datetimeFigureOut">
              <a:rPr lang="sv-SE" smtClean="0"/>
              <a:t>2018-02-07</a:t>
            </a:fld>
            <a:endParaRPr lang="sv-SE"/>
          </a:p>
        </p:txBody>
      </p:sp>
      <p:sp>
        <p:nvSpPr>
          <p:cNvPr id="4" name="Platshållare för sidfot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fld id="{1600A657-9475-004C-BDED-BB6C61EC9492}" type="slidenum">
              <a:rPr lang="sv-SE" smtClean="0"/>
              <a:t>‹#›</a:t>
            </a:fld>
            <a:endParaRPr lang="sv-SE"/>
          </a:p>
        </p:txBody>
      </p:sp>
    </p:spTree>
    <p:extLst>
      <p:ext uri="{BB962C8B-B14F-4D97-AF65-F5344CB8AC3E}">
        <p14:creationId xmlns:p14="http://schemas.microsoft.com/office/powerpoint/2010/main" val="405641045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5179484" y="0"/>
            <a:ext cx="3962400" cy="342900"/>
          </a:xfrm>
          <a:prstGeom prst="rect">
            <a:avLst/>
          </a:prstGeom>
        </p:spPr>
        <p:txBody>
          <a:bodyPr vert="horz" lIns="91440" tIns="45720" rIns="91440" bIns="45720" rtlCol="0"/>
          <a:lstStyle>
            <a:lvl1pPr algn="r">
              <a:defRPr sz="1200"/>
            </a:lvl1pPr>
          </a:lstStyle>
          <a:p>
            <a:fld id="{74441830-0E87-9D46-A15F-C0C0B780FA23}" type="datetimeFigureOut">
              <a:rPr lang="sv-SE" smtClean="0"/>
              <a:t>2018-02-07</a:t>
            </a:fld>
            <a:endParaRPr lang="sv-SE"/>
          </a:p>
        </p:txBody>
      </p:sp>
      <p:sp>
        <p:nvSpPr>
          <p:cNvPr id="4" name="Platshållare för bildobjekt 3"/>
          <p:cNvSpPr>
            <a:spLocks noGrp="1" noRot="1" noChangeAspect="1"/>
          </p:cNvSpPr>
          <p:nvPr>
            <p:ph type="sldImg" idx="2"/>
          </p:nvPr>
        </p:nvSpPr>
        <p:spPr>
          <a:xfrm>
            <a:off x="2714625" y="514350"/>
            <a:ext cx="3714750" cy="257175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6" name="Platshållare för sidfot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a:defRPr sz="1200"/>
            </a:lvl1pPr>
          </a:lstStyle>
          <a:p>
            <a:fld id="{9DE0035E-6164-C447-BCFF-46EC70F74028}" type="slidenum">
              <a:rPr lang="sv-SE" smtClean="0"/>
              <a:t>‹#›</a:t>
            </a:fld>
            <a:endParaRPr lang="sv-SE"/>
          </a:p>
        </p:txBody>
      </p:sp>
    </p:spTree>
    <p:extLst>
      <p:ext uri="{BB962C8B-B14F-4D97-AF65-F5344CB8AC3E}">
        <p14:creationId xmlns:p14="http://schemas.microsoft.com/office/powerpoint/2010/main" val="829421225"/>
      </p:ext>
    </p:extLst>
  </p:cSld>
  <p:clrMap bg1="lt1" tx1="dk1" bg2="lt2" tx2="dk2" accent1="accent1" accent2="accent2" accent3="accent3" accent4="accent4" accent5="accent5" accent6="accent6" hlink="hlink" folHlink="folHlink"/>
  <p:hf hdr="0" ftr="0" dt="0"/>
  <p:notesStyle>
    <a:lvl1pPr marL="0" algn="l" defTabSz="455184" rtl="0" eaLnBrk="1" latinLnBrk="0" hangingPunct="1">
      <a:defRPr sz="1200" kern="1200">
        <a:solidFill>
          <a:schemeClr val="tx1"/>
        </a:solidFill>
        <a:latin typeface="+mn-lt"/>
        <a:ea typeface="+mn-ea"/>
        <a:cs typeface="+mn-cs"/>
      </a:defRPr>
    </a:lvl1pPr>
    <a:lvl2pPr marL="455184" algn="l" defTabSz="455184" rtl="0" eaLnBrk="1" latinLnBrk="0" hangingPunct="1">
      <a:defRPr sz="1200" kern="1200">
        <a:solidFill>
          <a:schemeClr val="tx1"/>
        </a:solidFill>
        <a:latin typeface="+mn-lt"/>
        <a:ea typeface="+mn-ea"/>
        <a:cs typeface="+mn-cs"/>
      </a:defRPr>
    </a:lvl2pPr>
    <a:lvl3pPr marL="910369" algn="l" defTabSz="455184" rtl="0" eaLnBrk="1" latinLnBrk="0" hangingPunct="1">
      <a:defRPr sz="1200" kern="1200">
        <a:solidFill>
          <a:schemeClr val="tx1"/>
        </a:solidFill>
        <a:latin typeface="+mn-lt"/>
        <a:ea typeface="+mn-ea"/>
        <a:cs typeface="+mn-cs"/>
      </a:defRPr>
    </a:lvl3pPr>
    <a:lvl4pPr marL="1365558" algn="l" defTabSz="455184" rtl="0" eaLnBrk="1" latinLnBrk="0" hangingPunct="1">
      <a:defRPr sz="1200" kern="1200">
        <a:solidFill>
          <a:schemeClr val="tx1"/>
        </a:solidFill>
        <a:latin typeface="+mn-lt"/>
        <a:ea typeface="+mn-ea"/>
        <a:cs typeface="+mn-cs"/>
      </a:defRPr>
    </a:lvl4pPr>
    <a:lvl5pPr marL="1820746" algn="l" defTabSz="455184" rtl="0" eaLnBrk="1" latinLnBrk="0" hangingPunct="1">
      <a:defRPr sz="1200" kern="1200">
        <a:solidFill>
          <a:schemeClr val="tx1"/>
        </a:solidFill>
        <a:latin typeface="+mn-lt"/>
        <a:ea typeface="+mn-ea"/>
        <a:cs typeface="+mn-cs"/>
      </a:defRPr>
    </a:lvl5pPr>
    <a:lvl6pPr marL="2275942" algn="l" defTabSz="455184" rtl="0" eaLnBrk="1" latinLnBrk="0" hangingPunct="1">
      <a:defRPr sz="1200" kern="1200">
        <a:solidFill>
          <a:schemeClr val="tx1"/>
        </a:solidFill>
        <a:latin typeface="+mn-lt"/>
        <a:ea typeface="+mn-ea"/>
        <a:cs typeface="+mn-cs"/>
      </a:defRPr>
    </a:lvl6pPr>
    <a:lvl7pPr marL="2731128" algn="l" defTabSz="455184" rtl="0" eaLnBrk="1" latinLnBrk="0" hangingPunct="1">
      <a:defRPr sz="1200" kern="1200">
        <a:solidFill>
          <a:schemeClr val="tx1"/>
        </a:solidFill>
        <a:latin typeface="+mn-lt"/>
        <a:ea typeface="+mn-ea"/>
        <a:cs typeface="+mn-cs"/>
      </a:defRPr>
    </a:lvl7pPr>
    <a:lvl8pPr marL="3186321" algn="l" defTabSz="455184" rtl="0" eaLnBrk="1" latinLnBrk="0" hangingPunct="1">
      <a:defRPr sz="1200" kern="1200">
        <a:solidFill>
          <a:schemeClr val="tx1"/>
        </a:solidFill>
        <a:latin typeface="+mn-lt"/>
        <a:ea typeface="+mn-ea"/>
        <a:cs typeface="+mn-cs"/>
      </a:defRPr>
    </a:lvl8pPr>
    <a:lvl9pPr marL="3641510" algn="l" defTabSz="455184"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2500" y="685800"/>
            <a:ext cx="4953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pPr defTabSz="455736" hangingPunct="0"/>
            <a:fld id="{6674214E-0430-204E-A28F-44CBF734CBB5}" type="slidenum">
              <a:rPr lang="en-US" kern="0">
                <a:solidFill>
                  <a:prstClr val="black"/>
                </a:solidFill>
                <a:ea typeface="Calibri"/>
                <a:cs typeface="Calibri"/>
                <a:sym typeface="Calibri"/>
              </a:rPr>
              <a:pPr defTabSz="455736" hangingPunct="0"/>
              <a:t>2</a:t>
            </a:fld>
            <a:endParaRPr lang="en-US" kern="0">
              <a:solidFill>
                <a:prstClr val="black"/>
              </a:solidFill>
              <a:ea typeface="Calibri"/>
              <a:cs typeface="Calibri"/>
              <a:sym typeface="Calibri"/>
            </a:endParaRPr>
          </a:p>
        </p:txBody>
      </p:sp>
    </p:spTree>
    <p:extLst>
      <p:ext uri="{BB962C8B-B14F-4D97-AF65-F5344CB8AC3E}">
        <p14:creationId xmlns:p14="http://schemas.microsoft.com/office/powerpoint/2010/main" val="4560541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2500" y="685800"/>
            <a:ext cx="4953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pPr defTabSz="455736" hangingPunct="0"/>
            <a:fld id="{6674214E-0430-204E-A28F-44CBF734CBB5}" type="slidenum">
              <a:rPr lang="en-US" kern="0">
                <a:solidFill>
                  <a:prstClr val="black"/>
                </a:solidFill>
                <a:ea typeface="Calibri"/>
                <a:cs typeface="Calibri"/>
                <a:sym typeface="Calibri"/>
              </a:rPr>
              <a:pPr defTabSz="455736" hangingPunct="0"/>
              <a:t>3</a:t>
            </a:fld>
            <a:endParaRPr lang="en-US" kern="0">
              <a:solidFill>
                <a:prstClr val="black"/>
              </a:solidFill>
              <a:ea typeface="Calibri"/>
              <a:cs typeface="Calibri"/>
              <a:sym typeface="Calibri"/>
            </a:endParaRPr>
          </a:p>
        </p:txBody>
      </p:sp>
    </p:spTree>
    <p:extLst>
      <p:ext uri="{BB962C8B-B14F-4D97-AF65-F5344CB8AC3E}">
        <p14:creationId xmlns:p14="http://schemas.microsoft.com/office/powerpoint/2010/main" val="5674774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2500" y="685800"/>
            <a:ext cx="4953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pPr defTabSz="455736" hangingPunct="0"/>
            <a:fld id="{6674214E-0430-204E-A28F-44CBF734CBB5}" type="slidenum">
              <a:rPr lang="en-US" kern="0">
                <a:solidFill>
                  <a:prstClr val="black"/>
                </a:solidFill>
                <a:ea typeface="Calibri"/>
                <a:cs typeface="Calibri"/>
                <a:sym typeface="Calibri"/>
              </a:rPr>
              <a:pPr defTabSz="455736" hangingPunct="0"/>
              <a:t>4</a:t>
            </a:fld>
            <a:endParaRPr lang="en-US" kern="0">
              <a:solidFill>
                <a:prstClr val="black"/>
              </a:solidFill>
              <a:ea typeface="Calibri"/>
              <a:cs typeface="Calibri"/>
              <a:sym typeface="Calibri"/>
            </a:endParaRPr>
          </a:p>
        </p:txBody>
      </p:sp>
    </p:spTree>
    <p:extLst>
      <p:ext uri="{BB962C8B-B14F-4D97-AF65-F5344CB8AC3E}">
        <p14:creationId xmlns:p14="http://schemas.microsoft.com/office/powerpoint/2010/main" val="5070848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2500" y="685800"/>
            <a:ext cx="4953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pPr defTabSz="455736" hangingPunct="0"/>
            <a:fld id="{6674214E-0430-204E-A28F-44CBF734CBB5}" type="slidenum">
              <a:rPr lang="en-US" kern="0">
                <a:solidFill>
                  <a:prstClr val="black"/>
                </a:solidFill>
                <a:ea typeface="Calibri"/>
                <a:cs typeface="Calibri"/>
                <a:sym typeface="Calibri"/>
              </a:rPr>
              <a:pPr defTabSz="455736" hangingPunct="0"/>
              <a:t>5</a:t>
            </a:fld>
            <a:endParaRPr lang="en-US" kern="0">
              <a:solidFill>
                <a:prstClr val="black"/>
              </a:solidFill>
              <a:ea typeface="Calibri"/>
              <a:cs typeface="Calibri"/>
              <a:sym typeface="Calibri"/>
            </a:endParaRPr>
          </a:p>
        </p:txBody>
      </p:sp>
    </p:spTree>
    <p:extLst>
      <p:ext uri="{BB962C8B-B14F-4D97-AF65-F5344CB8AC3E}">
        <p14:creationId xmlns:p14="http://schemas.microsoft.com/office/powerpoint/2010/main" val="23979339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2500" y="685800"/>
            <a:ext cx="4953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pPr defTabSz="455736" hangingPunct="0"/>
            <a:fld id="{6674214E-0430-204E-A28F-44CBF734CBB5}" type="slidenum">
              <a:rPr lang="en-US" kern="0">
                <a:solidFill>
                  <a:prstClr val="black"/>
                </a:solidFill>
                <a:ea typeface="Calibri"/>
                <a:cs typeface="Calibri"/>
                <a:sym typeface="Calibri"/>
              </a:rPr>
              <a:pPr defTabSz="455736" hangingPunct="0"/>
              <a:t>6</a:t>
            </a:fld>
            <a:endParaRPr lang="en-US" kern="0">
              <a:solidFill>
                <a:prstClr val="black"/>
              </a:solidFill>
              <a:ea typeface="Calibri"/>
              <a:cs typeface="Calibri"/>
              <a:sym typeface="Calibri"/>
            </a:endParaRPr>
          </a:p>
        </p:txBody>
      </p:sp>
    </p:spTree>
    <p:extLst>
      <p:ext uri="{BB962C8B-B14F-4D97-AF65-F5344CB8AC3E}">
        <p14:creationId xmlns:p14="http://schemas.microsoft.com/office/powerpoint/2010/main" val="20007320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2500" y="685800"/>
            <a:ext cx="4953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pPr defTabSz="455736" hangingPunct="0"/>
            <a:fld id="{6674214E-0430-204E-A28F-44CBF734CBB5}" type="slidenum">
              <a:rPr lang="en-US" kern="0">
                <a:solidFill>
                  <a:prstClr val="black"/>
                </a:solidFill>
                <a:ea typeface="Calibri"/>
                <a:cs typeface="Calibri"/>
                <a:sym typeface="Calibri"/>
              </a:rPr>
              <a:pPr defTabSz="455736" hangingPunct="0"/>
              <a:t>7</a:t>
            </a:fld>
            <a:endParaRPr lang="en-US" kern="0">
              <a:solidFill>
                <a:prstClr val="black"/>
              </a:solidFill>
              <a:ea typeface="Calibri"/>
              <a:cs typeface="Calibri"/>
              <a:sym typeface="Calibri"/>
            </a:endParaRPr>
          </a:p>
        </p:txBody>
      </p:sp>
    </p:spTree>
    <p:extLst>
      <p:ext uri="{BB962C8B-B14F-4D97-AF65-F5344CB8AC3E}">
        <p14:creationId xmlns:p14="http://schemas.microsoft.com/office/powerpoint/2010/main" val="21596050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ubrikbild">
    <p:spTree>
      <p:nvGrpSpPr>
        <p:cNvPr id="1" name=""/>
        <p:cNvGrpSpPr/>
        <p:nvPr/>
      </p:nvGrpSpPr>
      <p:grpSpPr>
        <a:xfrm>
          <a:off x="0" y="0"/>
          <a:ext cx="0" cy="0"/>
          <a:chOff x="0" y="0"/>
          <a:chExt cx="0" cy="0"/>
        </a:xfrm>
      </p:grpSpPr>
      <p:sp>
        <p:nvSpPr>
          <p:cNvPr id="3" name="Underrubrik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5184" indent="0" algn="ctr">
              <a:buNone/>
              <a:defRPr>
                <a:solidFill>
                  <a:schemeClr val="tx1">
                    <a:tint val="75000"/>
                  </a:schemeClr>
                </a:solidFill>
              </a:defRPr>
            </a:lvl2pPr>
            <a:lvl3pPr marL="910369" indent="0" algn="ctr">
              <a:buNone/>
              <a:defRPr>
                <a:solidFill>
                  <a:schemeClr val="tx1">
                    <a:tint val="75000"/>
                  </a:schemeClr>
                </a:solidFill>
              </a:defRPr>
            </a:lvl3pPr>
            <a:lvl4pPr marL="1365558" indent="0" algn="ctr">
              <a:buNone/>
              <a:defRPr>
                <a:solidFill>
                  <a:schemeClr val="tx1">
                    <a:tint val="75000"/>
                  </a:schemeClr>
                </a:solidFill>
              </a:defRPr>
            </a:lvl4pPr>
            <a:lvl5pPr marL="1820746" indent="0" algn="ctr">
              <a:buNone/>
              <a:defRPr>
                <a:solidFill>
                  <a:schemeClr val="tx1">
                    <a:tint val="75000"/>
                  </a:schemeClr>
                </a:solidFill>
              </a:defRPr>
            </a:lvl5pPr>
            <a:lvl6pPr marL="2275942" indent="0" algn="ctr">
              <a:buNone/>
              <a:defRPr>
                <a:solidFill>
                  <a:schemeClr val="tx1">
                    <a:tint val="75000"/>
                  </a:schemeClr>
                </a:solidFill>
              </a:defRPr>
            </a:lvl6pPr>
            <a:lvl7pPr marL="2731128" indent="0" algn="ctr">
              <a:buNone/>
              <a:defRPr>
                <a:solidFill>
                  <a:schemeClr val="tx1">
                    <a:tint val="75000"/>
                  </a:schemeClr>
                </a:solidFill>
              </a:defRPr>
            </a:lvl7pPr>
            <a:lvl8pPr marL="3186321" indent="0" algn="ctr">
              <a:buNone/>
              <a:defRPr>
                <a:solidFill>
                  <a:schemeClr val="tx1">
                    <a:tint val="75000"/>
                  </a:schemeClr>
                </a:solidFill>
              </a:defRPr>
            </a:lvl8pPr>
            <a:lvl9pPr marL="3641510" indent="0" algn="ctr">
              <a:buNone/>
              <a:defRPr>
                <a:solidFill>
                  <a:schemeClr val="tx1">
                    <a:tint val="75000"/>
                  </a:schemeClr>
                </a:solidFill>
              </a:defRPr>
            </a:lvl9pPr>
          </a:lstStyle>
          <a:p>
            <a:r>
              <a:rPr lang="sv-SE" smtClean="0"/>
              <a:t>Klicka här för att ändra format på underrubrik i bakgrunden</a:t>
            </a:r>
            <a:endParaRPr lang="sv-SE"/>
          </a:p>
        </p:txBody>
      </p:sp>
    </p:spTree>
    <p:extLst>
      <p:ext uri="{BB962C8B-B14F-4D97-AF65-F5344CB8AC3E}">
        <p14:creationId xmlns:p14="http://schemas.microsoft.com/office/powerpoint/2010/main" val="6870982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lodrät text 2"/>
          <p:cNvSpPr>
            <a:spLocks noGrp="1"/>
          </p:cNvSpPr>
          <p:nvPr>
            <p:ph type="body" orient="vert" idx="1"/>
          </p:nvPr>
        </p:nvSpPr>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D043D927-3EBF-6E4D-B730-40932D4747B2}" type="datetime1">
              <a:rPr lang="sv-SE" smtClean="0"/>
              <a:t>2018-02-07</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276797C7-3D02-2A4F-97AD-9EB2A99A67F0}" type="slidenum">
              <a:rPr lang="sv-SE" smtClean="0"/>
              <a:t>‹#›</a:t>
            </a:fld>
            <a:endParaRPr lang="sv-SE"/>
          </a:p>
        </p:txBody>
      </p:sp>
    </p:spTree>
    <p:extLst>
      <p:ext uri="{BB962C8B-B14F-4D97-AF65-F5344CB8AC3E}">
        <p14:creationId xmlns:p14="http://schemas.microsoft.com/office/powerpoint/2010/main" val="15526619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7181850" y="275048"/>
            <a:ext cx="2228850" cy="5851525"/>
          </a:xfrm>
        </p:spPr>
        <p:txBody>
          <a:bodyPr vert="eaVert"/>
          <a:lstStyle/>
          <a:p>
            <a:r>
              <a:rPr lang="sv-SE" smtClean="0"/>
              <a:t>Klicka här för att ändra format</a:t>
            </a:r>
            <a:endParaRPr lang="sv-SE"/>
          </a:p>
        </p:txBody>
      </p:sp>
      <p:sp>
        <p:nvSpPr>
          <p:cNvPr id="3" name="Platshållare för lodrät text 2"/>
          <p:cNvSpPr>
            <a:spLocks noGrp="1"/>
          </p:cNvSpPr>
          <p:nvPr>
            <p:ph type="body" orient="vert" idx="1"/>
          </p:nvPr>
        </p:nvSpPr>
        <p:spPr>
          <a:xfrm>
            <a:off x="495300" y="275048"/>
            <a:ext cx="6521450" cy="5851525"/>
          </a:xfr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E319BD83-C268-4B4C-AACA-31B4EDC619D1}" type="datetime1">
              <a:rPr lang="sv-SE" smtClean="0"/>
              <a:t>2018-02-07</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276797C7-3D02-2A4F-97AD-9EB2A99A67F0}" type="slidenum">
              <a:rPr lang="sv-SE" smtClean="0"/>
              <a:t>‹#›</a:t>
            </a:fld>
            <a:endParaRPr lang="sv-SE"/>
          </a:p>
        </p:txBody>
      </p:sp>
    </p:spTree>
    <p:extLst>
      <p:ext uri="{BB962C8B-B14F-4D97-AF65-F5344CB8AC3E}">
        <p14:creationId xmlns:p14="http://schemas.microsoft.com/office/powerpoint/2010/main" val="8241706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Rubrikbild">
    <p:spTree>
      <p:nvGrpSpPr>
        <p:cNvPr id="1" name=""/>
        <p:cNvGrpSpPr/>
        <p:nvPr/>
      </p:nvGrpSpPr>
      <p:grpSpPr>
        <a:xfrm>
          <a:off x="0" y="0"/>
          <a:ext cx="0" cy="0"/>
          <a:chOff x="0" y="0"/>
          <a:chExt cx="0" cy="0"/>
        </a:xfrm>
      </p:grpSpPr>
      <p:sp>
        <p:nvSpPr>
          <p:cNvPr id="3" name="Underrubrik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5184" indent="0" algn="ctr">
              <a:buNone/>
              <a:defRPr>
                <a:solidFill>
                  <a:schemeClr val="tx1">
                    <a:tint val="75000"/>
                  </a:schemeClr>
                </a:solidFill>
              </a:defRPr>
            </a:lvl2pPr>
            <a:lvl3pPr marL="910369" indent="0" algn="ctr">
              <a:buNone/>
              <a:defRPr>
                <a:solidFill>
                  <a:schemeClr val="tx1">
                    <a:tint val="75000"/>
                  </a:schemeClr>
                </a:solidFill>
              </a:defRPr>
            </a:lvl3pPr>
            <a:lvl4pPr marL="1365558" indent="0" algn="ctr">
              <a:buNone/>
              <a:defRPr>
                <a:solidFill>
                  <a:schemeClr val="tx1">
                    <a:tint val="75000"/>
                  </a:schemeClr>
                </a:solidFill>
              </a:defRPr>
            </a:lvl4pPr>
            <a:lvl5pPr marL="1820746" indent="0" algn="ctr">
              <a:buNone/>
              <a:defRPr>
                <a:solidFill>
                  <a:schemeClr val="tx1">
                    <a:tint val="75000"/>
                  </a:schemeClr>
                </a:solidFill>
              </a:defRPr>
            </a:lvl5pPr>
            <a:lvl6pPr marL="2275942" indent="0" algn="ctr">
              <a:buNone/>
              <a:defRPr>
                <a:solidFill>
                  <a:schemeClr val="tx1">
                    <a:tint val="75000"/>
                  </a:schemeClr>
                </a:solidFill>
              </a:defRPr>
            </a:lvl6pPr>
            <a:lvl7pPr marL="2731128" indent="0" algn="ctr">
              <a:buNone/>
              <a:defRPr>
                <a:solidFill>
                  <a:schemeClr val="tx1">
                    <a:tint val="75000"/>
                  </a:schemeClr>
                </a:solidFill>
              </a:defRPr>
            </a:lvl7pPr>
            <a:lvl8pPr marL="3186321" indent="0" algn="ctr">
              <a:buNone/>
              <a:defRPr>
                <a:solidFill>
                  <a:schemeClr val="tx1">
                    <a:tint val="75000"/>
                  </a:schemeClr>
                </a:solidFill>
              </a:defRPr>
            </a:lvl8pPr>
            <a:lvl9pPr marL="3641510" indent="0" algn="ctr">
              <a:buNone/>
              <a:defRPr>
                <a:solidFill>
                  <a:schemeClr val="tx1">
                    <a:tint val="75000"/>
                  </a:schemeClr>
                </a:solidFill>
              </a:defRPr>
            </a:lvl9pPr>
          </a:lstStyle>
          <a:p>
            <a:r>
              <a:rPr lang="sv-SE" smtClean="0"/>
              <a:t>Klicka här för att ändra format på underrubrik i bakgrunden</a:t>
            </a:r>
            <a:endParaRPr lang="sv-SE"/>
          </a:p>
        </p:txBody>
      </p:sp>
    </p:spTree>
    <p:extLst>
      <p:ext uri="{BB962C8B-B14F-4D97-AF65-F5344CB8AC3E}">
        <p14:creationId xmlns:p14="http://schemas.microsoft.com/office/powerpoint/2010/main" val="41064242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idx="1"/>
          </p:nvPr>
        </p:nvSpPr>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CAE39D5D-AE6A-1747-9938-9FE6ECCD823B}" type="datetime1">
              <a:rPr lang="sv-SE" smtClean="0">
                <a:solidFill>
                  <a:prstClr val="black">
                    <a:tint val="75000"/>
                  </a:prstClr>
                </a:solidFill>
                <a:latin typeface="Calibri"/>
              </a:rPr>
              <a:t>2018-02-07</a:t>
            </a:fld>
            <a:endParaRPr lang="sv-SE">
              <a:solidFill>
                <a:prstClr val="black">
                  <a:tint val="75000"/>
                </a:prstClr>
              </a:solidFill>
              <a:latin typeface="Calibri"/>
            </a:endParaRPr>
          </a:p>
        </p:txBody>
      </p:sp>
      <p:sp>
        <p:nvSpPr>
          <p:cNvPr id="5" name="Platshållare för sidfot 4"/>
          <p:cNvSpPr>
            <a:spLocks noGrp="1"/>
          </p:cNvSpPr>
          <p:nvPr>
            <p:ph type="ftr" sz="quarter" idx="11"/>
          </p:nvPr>
        </p:nvSpPr>
        <p:spPr/>
        <p:txBody>
          <a:bodyPr/>
          <a:lstStyle/>
          <a:p>
            <a:endParaRPr lang="sv-SE">
              <a:solidFill>
                <a:prstClr val="black">
                  <a:tint val="75000"/>
                </a:prstClr>
              </a:solidFill>
              <a:latin typeface="Calibri"/>
            </a:endParaRPr>
          </a:p>
        </p:txBody>
      </p:sp>
      <p:sp>
        <p:nvSpPr>
          <p:cNvPr id="6" name="Platshållare för bildnummer 5"/>
          <p:cNvSpPr>
            <a:spLocks noGrp="1"/>
          </p:cNvSpPr>
          <p:nvPr>
            <p:ph type="sldNum" sz="quarter" idx="12"/>
          </p:nvPr>
        </p:nvSpPr>
        <p:spPr/>
        <p:txBody>
          <a:bodyPr/>
          <a:lstStyle/>
          <a:p>
            <a:fld id="{276797C7-3D02-2A4F-97AD-9EB2A99A67F0}" type="slidenum">
              <a:rPr lang="sv-SE" smtClean="0">
                <a:solidFill>
                  <a:prstClr val="black">
                    <a:tint val="75000"/>
                  </a:prstClr>
                </a:solidFill>
                <a:latin typeface="Calibri"/>
              </a:rPr>
              <a:pPr/>
              <a:t>‹#›</a:t>
            </a:fld>
            <a:endParaRPr lang="sv-SE">
              <a:solidFill>
                <a:prstClr val="black">
                  <a:tint val="75000"/>
                </a:prstClr>
              </a:solidFill>
              <a:latin typeface="Calibri"/>
            </a:endParaRPr>
          </a:p>
        </p:txBody>
      </p:sp>
    </p:spTree>
    <p:extLst>
      <p:ext uri="{BB962C8B-B14F-4D97-AF65-F5344CB8AC3E}">
        <p14:creationId xmlns:p14="http://schemas.microsoft.com/office/powerpoint/2010/main" val="10195532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82508" y="4407123"/>
            <a:ext cx="8420100" cy="1362076"/>
          </a:xfrm>
        </p:spPr>
        <p:txBody>
          <a:bodyPr anchor="t"/>
          <a:lstStyle>
            <a:lvl1pPr algn="l">
              <a:defRPr sz="3900" b="1" cap="all"/>
            </a:lvl1pPr>
          </a:lstStyle>
          <a:p>
            <a:r>
              <a:rPr lang="sv-SE" smtClean="0"/>
              <a:t>Klicka här för att ändra format</a:t>
            </a:r>
            <a:endParaRPr lang="sv-SE"/>
          </a:p>
        </p:txBody>
      </p:sp>
      <p:sp>
        <p:nvSpPr>
          <p:cNvPr id="3" name="Platshållare för text 2"/>
          <p:cNvSpPr>
            <a:spLocks noGrp="1"/>
          </p:cNvSpPr>
          <p:nvPr>
            <p:ph type="body" idx="1"/>
          </p:nvPr>
        </p:nvSpPr>
        <p:spPr>
          <a:xfrm>
            <a:off x="782508" y="2906729"/>
            <a:ext cx="8420100" cy="1500187"/>
          </a:xfrm>
        </p:spPr>
        <p:txBody>
          <a:bodyPr anchor="b"/>
          <a:lstStyle>
            <a:lvl1pPr marL="0" indent="0">
              <a:buNone/>
              <a:defRPr sz="2000">
                <a:solidFill>
                  <a:schemeClr val="tx1">
                    <a:tint val="75000"/>
                  </a:schemeClr>
                </a:solidFill>
              </a:defRPr>
            </a:lvl1pPr>
            <a:lvl2pPr marL="455184" indent="0">
              <a:buNone/>
              <a:defRPr sz="1800">
                <a:solidFill>
                  <a:schemeClr val="tx1">
                    <a:tint val="75000"/>
                  </a:schemeClr>
                </a:solidFill>
              </a:defRPr>
            </a:lvl2pPr>
            <a:lvl3pPr marL="910369" indent="0">
              <a:buNone/>
              <a:defRPr sz="1600">
                <a:solidFill>
                  <a:schemeClr val="tx1">
                    <a:tint val="75000"/>
                  </a:schemeClr>
                </a:solidFill>
              </a:defRPr>
            </a:lvl3pPr>
            <a:lvl4pPr marL="1365558" indent="0">
              <a:buNone/>
              <a:defRPr sz="1400">
                <a:solidFill>
                  <a:schemeClr val="tx1">
                    <a:tint val="75000"/>
                  </a:schemeClr>
                </a:solidFill>
              </a:defRPr>
            </a:lvl4pPr>
            <a:lvl5pPr marL="1820746" indent="0">
              <a:buNone/>
              <a:defRPr sz="1400">
                <a:solidFill>
                  <a:schemeClr val="tx1">
                    <a:tint val="75000"/>
                  </a:schemeClr>
                </a:solidFill>
              </a:defRPr>
            </a:lvl5pPr>
            <a:lvl6pPr marL="2275942" indent="0">
              <a:buNone/>
              <a:defRPr sz="1400">
                <a:solidFill>
                  <a:schemeClr val="tx1">
                    <a:tint val="75000"/>
                  </a:schemeClr>
                </a:solidFill>
              </a:defRPr>
            </a:lvl6pPr>
            <a:lvl7pPr marL="2731128" indent="0">
              <a:buNone/>
              <a:defRPr sz="1400">
                <a:solidFill>
                  <a:schemeClr val="tx1">
                    <a:tint val="75000"/>
                  </a:schemeClr>
                </a:solidFill>
              </a:defRPr>
            </a:lvl7pPr>
            <a:lvl8pPr marL="3186321" indent="0">
              <a:buNone/>
              <a:defRPr sz="1400">
                <a:solidFill>
                  <a:schemeClr val="tx1">
                    <a:tint val="75000"/>
                  </a:schemeClr>
                </a:solidFill>
              </a:defRPr>
            </a:lvl8pPr>
            <a:lvl9pPr marL="3641510" indent="0">
              <a:buNone/>
              <a:defRPr sz="1400">
                <a:solidFill>
                  <a:schemeClr val="tx1">
                    <a:tint val="75000"/>
                  </a:schemeClr>
                </a:solidFill>
              </a:defRPr>
            </a:lvl9pPr>
          </a:lstStyle>
          <a:p>
            <a:pPr lvl="0"/>
            <a:r>
              <a:rPr lang="sv-SE" smtClean="0"/>
              <a:t>Klicka här för att ändra format på bakgrundstexten</a:t>
            </a:r>
          </a:p>
        </p:txBody>
      </p:sp>
      <p:sp>
        <p:nvSpPr>
          <p:cNvPr id="4" name="Platshållare för datum 3"/>
          <p:cNvSpPr>
            <a:spLocks noGrp="1"/>
          </p:cNvSpPr>
          <p:nvPr>
            <p:ph type="dt" sz="half" idx="10"/>
          </p:nvPr>
        </p:nvSpPr>
        <p:spPr/>
        <p:txBody>
          <a:bodyPr/>
          <a:lstStyle/>
          <a:p>
            <a:fld id="{D95E561D-28A0-CB4C-8FC0-7089E8410F3B}" type="datetime1">
              <a:rPr lang="sv-SE" smtClean="0">
                <a:solidFill>
                  <a:prstClr val="black">
                    <a:tint val="75000"/>
                  </a:prstClr>
                </a:solidFill>
                <a:latin typeface="Calibri"/>
              </a:rPr>
              <a:t>2018-02-07</a:t>
            </a:fld>
            <a:endParaRPr lang="sv-SE">
              <a:solidFill>
                <a:prstClr val="black">
                  <a:tint val="75000"/>
                </a:prstClr>
              </a:solidFill>
              <a:latin typeface="Calibri"/>
            </a:endParaRPr>
          </a:p>
        </p:txBody>
      </p:sp>
      <p:sp>
        <p:nvSpPr>
          <p:cNvPr id="5" name="Platshållare för sidfot 4"/>
          <p:cNvSpPr>
            <a:spLocks noGrp="1"/>
          </p:cNvSpPr>
          <p:nvPr>
            <p:ph type="ftr" sz="quarter" idx="11"/>
          </p:nvPr>
        </p:nvSpPr>
        <p:spPr/>
        <p:txBody>
          <a:bodyPr/>
          <a:lstStyle/>
          <a:p>
            <a:endParaRPr lang="sv-SE">
              <a:solidFill>
                <a:prstClr val="black">
                  <a:tint val="75000"/>
                </a:prstClr>
              </a:solidFill>
              <a:latin typeface="Calibri"/>
            </a:endParaRPr>
          </a:p>
        </p:txBody>
      </p:sp>
      <p:sp>
        <p:nvSpPr>
          <p:cNvPr id="6" name="Platshållare för bildnummer 5"/>
          <p:cNvSpPr>
            <a:spLocks noGrp="1"/>
          </p:cNvSpPr>
          <p:nvPr>
            <p:ph type="sldNum" sz="quarter" idx="12"/>
          </p:nvPr>
        </p:nvSpPr>
        <p:spPr/>
        <p:txBody>
          <a:bodyPr/>
          <a:lstStyle/>
          <a:p>
            <a:fld id="{276797C7-3D02-2A4F-97AD-9EB2A99A67F0}" type="slidenum">
              <a:rPr lang="sv-SE" smtClean="0">
                <a:solidFill>
                  <a:prstClr val="black">
                    <a:tint val="75000"/>
                  </a:prstClr>
                </a:solidFill>
                <a:latin typeface="Calibri"/>
              </a:rPr>
              <a:pPr/>
              <a:t>‹#›</a:t>
            </a:fld>
            <a:endParaRPr lang="sv-SE">
              <a:solidFill>
                <a:prstClr val="black">
                  <a:tint val="75000"/>
                </a:prstClr>
              </a:solidFill>
              <a:latin typeface="Calibri"/>
            </a:endParaRPr>
          </a:p>
        </p:txBody>
      </p:sp>
    </p:spTree>
    <p:extLst>
      <p:ext uri="{BB962C8B-B14F-4D97-AF65-F5344CB8AC3E}">
        <p14:creationId xmlns:p14="http://schemas.microsoft.com/office/powerpoint/2010/main" val="12816811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sz="half" idx="1"/>
          </p:nvPr>
        </p:nvSpPr>
        <p:spPr>
          <a:xfrm>
            <a:off x="495300" y="1600206"/>
            <a:ext cx="4375150" cy="4525963"/>
          </a:xfrm>
        </p:spPr>
        <p:txBody>
          <a:bodyPr/>
          <a:lstStyle>
            <a:lvl1pPr>
              <a:defRPr sz="2800"/>
            </a:lvl1pPr>
            <a:lvl2pPr>
              <a:defRPr sz="23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innehåll 3"/>
          <p:cNvSpPr>
            <a:spLocks noGrp="1"/>
          </p:cNvSpPr>
          <p:nvPr>
            <p:ph sz="half" idx="2"/>
          </p:nvPr>
        </p:nvSpPr>
        <p:spPr>
          <a:xfrm>
            <a:off x="5035550" y="1600206"/>
            <a:ext cx="4375150" cy="4525963"/>
          </a:xfrm>
        </p:spPr>
        <p:txBody>
          <a:bodyPr/>
          <a:lstStyle>
            <a:lvl1pPr>
              <a:defRPr sz="2800"/>
            </a:lvl1pPr>
            <a:lvl2pPr>
              <a:defRPr sz="23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datum 4"/>
          <p:cNvSpPr>
            <a:spLocks noGrp="1"/>
          </p:cNvSpPr>
          <p:nvPr>
            <p:ph type="dt" sz="half" idx="10"/>
          </p:nvPr>
        </p:nvSpPr>
        <p:spPr/>
        <p:txBody>
          <a:bodyPr/>
          <a:lstStyle/>
          <a:p>
            <a:fld id="{D9F9C91F-5A8F-EE48-9E9B-B965749E3475}" type="datetime1">
              <a:rPr lang="sv-SE" smtClean="0">
                <a:solidFill>
                  <a:prstClr val="black">
                    <a:tint val="75000"/>
                  </a:prstClr>
                </a:solidFill>
                <a:latin typeface="Calibri"/>
              </a:rPr>
              <a:t>2018-02-07</a:t>
            </a:fld>
            <a:endParaRPr lang="sv-SE">
              <a:solidFill>
                <a:prstClr val="black">
                  <a:tint val="75000"/>
                </a:prstClr>
              </a:solidFill>
              <a:latin typeface="Calibri"/>
            </a:endParaRPr>
          </a:p>
        </p:txBody>
      </p:sp>
      <p:sp>
        <p:nvSpPr>
          <p:cNvPr id="6" name="Platshållare för sidfot 5"/>
          <p:cNvSpPr>
            <a:spLocks noGrp="1"/>
          </p:cNvSpPr>
          <p:nvPr>
            <p:ph type="ftr" sz="quarter" idx="11"/>
          </p:nvPr>
        </p:nvSpPr>
        <p:spPr/>
        <p:txBody>
          <a:bodyPr/>
          <a:lstStyle/>
          <a:p>
            <a:endParaRPr lang="sv-SE">
              <a:solidFill>
                <a:prstClr val="black">
                  <a:tint val="75000"/>
                </a:prstClr>
              </a:solidFill>
              <a:latin typeface="Calibri"/>
            </a:endParaRPr>
          </a:p>
        </p:txBody>
      </p:sp>
      <p:sp>
        <p:nvSpPr>
          <p:cNvPr id="7" name="Platshållare för bildnummer 6"/>
          <p:cNvSpPr>
            <a:spLocks noGrp="1"/>
          </p:cNvSpPr>
          <p:nvPr>
            <p:ph type="sldNum" sz="quarter" idx="12"/>
          </p:nvPr>
        </p:nvSpPr>
        <p:spPr/>
        <p:txBody>
          <a:bodyPr/>
          <a:lstStyle/>
          <a:p>
            <a:fld id="{276797C7-3D02-2A4F-97AD-9EB2A99A67F0}" type="slidenum">
              <a:rPr lang="sv-SE" smtClean="0">
                <a:solidFill>
                  <a:prstClr val="black">
                    <a:tint val="75000"/>
                  </a:prstClr>
                </a:solidFill>
                <a:latin typeface="Calibri"/>
              </a:rPr>
              <a:pPr/>
              <a:t>‹#›</a:t>
            </a:fld>
            <a:endParaRPr lang="sv-SE">
              <a:solidFill>
                <a:prstClr val="black">
                  <a:tint val="75000"/>
                </a:prstClr>
              </a:solidFill>
              <a:latin typeface="Calibri"/>
            </a:endParaRPr>
          </a:p>
        </p:txBody>
      </p:sp>
    </p:spTree>
    <p:extLst>
      <p:ext uri="{BB962C8B-B14F-4D97-AF65-F5344CB8AC3E}">
        <p14:creationId xmlns:p14="http://schemas.microsoft.com/office/powerpoint/2010/main" val="36640524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vl1pPr>
          </a:lstStyle>
          <a:p>
            <a:r>
              <a:rPr lang="sv-SE" smtClean="0"/>
              <a:t>Klicka här för att ändra format</a:t>
            </a:r>
            <a:endParaRPr lang="sv-SE"/>
          </a:p>
        </p:txBody>
      </p:sp>
      <p:sp>
        <p:nvSpPr>
          <p:cNvPr id="3" name="Platshållare för text 2"/>
          <p:cNvSpPr>
            <a:spLocks noGrp="1"/>
          </p:cNvSpPr>
          <p:nvPr>
            <p:ph type="body" idx="1"/>
          </p:nvPr>
        </p:nvSpPr>
        <p:spPr>
          <a:xfrm>
            <a:off x="495303" y="1535117"/>
            <a:ext cx="4376870" cy="639763"/>
          </a:xfrm>
        </p:spPr>
        <p:txBody>
          <a:bodyPr anchor="b"/>
          <a:lstStyle>
            <a:lvl1pPr marL="0" indent="0">
              <a:buNone/>
              <a:defRPr sz="2300" b="1"/>
            </a:lvl1pPr>
            <a:lvl2pPr marL="455184" indent="0">
              <a:buNone/>
              <a:defRPr sz="2000" b="1"/>
            </a:lvl2pPr>
            <a:lvl3pPr marL="910369" indent="0">
              <a:buNone/>
              <a:defRPr sz="1800" b="1"/>
            </a:lvl3pPr>
            <a:lvl4pPr marL="1365558" indent="0">
              <a:buNone/>
              <a:defRPr sz="1600" b="1"/>
            </a:lvl4pPr>
            <a:lvl5pPr marL="1820746" indent="0">
              <a:buNone/>
              <a:defRPr sz="1600" b="1"/>
            </a:lvl5pPr>
            <a:lvl6pPr marL="2275942" indent="0">
              <a:buNone/>
              <a:defRPr sz="1600" b="1"/>
            </a:lvl6pPr>
            <a:lvl7pPr marL="2731128" indent="0">
              <a:buNone/>
              <a:defRPr sz="1600" b="1"/>
            </a:lvl7pPr>
            <a:lvl8pPr marL="3186321" indent="0">
              <a:buNone/>
              <a:defRPr sz="1600" b="1"/>
            </a:lvl8pPr>
            <a:lvl9pPr marL="3641510" indent="0">
              <a:buNone/>
              <a:defRPr sz="1600" b="1"/>
            </a:lvl9pPr>
          </a:lstStyle>
          <a:p>
            <a:pPr lvl="0"/>
            <a:r>
              <a:rPr lang="sv-SE" smtClean="0"/>
              <a:t>Klicka här för att ändra format på bakgrundstexten</a:t>
            </a:r>
          </a:p>
        </p:txBody>
      </p:sp>
      <p:sp>
        <p:nvSpPr>
          <p:cNvPr id="4" name="Platshållare för innehåll 3"/>
          <p:cNvSpPr>
            <a:spLocks noGrp="1"/>
          </p:cNvSpPr>
          <p:nvPr>
            <p:ph sz="half" idx="2"/>
          </p:nvPr>
        </p:nvSpPr>
        <p:spPr>
          <a:xfrm>
            <a:off x="495303" y="2174879"/>
            <a:ext cx="4376870" cy="3951288"/>
          </a:xfrm>
        </p:spPr>
        <p:txBody>
          <a:bodyPr/>
          <a:lstStyle>
            <a:lvl1pPr>
              <a:defRPr sz="23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text 4"/>
          <p:cNvSpPr>
            <a:spLocks noGrp="1"/>
          </p:cNvSpPr>
          <p:nvPr>
            <p:ph type="body" sz="quarter" idx="3"/>
          </p:nvPr>
        </p:nvSpPr>
        <p:spPr>
          <a:xfrm>
            <a:off x="5032115" y="1535117"/>
            <a:ext cx="4378590" cy="639763"/>
          </a:xfrm>
        </p:spPr>
        <p:txBody>
          <a:bodyPr anchor="b"/>
          <a:lstStyle>
            <a:lvl1pPr marL="0" indent="0">
              <a:buNone/>
              <a:defRPr sz="2300" b="1"/>
            </a:lvl1pPr>
            <a:lvl2pPr marL="455184" indent="0">
              <a:buNone/>
              <a:defRPr sz="2000" b="1"/>
            </a:lvl2pPr>
            <a:lvl3pPr marL="910369" indent="0">
              <a:buNone/>
              <a:defRPr sz="1800" b="1"/>
            </a:lvl3pPr>
            <a:lvl4pPr marL="1365558" indent="0">
              <a:buNone/>
              <a:defRPr sz="1600" b="1"/>
            </a:lvl4pPr>
            <a:lvl5pPr marL="1820746" indent="0">
              <a:buNone/>
              <a:defRPr sz="1600" b="1"/>
            </a:lvl5pPr>
            <a:lvl6pPr marL="2275942" indent="0">
              <a:buNone/>
              <a:defRPr sz="1600" b="1"/>
            </a:lvl6pPr>
            <a:lvl7pPr marL="2731128" indent="0">
              <a:buNone/>
              <a:defRPr sz="1600" b="1"/>
            </a:lvl7pPr>
            <a:lvl8pPr marL="3186321" indent="0">
              <a:buNone/>
              <a:defRPr sz="1600" b="1"/>
            </a:lvl8pPr>
            <a:lvl9pPr marL="3641510" indent="0">
              <a:buNone/>
              <a:defRPr sz="1600" b="1"/>
            </a:lvl9pPr>
          </a:lstStyle>
          <a:p>
            <a:pPr lvl="0"/>
            <a:r>
              <a:rPr lang="sv-SE" smtClean="0"/>
              <a:t>Klicka här för att ändra format på bakgrundstexten</a:t>
            </a:r>
          </a:p>
        </p:txBody>
      </p:sp>
      <p:sp>
        <p:nvSpPr>
          <p:cNvPr id="6" name="Platshållare för innehåll 5"/>
          <p:cNvSpPr>
            <a:spLocks noGrp="1"/>
          </p:cNvSpPr>
          <p:nvPr>
            <p:ph sz="quarter" idx="4"/>
          </p:nvPr>
        </p:nvSpPr>
        <p:spPr>
          <a:xfrm>
            <a:off x="5032115" y="2174879"/>
            <a:ext cx="4378590" cy="3951288"/>
          </a:xfrm>
        </p:spPr>
        <p:txBody>
          <a:bodyPr/>
          <a:lstStyle>
            <a:lvl1pPr>
              <a:defRPr sz="23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7" name="Platshållare för datum 6"/>
          <p:cNvSpPr>
            <a:spLocks noGrp="1"/>
          </p:cNvSpPr>
          <p:nvPr>
            <p:ph type="dt" sz="half" idx="10"/>
          </p:nvPr>
        </p:nvSpPr>
        <p:spPr/>
        <p:txBody>
          <a:bodyPr/>
          <a:lstStyle/>
          <a:p>
            <a:fld id="{166B1D08-8D2A-724E-9B60-035BBBD568A1}" type="datetime1">
              <a:rPr lang="sv-SE" smtClean="0">
                <a:solidFill>
                  <a:prstClr val="black">
                    <a:tint val="75000"/>
                  </a:prstClr>
                </a:solidFill>
                <a:latin typeface="Calibri"/>
              </a:rPr>
              <a:t>2018-02-07</a:t>
            </a:fld>
            <a:endParaRPr lang="sv-SE">
              <a:solidFill>
                <a:prstClr val="black">
                  <a:tint val="75000"/>
                </a:prstClr>
              </a:solidFill>
              <a:latin typeface="Calibri"/>
            </a:endParaRPr>
          </a:p>
        </p:txBody>
      </p:sp>
      <p:sp>
        <p:nvSpPr>
          <p:cNvPr id="8" name="Platshållare för sidfot 7"/>
          <p:cNvSpPr>
            <a:spLocks noGrp="1"/>
          </p:cNvSpPr>
          <p:nvPr>
            <p:ph type="ftr" sz="quarter" idx="11"/>
          </p:nvPr>
        </p:nvSpPr>
        <p:spPr/>
        <p:txBody>
          <a:bodyPr/>
          <a:lstStyle/>
          <a:p>
            <a:endParaRPr lang="sv-SE">
              <a:solidFill>
                <a:prstClr val="black">
                  <a:tint val="75000"/>
                </a:prstClr>
              </a:solidFill>
              <a:latin typeface="Calibri"/>
            </a:endParaRPr>
          </a:p>
        </p:txBody>
      </p:sp>
      <p:sp>
        <p:nvSpPr>
          <p:cNvPr id="9" name="Platshållare för bildnummer 8"/>
          <p:cNvSpPr>
            <a:spLocks noGrp="1"/>
          </p:cNvSpPr>
          <p:nvPr>
            <p:ph type="sldNum" sz="quarter" idx="12"/>
          </p:nvPr>
        </p:nvSpPr>
        <p:spPr/>
        <p:txBody>
          <a:bodyPr/>
          <a:lstStyle/>
          <a:p>
            <a:fld id="{276797C7-3D02-2A4F-97AD-9EB2A99A67F0}" type="slidenum">
              <a:rPr lang="sv-SE" smtClean="0">
                <a:solidFill>
                  <a:prstClr val="black">
                    <a:tint val="75000"/>
                  </a:prstClr>
                </a:solidFill>
                <a:latin typeface="Calibri"/>
              </a:rPr>
              <a:pPr/>
              <a:t>‹#›</a:t>
            </a:fld>
            <a:endParaRPr lang="sv-SE">
              <a:solidFill>
                <a:prstClr val="black">
                  <a:tint val="75000"/>
                </a:prstClr>
              </a:solidFill>
              <a:latin typeface="Calibri"/>
            </a:endParaRPr>
          </a:p>
        </p:txBody>
      </p:sp>
    </p:spTree>
    <p:extLst>
      <p:ext uri="{BB962C8B-B14F-4D97-AF65-F5344CB8AC3E}">
        <p14:creationId xmlns:p14="http://schemas.microsoft.com/office/powerpoint/2010/main" val="26009173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datum 2"/>
          <p:cNvSpPr>
            <a:spLocks noGrp="1"/>
          </p:cNvSpPr>
          <p:nvPr>
            <p:ph type="dt" sz="half" idx="10"/>
          </p:nvPr>
        </p:nvSpPr>
        <p:spPr/>
        <p:txBody>
          <a:bodyPr/>
          <a:lstStyle/>
          <a:p>
            <a:fld id="{D1C0DFA8-E7F4-184D-92E8-09D20C7D0F05}" type="datetime1">
              <a:rPr lang="sv-SE" smtClean="0">
                <a:solidFill>
                  <a:prstClr val="black">
                    <a:tint val="75000"/>
                  </a:prstClr>
                </a:solidFill>
                <a:latin typeface="Calibri"/>
              </a:rPr>
              <a:t>2018-02-07</a:t>
            </a:fld>
            <a:endParaRPr lang="sv-SE">
              <a:solidFill>
                <a:prstClr val="black">
                  <a:tint val="75000"/>
                </a:prstClr>
              </a:solidFill>
              <a:latin typeface="Calibri"/>
            </a:endParaRPr>
          </a:p>
        </p:txBody>
      </p:sp>
      <p:sp>
        <p:nvSpPr>
          <p:cNvPr id="4" name="Platshållare för sidfot 3"/>
          <p:cNvSpPr>
            <a:spLocks noGrp="1"/>
          </p:cNvSpPr>
          <p:nvPr>
            <p:ph type="ftr" sz="quarter" idx="11"/>
          </p:nvPr>
        </p:nvSpPr>
        <p:spPr/>
        <p:txBody>
          <a:bodyPr/>
          <a:lstStyle/>
          <a:p>
            <a:endParaRPr lang="sv-SE">
              <a:solidFill>
                <a:prstClr val="black">
                  <a:tint val="75000"/>
                </a:prstClr>
              </a:solidFill>
              <a:latin typeface="Calibri"/>
            </a:endParaRPr>
          </a:p>
        </p:txBody>
      </p:sp>
      <p:sp>
        <p:nvSpPr>
          <p:cNvPr id="5" name="Platshållare för bildnummer 4"/>
          <p:cNvSpPr>
            <a:spLocks noGrp="1"/>
          </p:cNvSpPr>
          <p:nvPr>
            <p:ph type="sldNum" sz="quarter" idx="12"/>
          </p:nvPr>
        </p:nvSpPr>
        <p:spPr/>
        <p:txBody>
          <a:bodyPr/>
          <a:lstStyle/>
          <a:p>
            <a:fld id="{276797C7-3D02-2A4F-97AD-9EB2A99A67F0}" type="slidenum">
              <a:rPr lang="sv-SE" smtClean="0">
                <a:solidFill>
                  <a:prstClr val="black">
                    <a:tint val="75000"/>
                  </a:prstClr>
                </a:solidFill>
                <a:latin typeface="Calibri"/>
              </a:rPr>
              <a:pPr/>
              <a:t>‹#›</a:t>
            </a:fld>
            <a:endParaRPr lang="sv-SE">
              <a:solidFill>
                <a:prstClr val="black">
                  <a:tint val="75000"/>
                </a:prstClr>
              </a:solidFill>
              <a:latin typeface="Calibri"/>
            </a:endParaRPr>
          </a:p>
        </p:txBody>
      </p:sp>
    </p:spTree>
    <p:extLst>
      <p:ext uri="{BB962C8B-B14F-4D97-AF65-F5344CB8AC3E}">
        <p14:creationId xmlns:p14="http://schemas.microsoft.com/office/powerpoint/2010/main" val="955263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68C30979-E128-4B4E-A58D-C38D81789A84}" type="datetime1">
              <a:rPr lang="sv-SE" smtClean="0">
                <a:solidFill>
                  <a:prstClr val="black">
                    <a:tint val="75000"/>
                  </a:prstClr>
                </a:solidFill>
                <a:latin typeface="Calibri"/>
              </a:rPr>
              <a:t>2018-02-07</a:t>
            </a:fld>
            <a:endParaRPr lang="sv-SE">
              <a:solidFill>
                <a:prstClr val="black">
                  <a:tint val="75000"/>
                </a:prstClr>
              </a:solidFill>
              <a:latin typeface="Calibri"/>
            </a:endParaRPr>
          </a:p>
        </p:txBody>
      </p:sp>
      <p:sp>
        <p:nvSpPr>
          <p:cNvPr id="3" name="Platshållare för sidfot 2"/>
          <p:cNvSpPr>
            <a:spLocks noGrp="1"/>
          </p:cNvSpPr>
          <p:nvPr>
            <p:ph type="ftr" sz="quarter" idx="11"/>
          </p:nvPr>
        </p:nvSpPr>
        <p:spPr/>
        <p:txBody>
          <a:bodyPr/>
          <a:lstStyle/>
          <a:p>
            <a:endParaRPr lang="sv-SE">
              <a:solidFill>
                <a:prstClr val="black">
                  <a:tint val="75000"/>
                </a:prstClr>
              </a:solidFill>
              <a:latin typeface="Calibri"/>
            </a:endParaRPr>
          </a:p>
        </p:txBody>
      </p:sp>
      <p:sp>
        <p:nvSpPr>
          <p:cNvPr id="4" name="Platshållare för bildnummer 3"/>
          <p:cNvSpPr>
            <a:spLocks noGrp="1"/>
          </p:cNvSpPr>
          <p:nvPr>
            <p:ph type="sldNum" sz="quarter" idx="12"/>
          </p:nvPr>
        </p:nvSpPr>
        <p:spPr/>
        <p:txBody>
          <a:bodyPr/>
          <a:lstStyle/>
          <a:p>
            <a:fld id="{276797C7-3D02-2A4F-97AD-9EB2A99A67F0}" type="slidenum">
              <a:rPr lang="sv-SE" smtClean="0">
                <a:solidFill>
                  <a:prstClr val="black">
                    <a:tint val="75000"/>
                  </a:prstClr>
                </a:solidFill>
                <a:latin typeface="Calibri"/>
              </a:rPr>
              <a:pPr/>
              <a:t>‹#›</a:t>
            </a:fld>
            <a:endParaRPr lang="sv-SE">
              <a:solidFill>
                <a:prstClr val="black">
                  <a:tint val="75000"/>
                </a:prstClr>
              </a:solidFill>
              <a:latin typeface="Calibri"/>
            </a:endParaRPr>
          </a:p>
        </p:txBody>
      </p:sp>
    </p:spTree>
    <p:extLst>
      <p:ext uri="{BB962C8B-B14F-4D97-AF65-F5344CB8AC3E}">
        <p14:creationId xmlns:p14="http://schemas.microsoft.com/office/powerpoint/2010/main" val="22790382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95309" y="273057"/>
            <a:ext cx="3259006" cy="1162051"/>
          </a:xfrm>
        </p:spPr>
        <p:txBody>
          <a:bodyPr anchor="b"/>
          <a:lstStyle>
            <a:lvl1pPr algn="l">
              <a:defRPr sz="2000" b="1"/>
            </a:lvl1pPr>
          </a:lstStyle>
          <a:p>
            <a:r>
              <a:rPr lang="sv-SE" smtClean="0"/>
              <a:t>Klicka här för att ändra format</a:t>
            </a:r>
            <a:endParaRPr lang="sv-SE"/>
          </a:p>
        </p:txBody>
      </p:sp>
      <p:sp>
        <p:nvSpPr>
          <p:cNvPr id="3" name="Platshållare för innehåll 2"/>
          <p:cNvSpPr>
            <a:spLocks noGrp="1"/>
          </p:cNvSpPr>
          <p:nvPr>
            <p:ph idx="1"/>
          </p:nvPr>
        </p:nvSpPr>
        <p:spPr>
          <a:xfrm>
            <a:off x="3872979" y="273414"/>
            <a:ext cx="5537730" cy="5853113"/>
          </a:xfrm>
        </p:spPr>
        <p:txBody>
          <a:bodyPr/>
          <a:lstStyle>
            <a:lvl1pPr>
              <a:defRPr sz="3200"/>
            </a:lvl1pPr>
            <a:lvl2pPr>
              <a:defRPr sz="2800"/>
            </a:lvl2pPr>
            <a:lvl3pPr>
              <a:defRPr sz="2300"/>
            </a:lvl3pPr>
            <a:lvl4pPr>
              <a:defRPr sz="2000"/>
            </a:lvl4pPr>
            <a:lvl5pPr>
              <a:defRPr sz="2000"/>
            </a:lvl5pPr>
            <a:lvl6pPr>
              <a:defRPr sz="2000"/>
            </a:lvl6pPr>
            <a:lvl7pPr>
              <a:defRPr sz="2000"/>
            </a:lvl7pPr>
            <a:lvl8pPr>
              <a:defRPr sz="2000"/>
            </a:lvl8pPr>
            <a:lvl9pPr>
              <a:defRPr sz="20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text 3"/>
          <p:cNvSpPr>
            <a:spLocks noGrp="1"/>
          </p:cNvSpPr>
          <p:nvPr>
            <p:ph type="body" sz="half" idx="2"/>
          </p:nvPr>
        </p:nvSpPr>
        <p:spPr>
          <a:xfrm>
            <a:off x="495309" y="1435104"/>
            <a:ext cx="3259006" cy="4691063"/>
          </a:xfrm>
        </p:spPr>
        <p:txBody>
          <a:bodyPr/>
          <a:lstStyle>
            <a:lvl1pPr marL="0" indent="0">
              <a:buNone/>
              <a:defRPr sz="1400"/>
            </a:lvl1pPr>
            <a:lvl2pPr marL="455184" indent="0">
              <a:buNone/>
              <a:defRPr sz="1200"/>
            </a:lvl2pPr>
            <a:lvl3pPr marL="910369" indent="0">
              <a:buNone/>
              <a:defRPr sz="1100"/>
            </a:lvl3pPr>
            <a:lvl4pPr marL="1365558" indent="0">
              <a:buNone/>
              <a:defRPr sz="900"/>
            </a:lvl4pPr>
            <a:lvl5pPr marL="1820746" indent="0">
              <a:buNone/>
              <a:defRPr sz="900"/>
            </a:lvl5pPr>
            <a:lvl6pPr marL="2275942" indent="0">
              <a:buNone/>
              <a:defRPr sz="900"/>
            </a:lvl6pPr>
            <a:lvl7pPr marL="2731128" indent="0">
              <a:buNone/>
              <a:defRPr sz="900"/>
            </a:lvl7pPr>
            <a:lvl8pPr marL="3186321" indent="0">
              <a:buNone/>
              <a:defRPr sz="900"/>
            </a:lvl8pPr>
            <a:lvl9pPr marL="3641510" indent="0">
              <a:buNone/>
              <a:defRPr sz="9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p>
            <a:fld id="{CB005C0B-174F-4D4C-AD3D-FC1BE5130E16}" type="datetime1">
              <a:rPr lang="sv-SE" smtClean="0">
                <a:solidFill>
                  <a:prstClr val="black">
                    <a:tint val="75000"/>
                  </a:prstClr>
                </a:solidFill>
                <a:latin typeface="Calibri"/>
              </a:rPr>
              <a:t>2018-02-07</a:t>
            </a:fld>
            <a:endParaRPr lang="sv-SE">
              <a:solidFill>
                <a:prstClr val="black">
                  <a:tint val="75000"/>
                </a:prstClr>
              </a:solidFill>
              <a:latin typeface="Calibri"/>
            </a:endParaRPr>
          </a:p>
        </p:txBody>
      </p:sp>
      <p:sp>
        <p:nvSpPr>
          <p:cNvPr id="6" name="Platshållare för sidfot 5"/>
          <p:cNvSpPr>
            <a:spLocks noGrp="1"/>
          </p:cNvSpPr>
          <p:nvPr>
            <p:ph type="ftr" sz="quarter" idx="11"/>
          </p:nvPr>
        </p:nvSpPr>
        <p:spPr/>
        <p:txBody>
          <a:bodyPr/>
          <a:lstStyle/>
          <a:p>
            <a:endParaRPr lang="sv-SE">
              <a:solidFill>
                <a:prstClr val="black">
                  <a:tint val="75000"/>
                </a:prstClr>
              </a:solidFill>
              <a:latin typeface="Calibri"/>
            </a:endParaRPr>
          </a:p>
        </p:txBody>
      </p:sp>
      <p:sp>
        <p:nvSpPr>
          <p:cNvPr id="7" name="Platshållare för bildnummer 6"/>
          <p:cNvSpPr>
            <a:spLocks noGrp="1"/>
          </p:cNvSpPr>
          <p:nvPr>
            <p:ph type="sldNum" sz="quarter" idx="12"/>
          </p:nvPr>
        </p:nvSpPr>
        <p:spPr/>
        <p:txBody>
          <a:bodyPr/>
          <a:lstStyle/>
          <a:p>
            <a:fld id="{276797C7-3D02-2A4F-97AD-9EB2A99A67F0}" type="slidenum">
              <a:rPr lang="sv-SE" smtClean="0">
                <a:solidFill>
                  <a:prstClr val="black">
                    <a:tint val="75000"/>
                  </a:prstClr>
                </a:solidFill>
                <a:latin typeface="Calibri"/>
              </a:rPr>
              <a:pPr/>
              <a:t>‹#›</a:t>
            </a:fld>
            <a:endParaRPr lang="sv-SE">
              <a:solidFill>
                <a:prstClr val="black">
                  <a:tint val="75000"/>
                </a:prstClr>
              </a:solidFill>
              <a:latin typeface="Calibri"/>
            </a:endParaRPr>
          </a:p>
        </p:txBody>
      </p:sp>
    </p:spTree>
    <p:extLst>
      <p:ext uri="{BB962C8B-B14F-4D97-AF65-F5344CB8AC3E}">
        <p14:creationId xmlns:p14="http://schemas.microsoft.com/office/powerpoint/2010/main" val="33748734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idx="1"/>
          </p:nvPr>
        </p:nvSpPr>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F05109DD-1412-4948-B375-2054A4DB7E7F}" type="datetime1">
              <a:rPr lang="sv-SE" smtClean="0"/>
              <a:t>2018-02-07</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276797C7-3D02-2A4F-97AD-9EB2A99A67F0}" type="slidenum">
              <a:rPr lang="sv-SE" smtClean="0"/>
              <a:t>‹#›</a:t>
            </a:fld>
            <a:endParaRPr lang="sv-SE"/>
          </a:p>
        </p:txBody>
      </p:sp>
    </p:spTree>
    <p:extLst>
      <p:ext uri="{BB962C8B-B14F-4D97-AF65-F5344CB8AC3E}">
        <p14:creationId xmlns:p14="http://schemas.microsoft.com/office/powerpoint/2010/main" val="31048099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941645" y="4800609"/>
            <a:ext cx="5943600" cy="566739"/>
          </a:xfrm>
        </p:spPr>
        <p:txBody>
          <a:bodyPr anchor="b"/>
          <a:lstStyle>
            <a:lvl1pPr algn="l">
              <a:defRPr sz="2000" b="1"/>
            </a:lvl1pPr>
          </a:lstStyle>
          <a:p>
            <a:r>
              <a:rPr lang="sv-SE" smtClean="0"/>
              <a:t>Klicka här för att ändra format</a:t>
            </a:r>
            <a:endParaRPr lang="sv-SE"/>
          </a:p>
        </p:txBody>
      </p:sp>
      <p:sp>
        <p:nvSpPr>
          <p:cNvPr id="3" name="Platshållare för bild 2"/>
          <p:cNvSpPr>
            <a:spLocks noGrp="1"/>
          </p:cNvSpPr>
          <p:nvPr>
            <p:ph type="pic" idx="1"/>
          </p:nvPr>
        </p:nvSpPr>
        <p:spPr>
          <a:xfrm>
            <a:off x="1941645" y="612775"/>
            <a:ext cx="5943600" cy="4114800"/>
          </a:xfrm>
        </p:spPr>
        <p:txBody>
          <a:bodyPr/>
          <a:lstStyle>
            <a:lvl1pPr marL="0" indent="0">
              <a:buNone/>
              <a:defRPr sz="3200"/>
            </a:lvl1pPr>
            <a:lvl2pPr marL="455184" indent="0">
              <a:buNone/>
              <a:defRPr sz="2800"/>
            </a:lvl2pPr>
            <a:lvl3pPr marL="910369" indent="0">
              <a:buNone/>
              <a:defRPr sz="2300"/>
            </a:lvl3pPr>
            <a:lvl4pPr marL="1365558" indent="0">
              <a:buNone/>
              <a:defRPr sz="2000"/>
            </a:lvl4pPr>
            <a:lvl5pPr marL="1820746" indent="0">
              <a:buNone/>
              <a:defRPr sz="2000"/>
            </a:lvl5pPr>
            <a:lvl6pPr marL="2275942" indent="0">
              <a:buNone/>
              <a:defRPr sz="2000"/>
            </a:lvl6pPr>
            <a:lvl7pPr marL="2731128" indent="0">
              <a:buNone/>
              <a:defRPr sz="2000"/>
            </a:lvl7pPr>
            <a:lvl8pPr marL="3186321" indent="0">
              <a:buNone/>
              <a:defRPr sz="2000"/>
            </a:lvl8pPr>
            <a:lvl9pPr marL="3641510" indent="0">
              <a:buNone/>
              <a:defRPr sz="2000"/>
            </a:lvl9pPr>
          </a:lstStyle>
          <a:p>
            <a:endParaRPr lang="sv-SE"/>
          </a:p>
        </p:txBody>
      </p:sp>
      <p:sp>
        <p:nvSpPr>
          <p:cNvPr id="4" name="Platshållare för text 3"/>
          <p:cNvSpPr>
            <a:spLocks noGrp="1"/>
          </p:cNvSpPr>
          <p:nvPr>
            <p:ph type="body" sz="half" idx="2"/>
          </p:nvPr>
        </p:nvSpPr>
        <p:spPr>
          <a:xfrm>
            <a:off x="1941645" y="5367351"/>
            <a:ext cx="5943600" cy="804863"/>
          </a:xfrm>
        </p:spPr>
        <p:txBody>
          <a:bodyPr/>
          <a:lstStyle>
            <a:lvl1pPr marL="0" indent="0">
              <a:buNone/>
              <a:defRPr sz="1400"/>
            </a:lvl1pPr>
            <a:lvl2pPr marL="455184" indent="0">
              <a:buNone/>
              <a:defRPr sz="1200"/>
            </a:lvl2pPr>
            <a:lvl3pPr marL="910369" indent="0">
              <a:buNone/>
              <a:defRPr sz="1100"/>
            </a:lvl3pPr>
            <a:lvl4pPr marL="1365558" indent="0">
              <a:buNone/>
              <a:defRPr sz="900"/>
            </a:lvl4pPr>
            <a:lvl5pPr marL="1820746" indent="0">
              <a:buNone/>
              <a:defRPr sz="900"/>
            </a:lvl5pPr>
            <a:lvl6pPr marL="2275942" indent="0">
              <a:buNone/>
              <a:defRPr sz="900"/>
            </a:lvl6pPr>
            <a:lvl7pPr marL="2731128" indent="0">
              <a:buNone/>
              <a:defRPr sz="900"/>
            </a:lvl7pPr>
            <a:lvl8pPr marL="3186321" indent="0">
              <a:buNone/>
              <a:defRPr sz="900"/>
            </a:lvl8pPr>
            <a:lvl9pPr marL="3641510" indent="0">
              <a:buNone/>
              <a:defRPr sz="9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p>
            <a:fld id="{F6989B4C-2C65-984D-9538-2519A11261E4}" type="datetime1">
              <a:rPr lang="sv-SE" smtClean="0">
                <a:solidFill>
                  <a:prstClr val="black">
                    <a:tint val="75000"/>
                  </a:prstClr>
                </a:solidFill>
                <a:latin typeface="Calibri"/>
              </a:rPr>
              <a:t>2018-02-07</a:t>
            </a:fld>
            <a:endParaRPr lang="sv-SE">
              <a:solidFill>
                <a:prstClr val="black">
                  <a:tint val="75000"/>
                </a:prstClr>
              </a:solidFill>
              <a:latin typeface="Calibri"/>
            </a:endParaRPr>
          </a:p>
        </p:txBody>
      </p:sp>
      <p:sp>
        <p:nvSpPr>
          <p:cNvPr id="6" name="Platshållare för sidfot 5"/>
          <p:cNvSpPr>
            <a:spLocks noGrp="1"/>
          </p:cNvSpPr>
          <p:nvPr>
            <p:ph type="ftr" sz="quarter" idx="11"/>
          </p:nvPr>
        </p:nvSpPr>
        <p:spPr/>
        <p:txBody>
          <a:bodyPr/>
          <a:lstStyle/>
          <a:p>
            <a:endParaRPr lang="sv-SE">
              <a:solidFill>
                <a:prstClr val="black">
                  <a:tint val="75000"/>
                </a:prstClr>
              </a:solidFill>
              <a:latin typeface="Calibri"/>
            </a:endParaRPr>
          </a:p>
        </p:txBody>
      </p:sp>
      <p:sp>
        <p:nvSpPr>
          <p:cNvPr id="7" name="Platshållare för bildnummer 6"/>
          <p:cNvSpPr>
            <a:spLocks noGrp="1"/>
          </p:cNvSpPr>
          <p:nvPr>
            <p:ph type="sldNum" sz="quarter" idx="12"/>
          </p:nvPr>
        </p:nvSpPr>
        <p:spPr/>
        <p:txBody>
          <a:bodyPr/>
          <a:lstStyle/>
          <a:p>
            <a:fld id="{276797C7-3D02-2A4F-97AD-9EB2A99A67F0}" type="slidenum">
              <a:rPr lang="sv-SE" smtClean="0">
                <a:solidFill>
                  <a:prstClr val="black">
                    <a:tint val="75000"/>
                  </a:prstClr>
                </a:solidFill>
                <a:latin typeface="Calibri"/>
              </a:rPr>
              <a:pPr/>
              <a:t>‹#›</a:t>
            </a:fld>
            <a:endParaRPr lang="sv-SE">
              <a:solidFill>
                <a:prstClr val="black">
                  <a:tint val="75000"/>
                </a:prstClr>
              </a:solidFill>
              <a:latin typeface="Calibri"/>
            </a:endParaRPr>
          </a:p>
        </p:txBody>
      </p:sp>
    </p:spTree>
    <p:extLst>
      <p:ext uri="{BB962C8B-B14F-4D97-AF65-F5344CB8AC3E}">
        <p14:creationId xmlns:p14="http://schemas.microsoft.com/office/powerpoint/2010/main" val="26038067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lodrät text 2"/>
          <p:cNvSpPr>
            <a:spLocks noGrp="1"/>
          </p:cNvSpPr>
          <p:nvPr>
            <p:ph type="body" orient="vert" idx="1"/>
          </p:nvPr>
        </p:nvSpPr>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8D33DAAB-48E5-0C40-AC84-B139846F31D7}" type="datetime1">
              <a:rPr lang="sv-SE" smtClean="0">
                <a:solidFill>
                  <a:prstClr val="black">
                    <a:tint val="75000"/>
                  </a:prstClr>
                </a:solidFill>
                <a:latin typeface="Calibri"/>
              </a:rPr>
              <a:t>2018-02-07</a:t>
            </a:fld>
            <a:endParaRPr lang="sv-SE">
              <a:solidFill>
                <a:prstClr val="black">
                  <a:tint val="75000"/>
                </a:prstClr>
              </a:solidFill>
              <a:latin typeface="Calibri"/>
            </a:endParaRPr>
          </a:p>
        </p:txBody>
      </p:sp>
      <p:sp>
        <p:nvSpPr>
          <p:cNvPr id="5" name="Platshållare för sidfot 4"/>
          <p:cNvSpPr>
            <a:spLocks noGrp="1"/>
          </p:cNvSpPr>
          <p:nvPr>
            <p:ph type="ftr" sz="quarter" idx="11"/>
          </p:nvPr>
        </p:nvSpPr>
        <p:spPr/>
        <p:txBody>
          <a:bodyPr/>
          <a:lstStyle/>
          <a:p>
            <a:endParaRPr lang="sv-SE">
              <a:solidFill>
                <a:prstClr val="black">
                  <a:tint val="75000"/>
                </a:prstClr>
              </a:solidFill>
              <a:latin typeface="Calibri"/>
            </a:endParaRPr>
          </a:p>
        </p:txBody>
      </p:sp>
      <p:sp>
        <p:nvSpPr>
          <p:cNvPr id="6" name="Platshållare för bildnummer 5"/>
          <p:cNvSpPr>
            <a:spLocks noGrp="1"/>
          </p:cNvSpPr>
          <p:nvPr>
            <p:ph type="sldNum" sz="quarter" idx="12"/>
          </p:nvPr>
        </p:nvSpPr>
        <p:spPr/>
        <p:txBody>
          <a:bodyPr/>
          <a:lstStyle/>
          <a:p>
            <a:fld id="{276797C7-3D02-2A4F-97AD-9EB2A99A67F0}" type="slidenum">
              <a:rPr lang="sv-SE" smtClean="0">
                <a:solidFill>
                  <a:prstClr val="black">
                    <a:tint val="75000"/>
                  </a:prstClr>
                </a:solidFill>
                <a:latin typeface="Calibri"/>
              </a:rPr>
              <a:pPr/>
              <a:t>‹#›</a:t>
            </a:fld>
            <a:endParaRPr lang="sv-SE">
              <a:solidFill>
                <a:prstClr val="black">
                  <a:tint val="75000"/>
                </a:prstClr>
              </a:solidFill>
              <a:latin typeface="Calibri"/>
            </a:endParaRPr>
          </a:p>
        </p:txBody>
      </p:sp>
    </p:spTree>
    <p:extLst>
      <p:ext uri="{BB962C8B-B14F-4D97-AF65-F5344CB8AC3E}">
        <p14:creationId xmlns:p14="http://schemas.microsoft.com/office/powerpoint/2010/main" val="409509932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7181850" y="275044"/>
            <a:ext cx="2228850" cy="5851525"/>
          </a:xfrm>
        </p:spPr>
        <p:txBody>
          <a:bodyPr vert="eaVert"/>
          <a:lstStyle/>
          <a:p>
            <a:r>
              <a:rPr lang="sv-SE" smtClean="0"/>
              <a:t>Klicka här för att ändra format</a:t>
            </a:r>
            <a:endParaRPr lang="sv-SE"/>
          </a:p>
        </p:txBody>
      </p:sp>
      <p:sp>
        <p:nvSpPr>
          <p:cNvPr id="3" name="Platshållare för lodrät text 2"/>
          <p:cNvSpPr>
            <a:spLocks noGrp="1"/>
          </p:cNvSpPr>
          <p:nvPr>
            <p:ph type="body" orient="vert" idx="1"/>
          </p:nvPr>
        </p:nvSpPr>
        <p:spPr>
          <a:xfrm>
            <a:off x="495300" y="275044"/>
            <a:ext cx="6521450" cy="5851525"/>
          </a:xfr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FA333924-4450-154D-8C1E-C835BAAD7F57}" type="datetime1">
              <a:rPr lang="sv-SE" smtClean="0">
                <a:solidFill>
                  <a:prstClr val="black">
                    <a:tint val="75000"/>
                  </a:prstClr>
                </a:solidFill>
                <a:latin typeface="Calibri"/>
              </a:rPr>
              <a:t>2018-02-07</a:t>
            </a:fld>
            <a:endParaRPr lang="sv-SE">
              <a:solidFill>
                <a:prstClr val="black">
                  <a:tint val="75000"/>
                </a:prstClr>
              </a:solidFill>
              <a:latin typeface="Calibri"/>
            </a:endParaRPr>
          </a:p>
        </p:txBody>
      </p:sp>
      <p:sp>
        <p:nvSpPr>
          <p:cNvPr id="5" name="Platshållare för sidfot 4"/>
          <p:cNvSpPr>
            <a:spLocks noGrp="1"/>
          </p:cNvSpPr>
          <p:nvPr>
            <p:ph type="ftr" sz="quarter" idx="11"/>
          </p:nvPr>
        </p:nvSpPr>
        <p:spPr/>
        <p:txBody>
          <a:bodyPr/>
          <a:lstStyle/>
          <a:p>
            <a:endParaRPr lang="sv-SE">
              <a:solidFill>
                <a:prstClr val="black">
                  <a:tint val="75000"/>
                </a:prstClr>
              </a:solidFill>
              <a:latin typeface="Calibri"/>
            </a:endParaRPr>
          </a:p>
        </p:txBody>
      </p:sp>
      <p:sp>
        <p:nvSpPr>
          <p:cNvPr id="6" name="Platshållare för bildnummer 5"/>
          <p:cNvSpPr>
            <a:spLocks noGrp="1"/>
          </p:cNvSpPr>
          <p:nvPr>
            <p:ph type="sldNum" sz="quarter" idx="12"/>
          </p:nvPr>
        </p:nvSpPr>
        <p:spPr/>
        <p:txBody>
          <a:bodyPr/>
          <a:lstStyle/>
          <a:p>
            <a:fld id="{276797C7-3D02-2A4F-97AD-9EB2A99A67F0}" type="slidenum">
              <a:rPr lang="sv-SE" smtClean="0">
                <a:solidFill>
                  <a:prstClr val="black">
                    <a:tint val="75000"/>
                  </a:prstClr>
                </a:solidFill>
                <a:latin typeface="Calibri"/>
              </a:rPr>
              <a:pPr/>
              <a:t>‹#›</a:t>
            </a:fld>
            <a:endParaRPr lang="sv-SE">
              <a:solidFill>
                <a:prstClr val="black">
                  <a:tint val="75000"/>
                </a:prstClr>
              </a:solidFill>
              <a:latin typeface="Calibri"/>
            </a:endParaRPr>
          </a:p>
        </p:txBody>
      </p:sp>
    </p:spTree>
    <p:extLst>
      <p:ext uri="{BB962C8B-B14F-4D97-AF65-F5344CB8AC3E}">
        <p14:creationId xmlns:p14="http://schemas.microsoft.com/office/powerpoint/2010/main" val="151751440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Rubrikbild bild">
    <p:spTree>
      <p:nvGrpSpPr>
        <p:cNvPr id="1" name=""/>
        <p:cNvGrpSpPr/>
        <p:nvPr/>
      </p:nvGrpSpPr>
      <p:grpSpPr>
        <a:xfrm>
          <a:off x="0" y="0"/>
          <a:ext cx="0" cy="0"/>
          <a:chOff x="0" y="0"/>
          <a:chExt cx="0" cy="0"/>
        </a:xfrm>
      </p:grpSpPr>
      <p:sp>
        <p:nvSpPr>
          <p:cNvPr id="2" name="Rubrik 1"/>
          <p:cNvSpPr>
            <a:spLocks noGrp="1"/>
          </p:cNvSpPr>
          <p:nvPr>
            <p:ph type="title"/>
          </p:nvPr>
        </p:nvSpPr>
        <p:spPr>
          <a:xfrm>
            <a:off x="642971" y="201"/>
            <a:ext cx="6242843" cy="1441451"/>
          </a:xfrm>
        </p:spPr>
        <p:txBody>
          <a:bodyPr/>
          <a:lstStyle/>
          <a:p>
            <a:r>
              <a:rPr lang="sv-SE" smtClean="0"/>
              <a:t>Klicka här för att ändra format</a:t>
            </a:r>
            <a:endParaRPr lang="sv-SE"/>
          </a:p>
        </p:txBody>
      </p:sp>
      <p:cxnSp>
        <p:nvCxnSpPr>
          <p:cNvPr id="3" name="Rak 7"/>
          <p:cNvCxnSpPr/>
          <p:nvPr userDrawn="1"/>
        </p:nvCxnSpPr>
        <p:spPr>
          <a:xfrm>
            <a:off x="-353242" y="1452400"/>
            <a:ext cx="10504428" cy="0"/>
          </a:xfrm>
          <a:prstGeom prst="line">
            <a:avLst/>
          </a:prstGeom>
          <a:ln w="635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2094106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Rubrikbild text">
    <p:bg>
      <p:bgPr>
        <a:solidFill>
          <a:srgbClr val="0094CA"/>
        </a:solidFill>
        <a:effectLst/>
      </p:bgPr>
    </p:bg>
    <p:spTree>
      <p:nvGrpSpPr>
        <p:cNvPr id="1" name=""/>
        <p:cNvGrpSpPr/>
        <p:nvPr/>
      </p:nvGrpSpPr>
      <p:grpSpPr>
        <a:xfrm>
          <a:off x="0" y="0"/>
          <a:ext cx="0" cy="0"/>
          <a:chOff x="0" y="0"/>
          <a:chExt cx="0" cy="0"/>
        </a:xfrm>
      </p:grpSpPr>
      <p:sp>
        <p:nvSpPr>
          <p:cNvPr id="5" name="Underrubrik 2"/>
          <p:cNvSpPr>
            <a:spLocks noGrp="1"/>
          </p:cNvSpPr>
          <p:nvPr>
            <p:ph type="subTitle" idx="1"/>
          </p:nvPr>
        </p:nvSpPr>
        <p:spPr>
          <a:xfrm>
            <a:off x="642978" y="1955807"/>
            <a:ext cx="5164189" cy="3780620"/>
          </a:xfrm>
        </p:spPr>
        <p:txBody>
          <a:bodyPr lIns="0" tIns="0" rIns="0" bIns="0">
            <a:noAutofit/>
          </a:bodyPr>
          <a:lstStyle>
            <a:lvl1pPr marL="341386" indent="-341386" algn="l">
              <a:lnSpc>
                <a:spcPct val="90000"/>
              </a:lnSpc>
              <a:buFont typeface="Arial"/>
              <a:buChar char="•"/>
              <a:defRPr sz="2300">
                <a:solidFill>
                  <a:schemeClr val="bg1"/>
                </a:solidFill>
              </a:defRPr>
            </a:lvl1pPr>
            <a:lvl2pPr marL="455184" indent="0" algn="ctr">
              <a:buNone/>
              <a:defRPr>
                <a:solidFill>
                  <a:schemeClr val="tx1">
                    <a:tint val="75000"/>
                  </a:schemeClr>
                </a:solidFill>
              </a:defRPr>
            </a:lvl2pPr>
            <a:lvl3pPr marL="910369" indent="0" algn="ctr">
              <a:buNone/>
              <a:defRPr>
                <a:solidFill>
                  <a:schemeClr val="tx1">
                    <a:tint val="75000"/>
                  </a:schemeClr>
                </a:solidFill>
              </a:defRPr>
            </a:lvl3pPr>
            <a:lvl4pPr marL="1365558" indent="0" algn="ctr">
              <a:buNone/>
              <a:defRPr>
                <a:solidFill>
                  <a:schemeClr val="tx1">
                    <a:tint val="75000"/>
                  </a:schemeClr>
                </a:solidFill>
              </a:defRPr>
            </a:lvl4pPr>
            <a:lvl5pPr marL="1820746" indent="0" algn="ctr">
              <a:buNone/>
              <a:defRPr>
                <a:solidFill>
                  <a:schemeClr val="tx1">
                    <a:tint val="75000"/>
                  </a:schemeClr>
                </a:solidFill>
              </a:defRPr>
            </a:lvl5pPr>
            <a:lvl6pPr marL="2275942" indent="0" algn="ctr">
              <a:buNone/>
              <a:defRPr>
                <a:solidFill>
                  <a:schemeClr val="tx1">
                    <a:tint val="75000"/>
                  </a:schemeClr>
                </a:solidFill>
              </a:defRPr>
            </a:lvl6pPr>
            <a:lvl7pPr marL="2731128" indent="0" algn="ctr">
              <a:buNone/>
              <a:defRPr>
                <a:solidFill>
                  <a:schemeClr val="tx1">
                    <a:tint val="75000"/>
                  </a:schemeClr>
                </a:solidFill>
              </a:defRPr>
            </a:lvl7pPr>
            <a:lvl8pPr marL="3186321" indent="0" algn="ctr">
              <a:buNone/>
              <a:defRPr>
                <a:solidFill>
                  <a:schemeClr val="tx1">
                    <a:tint val="75000"/>
                  </a:schemeClr>
                </a:solidFill>
              </a:defRPr>
            </a:lvl8pPr>
            <a:lvl9pPr marL="3641510" indent="0" algn="ctr">
              <a:buNone/>
              <a:defRPr>
                <a:solidFill>
                  <a:schemeClr val="tx1">
                    <a:tint val="75000"/>
                  </a:schemeClr>
                </a:solidFill>
              </a:defRPr>
            </a:lvl9pPr>
          </a:lstStyle>
          <a:p>
            <a:r>
              <a:rPr lang="sv-SE" dirty="0" smtClean="0"/>
              <a:t>Klicka här för att ändra format på underrubrik i bakgrunden</a:t>
            </a:r>
            <a:endParaRPr lang="sv-SE" dirty="0"/>
          </a:p>
        </p:txBody>
      </p:sp>
      <p:sp>
        <p:nvSpPr>
          <p:cNvPr id="2" name="Rubrik 1"/>
          <p:cNvSpPr>
            <a:spLocks noGrp="1"/>
          </p:cNvSpPr>
          <p:nvPr>
            <p:ph type="title"/>
          </p:nvPr>
        </p:nvSpPr>
        <p:spPr>
          <a:xfrm>
            <a:off x="642971" y="201"/>
            <a:ext cx="6242843" cy="1441451"/>
          </a:xfrm>
        </p:spPr>
        <p:txBody>
          <a:bodyPr/>
          <a:lstStyle/>
          <a:p>
            <a:r>
              <a:rPr lang="sv-SE" smtClean="0"/>
              <a:t>Klicka här för att ändra format</a:t>
            </a:r>
            <a:endParaRPr lang="sv-SE"/>
          </a:p>
        </p:txBody>
      </p:sp>
      <p:sp>
        <p:nvSpPr>
          <p:cNvPr id="6" name="Rektangel med rundade hörn 5"/>
          <p:cNvSpPr/>
          <p:nvPr userDrawn="1"/>
        </p:nvSpPr>
        <p:spPr>
          <a:xfrm>
            <a:off x="6723017" y="1955805"/>
            <a:ext cx="2685627" cy="2479040"/>
          </a:xfrm>
          <a:prstGeom prst="roundRect">
            <a:avLst/>
          </a:prstGeom>
          <a:no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lIns="91038" tIns="45523" rIns="91038" bIns="45523" rtlCol="0" anchor="ctr"/>
          <a:lstStyle/>
          <a:p>
            <a:pPr algn="ctr"/>
            <a:endParaRPr lang="sv-SE">
              <a:solidFill>
                <a:prstClr val="white"/>
              </a:solidFill>
              <a:latin typeface="Calibri"/>
            </a:endParaRPr>
          </a:p>
        </p:txBody>
      </p:sp>
      <p:cxnSp>
        <p:nvCxnSpPr>
          <p:cNvPr id="7" name="Rak 5"/>
          <p:cNvCxnSpPr/>
          <p:nvPr userDrawn="1"/>
        </p:nvCxnSpPr>
        <p:spPr>
          <a:xfrm>
            <a:off x="-353242" y="1452400"/>
            <a:ext cx="10504428" cy="0"/>
          </a:xfrm>
          <a:prstGeom prst="line">
            <a:avLst/>
          </a:prstGeom>
          <a:ln w="635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4637811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Rubrikbild text">
    <p:bg>
      <p:bgPr>
        <a:solidFill>
          <a:srgbClr val="0094CA"/>
        </a:solidFill>
        <a:effectLst/>
      </p:bgPr>
    </p:bg>
    <p:spTree>
      <p:nvGrpSpPr>
        <p:cNvPr id="1" name=""/>
        <p:cNvGrpSpPr/>
        <p:nvPr/>
      </p:nvGrpSpPr>
      <p:grpSpPr>
        <a:xfrm>
          <a:off x="0" y="0"/>
          <a:ext cx="0" cy="0"/>
          <a:chOff x="0" y="0"/>
          <a:chExt cx="0" cy="0"/>
        </a:xfrm>
      </p:grpSpPr>
      <p:sp>
        <p:nvSpPr>
          <p:cNvPr id="5" name="Underrubrik 2"/>
          <p:cNvSpPr>
            <a:spLocks noGrp="1"/>
          </p:cNvSpPr>
          <p:nvPr>
            <p:ph type="subTitle" idx="1" hasCustomPrompt="1"/>
          </p:nvPr>
        </p:nvSpPr>
        <p:spPr>
          <a:xfrm>
            <a:off x="642978" y="1955807"/>
            <a:ext cx="5164189" cy="3780620"/>
          </a:xfrm>
        </p:spPr>
        <p:txBody>
          <a:bodyPr lIns="0" tIns="0" rIns="0" bIns="0">
            <a:noAutofit/>
          </a:bodyPr>
          <a:lstStyle>
            <a:lvl1pPr marL="395149" marR="0" indent="-341386" algn="l" defTabSz="455184" rtl="0" eaLnBrk="1" fontAlgn="auto" latinLnBrk="0" hangingPunct="1">
              <a:lnSpc>
                <a:spcPct val="100000"/>
              </a:lnSpc>
              <a:spcBef>
                <a:spcPts val="1200"/>
              </a:spcBef>
              <a:spcAft>
                <a:spcPts val="600"/>
              </a:spcAft>
              <a:buClrTx/>
              <a:buSzTx/>
              <a:buFont typeface="Arial"/>
              <a:buChar char="•"/>
              <a:tabLst/>
              <a:defRPr sz="2300" b="0">
                <a:solidFill>
                  <a:schemeClr val="bg1"/>
                </a:solidFill>
              </a:defRPr>
            </a:lvl1pPr>
            <a:lvl2pPr marL="645143" marR="0" indent="-232974" algn="l" defTabSz="455184" rtl="0" eaLnBrk="1" fontAlgn="auto" latinLnBrk="0" hangingPunct="1">
              <a:lnSpc>
                <a:spcPct val="100000"/>
              </a:lnSpc>
              <a:spcBef>
                <a:spcPts val="199"/>
              </a:spcBef>
              <a:spcAft>
                <a:spcPts val="199"/>
              </a:spcAft>
              <a:buClrTx/>
              <a:buSzPct val="75000"/>
              <a:buFont typeface="Lucida Grande"/>
              <a:buChar char="-"/>
              <a:tabLst/>
              <a:defRPr sz="1800" baseline="0">
                <a:solidFill>
                  <a:srgbClr val="FFFFFF"/>
                </a:solidFill>
              </a:defRPr>
            </a:lvl2pPr>
            <a:lvl3pPr marL="910369" indent="0" algn="ctr">
              <a:buNone/>
              <a:defRPr>
                <a:solidFill>
                  <a:schemeClr val="tx1">
                    <a:tint val="75000"/>
                  </a:schemeClr>
                </a:solidFill>
              </a:defRPr>
            </a:lvl3pPr>
            <a:lvl4pPr marL="1365558" indent="0" algn="ctr">
              <a:buNone/>
              <a:defRPr>
                <a:solidFill>
                  <a:schemeClr val="tx1">
                    <a:tint val="75000"/>
                  </a:schemeClr>
                </a:solidFill>
              </a:defRPr>
            </a:lvl4pPr>
            <a:lvl5pPr marL="1820746" indent="0" algn="ctr">
              <a:buNone/>
              <a:defRPr>
                <a:solidFill>
                  <a:schemeClr val="tx1">
                    <a:tint val="75000"/>
                  </a:schemeClr>
                </a:solidFill>
              </a:defRPr>
            </a:lvl5pPr>
            <a:lvl6pPr marL="2275942" indent="0" algn="ctr">
              <a:buNone/>
              <a:defRPr>
                <a:solidFill>
                  <a:schemeClr val="tx1">
                    <a:tint val="75000"/>
                  </a:schemeClr>
                </a:solidFill>
              </a:defRPr>
            </a:lvl6pPr>
            <a:lvl7pPr marL="2731128" indent="0" algn="ctr">
              <a:buNone/>
              <a:defRPr>
                <a:solidFill>
                  <a:schemeClr val="tx1">
                    <a:tint val="75000"/>
                  </a:schemeClr>
                </a:solidFill>
              </a:defRPr>
            </a:lvl7pPr>
            <a:lvl8pPr marL="3186321" indent="0" algn="ctr">
              <a:buNone/>
              <a:defRPr>
                <a:solidFill>
                  <a:schemeClr val="tx1">
                    <a:tint val="75000"/>
                  </a:schemeClr>
                </a:solidFill>
              </a:defRPr>
            </a:lvl8pPr>
            <a:lvl9pPr marL="3641510" indent="0" algn="ctr">
              <a:buNone/>
              <a:defRPr>
                <a:solidFill>
                  <a:schemeClr val="tx1">
                    <a:tint val="75000"/>
                  </a:schemeClr>
                </a:solidFill>
              </a:defRPr>
            </a:lvl9pPr>
          </a:lstStyle>
          <a:p>
            <a:r>
              <a:rPr lang="sv-SE" dirty="0" smtClean="0"/>
              <a:t>Klicka här för att ändra format på underrubrik i bakgrunden</a:t>
            </a:r>
          </a:p>
          <a:p>
            <a:pPr lvl="1"/>
            <a:r>
              <a:rPr lang="sv-SE" dirty="0" smtClean="0"/>
              <a:t>Test sub bullet</a:t>
            </a:r>
          </a:p>
        </p:txBody>
      </p:sp>
      <p:sp>
        <p:nvSpPr>
          <p:cNvPr id="2" name="Rubrik 1"/>
          <p:cNvSpPr>
            <a:spLocks noGrp="1"/>
          </p:cNvSpPr>
          <p:nvPr>
            <p:ph type="title" hasCustomPrompt="1"/>
          </p:nvPr>
        </p:nvSpPr>
        <p:spPr>
          <a:xfrm>
            <a:off x="642971" y="201"/>
            <a:ext cx="6242843" cy="1441451"/>
          </a:xfrm>
        </p:spPr>
        <p:txBody>
          <a:bodyPr/>
          <a:lstStyle>
            <a:lvl1pPr>
              <a:defRPr baseline="0"/>
            </a:lvl1pPr>
          </a:lstStyle>
          <a:p>
            <a:r>
              <a:rPr lang="sv-SE" smtClean="0"/>
              <a:t>Blue bullet page</a:t>
            </a:r>
            <a:endParaRPr lang="sv-SE"/>
          </a:p>
        </p:txBody>
      </p:sp>
      <p:cxnSp>
        <p:nvCxnSpPr>
          <p:cNvPr id="4" name="Rak 5"/>
          <p:cNvCxnSpPr/>
          <p:nvPr userDrawn="1"/>
        </p:nvCxnSpPr>
        <p:spPr>
          <a:xfrm>
            <a:off x="-353242" y="1452400"/>
            <a:ext cx="10504428" cy="0"/>
          </a:xfrm>
          <a:prstGeom prst="line">
            <a:avLst/>
          </a:prstGeom>
          <a:ln w="635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9244414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_Rubrikbild text">
    <p:bg>
      <p:bgRef idx="1001">
        <a:schemeClr val="bg1"/>
      </p:bgRef>
    </p:bg>
    <p:spTree>
      <p:nvGrpSpPr>
        <p:cNvPr id="1" name=""/>
        <p:cNvGrpSpPr/>
        <p:nvPr/>
      </p:nvGrpSpPr>
      <p:grpSpPr>
        <a:xfrm>
          <a:off x="0" y="0"/>
          <a:ext cx="0" cy="0"/>
          <a:chOff x="0" y="0"/>
          <a:chExt cx="0" cy="0"/>
        </a:xfrm>
      </p:grpSpPr>
      <p:sp>
        <p:nvSpPr>
          <p:cNvPr id="5" name="Underrubrik 2"/>
          <p:cNvSpPr>
            <a:spLocks noGrp="1"/>
          </p:cNvSpPr>
          <p:nvPr>
            <p:ph type="subTitle" idx="1" hasCustomPrompt="1"/>
          </p:nvPr>
        </p:nvSpPr>
        <p:spPr>
          <a:xfrm>
            <a:off x="642978" y="1955807"/>
            <a:ext cx="5164189" cy="3780620"/>
          </a:xfrm>
        </p:spPr>
        <p:txBody>
          <a:bodyPr lIns="0" tIns="0" rIns="0" bIns="0">
            <a:noAutofit/>
          </a:bodyPr>
          <a:lstStyle>
            <a:lvl1pPr marL="395149" marR="0" indent="-341386" algn="l" defTabSz="455184" rtl="0" eaLnBrk="1" fontAlgn="auto" latinLnBrk="0" hangingPunct="1">
              <a:lnSpc>
                <a:spcPct val="100000"/>
              </a:lnSpc>
              <a:spcBef>
                <a:spcPts val="1200"/>
              </a:spcBef>
              <a:spcAft>
                <a:spcPts val="600"/>
              </a:spcAft>
              <a:buClrTx/>
              <a:buSzTx/>
              <a:buFont typeface="Arial"/>
              <a:buChar char="•"/>
              <a:tabLst/>
              <a:defRPr sz="2300" b="0">
                <a:solidFill>
                  <a:srgbClr val="0094CA"/>
                </a:solidFill>
              </a:defRPr>
            </a:lvl1pPr>
            <a:lvl2pPr marL="645143" marR="0" indent="-232974" algn="l" defTabSz="455184" rtl="0" eaLnBrk="1" fontAlgn="auto" latinLnBrk="0" hangingPunct="1">
              <a:lnSpc>
                <a:spcPct val="100000"/>
              </a:lnSpc>
              <a:spcBef>
                <a:spcPts val="199"/>
              </a:spcBef>
              <a:spcAft>
                <a:spcPts val="199"/>
              </a:spcAft>
              <a:buClrTx/>
              <a:buSzPct val="75000"/>
              <a:buFont typeface="Lucida Grande"/>
              <a:buChar char="-"/>
              <a:tabLst/>
              <a:defRPr sz="1800" baseline="0">
                <a:solidFill>
                  <a:srgbClr val="0094CA"/>
                </a:solidFill>
              </a:defRPr>
            </a:lvl2pPr>
            <a:lvl3pPr marL="910369" indent="0" algn="ctr">
              <a:buNone/>
              <a:defRPr>
                <a:solidFill>
                  <a:schemeClr val="tx1">
                    <a:tint val="75000"/>
                  </a:schemeClr>
                </a:solidFill>
              </a:defRPr>
            </a:lvl3pPr>
            <a:lvl4pPr marL="1365558" indent="0" algn="ctr">
              <a:buNone/>
              <a:defRPr>
                <a:solidFill>
                  <a:schemeClr val="tx1">
                    <a:tint val="75000"/>
                  </a:schemeClr>
                </a:solidFill>
              </a:defRPr>
            </a:lvl4pPr>
            <a:lvl5pPr marL="1820746" indent="0" algn="ctr">
              <a:buNone/>
              <a:defRPr>
                <a:solidFill>
                  <a:schemeClr val="tx1">
                    <a:tint val="75000"/>
                  </a:schemeClr>
                </a:solidFill>
              </a:defRPr>
            </a:lvl5pPr>
            <a:lvl6pPr marL="2275942" indent="0" algn="ctr">
              <a:buNone/>
              <a:defRPr>
                <a:solidFill>
                  <a:schemeClr val="tx1">
                    <a:tint val="75000"/>
                  </a:schemeClr>
                </a:solidFill>
              </a:defRPr>
            </a:lvl6pPr>
            <a:lvl7pPr marL="2731128" indent="0" algn="ctr">
              <a:buNone/>
              <a:defRPr>
                <a:solidFill>
                  <a:schemeClr val="tx1">
                    <a:tint val="75000"/>
                  </a:schemeClr>
                </a:solidFill>
              </a:defRPr>
            </a:lvl7pPr>
            <a:lvl8pPr marL="3186321" indent="0" algn="ctr">
              <a:buNone/>
              <a:defRPr>
                <a:solidFill>
                  <a:schemeClr val="tx1">
                    <a:tint val="75000"/>
                  </a:schemeClr>
                </a:solidFill>
              </a:defRPr>
            </a:lvl8pPr>
            <a:lvl9pPr marL="3641510" indent="0" algn="ctr">
              <a:buNone/>
              <a:defRPr>
                <a:solidFill>
                  <a:schemeClr val="tx1">
                    <a:tint val="75000"/>
                  </a:schemeClr>
                </a:solidFill>
              </a:defRPr>
            </a:lvl9pPr>
          </a:lstStyle>
          <a:p>
            <a:r>
              <a:rPr lang="sv-SE" dirty="0" smtClean="0"/>
              <a:t>Klicka här för att ändra format på underrubrik i bakgrunden</a:t>
            </a:r>
          </a:p>
          <a:p>
            <a:pPr lvl="1"/>
            <a:r>
              <a:rPr lang="sv-SE" dirty="0" smtClean="0"/>
              <a:t>Test sub bullet</a:t>
            </a:r>
          </a:p>
        </p:txBody>
      </p:sp>
      <p:sp>
        <p:nvSpPr>
          <p:cNvPr id="2" name="Rubrik 1"/>
          <p:cNvSpPr>
            <a:spLocks noGrp="1"/>
          </p:cNvSpPr>
          <p:nvPr>
            <p:ph type="title" hasCustomPrompt="1"/>
          </p:nvPr>
        </p:nvSpPr>
        <p:spPr>
          <a:xfrm>
            <a:off x="642971" y="201"/>
            <a:ext cx="6242843" cy="1441451"/>
          </a:xfrm>
        </p:spPr>
        <p:txBody>
          <a:bodyPr/>
          <a:lstStyle>
            <a:lvl1pPr>
              <a:defRPr baseline="0"/>
            </a:lvl1pPr>
          </a:lstStyle>
          <a:p>
            <a:r>
              <a:rPr lang="sv-SE" smtClean="0"/>
              <a:t>White bullet page</a:t>
            </a:r>
            <a:endParaRPr lang="sv-SE"/>
          </a:p>
        </p:txBody>
      </p:sp>
      <p:cxnSp>
        <p:nvCxnSpPr>
          <p:cNvPr id="4" name="Rak 5"/>
          <p:cNvCxnSpPr/>
          <p:nvPr userDrawn="1"/>
        </p:nvCxnSpPr>
        <p:spPr>
          <a:xfrm>
            <a:off x="-353242" y="1452400"/>
            <a:ext cx="10504428" cy="0"/>
          </a:xfrm>
          <a:prstGeom prst="line">
            <a:avLst/>
          </a:prstGeom>
          <a:ln w="635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96403570"/>
      </p:ext>
    </p:extLst>
  </p:cSld>
  <p:clrMapOvr>
    <a:overrideClrMapping bg1="lt1" tx1="dk1" bg2="lt2" tx2="dk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a:xfrm>
            <a:off x="627156" y="161"/>
            <a:ext cx="6573046" cy="1441531"/>
          </a:xfrm>
          <a:prstGeom prst="rect">
            <a:avLst/>
          </a:prstGeom>
        </p:spPr>
        <p:txBody>
          <a:bodyPr/>
          <a:lstStyle/>
          <a:p>
            <a:r>
              <a:rPr lang="sv-SE" smtClean="0"/>
              <a:t>Klicka här för att ändra format</a:t>
            </a:r>
            <a:endParaRPr lang="sv-SE"/>
          </a:p>
        </p:txBody>
      </p:sp>
      <p:sp>
        <p:nvSpPr>
          <p:cNvPr id="3" name="Platshållare för innehåll 2"/>
          <p:cNvSpPr>
            <a:spLocks noGrp="1"/>
          </p:cNvSpPr>
          <p:nvPr>
            <p:ph idx="1"/>
          </p:nvPr>
        </p:nvSpPr>
        <p:spPr>
          <a:xfrm>
            <a:off x="617633" y="1964948"/>
            <a:ext cx="7081099" cy="4038983"/>
          </a:xfrm>
        </p:spPr>
        <p:txBody>
          <a:bodyPr/>
          <a:lstStyle>
            <a:lvl1pPr marL="0" indent="0">
              <a:buNone/>
              <a:defRPr/>
            </a:lvl1pPr>
            <a:lvl2pPr marL="455184" indent="0">
              <a:buNone/>
              <a:defRPr/>
            </a:lvl2pPr>
            <a:lvl3pPr marL="910369" indent="0">
              <a:buNone/>
              <a:defRPr/>
            </a:lvl3pPr>
            <a:lvl4pPr marL="1365558" indent="0">
              <a:buNone/>
              <a:defRPr/>
            </a:lvl4pPr>
            <a:lvl5pPr marL="1820746" indent="0">
              <a:buNone/>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5D57F91E-DFC2-034E-9BAB-E266597B22B5}" type="datetime1">
              <a:rPr lang="sv-SE" smtClean="0">
                <a:latin typeface="Calibri"/>
              </a:rPr>
              <a:t>2018-02-07</a:t>
            </a:fld>
            <a:endParaRPr lang="sv-SE">
              <a:latin typeface="Calibri"/>
            </a:endParaRPr>
          </a:p>
        </p:txBody>
      </p:sp>
      <p:sp>
        <p:nvSpPr>
          <p:cNvPr id="5" name="Platshållare för sidfot 4"/>
          <p:cNvSpPr>
            <a:spLocks noGrp="1"/>
          </p:cNvSpPr>
          <p:nvPr>
            <p:ph type="ftr" sz="quarter" idx="11"/>
          </p:nvPr>
        </p:nvSpPr>
        <p:spPr/>
        <p:txBody>
          <a:bodyPr/>
          <a:lstStyle/>
          <a:p>
            <a:endParaRPr lang="sv-SE">
              <a:latin typeface="Calibri"/>
            </a:endParaRPr>
          </a:p>
        </p:txBody>
      </p:sp>
      <p:sp>
        <p:nvSpPr>
          <p:cNvPr id="6" name="Platshållare för bildnummer 5"/>
          <p:cNvSpPr>
            <a:spLocks noGrp="1"/>
          </p:cNvSpPr>
          <p:nvPr>
            <p:ph type="sldNum" sz="quarter" idx="12"/>
          </p:nvPr>
        </p:nvSpPr>
        <p:spPr/>
        <p:txBody>
          <a:bodyPr/>
          <a:lstStyle/>
          <a:p>
            <a:fld id="{038C62C7-F79B-CD4A-A5DF-5683BBEC4A65}" type="slidenum">
              <a:rPr lang="sv-SE" smtClean="0">
                <a:latin typeface="Calibri"/>
              </a:rPr>
              <a:pPr/>
              <a:t>‹#›</a:t>
            </a:fld>
            <a:endParaRPr lang="sv-SE">
              <a:latin typeface="Calibri"/>
            </a:endParaRPr>
          </a:p>
        </p:txBody>
      </p:sp>
      <p:cxnSp>
        <p:nvCxnSpPr>
          <p:cNvPr id="7" name="Rak 7"/>
          <p:cNvCxnSpPr/>
          <p:nvPr userDrawn="1"/>
        </p:nvCxnSpPr>
        <p:spPr>
          <a:xfrm>
            <a:off x="-353242" y="1452400"/>
            <a:ext cx="10504428" cy="0"/>
          </a:xfrm>
          <a:prstGeom prst="line">
            <a:avLst/>
          </a:prstGeom>
          <a:ln w="635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504839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82508" y="4406923"/>
            <a:ext cx="8420100" cy="1362076"/>
          </a:xfrm>
          <a:prstGeom prst="rect">
            <a:avLst/>
          </a:prstGeom>
        </p:spPr>
        <p:txBody>
          <a:bodyPr anchor="t"/>
          <a:lstStyle>
            <a:lvl1pPr algn="l">
              <a:defRPr sz="3900" b="1" cap="all"/>
            </a:lvl1pPr>
          </a:lstStyle>
          <a:p>
            <a:r>
              <a:rPr lang="sv-SE" smtClean="0"/>
              <a:t>Klicka här för att ändra format</a:t>
            </a:r>
            <a:endParaRPr lang="sv-SE"/>
          </a:p>
        </p:txBody>
      </p:sp>
      <p:sp>
        <p:nvSpPr>
          <p:cNvPr id="3" name="Platshållare för text 2"/>
          <p:cNvSpPr>
            <a:spLocks noGrp="1"/>
          </p:cNvSpPr>
          <p:nvPr>
            <p:ph type="body" idx="1"/>
          </p:nvPr>
        </p:nvSpPr>
        <p:spPr>
          <a:xfrm>
            <a:off x="782508" y="2906729"/>
            <a:ext cx="8420100" cy="1500187"/>
          </a:xfrm>
        </p:spPr>
        <p:txBody>
          <a:bodyPr anchor="b"/>
          <a:lstStyle>
            <a:lvl1pPr marL="0" indent="0">
              <a:buNone/>
              <a:defRPr sz="2000">
                <a:solidFill>
                  <a:schemeClr val="tx1">
                    <a:tint val="75000"/>
                  </a:schemeClr>
                </a:solidFill>
              </a:defRPr>
            </a:lvl1pPr>
            <a:lvl2pPr marL="455184" indent="0">
              <a:buNone/>
              <a:defRPr sz="1800">
                <a:solidFill>
                  <a:schemeClr val="tx1">
                    <a:tint val="75000"/>
                  </a:schemeClr>
                </a:solidFill>
              </a:defRPr>
            </a:lvl2pPr>
            <a:lvl3pPr marL="910369" indent="0">
              <a:buNone/>
              <a:defRPr sz="1600">
                <a:solidFill>
                  <a:schemeClr val="tx1">
                    <a:tint val="75000"/>
                  </a:schemeClr>
                </a:solidFill>
              </a:defRPr>
            </a:lvl3pPr>
            <a:lvl4pPr marL="1365558" indent="0">
              <a:buNone/>
              <a:defRPr sz="1400">
                <a:solidFill>
                  <a:schemeClr val="tx1">
                    <a:tint val="75000"/>
                  </a:schemeClr>
                </a:solidFill>
              </a:defRPr>
            </a:lvl4pPr>
            <a:lvl5pPr marL="1820746" indent="0">
              <a:buNone/>
              <a:defRPr sz="1400">
                <a:solidFill>
                  <a:schemeClr val="tx1">
                    <a:tint val="75000"/>
                  </a:schemeClr>
                </a:solidFill>
              </a:defRPr>
            </a:lvl5pPr>
            <a:lvl6pPr marL="2275942" indent="0">
              <a:buNone/>
              <a:defRPr sz="1400">
                <a:solidFill>
                  <a:schemeClr val="tx1">
                    <a:tint val="75000"/>
                  </a:schemeClr>
                </a:solidFill>
              </a:defRPr>
            </a:lvl6pPr>
            <a:lvl7pPr marL="2731128" indent="0">
              <a:buNone/>
              <a:defRPr sz="1400">
                <a:solidFill>
                  <a:schemeClr val="tx1">
                    <a:tint val="75000"/>
                  </a:schemeClr>
                </a:solidFill>
              </a:defRPr>
            </a:lvl7pPr>
            <a:lvl8pPr marL="3186321" indent="0">
              <a:buNone/>
              <a:defRPr sz="1400">
                <a:solidFill>
                  <a:schemeClr val="tx1">
                    <a:tint val="75000"/>
                  </a:schemeClr>
                </a:solidFill>
              </a:defRPr>
            </a:lvl8pPr>
            <a:lvl9pPr marL="3641510" indent="0">
              <a:buNone/>
              <a:defRPr sz="1400">
                <a:solidFill>
                  <a:schemeClr val="tx1">
                    <a:tint val="75000"/>
                  </a:schemeClr>
                </a:solidFill>
              </a:defRPr>
            </a:lvl9pPr>
          </a:lstStyle>
          <a:p>
            <a:pPr lvl="0"/>
            <a:r>
              <a:rPr lang="sv-SE" smtClean="0"/>
              <a:t>Klicka här för att ändra format på bakgrundstexten</a:t>
            </a:r>
          </a:p>
        </p:txBody>
      </p:sp>
      <p:sp>
        <p:nvSpPr>
          <p:cNvPr id="4" name="Platshållare för datum 3"/>
          <p:cNvSpPr>
            <a:spLocks noGrp="1"/>
          </p:cNvSpPr>
          <p:nvPr>
            <p:ph type="dt" sz="half" idx="10"/>
          </p:nvPr>
        </p:nvSpPr>
        <p:spPr/>
        <p:txBody>
          <a:bodyPr/>
          <a:lstStyle/>
          <a:p>
            <a:fld id="{EBDC06DA-C02D-D244-ADB3-642418EA0E13}" type="datetime1">
              <a:rPr lang="sv-SE" smtClean="0">
                <a:latin typeface="Calibri"/>
              </a:rPr>
              <a:t>2018-02-07</a:t>
            </a:fld>
            <a:endParaRPr lang="sv-SE">
              <a:latin typeface="Calibri"/>
            </a:endParaRPr>
          </a:p>
        </p:txBody>
      </p:sp>
      <p:sp>
        <p:nvSpPr>
          <p:cNvPr id="5" name="Platshållare för sidfot 4"/>
          <p:cNvSpPr>
            <a:spLocks noGrp="1"/>
          </p:cNvSpPr>
          <p:nvPr>
            <p:ph type="ftr" sz="quarter" idx="11"/>
          </p:nvPr>
        </p:nvSpPr>
        <p:spPr/>
        <p:txBody>
          <a:bodyPr/>
          <a:lstStyle/>
          <a:p>
            <a:endParaRPr lang="sv-SE">
              <a:latin typeface="Calibri"/>
            </a:endParaRPr>
          </a:p>
        </p:txBody>
      </p:sp>
      <p:sp>
        <p:nvSpPr>
          <p:cNvPr id="6" name="Platshållare för bildnummer 5"/>
          <p:cNvSpPr>
            <a:spLocks noGrp="1"/>
          </p:cNvSpPr>
          <p:nvPr>
            <p:ph type="sldNum" sz="quarter" idx="12"/>
          </p:nvPr>
        </p:nvSpPr>
        <p:spPr/>
        <p:txBody>
          <a:bodyPr/>
          <a:lstStyle/>
          <a:p>
            <a:fld id="{038C62C7-F79B-CD4A-A5DF-5683BBEC4A65}" type="slidenum">
              <a:rPr lang="sv-SE" smtClean="0">
                <a:latin typeface="Calibri"/>
              </a:rPr>
              <a:pPr/>
              <a:t>‹#›</a:t>
            </a:fld>
            <a:endParaRPr lang="sv-SE">
              <a:latin typeface="Calibri"/>
            </a:endParaRPr>
          </a:p>
        </p:txBody>
      </p:sp>
      <p:cxnSp>
        <p:nvCxnSpPr>
          <p:cNvPr id="7" name="Rak 7"/>
          <p:cNvCxnSpPr/>
          <p:nvPr userDrawn="1"/>
        </p:nvCxnSpPr>
        <p:spPr>
          <a:xfrm>
            <a:off x="-353242" y="1452400"/>
            <a:ext cx="10504428" cy="0"/>
          </a:xfrm>
          <a:prstGeom prst="line">
            <a:avLst/>
          </a:prstGeom>
          <a:ln w="635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3563944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a:xfrm>
            <a:off x="495300" y="274639"/>
            <a:ext cx="8915400" cy="1143000"/>
          </a:xfrm>
          <a:prstGeom prst="rect">
            <a:avLst/>
          </a:prstGeom>
        </p:spPr>
        <p:txBody>
          <a:bodyPr/>
          <a:lstStyle/>
          <a:p>
            <a:r>
              <a:rPr lang="sv-SE" smtClean="0"/>
              <a:t>Klicka här för att ändra format</a:t>
            </a:r>
            <a:endParaRPr lang="sv-SE"/>
          </a:p>
        </p:txBody>
      </p:sp>
      <p:sp>
        <p:nvSpPr>
          <p:cNvPr id="3" name="Platshållare för innehåll 2"/>
          <p:cNvSpPr>
            <a:spLocks noGrp="1"/>
          </p:cNvSpPr>
          <p:nvPr>
            <p:ph sz="half" idx="1"/>
          </p:nvPr>
        </p:nvSpPr>
        <p:spPr>
          <a:xfrm>
            <a:off x="495300" y="1600206"/>
            <a:ext cx="4375150" cy="4525963"/>
          </a:xfrm>
        </p:spPr>
        <p:txBody>
          <a:bodyPr/>
          <a:lstStyle>
            <a:lvl1pPr>
              <a:defRPr sz="2800"/>
            </a:lvl1pPr>
            <a:lvl2pPr>
              <a:defRPr sz="23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innehåll 3"/>
          <p:cNvSpPr>
            <a:spLocks noGrp="1"/>
          </p:cNvSpPr>
          <p:nvPr>
            <p:ph sz="half" idx="2"/>
          </p:nvPr>
        </p:nvSpPr>
        <p:spPr>
          <a:xfrm>
            <a:off x="5035550" y="1600206"/>
            <a:ext cx="4375150" cy="4525963"/>
          </a:xfrm>
        </p:spPr>
        <p:txBody>
          <a:bodyPr/>
          <a:lstStyle>
            <a:lvl1pPr>
              <a:defRPr sz="2800"/>
            </a:lvl1pPr>
            <a:lvl2pPr>
              <a:defRPr sz="23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datum 4"/>
          <p:cNvSpPr>
            <a:spLocks noGrp="1"/>
          </p:cNvSpPr>
          <p:nvPr>
            <p:ph type="dt" sz="half" idx="10"/>
          </p:nvPr>
        </p:nvSpPr>
        <p:spPr/>
        <p:txBody>
          <a:bodyPr/>
          <a:lstStyle/>
          <a:p>
            <a:fld id="{82CB6418-595D-E940-9CA3-0FD9860D45CA}" type="datetime1">
              <a:rPr lang="sv-SE" smtClean="0">
                <a:latin typeface="Calibri"/>
              </a:rPr>
              <a:t>2018-02-07</a:t>
            </a:fld>
            <a:endParaRPr lang="sv-SE">
              <a:latin typeface="Calibri"/>
            </a:endParaRPr>
          </a:p>
        </p:txBody>
      </p:sp>
      <p:sp>
        <p:nvSpPr>
          <p:cNvPr id="6" name="Platshållare för sidfot 5"/>
          <p:cNvSpPr>
            <a:spLocks noGrp="1"/>
          </p:cNvSpPr>
          <p:nvPr>
            <p:ph type="ftr" sz="quarter" idx="11"/>
          </p:nvPr>
        </p:nvSpPr>
        <p:spPr/>
        <p:txBody>
          <a:bodyPr/>
          <a:lstStyle/>
          <a:p>
            <a:endParaRPr lang="sv-SE">
              <a:latin typeface="Calibri"/>
            </a:endParaRPr>
          </a:p>
        </p:txBody>
      </p:sp>
      <p:sp>
        <p:nvSpPr>
          <p:cNvPr id="7" name="Platshållare för bildnummer 6"/>
          <p:cNvSpPr>
            <a:spLocks noGrp="1"/>
          </p:cNvSpPr>
          <p:nvPr>
            <p:ph type="sldNum" sz="quarter" idx="12"/>
          </p:nvPr>
        </p:nvSpPr>
        <p:spPr/>
        <p:txBody>
          <a:bodyPr/>
          <a:lstStyle/>
          <a:p>
            <a:fld id="{038C62C7-F79B-CD4A-A5DF-5683BBEC4A65}" type="slidenum">
              <a:rPr lang="sv-SE" smtClean="0">
                <a:latin typeface="Calibri"/>
              </a:rPr>
              <a:pPr/>
              <a:t>‹#›</a:t>
            </a:fld>
            <a:endParaRPr lang="sv-SE">
              <a:latin typeface="Calibri"/>
            </a:endParaRPr>
          </a:p>
        </p:txBody>
      </p:sp>
      <p:cxnSp>
        <p:nvCxnSpPr>
          <p:cNvPr id="8" name="Rak 7"/>
          <p:cNvCxnSpPr/>
          <p:nvPr userDrawn="1"/>
        </p:nvCxnSpPr>
        <p:spPr>
          <a:xfrm>
            <a:off x="-353242" y="1452400"/>
            <a:ext cx="10504428" cy="0"/>
          </a:xfrm>
          <a:prstGeom prst="line">
            <a:avLst/>
          </a:prstGeom>
          <a:ln w="635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987673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82508" y="4407127"/>
            <a:ext cx="8420100" cy="1362076"/>
          </a:xfrm>
        </p:spPr>
        <p:txBody>
          <a:bodyPr anchor="t"/>
          <a:lstStyle>
            <a:lvl1pPr algn="l">
              <a:defRPr sz="3900" b="1" cap="all"/>
            </a:lvl1pPr>
          </a:lstStyle>
          <a:p>
            <a:r>
              <a:rPr lang="sv-SE" smtClean="0"/>
              <a:t>Klicka här för att ändra format</a:t>
            </a:r>
            <a:endParaRPr lang="sv-SE"/>
          </a:p>
        </p:txBody>
      </p:sp>
      <p:sp>
        <p:nvSpPr>
          <p:cNvPr id="3" name="Platshållare för text 2"/>
          <p:cNvSpPr>
            <a:spLocks noGrp="1"/>
          </p:cNvSpPr>
          <p:nvPr>
            <p:ph type="body" idx="1"/>
          </p:nvPr>
        </p:nvSpPr>
        <p:spPr>
          <a:xfrm>
            <a:off x="782508" y="2906729"/>
            <a:ext cx="8420100" cy="1500187"/>
          </a:xfrm>
        </p:spPr>
        <p:txBody>
          <a:bodyPr anchor="b"/>
          <a:lstStyle>
            <a:lvl1pPr marL="0" indent="0">
              <a:buNone/>
              <a:defRPr sz="2000">
                <a:solidFill>
                  <a:schemeClr val="tx1">
                    <a:tint val="75000"/>
                  </a:schemeClr>
                </a:solidFill>
              </a:defRPr>
            </a:lvl1pPr>
            <a:lvl2pPr marL="455184" indent="0">
              <a:buNone/>
              <a:defRPr sz="1800">
                <a:solidFill>
                  <a:schemeClr val="tx1">
                    <a:tint val="75000"/>
                  </a:schemeClr>
                </a:solidFill>
              </a:defRPr>
            </a:lvl2pPr>
            <a:lvl3pPr marL="910369" indent="0">
              <a:buNone/>
              <a:defRPr sz="1600">
                <a:solidFill>
                  <a:schemeClr val="tx1">
                    <a:tint val="75000"/>
                  </a:schemeClr>
                </a:solidFill>
              </a:defRPr>
            </a:lvl3pPr>
            <a:lvl4pPr marL="1365558" indent="0">
              <a:buNone/>
              <a:defRPr sz="1400">
                <a:solidFill>
                  <a:schemeClr val="tx1">
                    <a:tint val="75000"/>
                  </a:schemeClr>
                </a:solidFill>
              </a:defRPr>
            </a:lvl4pPr>
            <a:lvl5pPr marL="1820746" indent="0">
              <a:buNone/>
              <a:defRPr sz="1400">
                <a:solidFill>
                  <a:schemeClr val="tx1">
                    <a:tint val="75000"/>
                  </a:schemeClr>
                </a:solidFill>
              </a:defRPr>
            </a:lvl5pPr>
            <a:lvl6pPr marL="2275942" indent="0">
              <a:buNone/>
              <a:defRPr sz="1400">
                <a:solidFill>
                  <a:schemeClr val="tx1">
                    <a:tint val="75000"/>
                  </a:schemeClr>
                </a:solidFill>
              </a:defRPr>
            </a:lvl6pPr>
            <a:lvl7pPr marL="2731128" indent="0">
              <a:buNone/>
              <a:defRPr sz="1400">
                <a:solidFill>
                  <a:schemeClr val="tx1">
                    <a:tint val="75000"/>
                  </a:schemeClr>
                </a:solidFill>
              </a:defRPr>
            </a:lvl7pPr>
            <a:lvl8pPr marL="3186321" indent="0">
              <a:buNone/>
              <a:defRPr sz="1400">
                <a:solidFill>
                  <a:schemeClr val="tx1">
                    <a:tint val="75000"/>
                  </a:schemeClr>
                </a:solidFill>
              </a:defRPr>
            </a:lvl8pPr>
            <a:lvl9pPr marL="3641510" indent="0">
              <a:buNone/>
              <a:defRPr sz="1400">
                <a:solidFill>
                  <a:schemeClr val="tx1">
                    <a:tint val="75000"/>
                  </a:schemeClr>
                </a:solidFill>
              </a:defRPr>
            </a:lvl9pPr>
          </a:lstStyle>
          <a:p>
            <a:pPr lvl="0"/>
            <a:r>
              <a:rPr lang="sv-SE" smtClean="0"/>
              <a:t>Klicka här för att ändra format på bakgrundstexten</a:t>
            </a:r>
          </a:p>
        </p:txBody>
      </p:sp>
      <p:sp>
        <p:nvSpPr>
          <p:cNvPr id="4" name="Platshållare för datum 3"/>
          <p:cNvSpPr>
            <a:spLocks noGrp="1"/>
          </p:cNvSpPr>
          <p:nvPr>
            <p:ph type="dt" sz="half" idx="10"/>
          </p:nvPr>
        </p:nvSpPr>
        <p:spPr/>
        <p:txBody>
          <a:bodyPr/>
          <a:lstStyle/>
          <a:p>
            <a:fld id="{CAF847AA-88A5-3440-82CD-7E573749161F}" type="datetime1">
              <a:rPr lang="sv-SE" smtClean="0"/>
              <a:t>2018-02-07</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276797C7-3D02-2A4F-97AD-9EB2A99A67F0}" type="slidenum">
              <a:rPr lang="sv-SE" smtClean="0"/>
              <a:t>‹#›</a:t>
            </a:fld>
            <a:endParaRPr lang="sv-SE"/>
          </a:p>
        </p:txBody>
      </p:sp>
    </p:spTree>
    <p:extLst>
      <p:ext uri="{BB962C8B-B14F-4D97-AF65-F5344CB8AC3E}">
        <p14:creationId xmlns:p14="http://schemas.microsoft.com/office/powerpoint/2010/main" val="378933411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495300" y="274639"/>
            <a:ext cx="8915400" cy="1143000"/>
          </a:xfrm>
          <a:prstGeom prst="rect">
            <a:avLst/>
          </a:prstGeom>
        </p:spPr>
        <p:txBody>
          <a:bodyPr/>
          <a:lstStyle>
            <a:lvl1pPr>
              <a:defRPr/>
            </a:lvl1pPr>
          </a:lstStyle>
          <a:p>
            <a:r>
              <a:rPr lang="sv-SE" smtClean="0"/>
              <a:t>Klicka här för att ändra format</a:t>
            </a:r>
            <a:endParaRPr lang="sv-SE"/>
          </a:p>
        </p:txBody>
      </p:sp>
      <p:sp>
        <p:nvSpPr>
          <p:cNvPr id="3" name="Platshållare för text 2"/>
          <p:cNvSpPr>
            <a:spLocks noGrp="1"/>
          </p:cNvSpPr>
          <p:nvPr>
            <p:ph type="body" idx="1"/>
          </p:nvPr>
        </p:nvSpPr>
        <p:spPr>
          <a:xfrm>
            <a:off x="495303" y="1535117"/>
            <a:ext cx="4376870" cy="639763"/>
          </a:xfrm>
        </p:spPr>
        <p:txBody>
          <a:bodyPr anchor="b"/>
          <a:lstStyle>
            <a:lvl1pPr marL="0" indent="0">
              <a:buNone/>
              <a:defRPr sz="2300" b="1"/>
            </a:lvl1pPr>
            <a:lvl2pPr marL="455184" indent="0">
              <a:buNone/>
              <a:defRPr sz="2000" b="1"/>
            </a:lvl2pPr>
            <a:lvl3pPr marL="910369" indent="0">
              <a:buNone/>
              <a:defRPr sz="1800" b="1"/>
            </a:lvl3pPr>
            <a:lvl4pPr marL="1365558" indent="0">
              <a:buNone/>
              <a:defRPr sz="1600" b="1"/>
            </a:lvl4pPr>
            <a:lvl5pPr marL="1820746" indent="0">
              <a:buNone/>
              <a:defRPr sz="1600" b="1"/>
            </a:lvl5pPr>
            <a:lvl6pPr marL="2275942" indent="0">
              <a:buNone/>
              <a:defRPr sz="1600" b="1"/>
            </a:lvl6pPr>
            <a:lvl7pPr marL="2731128" indent="0">
              <a:buNone/>
              <a:defRPr sz="1600" b="1"/>
            </a:lvl7pPr>
            <a:lvl8pPr marL="3186321" indent="0">
              <a:buNone/>
              <a:defRPr sz="1600" b="1"/>
            </a:lvl8pPr>
            <a:lvl9pPr marL="3641510" indent="0">
              <a:buNone/>
              <a:defRPr sz="1600" b="1"/>
            </a:lvl9pPr>
          </a:lstStyle>
          <a:p>
            <a:pPr lvl="0"/>
            <a:r>
              <a:rPr lang="sv-SE" smtClean="0"/>
              <a:t>Klicka här för att ändra format på bakgrundstexten</a:t>
            </a:r>
          </a:p>
        </p:txBody>
      </p:sp>
      <p:sp>
        <p:nvSpPr>
          <p:cNvPr id="4" name="Platshållare för innehåll 3"/>
          <p:cNvSpPr>
            <a:spLocks noGrp="1"/>
          </p:cNvSpPr>
          <p:nvPr>
            <p:ph sz="half" idx="2"/>
          </p:nvPr>
        </p:nvSpPr>
        <p:spPr>
          <a:xfrm>
            <a:off x="495303" y="2174879"/>
            <a:ext cx="4376870" cy="3951288"/>
          </a:xfrm>
        </p:spPr>
        <p:txBody>
          <a:bodyPr/>
          <a:lstStyle>
            <a:lvl1pPr>
              <a:defRPr sz="23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text 4"/>
          <p:cNvSpPr>
            <a:spLocks noGrp="1"/>
          </p:cNvSpPr>
          <p:nvPr>
            <p:ph type="body" sz="quarter" idx="3"/>
          </p:nvPr>
        </p:nvSpPr>
        <p:spPr>
          <a:xfrm>
            <a:off x="5032115" y="1535117"/>
            <a:ext cx="4378590" cy="639763"/>
          </a:xfrm>
        </p:spPr>
        <p:txBody>
          <a:bodyPr anchor="b"/>
          <a:lstStyle>
            <a:lvl1pPr marL="0" indent="0">
              <a:buNone/>
              <a:defRPr sz="2300" b="1"/>
            </a:lvl1pPr>
            <a:lvl2pPr marL="455184" indent="0">
              <a:buNone/>
              <a:defRPr sz="2000" b="1"/>
            </a:lvl2pPr>
            <a:lvl3pPr marL="910369" indent="0">
              <a:buNone/>
              <a:defRPr sz="1800" b="1"/>
            </a:lvl3pPr>
            <a:lvl4pPr marL="1365558" indent="0">
              <a:buNone/>
              <a:defRPr sz="1600" b="1"/>
            </a:lvl4pPr>
            <a:lvl5pPr marL="1820746" indent="0">
              <a:buNone/>
              <a:defRPr sz="1600" b="1"/>
            </a:lvl5pPr>
            <a:lvl6pPr marL="2275942" indent="0">
              <a:buNone/>
              <a:defRPr sz="1600" b="1"/>
            </a:lvl6pPr>
            <a:lvl7pPr marL="2731128" indent="0">
              <a:buNone/>
              <a:defRPr sz="1600" b="1"/>
            </a:lvl7pPr>
            <a:lvl8pPr marL="3186321" indent="0">
              <a:buNone/>
              <a:defRPr sz="1600" b="1"/>
            </a:lvl8pPr>
            <a:lvl9pPr marL="3641510" indent="0">
              <a:buNone/>
              <a:defRPr sz="1600" b="1"/>
            </a:lvl9pPr>
          </a:lstStyle>
          <a:p>
            <a:pPr lvl="0"/>
            <a:r>
              <a:rPr lang="sv-SE" smtClean="0"/>
              <a:t>Klicka här för att ändra format på bakgrundstexten</a:t>
            </a:r>
          </a:p>
        </p:txBody>
      </p:sp>
      <p:sp>
        <p:nvSpPr>
          <p:cNvPr id="6" name="Platshållare för innehåll 5"/>
          <p:cNvSpPr>
            <a:spLocks noGrp="1"/>
          </p:cNvSpPr>
          <p:nvPr>
            <p:ph sz="quarter" idx="4"/>
          </p:nvPr>
        </p:nvSpPr>
        <p:spPr>
          <a:xfrm>
            <a:off x="5032115" y="2174879"/>
            <a:ext cx="4378590" cy="3951288"/>
          </a:xfrm>
        </p:spPr>
        <p:txBody>
          <a:bodyPr/>
          <a:lstStyle>
            <a:lvl1pPr>
              <a:defRPr sz="23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7" name="Platshållare för datum 6"/>
          <p:cNvSpPr>
            <a:spLocks noGrp="1"/>
          </p:cNvSpPr>
          <p:nvPr>
            <p:ph type="dt" sz="half" idx="10"/>
          </p:nvPr>
        </p:nvSpPr>
        <p:spPr/>
        <p:txBody>
          <a:bodyPr/>
          <a:lstStyle/>
          <a:p>
            <a:fld id="{2A3E5BD8-788C-A840-95D4-085BEFEED867}" type="datetime1">
              <a:rPr lang="sv-SE" smtClean="0">
                <a:latin typeface="Calibri"/>
              </a:rPr>
              <a:t>2018-02-07</a:t>
            </a:fld>
            <a:endParaRPr lang="sv-SE">
              <a:latin typeface="Calibri"/>
            </a:endParaRPr>
          </a:p>
        </p:txBody>
      </p:sp>
      <p:sp>
        <p:nvSpPr>
          <p:cNvPr id="8" name="Platshållare för sidfot 7"/>
          <p:cNvSpPr>
            <a:spLocks noGrp="1"/>
          </p:cNvSpPr>
          <p:nvPr>
            <p:ph type="ftr" sz="quarter" idx="11"/>
          </p:nvPr>
        </p:nvSpPr>
        <p:spPr/>
        <p:txBody>
          <a:bodyPr/>
          <a:lstStyle/>
          <a:p>
            <a:endParaRPr lang="sv-SE">
              <a:latin typeface="Calibri"/>
            </a:endParaRPr>
          </a:p>
        </p:txBody>
      </p:sp>
      <p:sp>
        <p:nvSpPr>
          <p:cNvPr id="9" name="Platshållare för bildnummer 8"/>
          <p:cNvSpPr>
            <a:spLocks noGrp="1"/>
          </p:cNvSpPr>
          <p:nvPr>
            <p:ph type="sldNum" sz="quarter" idx="12"/>
          </p:nvPr>
        </p:nvSpPr>
        <p:spPr/>
        <p:txBody>
          <a:bodyPr/>
          <a:lstStyle/>
          <a:p>
            <a:fld id="{038C62C7-F79B-CD4A-A5DF-5683BBEC4A65}" type="slidenum">
              <a:rPr lang="sv-SE" smtClean="0">
                <a:latin typeface="Calibri"/>
              </a:rPr>
              <a:pPr/>
              <a:t>‹#›</a:t>
            </a:fld>
            <a:endParaRPr lang="sv-SE">
              <a:latin typeface="Calibri"/>
            </a:endParaRPr>
          </a:p>
        </p:txBody>
      </p:sp>
      <p:cxnSp>
        <p:nvCxnSpPr>
          <p:cNvPr id="10" name="Rak 7"/>
          <p:cNvCxnSpPr/>
          <p:nvPr userDrawn="1"/>
        </p:nvCxnSpPr>
        <p:spPr>
          <a:xfrm>
            <a:off x="-353242" y="1452400"/>
            <a:ext cx="10504428" cy="0"/>
          </a:xfrm>
          <a:prstGeom prst="line">
            <a:avLst/>
          </a:prstGeom>
          <a:ln w="635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4612793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a:xfrm>
            <a:off x="495300" y="274639"/>
            <a:ext cx="8915400" cy="1143000"/>
          </a:xfrm>
          <a:prstGeom prst="rect">
            <a:avLst/>
          </a:prstGeom>
        </p:spPr>
        <p:txBody>
          <a:bodyPr/>
          <a:lstStyle/>
          <a:p>
            <a:r>
              <a:rPr lang="sv-SE" smtClean="0"/>
              <a:t>Klicka här för att ändra format</a:t>
            </a:r>
            <a:endParaRPr lang="sv-SE"/>
          </a:p>
        </p:txBody>
      </p:sp>
      <p:sp>
        <p:nvSpPr>
          <p:cNvPr id="3" name="Platshållare för datum 2"/>
          <p:cNvSpPr>
            <a:spLocks noGrp="1"/>
          </p:cNvSpPr>
          <p:nvPr>
            <p:ph type="dt" sz="half" idx="10"/>
          </p:nvPr>
        </p:nvSpPr>
        <p:spPr/>
        <p:txBody>
          <a:bodyPr/>
          <a:lstStyle/>
          <a:p>
            <a:fld id="{82F02E59-8108-CC48-9800-ED3A0E013DE9}" type="datetime1">
              <a:rPr lang="sv-SE" smtClean="0">
                <a:latin typeface="Calibri"/>
              </a:rPr>
              <a:t>2018-02-07</a:t>
            </a:fld>
            <a:endParaRPr lang="sv-SE">
              <a:latin typeface="Calibri"/>
            </a:endParaRPr>
          </a:p>
        </p:txBody>
      </p:sp>
      <p:sp>
        <p:nvSpPr>
          <p:cNvPr id="4" name="Platshållare för sidfot 3"/>
          <p:cNvSpPr>
            <a:spLocks noGrp="1"/>
          </p:cNvSpPr>
          <p:nvPr>
            <p:ph type="ftr" sz="quarter" idx="11"/>
          </p:nvPr>
        </p:nvSpPr>
        <p:spPr/>
        <p:txBody>
          <a:bodyPr/>
          <a:lstStyle/>
          <a:p>
            <a:endParaRPr lang="sv-SE">
              <a:latin typeface="Calibri"/>
            </a:endParaRPr>
          </a:p>
        </p:txBody>
      </p:sp>
      <p:sp>
        <p:nvSpPr>
          <p:cNvPr id="5" name="Platshållare för bildnummer 4"/>
          <p:cNvSpPr>
            <a:spLocks noGrp="1"/>
          </p:cNvSpPr>
          <p:nvPr>
            <p:ph type="sldNum" sz="quarter" idx="12"/>
          </p:nvPr>
        </p:nvSpPr>
        <p:spPr/>
        <p:txBody>
          <a:bodyPr/>
          <a:lstStyle/>
          <a:p>
            <a:fld id="{038C62C7-F79B-CD4A-A5DF-5683BBEC4A65}" type="slidenum">
              <a:rPr lang="sv-SE" smtClean="0">
                <a:latin typeface="Calibri"/>
              </a:rPr>
              <a:pPr/>
              <a:t>‹#›</a:t>
            </a:fld>
            <a:endParaRPr lang="sv-SE">
              <a:latin typeface="Calibri"/>
            </a:endParaRPr>
          </a:p>
        </p:txBody>
      </p:sp>
      <p:cxnSp>
        <p:nvCxnSpPr>
          <p:cNvPr id="6" name="Rak 7"/>
          <p:cNvCxnSpPr/>
          <p:nvPr userDrawn="1"/>
        </p:nvCxnSpPr>
        <p:spPr>
          <a:xfrm>
            <a:off x="-353242" y="1452400"/>
            <a:ext cx="10504428" cy="0"/>
          </a:xfrm>
          <a:prstGeom prst="line">
            <a:avLst/>
          </a:prstGeom>
          <a:ln w="635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8324147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71604B26-A4D2-2D44-AA7D-C426D7E6E874}" type="datetime1">
              <a:rPr lang="sv-SE" smtClean="0">
                <a:latin typeface="Calibri"/>
              </a:rPr>
              <a:t>2018-02-07</a:t>
            </a:fld>
            <a:endParaRPr lang="sv-SE">
              <a:latin typeface="Calibri"/>
            </a:endParaRPr>
          </a:p>
        </p:txBody>
      </p:sp>
      <p:sp>
        <p:nvSpPr>
          <p:cNvPr id="3" name="Platshållare för sidfot 2"/>
          <p:cNvSpPr>
            <a:spLocks noGrp="1"/>
          </p:cNvSpPr>
          <p:nvPr>
            <p:ph type="ftr" sz="quarter" idx="11"/>
          </p:nvPr>
        </p:nvSpPr>
        <p:spPr/>
        <p:txBody>
          <a:bodyPr/>
          <a:lstStyle/>
          <a:p>
            <a:endParaRPr lang="sv-SE">
              <a:latin typeface="Calibri"/>
            </a:endParaRPr>
          </a:p>
        </p:txBody>
      </p:sp>
      <p:sp>
        <p:nvSpPr>
          <p:cNvPr id="4" name="Platshållare för bildnummer 3"/>
          <p:cNvSpPr>
            <a:spLocks noGrp="1"/>
          </p:cNvSpPr>
          <p:nvPr>
            <p:ph type="sldNum" sz="quarter" idx="12"/>
          </p:nvPr>
        </p:nvSpPr>
        <p:spPr/>
        <p:txBody>
          <a:bodyPr/>
          <a:lstStyle/>
          <a:p>
            <a:fld id="{038C62C7-F79B-CD4A-A5DF-5683BBEC4A65}" type="slidenum">
              <a:rPr lang="sv-SE" smtClean="0">
                <a:latin typeface="Calibri"/>
              </a:rPr>
              <a:pPr/>
              <a:t>‹#›</a:t>
            </a:fld>
            <a:endParaRPr lang="sv-SE">
              <a:latin typeface="Calibri"/>
            </a:endParaRPr>
          </a:p>
        </p:txBody>
      </p:sp>
    </p:spTree>
    <p:extLst>
      <p:ext uri="{BB962C8B-B14F-4D97-AF65-F5344CB8AC3E}">
        <p14:creationId xmlns:p14="http://schemas.microsoft.com/office/powerpoint/2010/main" val="403777139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95309" y="273057"/>
            <a:ext cx="3259006" cy="1162051"/>
          </a:xfrm>
          <a:prstGeom prst="rect">
            <a:avLst/>
          </a:prstGeom>
        </p:spPr>
        <p:txBody>
          <a:bodyPr anchor="b"/>
          <a:lstStyle>
            <a:lvl1pPr algn="l">
              <a:defRPr sz="2000" b="1"/>
            </a:lvl1pPr>
          </a:lstStyle>
          <a:p>
            <a:r>
              <a:rPr lang="sv-SE" smtClean="0"/>
              <a:t>Klicka här för att ändra format</a:t>
            </a:r>
            <a:endParaRPr lang="sv-SE"/>
          </a:p>
        </p:txBody>
      </p:sp>
      <p:sp>
        <p:nvSpPr>
          <p:cNvPr id="3" name="Platshållare för innehåll 2"/>
          <p:cNvSpPr>
            <a:spLocks noGrp="1"/>
          </p:cNvSpPr>
          <p:nvPr>
            <p:ph idx="1"/>
          </p:nvPr>
        </p:nvSpPr>
        <p:spPr>
          <a:xfrm>
            <a:off x="3872979" y="273216"/>
            <a:ext cx="5537730" cy="5853113"/>
          </a:xfrm>
        </p:spPr>
        <p:txBody>
          <a:bodyPr/>
          <a:lstStyle>
            <a:lvl1pPr>
              <a:defRPr sz="3200"/>
            </a:lvl1pPr>
            <a:lvl2pPr>
              <a:defRPr sz="2800"/>
            </a:lvl2pPr>
            <a:lvl3pPr>
              <a:defRPr sz="2300"/>
            </a:lvl3pPr>
            <a:lvl4pPr>
              <a:defRPr sz="2000"/>
            </a:lvl4pPr>
            <a:lvl5pPr>
              <a:defRPr sz="2000"/>
            </a:lvl5pPr>
            <a:lvl6pPr>
              <a:defRPr sz="2000"/>
            </a:lvl6pPr>
            <a:lvl7pPr>
              <a:defRPr sz="2000"/>
            </a:lvl7pPr>
            <a:lvl8pPr>
              <a:defRPr sz="2000"/>
            </a:lvl8pPr>
            <a:lvl9pPr>
              <a:defRPr sz="20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text 3"/>
          <p:cNvSpPr>
            <a:spLocks noGrp="1"/>
          </p:cNvSpPr>
          <p:nvPr>
            <p:ph type="body" sz="half" idx="2"/>
          </p:nvPr>
        </p:nvSpPr>
        <p:spPr>
          <a:xfrm>
            <a:off x="495309" y="1435104"/>
            <a:ext cx="3259006" cy="4691063"/>
          </a:xfrm>
        </p:spPr>
        <p:txBody>
          <a:bodyPr/>
          <a:lstStyle>
            <a:lvl1pPr marL="0" indent="0">
              <a:buNone/>
              <a:defRPr sz="1400"/>
            </a:lvl1pPr>
            <a:lvl2pPr marL="455184" indent="0">
              <a:buNone/>
              <a:defRPr sz="1200"/>
            </a:lvl2pPr>
            <a:lvl3pPr marL="910369" indent="0">
              <a:buNone/>
              <a:defRPr sz="1100"/>
            </a:lvl3pPr>
            <a:lvl4pPr marL="1365558" indent="0">
              <a:buNone/>
              <a:defRPr sz="900"/>
            </a:lvl4pPr>
            <a:lvl5pPr marL="1820746" indent="0">
              <a:buNone/>
              <a:defRPr sz="900"/>
            </a:lvl5pPr>
            <a:lvl6pPr marL="2275942" indent="0">
              <a:buNone/>
              <a:defRPr sz="900"/>
            </a:lvl6pPr>
            <a:lvl7pPr marL="2731128" indent="0">
              <a:buNone/>
              <a:defRPr sz="900"/>
            </a:lvl7pPr>
            <a:lvl8pPr marL="3186321" indent="0">
              <a:buNone/>
              <a:defRPr sz="900"/>
            </a:lvl8pPr>
            <a:lvl9pPr marL="3641510" indent="0">
              <a:buNone/>
              <a:defRPr sz="9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p>
            <a:fld id="{E079B70A-E6F9-874F-83DD-1E6D42004779}" type="datetime1">
              <a:rPr lang="sv-SE" smtClean="0">
                <a:latin typeface="Calibri"/>
              </a:rPr>
              <a:t>2018-02-07</a:t>
            </a:fld>
            <a:endParaRPr lang="sv-SE">
              <a:latin typeface="Calibri"/>
            </a:endParaRPr>
          </a:p>
        </p:txBody>
      </p:sp>
      <p:sp>
        <p:nvSpPr>
          <p:cNvPr id="6" name="Platshållare för sidfot 5"/>
          <p:cNvSpPr>
            <a:spLocks noGrp="1"/>
          </p:cNvSpPr>
          <p:nvPr>
            <p:ph type="ftr" sz="quarter" idx="11"/>
          </p:nvPr>
        </p:nvSpPr>
        <p:spPr/>
        <p:txBody>
          <a:bodyPr/>
          <a:lstStyle/>
          <a:p>
            <a:endParaRPr lang="sv-SE">
              <a:latin typeface="Calibri"/>
            </a:endParaRPr>
          </a:p>
        </p:txBody>
      </p:sp>
      <p:sp>
        <p:nvSpPr>
          <p:cNvPr id="7" name="Platshållare för bildnummer 6"/>
          <p:cNvSpPr>
            <a:spLocks noGrp="1"/>
          </p:cNvSpPr>
          <p:nvPr>
            <p:ph type="sldNum" sz="quarter" idx="12"/>
          </p:nvPr>
        </p:nvSpPr>
        <p:spPr/>
        <p:txBody>
          <a:bodyPr/>
          <a:lstStyle/>
          <a:p>
            <a:fld id="{038C62C7-F79B-CD4A-A5DF-5683BBEC4A65}" type="slidenum">
              <a:rPr lang="sv-SE" smtClean="0">
                <a:latin typeface="Calibri"/>
              </a:rPr>
              <a:pPr/>
              <a:t>‹#›</a:t>
            </a:fld>
            <a:endParaRPr lang="sv-SE">
              <a:latin typeface="Calibri"/>
            </a:endParaRPr>
          </a:p>
        </p:txBody>
      </p:sp>
    </p:spTree>
    <p:extLst>
      <p:ext uri="{BB962C8B-B14F-4D97-AF65-F5344CB8AC3E}">
        <p14:creationId xmlns:p14="http://schemas.microsoft.com/office/powerpoint/2010/main" val="278976432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941645" y="4800609"/>
            <a:ext cx="5943600" cy="566739"/>
          </a:xfrm>
          <a:prstGeom prst="rect">
            <a:avLst/>
          </a:prstGeom>
        </p:spPr>
        <p:txBody>
          <a:bodyPr anchor="b"/>
          <a:lstStyle>
            <a:lvl1pPr algn="l">
              <a:defRPr sz="2000" b="1"/>
            </a:lvl1pPr>
          </a:lstStyle>
          <a:p>
            <a:r>
              <a:rPr lang="sv-SE" smtClean="0"/>
              <a:t>Klicka här för att ändra format</a:t>
            </a:r>
            <a:endParaRPr lang="sv-SE"/>
          </a:p>
        </p:txBody>
      </p:sp>
      <p:sp>
        <p:nvSpPr>
          <p:cNvPr id="3" name="Platshållare för bild 2"/>
          <p:cNvSpPr>
            <a:spLocks noGrp="1"/>
          </p:cNvSpPr>
          <p:nvPr>
            <p:ph type="pic" idx="1"/>
          </p:nvPr>
        </p:nvSpPr>
        <p:spPr>
          <a:xfrm>
            <a:off x="1941645" y="612775"/>
            <a:ext cx="5943600" cy="4114800"/>
          </a:xfrm>
        </p:spPr>
        <p:txBody>
          <a:bodyPr/>
          <a:lstStyle>
            <a:lvl1pPr marL="0" indent="0">
              <a:buNone/>
              <a:defRPr sz="3200"/>
            </a:lvl1pPr>
            <a:lvl2pPr marL="455184" indent="0">
              <a:buNone/>
              <a:defRPr sz="2800"/>
            </a:lvl2pPr>
            <a:lvl3pPr marL="910369" indent="0">
              <a:buNone/>
              <a:defRPr sz="2300"/>
            </a:lvl3pPr>
            <a:lvl4pPr marL="1365558" indent="0">
              <a:buNone/>
              <a:defRPr sz="2000"/>
            </a:lvl4pPr>
            <a:lvl5pPr marL="1820746" indent="0">
              <a:buNone/>
              <a:defRPr sz="2000"/>
            </a:lvl5pPr>
            <a:lvl6pPr marL="2275942" indent="0">
              <a:buNone/>
              <a:defRPr sz="2000"/>
            </a:lvl6pPr>
            <a:lvl7pPr marL="2731128" indent="0">
              <a:buNone/>
              <a:defRPr sz="2000"/>
            </a:lvl7pPr>
            <a:lvl8pPr marL="3186321" indent="0">
              <a:buNone/>
              <a:defRPr sz="2000"/>
            </a:lvl8pPr>
            <a:lvl9pPr marL="3641510" indent="0">
              <a:buNone/>
              <a:defRPr sz="2000"/>
            </a:lvl9pPr>
          </a:lstStyle>
          <a:p>
            <a:endParaRPr lang="sv-SE"/>
          </a:p>
        </p:txBody>
      </p:sp>
      <p:sp>
        <p:nvSpPr>
          <p:cNvPr id="4" name="Platshållare för text 3"/>
          <p:cNvSpPr>
            <a:spLocks noGrp="1"/>
          </p:cNvSpPr>
          <p:nvPr>
            <p:ph type="body" sz="half" idx="2"/>
          </p:nvPr>
        </p:nvSpPr>
        <p:spPr>
          <a:xfrm>
            <a:off x="1941645" y="5367351"/>
            <a:ext cx="5943600" cy="804863"/>
          </a:xfrm>
        </p:spPr>
        <p:txBody>
          <a:bodyPr/>
          <a:lstStyle>
            <a:lvl1pPr marL="0" indent="0">
              <a:buNone/>
              <a:defRPr sz="1400"/>
            </a:lvl1pPr>
            <a:lvl2pPr marL="455184" indent="0">
              <a:buNone/>
              <a:defRPr sz="1200"/>
            </a:lvl2pPr>
            <a:lvl3pPr marL="910369" indent="0">
              <a:buNone/>
              <a:defRPr sz="1100"/>
            </a:lvl3pPr>
            <a:lvl4pPr marL="1365558" indent="0">
              <a:buNone/>
              <a:defRPr sz="900"/>
            </a:lvl4pPr>
            <a:lvl5pPr marL="1820746" indent="0">
              <a:buNone/>
              <a:defRPr sz="900"/>
            </a:lvl5pPr>
            <a:lvl6pPr marL="2275942" indent="0">
              <a:buNone/>
              <a:defRPr sz="900"/>
            </a:lvl6pPr>
            <a:lvl7pPr marL="2731128" indent="0">
              <a:buNone/>
              <a:defRPr sz="900"/>
            </a:lvl7pPr>
            <a:lvl8pPr marL="3186321" indent="0">
              <a:buNone/>
              <a:defRPr sz="900"/>
            </a:lvl8pPr>
            <a:lvl9pPr marL="3641510" indent="0">
              <a:buNone/>
              <a:defRPr sz="9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p>
            <a:fld id="{7043E51E-8E18-2940-BB0F-BDAAAC067C58}" type="datetime1">
              <a:rPr lang="sv-SE" smtClean="0">
                <a:latin typeface="Calibri"/>
              </a:rPr>
              <a:t>2018-02-07</a:t>
            </a:fld>
            <a:endParaRPr lang="sv-SE">
              <a:latin typeface="Calibri"/>
            </a:endParaRPr>
          </a:p>
        </p:txBody>
      </p:sp>
      <p:sp>
        <p:nvSpPr>
          <p:cNvPr id="6" name="Platshållare för sidfot 5"/>
          <p:cNvSpPr>
            <a:spLocks noGrp="1"/>
          </p:cNvSpPr>
          <p:nvPr>
            <p:ph type="ftr" sz="quarter" idx="11"/>
          </p:nvPr>
        </p:nvSpPr>
        <p:spPr/>
        <p:txBody>
          <a:bodyPr/>
          <a:lstStyle/>
          <a:p>
            <a:endParaRPr lang="sv-SE">
              <a:latin typeface="Calibri"/>
            </a:endParaRPr>
          </a:p>
        </p:txBody>
      </p:sp>
      <p:sp>
        <p:nvSpPr>
          <p:cNvPr id="7" name="Platshållare för bildnummer 6"/>
          <p:cNvSpPr>
            <a:spLocks noGrp="1"/>
          </p:cNvSpPr>
          <p:nvPr>
            <p:ph type="sldNum" sz="quarter" idx="12"/>
          </p:nvPr>
        </p:nvSpPr>
        <p:spPr/>
        <p:txBody>
          <a:bodyPr/>
          <a:lstStyle/>
          <a:p>
            <a:fld id="{038C62C7-F79B-CD4A-A5DF-5683BBEC4A65}" type="slidenum">
              <a:rPr lang="sv-SE" smtClean="0">
                <a:latin typeface="Calibri"/>
              </a:rPr>
              <a:pPr/>
              <a:t>‹#›</a:t>
            </a:fld>
            <a:endParaRPr lang="sv-SE">
              <a:latin typeface="Calibri"/>
            </a:endParaRPr>
          </a:p>
        </p:txBody>
      </p:sp>
      <p:cxnSp>
        <p:nvCxnSpPr>
          <p:cNvPr id="8" name="Rak 7"/>
          <p:cNvCxnSpPr/>
          <p:nvPr userDrawn="1"/>
        </p:nvCxnSpPr>
        <p:spPr>
          <a:xfrm>
            <a:off x="-353242" y="1452400"/>
            <a:ext cx="10504428" cy="0"/>
          </a:xfrm>
          <a:prstGeom prst="line">
            <a:avLst/>
          </a:prstGeom>
          <a:ln w="635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0406730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a:xfrm>
            <a:off x="495300" y="274639"/>
            <a:ext cx="8915400" cy="1143000"/>
          </a:xfrm>
          <a:prstGeom prst="rect">
            <a:avLst/>
          </a:prstGeom>
        </p:spPr>
        <p:txBody>
          <a:bodyPr/>
          <a:lstStyle/>
          <a:p>
            <a:r>
              <a:rPr lang="sv-SE" smtClean="0"/>
              <a:t>Klicka här för att ändra format</a:t>
            </a:r>
            <a:endParaRPr lang="sv-SE"/>
          </a:p>
        </p:txBody>
      </p:sp>
      <p:sp>
        <p:nvSpPr>
          <p:cNvPr id="3" name="Platshållare för lodrät text 2"/>
          <p:cNvSpPr>
            <a:spLocks noGrp="1"/>
          </p:cNvSpPr>
          <p:nvPr>
            <p:ph type="body" orient="vert" idx="1"/>
          </p:nvPr>
        </p:nvSpPr>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28ED0E69-E747-DC46-9719-84233A3D25C2}" type="datetime1">
              <a:rPr lang="sv-SE" smtClean="0">
                <a:latin typeface="Calibri"/>
              </a:rPr>
              <a:t>2018-02-07</a:t>
            </a:fld>
            <a:endParaRPr lang="sv-SE">
              <a:latin typeface="Calibri"/>
            </a:endParaRPr>
          </a:p>
        </p:txBody>
      </p:sp>
      <p:sp>
        <p:nvSpPr>
          <p:cNvPr id="5" name="Platshållare för sidfot 4"/>
          <p:cNvSpPr>
            <a:spLocks noGrp="1"/>
          </p:cNvSpPr>
          <p:nvPr>
            <p:ph type="ftr" sz="quarter" idx="11"/>
          </p:nvPr>
        </p:nvSpPr>
        <p:spPr/>
        <p:txBody>
          <a:bodyPr/>
          <a:lstStyle/>
          <a:p>
            <a:endParaRPr lang="sv-SE">
              <a:latin typeface="Calibri"/>
            </a:endParaRPr>
          </a:p>
        </p:txBody>
      </p:sp>
      <p:sp>
        <p:nvSpPr>
          <p:cNvPr id="6" name="Platshållare för bildnummer 5"/>
          <p:cNvSpPr>
            <a:spLocks noGrp="1"/>
          </p:cNvSpPr>
          <p:nvPr>
            <p:ph type="sldNum" sz="quarter" idx="12"/>
          </p:nvPr>
        </p:nvSpPr>
        <p:spPr/>
        <p:txBody>
          <a:bodyPr/>
          <a:lstStyle/>
          <a:p>
            <a:fld id="{038C62C7-F79B-CD4A-A5DF-5683BBEC4A65}" type="slidenum">
              <a:rPr lang="sv-SE" smtClean="0">
                <a:latin typeface="Calibri"/>
              </a:rPr>
              <a:pPr/>
              <a:t>‹#›</a:t>
            </a:fld>
            <a:endParaRPr lang="sv-SE">
              <a:latin typeface="Calibri"/>
            </a:endParaRPr>
          </a:p>
        </p:txBody>
      </p:sp>
    </p:spTree>
    <p:extLst>
      <p:ext uri="{BB962C8B-B14F-4D97-AF65-F5344CB8AC3E}">
        <p14:creationId xmlns:p14="http://schemas.microsoft.com/office/powerpoint/2010/main" val="300012942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7181850" y="274844"/>
            <a:ext cx="2228850" cy="5851525"/>
          </a:xfrm>
          <a:prstGeom prst="rect">
            <a:avLst/>
          </a:prstGeom>
        </p:spPr>
        <p:txBody>
          <a:bodyPr vert="eaVert"/>
          <a:lstStyle/>
          <a:p>
            <a:r>
              <a:rPr lang="sv-SE" smtClean="0"/>
              <a:t>Klicka här för att ändra format</a:t>
            </a:r>
            <a:endParaRPr lang="sv-SE"/>
          </a:p>
        </p:txBody>
      </p:sp>
      <p:sp>
        <p:nvSpPr>
          <p:cNvPr id="3" name="Platshållare för lodrät text 2"/>
          <p:cNvSpPr>
            <a:spLocks noGrp="1"/>
          </p:cNvSpPr>
          <p:nvPr>
            <p:ph type="body" orient="vert" idx="1"/>
          </p:nvPr>
        </p:nvSpPr>
        <p:spPr>
          <a:xfrm>
            <a:off x="495300" y="274844"/>
            <a:ext cx="6521450" cy="5851525"/>
          </a:xfr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857BCB07-2646-F048-9341-6FA6B6E0F08C}" type="datetime1">
              <a:rPr lang="sv-SE" smtClean="0">
                <a:latin typeface="Calibri"/>
              </a:rPr>
              <a:t>2018-02-07</a:t>
            </a:fld>
            <a:endParaRPr lang="sv-SE">
              <a:latin typeface="Calibri"/>
            </a:endParaRPr>
          </a:p>
        </p:txBody>
      </p:sp>
      <p:sp>
        <p:nvSpPr>
          <p:cNvPr id="5" name="Platshållare för sidfot 4"/>
          <p:cNvSpPr>
            <a:spLocks noGrp="1"/>
          </p:cNvSpPr>
          <p:nvPr>
            <p:ph type="ftr" sz="quarter" idx="11"/>
          </p:nvPr>
        </p:nvSpPr>
        <p:spPr/>
        <p:txBody>
          <a:bodyPr/>
          <a:lstStyle/>
          <a:p>
            <a:endParaRPr lang="sv-SE">
              <a:latin typeface="Calibri"/>
            </a:endParaRPr>
          </a:p>
        </p:txBody>
      </p:sp>
      <p:sp>
        <p:nvSpPr>
          <p:cNvPr id="6" name="Platshållare för bildnummer 5"/>
          <p:cNvSpPr>
            <a:spLocks noGrp="1"/>
          </p:cNvSpPr>
          <p:nvPr>
            <p:ph type="sldNum" sz="quarter" idx="12"/>
          </p:nvPr>
        </p:nvSpPr>
        <p:spPr/>
        <p:txBody>
          <a:bodyPr/>
          <a:lstStyle/>
          <a:p>
            <a:fld id="{038C62C7-F79B-CD4A-A5DF-5683BBEC4A65}" type="slidenum">
              <a:rPr lang="sv-SE" smtClean="0">
                <a:latin typeface="Calibri"/>
              </a:rPr>
              <a:pPr/>
              <a:t>‹#›</a:t>
            </a:fld>
            <a:endParaRPr lang="sv-SE">
              <a:latin typeface="Calibri"/>
            </a:endParaRPr>
          </a:p>
        </p:txBody>
      </p:sp>
    </p:spTree>
    <p:extLst>
      <p:ext uri="{BB962C8B-B14F-4D97-AF65-F5344CB8AC3E}">
        <p14:creationId xmlns:p14="http://schemas.microsoft.com/office/powerpoint/2010/main" val="229982336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släng">
    <p:bg>
      <p:bgPr>
        <a:solidFill>
          <a:srgbClr val="0094CA"/>
        </a:solidFill>
        <a:effectLst/>
      </p:bgPr>
    </p:bg>
    <p:spTree>
      <p:nvGrpSpPr>
        <p:cNvPr id="1" name=""/>
        <p:cNvGrpSpPr/>
        <p:nvPr/>
      </p:nvGrpSpPr>
      <p:grpSpPr>
        <a:xfrm>
          <a:off x="0" y="0"/>
          <a:ext cx="0" cy="0"/>
          <a:chOff x="0" y="0"/>
          <a:chExt cx="0" cy="0"/>
        </a:xfrm>
      </p:grpSpPr>
      <p:sp>
        <p:nvSpPr>
          <p:cNvPr id="7" name="Rektangel 6"/>
          <p:cNvSpPr/>
          <p:nvPr userDrawn="1"/>
        </p:nvSpPr>
        <p:spPr>
          <a:xfrm>
            <a:off x="0" y="208"/>
            <a:ext cx="9906000" cy="1682749"/>
          </a:xfrm>
          <a:prstGeom prst="rect">
            <a:avLst/>
          </a:prstGeom>
          <a:solidFill>
            <a:schemeClr val="bg1"/>
          </a:solidFill>
          <a:effectLst/>
        </p:spPr>
        <p:style>
          <a:lnRef idx="1">
            <a:schemeClr val="accent1"/>
          </a:lnRef>
          <a:fillRef idx="3">
            <a:schemeClr val="accent1"/>
          </a:fillRef>
          <a:effectRef idx="2">
            <a:schemeClr val="accent1"/>
          </a:effectRef>
          <a:fontRef idx="minor">
            <a:schemeClr val="lt1"/>
          </a:fontRef>
        </p:style>
        <p:txBody>
          <a:bodyPr lIns="91038" tIns="45523" rIns="91038" bIns="45523" rtlCol="0" anchor="ctr"/>
          <a:lstStyle/>
          <a:p>
            <a:pPr algn="ctr"/>
            <a:endParaRPr lang="sv-SE">
              <a:solidFill>
                <a:srgbClr val="0094CA"/>
              </a:solidFill>
              <a:latin typeface="Calibri"/>
            </a:endParaRPr>
          </a:p>
        </p:txBody>
      </p:sp>
      <p:pic>
        <p:nvPicPr>
          <p:cNvPr id="11" name="Bildobjekt 10" descr="ESS-logga-blå.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477986" y="362809"/>
            <a:ext cx="1872000" cy="924480"/>
          </a:xfrm>
          <a:prstGeom prst="rect">
            <a:avLst/>
          </a:prstGeom>
        </p:spPr>
      </p:pic>
      <p:sp>
        <p:nvSpPr>
          <p:cNvPr id="3" name="Underrubrik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5184" indent="0" algn="ctr">
              <a:buNone/>
              <a:defRPr>
                <a:solidFill>
                  <a:schemeClr val="tx1">
                    <a:tint val="75000"/>
                  </a:schemeClr>
                </a:solidFill>
              </a:defRPr>
            </a:lvl2pPr>
            <a:lvl3pPr marL="910369" indent="0" algn="ctr">
              <a:buNone/>
              <a:defRPr>
                <a:solidFill>
                  <a:schemeClr val="tx1">
                    <a:tint val="75000"/>
                  </a:schemeClr>
                </a:solidFill>
              </a:defRPr>
            </a:lvl3pPr>
            <a:lvl4pPr marL="1365558" indent="0" algn="ctr">
              <a:buNone/>
              <a:defRPr>
                <a:solidFill>
                  <a:schemeClr val="tx1">
                    <a:tint val="75000"/>
                  </a:schemeClr>
                </a:solidFill>
              </a:defRPr>
            </a:lvl4pPr>
            <a:lvl5pPr marL="1820746" indent="0" algn="ctr">
              <a:buNone/>
              <a:defRPr>
                <a:solidFill>
                  <a:schemeClr val="tx1">
                    <a:tint val="75000"/>
                  </a:schemeClr>
                </a:solidFill>
              </a:defRPr>
            </a:lvl5pPr>
            <a:lvl6pPr marL="2275942" indent="0" algn="ctr">
              <a:buNone/>
              <a:defRPr>
                <a:solidFill>
                  <a:schemeClr val="tx1">
                    <a:tint val="75000"/>
                  </a:schemeClr>
                </a:solidFill>
              </a:defRPr>
            </a:lvl6pPr>
            <a:lvl7pPr marL="2731128" indent="0" algn="ctr">
              <a:buNone/>
              <a:defRPr>
                <a:solidFill>
                  <a:schemeClr val="tx1">
                    <a:tint val="75000"/>
                  </a:schemeClr>
                </a:solidFill>
              </a:defRPr>
            </a:lvl7pPr>
            <a:lvl8pPr marL="3186321" indent="0" algn="ctr">
              <a:buNone/>
              <a:defRPr>
                <a:solidFill>
                  <a:schemeClr val="tx1">
                    <a:tint val="75000"/>
                  </a:schemeClr>
                </a:solidFill>
              </a:defRPr>
            </a:lvl8pPr>
            <a:lvl9pPr marL="3641510" indent="0" algn="ctr">
              <a:buNone/>
              <a:defRPr>
                <a:solidFill>
                  <a:schemeClr val="tx1">
                    <a:tint val="75000"/>
                  </a:schemeClr>
                </a:solidFill>
              </a:defRPr>
            </a:lvl9pPr>
          </a:lstStyle>
          <a:p>
            <a:r>
              <a:rPr lang="sv-SE" smtClean="0"/>
              <a:t>Klicka här för att ändra format på underrubrik i bakgrunden</a:t>
            </a:r>
            <a:endParaRPr lang="sv-SE"/>
          </a:p>
        </p:txBody>
      </p:sp>
      <p:sp>
        <p:nvSpPr>
          <p:cNvPr id="4" name="Platshållare för datum 3"/>
          <p:cNvSpPr>
            <a:spLocks noGrp="1"/>
          </p:cNvSpPr>
          <p:nvPr>
            <p:ph type="dt" sz="half" idx="10"/>
          </p:nvPr>
        </p:nvSpPr>
        <p:spPr/>
        <p:txBody>
          <a:bodyPr/>
          <a:lstStyle/>
          <a:p>
            <a:fld id="{D5277DE2-4532-8D45-9742-3F488A6EE421}" type="datetime1">
              <a:rPr lang="sv-SE" smtClean="0">
                <a:latin typeface="Calibri"/>
              </a:rPr>
              <a:t>2018-02-07</a:t>
            </a:fld>
            <a:endParaRPr lang="sv-SE">
              <a:latin typeface="Calibri"/>
            </a:endParaRPr>
          </a:p>
        </p:txBody>
      </p:sp>
      <p:sp>
        <p:nvSpPr>
          <p:cNvPr id="5" name="Platshållare för sidfot 4"/>
          <p:cNvSpPr>
            <a:spLocks noGrp="1"/>
          </p:cNvSpPr>
          <p:nvPr>
            <p:ph type="ftr" sz="quarter" idx="11"/>
          </p:nvPr>
        </p:nvSpPr>
        <p:spPr/>
        <p:txBody>
          <a:bodyPr/>
          <a:lstStyle/>
          <a:p>
            <a:endParaRPr lang="sv-SE">
              <a:latin typeface="Calibri"/>
            </a:endParaRPr>
          </a:p>
        </p:txBody>
      </p:sp>
      <p:sp>
        <p:nvSpPr>
          <p:cNvPr id="6" name="Platshållare för bildnummer 5"/>
          <p:cNvSpPr>
            <a:spLocks noGrp="1"/>
          </p:cNvSpPr>
          <p:nvPr>
            <p:ph type="sldNum" sz="quarter" idx="12"/>
          </p:nvPr>
        </p:nvSpPr>
        <p:spPr/>
        <p:txBody>
          <a:bodyPr/>
          <a:lstStyle/>
          <a:p>
            <a:fld id="{038C62C7-F79B-CD4A-A5DF-5683BBEC4A65}" type="slidenum">
              <a:rPr lang="sv-SE" smtClean="0">
                <a:latin typeface="Calibri"/>
              </a:rPr>
              <a:pPr/>
              <a:t>‹#›</a:t>
            </a:fld>
            <a:endParaRPr lang="sv-SE">
              <a:latin typeface="Calibri"/>
            </a:endParaRPr>
          </a:p>
        </p:txBody>
      </p:sp>
      <p:sp>
        <p:nvSpPr>
          <p:cNvPr id="9" name="Rubrik 1"/>
          <p:cNvSpPr>
            <a:spLocks noGrp="1"/>
          </p:cNvSpPr>
          <p:nvPr>
            <p:ph type="ctrTitle"/>
          </p:nvPr>
        </p:nvSpPr>
        <p:spPr>
          <a:xfrm>
            <a:off x="674120" y="130727"/>
            <a:ext cx="6814257" cy="1470025"/>
          </a:xfrm>
          <a:prstGeom prst="rect">
            <a:avLst/>
          </a:prstGeom>
          <a:noFill/>
        </p:spPr>
        <p:txBody>
          <a:bodyPr>
            <a:normAutofit/>
          </a:bodyPr>
          <a:lstStyle>
            <a:lvl1pPr algn="l">
              <a:defRPr sz="3900">
                <a:solidFill>
                  <a:srgbClr val="0094CA"/>
                </a:solidFill>
              </a:defRPr>
            </a:lvl1pPr>
          </a:lstStyle>
          <a:p>
            <a:r>
              <a:rPr lang="sv-SE" dirty="0" smtClean="0"/>
              <a:t>Klicka här för att ändra format</a:t>
            </a:r>
            <a:endParaRPr lang="sv-SE" dirty="0"/>
          </a:p>
        </p:txBody>
      </p:sp>
    </p:spTree>
    <p:extLst>
      <p:ext uri="{BB962C8B-B14F-4D97-AF65-F5344CB8AC3E}">
        <p14:creationId xmlns:p14="http://schemas.microsoft.com/office/powerpoint/2010/main" val="411693428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615"/>
            <a:ext cx="8420100" cy="1470025"/>
          </a:xfrm>
        </p:spPr>
        <p:txBody>
          <a:bodyPr/>
          <a:lstStyle>
            <a:lvl1pPr>
              <a:defRPr>
                <a:latin typeface="Helvetica"/>
                <a:cs typeface="Helvetica"/>
              </a:defRPr>
            </a:lvl1pPr>
          </a:lstStyle>
          <a:p>
            <a:r>
              <a:rPr lang="en-US" smtClean="0"/>
              <a:t>Click to edit Master title style</a:t>
            </a:r>
            <a:endParaRPr lang="sv-SE"/>
          </a:p>
        </p:txBody>
      </p:sp>
      <p:sp>
        <p:nvSpPr>
          <p:cNvPr id="3" name="Subtitle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latin typeface="Helvetica"/>
                <a:cs typeface="Helvetica"/>
              </a:defRPr>
            </a:lvl1pPr>
            <a:lvl2pPr marL="514077" indent="0" algn="ctr">
              <a:buNone/>
              <a:defRPr>
                <a:solidFill>
                  <a:schemeClr val="tx1">
                    <a:tint val="75000"/>
                  </a:schemeClr>
                </a:solidFill>
              </a:defRPr>
            </a:lvl2pPr>
            <a:lvl3pPr marL="1028153" indent="0" algn="ctr">
              <a:buNone/>
              <a:defRPr>
                <a:solidFill>
                  <a:schemeClr val="tx1">
                    <a:tint val="75000"/>
                  </a:schemeClr>
                </a:solidFill>
              </a:defRPr>
            </a:lvl3pPr>
            <a:lvl4pPr marL="1542248" indent="0" algn="ctr">
              <a:buNone/>
              <a:defRPr>
                <a:solidFill>
                  <a:schemeClr val="tx1">
                    <a:tint val="75000"/>
                  </a:schemeClr>
                </a:solidFill>
              </a:defRPr>
            </a:lvl4pPr>
            <a:lvl5pPr marL="2056324" indent="0" algn="ctr">
              <a:buNone/>
              <a:defRPr>
                <a:solidFill>
                  <a:schemeClr val="tx1">
                    <a:tint val="75000"/>
                  </a:schemeClr>
                </a:solidFill>
              </a:defRPr>
            </a:lvl5pPr>
            <a:lvl6pPr marL="2570419" indent="0" algn="ctr">
              <a:buNone/>
              <a:defRPr>
                <a:solidFill>
                  <a:schemeClr val="tx1">
                    <a:tint val="75000"/>
                  </a:schemeClr>
                </a:solidFill>
              </a:defRPr>
            </a:lvl6pPr>
            <a:lvl7pPr marL="3084495" indent="0" algn="ctr">
              <a:buNone/>
              <a:defRPr>
                <a:solidFill>
                  <a:schemeClr val="tx1">
                    <a:tint val="75000"/>
                  </a:schemeClr>
                </a:solidFill>
              </a:defRPr>
            </a:lvl7pPr>
            <a:lvl8pPr marL="3598583" indent="0" algn="ctr">
              <a:buNone/>
              <a:defRPr>
                <a:solidFill>
                  <a:schemeClr val="tx1">
                    <a:tint val="75000"/>
                  </a:schemeClr>
                </a:solidFill>
              </a:defRPr>
            </a:lvl8pPr>
            <a:lvl9pPr marL="4112665" indent="0" algn="ctr">
              <a:buNone/>
              <a:defRPr>
                <a:solidFill>
                  <a:schemeClr val="tx1">
                    <a:tint val="75000"/>
                  </a:schemeClr>
                </a:solidFill>
              </a:defRPr>
            </a:lvl9pPr>
          </a:lstStyle>
          <a:p>
            <a:r>
              <a:rPr lang="en-US" smtClean="0"/>
              <a:t>Click to edit Master subtitle style</a:t>
            </a:r>
            <a:endParaRPr lang="sv-SE"/>
          </a:p>
        </p:txBody>
      </p:sp>
      <p:sp>
        <p:nvSpPr>
          <p:cNvPr id="4" name="Date Placeholder 3"/>
          <p:cNvSpPr>
            <a:spLocks noGrp="1"/>
          </p:cNvSpPr>
          <p:nvPr>
            <p:ph type="dt" sz="half" idx="10"/>
          </p:nvPr>
        </p:nvSpPr>
        <p:spPr/>
        <p:txBody>
          <a:bodyPr/>
          <a:lstStyle>
            <a:lvl1pPr>
              <a:defRPr>
                <a:latin typeface="Helvetica"/>
                <a:cs typeface="Helvetica"/>
              </a:defRPr>
            </a:lvl1pPr>
          </a:lstStyle>
          <a:p>
            <a:fld id="{1EE65DA7-1E75-4F47-A730-292D85E14047}" type="datetime1">
              <a:rPr lang="sv-SE" smtClean="0">
                <a:solidFill>
                  <a:prstClr val="black">
                    <a:tint val="75000"/>
                  </a:prstClr>
                </a:solidFill>
              </a:rPr>
              <a:t>2018-02-07</a:t>
            </a:fld>
            <a:endParaRPr lang="sv-SE"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Helvetica"/>
                <a:cs typeface="Helvetica"/>
              </a:defRPr>
            </a:lvl1pPr>
          </a:lstStyle>
          <a:p>
            <a:endParaRPr lang="sv-SE"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atin typeface="Helvetica"/>
                <a:cs typeface="Helvetica"/>
              </a:defRPr>
            </a:lvl1pPr>
          </a:lstStyle>
          <a:p>
            <a:fld id="{551115BC-487E-4422-894C-CB7CD3E79223}" type="slidenum">
              <a:rPr lang="sv-SE" smtClean="0">
                <a:solidFill>
                  <a:prstClr val="black">
                    <a:tint val="75000"/>
                  </a:prstClr>
                </a:solidFill>
              </a:rPr>
              <a:pPr/>
              <a:t>‹#›</a:t>
            </a:fld>
            <a:endParaRPr lang="sv-SE" dirty="0">
              <a:solidFill>
                <a:prstClr val="black">
                  <a:tint val="75000"/>
                </a:prstClr>
              </a:solidFill>
            </a:endParaRPr>
          </a:p>
        </p:txBody>
      </p:sp>
      <p:pic>
        <p:nvPicPr>
          <p:cNvPr id="7" name="Bildobjekt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188173" y="260651"/>
            <a:ext cx="1486592" cy="886060"/>
          </a:xfrm>
          <a:prstGeom prst="rect">
            <a:avLst/>
          </a:prstGeom>
        </p:spPr>
      </p:pic>
    </p:spTree>
    <p:extLst>
      <p:ext uri="{BB962C8B-B14F-4D97-AF65-F5344CB8AC3E}">
        <p14:creationId xmlns:p14="http://schemas.microsoft.com/office/powerpoint/2010/main" val="100049104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0094CA"/>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632"/>
            <a:ext cx="8420100" cy="1470025"/>
          </a:xfrm>
        </p:spPr>
        <p:txBody>
          <a:bodyPr/>
          <a:lstStyle>
            <a:lvl1pPr>
              <a:defRPr>
                <a:latin typeface="Calibri"/>
                <a:cs typeface="Calibri"/>
              </a:defRPr>
            </a:lvl1pPr>
          </a:lstStyle>
          <a:p>
            <a:r>
              <a:rPr lang="en-US" dirty="0" smtClean="0"/>
              <a:t>Click to edit Master title style</a:t>
            </a:r>
            <a:endParaRPr lang="sv-SE" dirty="0"/>
          </a:p>
        </p:txBody>
      </p:sp>
      <p:sp>
        <p:nvSpPr>
          <p:cNvPr id="3" name="Subtitle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latin typeface="Calibri"/>
                <a:cs typeface="Calibri"/>
              </a:defRPr>
            </a:lvl1pPr>
            <a:lvl2pPr marL="513783" indent="0" algn="ctr">
              <a:buNone/>
              <a:defRPr>
                <a:solidFill>
                  <a:schemeClr val="tx1">
                    <a:tint val="75000"/>
                  </a:schemeClr>
                </a:solidFill>
              </a:defRPr>
            </a:lvl2pPr>
            <a:lvl3pPr marL="1027569" indent="0" algn="ctr">
              <a:buNone/>
              <a:defRPr>
                <a:solidFill>
                  <a:schemeClr val="tx1">
                    <a:tint val="75000"/>
                  </a:schemeClr>
                </a:solidFill>
              </a:defRPr>
            </a:lvl3pPr>
            <a:lvl4pPr marL="1541371" indent="0" algn="ctr">
              <a:buNone/>
              <a:defRPr>
                <a:solidFill>
                  <a:schemeClr val="tx1">
                    <a:tint val="75000"/>
                  </a:schemeClr>
                </a:solidFill>
              </a:defRPr>
            </a:lvl4pPr>
            <a:lvl5pPr marL="2055155" indent="0" algn="ctr">
              <a:buNone/>
              <a:defRPr>
                <a:solidFill>
                  <a:schemeClr val="tx1">
                    <a:tint val="75000"/>
                  </a:schemeClr>
                </a:solidFill>
              </a:defRPr>
            </a:lvl5pPr>
            <a:lvl6pPr marL="2568958" indent="0" algn="ctr">
              <a:buNone/>
              <a:defRPr>
                <a:solidFill>
                  <a:schemeClr val="tx1">
                    <a:tint val="75000"/>
                  </a:schemeClr>
                </a:solidFill>
              </a:defRPr>
            </a:lvl6pPr>
            <a:lvl7pPr marL="3082741" indent="0" algn="ctr">
              <a:buNone/>
              <a:defRPr>
                <a:solidFill>
                  <a:schemeClr val="tx1">
                    <a:tint val="75000"/>
                  </a:schemeClr>
                </a:solidFill>
              </a:defRPr>
            </a:lvl7pPr>
            <a:lvl8pPr marL="3596536" indent="0" algn="ctr">
              <a:buNone/>
              <a:defRPr>
                <a:solidFill>
                  <a:schemeClr val="tx1">
                    <a:tint val="75000"/>
                  </a:schemeClr>
                </a:solidFill>
              </a:defRPr>
            </a:lvl8pPr>
            <a:lvl9pPr marL="4110327" indent="0" algn="ctr">
              <a:buNone/>
              <a:defRPr>
                <a:solidFill>
                  <a:schemeClr val="tx1">
                    <a:tint val="75000"/>
                  </a:schemeClr>
                </a:solidFill>
              </a:defRPr>
            </a:lvl9pPr>
          </a:lstStyle>
          <a:p>
            <a:r>
              <a:rPr lang="en-US" dirty="0" smtClean="0"/>
              <a:t>Click to edit Master subtitle style</a:t>
            </a:r>
            <a:endParaRPr lang="sv-SE" dirty="0"/>
          </a:p>
        </p:txBody>
      </p:sp>
      <p:sp>
        <p:nvSpPr>
          <p:cNvPr id="4" name="Date Placeholder 3"/>
          <p:cNvSpPr>
            <a:spLocks noGrp="1"/>
          </p:cNvSpPr>
          <p:nvPr>
            <p:ph type="dt" sz="half" idx="10"/>
          </p:nvPr>
        </p:nvSpPr>
        <p:spPr/>
        <p:txBody>
          <a:bodyPr/>
          <a:lstStyle>
            <a:lvl1pPr>
              <a:defRPr>
                <a:latin typeface="Calibri"/>
                <a:cs typeface="Calibri"/>
              </a:defRPr>
            </a:lvl1pPr>
          </a:lstStyle>
          <a:p>
            <a:fld id="{F78E39D9-B44E-014F-9176-92475A7777BE}" type="datetime1">
              <a:rPr lang="sv-SE" smtClean="0">
                <a:solidFill>
                  <a:prstClr val="black">
                    <a:tint val="75000"/>
                  </a:prstClr>
                </a:solidFill>
              </a:rPr>
              <a:pPr/>
              <a:t>2018-02-07</a:t>
            </a:fld>
            <a:endParaRPr lang="sv-SE"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Calibri"/>
                <a:cs typeface="Calibri"/>
              </a:defRPr>
            </a:lvl1pPr>
          </a:lstStyle>
          <a:p>
            <a:endParaRPr lang="sv-SE"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atin typeface="Calibri"/>
                <a:cs typeface="Calibri"/>
              </a:defRPr>
            </a:lvl1pPr>
          </a:lstStyle>
          <a:p>
            <a:fld id="{551115BC-487E-4422-894C-CB7CD3E79223}" type="slidenum">
              <a:rPr lang="sv-SE" smtClean="0">
                <a:solidFill>
                  <a:prstClr val="black">
                    <a:tint val="75000"/>
                  </a:prstClr>
                </a:solidFill>
              </a:rPr>
              <a:pPr/>
              <a:t>‹#›</a:t>
            </a:fld>
            <a:endParaRPr lang="sv-SE" dirty="0">
              <a:solidFill>
                <a:prstClr val="black">
                  <a:tint val="75000"/>
                </a:prstClr>
              </a:solidFill>
            </a:endParaRPr>
          </a:p>
        </p:txBody>
      </p:sp>
      <p:pic>
        <p:nvPicPr>
          <p:cNvPr id="7" name="Bildobjekt 7" descr="ESS-vit-logga.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151362" y="260651"/>
            <a:ext cx="1560173" cy="886060"/>
          </a:xfrm>
          <a:prstGeom prst="rect">
            <a:avLst/>
          </a:prstGeom>
        </p:spPr>
      </p:pic>
    </p:spTree>
    <p:extLst>
      <p:ext uri="{BB962C8B-B14F-4D97-AF65-F5344CB8AC3E}">
        <p14:creationId xmlns:p14="http://schemas.microsoft.com/office/powerpoint/2010/main" val="24398844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sz="half" idx="1"/>
          </p:nvPr>
        </p:nvSpPr>
        <p:spPr>
          <a:xfrm>
            <a:off x="495300" y="1600206"/>
            <a:ext cx="4375150" cy="4525963"/>
          </a:xfrm>
        </p:spPr>
        <p:txBody>
          <a:bodyPr/>
          <a:lstStyle>
            <a:lvl1pPr>
              <a:defRPr sz="2800"/>
            </a:lvl1pPr>
            <a:lvl2pPr>
              <a:defRPr sz="23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innehåll 3"/>
          <p:cNvSpPr>
            <a:spLocks noGrp="1"/>
          </p:cNvSpPr>
          <p:nvPr>
            <p:ph sz="half" idx="2"/>
          </p:nvPr>
        </p:nvSpPr>
        <p:spPr>
          <a:xfrm>
            <a:off x="5035550" y="1600206"/>
            <a:ext cx="4375150" cy="4525963"/>
          </a:xfrm>
        </p:spPr>
        <p:txBody>
          <a:bodyPr/>
          <a:lstStyle>
            <a:lvl1pPr>
              <a:defRPr sz="2800"/>
            </a:lvl1pPr>
            <a:lvl2pPr>
              <a:defRPr sz="23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datum 4"/>
          <p:cNvSpPr>
            <a:spLocks noGrp="1"/>
          </p:cNvSpPr>
          <p:nvPr>
            <p:ph type="dt" sz="half" idx="10"/>
          </p:nvPr>
        </p:nvSpPr>
        <p:spPr/>
        <p:txBody>
          <a:bodyPr/>
          <a:lstStyle/>
          <a:p>
            <a:fld id="{89FBE4B8-F59B-CE40-8DAF-0A1D9FCA1801}" type="datetime1">
              <a:rPr lang="sv-SE" smtClean="0"/>
              <a:t>2018-02-07</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276797C7-3D02-2A4F-97AD-9EB2A99A67F0}" type="slidenum">
              <a:rPr lang="sv-SE" smtClean="0"/>
              <a:t>‹#›</a:t>
            </a:fld>
            <a:endParaRPr lang="sv-SE"/>
          </a:p>
        </p:txBody>
      </p:sp>
    </p:spTree>
    <p:extLst>
      <p:ext uri="{BB962C8B-B14F-4D97-AF65-F5344CB8AC3E}">
        <p14:creationId xmlns:p14="http://schemas.microsoft.com/office/powerpoint/2010/main" val="409610810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632"/>
            <a:ext cx="8420100" cy="1470025"/>
          </a:xfrm>
        </p:spPr>
        <p:txBody>
          <a:bodyPr/>
          <a:lstStyle>
            <a:lvl1pPr>
              <a:defRPr>
                <a:latin typeface="Calibri"/>
                <a:cs typeface="Calibri"/>
              </a:defRPr>
            </a:lvl1pPr>
          </a:lstStyle>
          <a:p>
            <a:r>
              <a:rPr lang="en-US" dirty="0" smtClean="0"/>
              <a:t>Click to edit Master title style</a:t>
            </a:r>
            <a:endParaRPr lang="sv-SE" dirty="0"/>
          </a:p>
        </p:txBody>
      </p:sp>
      <p:sp>
        <p:nvSpPr>
          <p:cNvPr id="3" name="Subtitle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latin typeface="Calibri"/>
                <a:cs typeface="Calibri"/>
              </a:defRPr>
            </a:lvl1pPr>
            <a:lvl2pPr marL="513783" indent="0" algn="ctr">
              <a:buNone/>
              <a:defRPr>
                <a:solidFill>
                  <a:schemeClr val="tx1">
                    <a:tint val="75000"/>
                  </a:schemeClr>
                </a:solidFill>
              </a:defRPr>
            </a:lvl2pPr>
            <a:lvl3pPr marL="1027569" indent="0" algn="ctr">
              <a:buNone/>
              <a:defRPr>
                <a:solidFill>
                  <a:schemeClr val="tx1">
                    <a:tint val="75000"/>
                  </a:schemeClr>
                </a:solidFill>
              </a:defRPr>
            </a:lvl3pPr>
            <a:lvl4pPr marL="1541371" indent="0" algn="ctr">
              <a:buNone/>
              <a:defRPr>
                <a:solidFill>
                  <a:schemeClr val="tx1">
                    <a:tint val="75000"/>
                  </a:schemeClr>
                </a:solidFill>
              </a:defRPr>
            </a:lvl4pPr>
            <a:lvl5pPr marL="2055155" indent="0" algn="ctr">
              <a:buNone/>
              <a:defRPr>
                <a:solidFill>
                  <a:schemeClr val="tx1">
                    <a:tint val="75000"/>
                  </a:schemeClr>
                </a:solidFill>
              </a:defRPr>
            </a:lvl5pPr>
            <a:lvl6pPr marL="2568958" indent="0" algn="ctr">
              <a:buNone/>
              <a:defRPr>
                <a:solidFill>
                  <a:schemeClr val="tx1">
                    <a:tint val="75000"/>
                  </a:schemeClr>
                </a:solidFill>
              </a:defRPr>
            </a:lvl6pPr>
            <a:lvl7pPr marL="3082741" indent="0" algn="ctr">
              <a:buNone/>
              <a:defRPr>
                <a:solidFill>
                  <a:schemeClr val="tx1">
                    <a:tint val="75000"/>
                  </a:schemeClr>
                </a:solidFill>
              </a:defRPr>
            </a:lvl7pPr>
            <a:lvl8pPr marL="3596536" indent="0" algn="ctr">
              <a:buNone/>
              <a:defRPr>
                <a:solidFill>
                  <a:schemeClr val="tx1">
                    <a:tint val="75000"/>
                  </a:schemeClr>
                </a:solidFill>
              </a:defRPr>
            </a:lvl8pPr>
            <a:lvl9pPr marL="4110327" indent="0" algn="ctr">
              <a:buNone/>
              <a:defRPr>
                <a:solidFill>
                  <a:schemeClr val="tx1">
                    <a:tint val="75000"/>
                  </a:schemeClr>
                </a:solidFill>
              </a:defRPr>
            </a:lvl9pPr>
          </a:lstStyle>
          <a:p>
            <a:r>
              <a:rPr lang="en-US" dirty="0" smtClean="0"/>
              <a:t>Click to edit Master subtitle style</a:t>
            </a:r>
            <a:endParaRPr lang="sv-SE" dirty="0"/>
          </a:p>
        </p:txBody>
      </p:sp>
      <p:sp>
        <p:nvSpPr>
          <p:cNvPr id="4" name="Date Placeholder 3"/>
          <p:cNvSpPr>
            <a:spLocks noGrp="1"/>
          </p:cNvSpPr>
          <p:nvPr>
            <p:ph type="dt" sz="half" idx="10"/>
          </p:nvPr>
        </p:nvSpPr>
        <p:spPr/>
        <p:txBody>
          <a:bodyPr/>
          <a:lstStyle>
            <a:lvl1pPr>
              <a:defRPr>
                <a:latin typeface="Calibri"/>
                <a:cs typeface="Calibri"/>
              </a:defRPr>
            </a:lvl1pPr>
          </a:lstStyle>
          <a:p>
            <a:fld id="{1EE65DA7-1E75-4F47-A730-292D85E14047}" type="datetime1">
              <a:rPr lang="sv-SE" smtClean="0">
                <a:solidFill>
                  <a:prstClr val="black">
                    <a:tint val="75000"/>
                  </a:prstClr>
                </a:solidFill>
              </a:rPr>
              <a:pPr/>
              <a:t>2018-02-07</a:t>
            </a:fld>
            <a:endParaRPr lang="sv-SE"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Calibri"/>
                <a:cs typeface="Calibri"/>
              </a:defRPr>
            </a:lvl1pPr>
          </a:lstStyle>
          <a:p>
            <a:endParaRPr lang="sv-SE"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atin typeface="Calibri"/>
                <a:cs typeface="Calibri"/>
              </a:defRPr>
            </a:lvl1pPr>
          </a:lstStyle>
          <a:p>
            <a:fld id="{551115BC-487E-4422-894C-CB7CD3E79223}" type="slidenum">
              <a:rPr lang="sv-SE" smtClean="0">
                <a:solidFill>
                  <a:prstClr val="black">
                    <a:tint val="75000"/>
                  </a:prstClr>
                </a:solidFill>
              </a:rPr>
              <a:pPr/>
              <a:t>‹#›</a:t>
            </a:fld>
            <a:endParaRPr lang="sv-SE" dirty="0">
              <a:solidFill>
                <a:prstClr val="black">
                  <a:tint val="75000"/>
                </a:prstClr>
              </a:solidFill>
            </a:endParaRPr>
          </a:p>
        </p:txBody>
      </p:sp>
      <p:pic>
        <p:nvPicPr>
          <p:cNvPr id="7" name="Bildobjekt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188173" y="260651"/>
            <a:ext cx="1486592" cy="886060"/>
          </a:xfrm>
          <a:prstGeom prst="rect">
            <a:avLst/>
          </a:prstGeom>
        </p:spPr>
      </p:pic>
    </p:spTree>
    <p:extLst>
      <p:ext uri="{BB962C8B-B14F-4D97-AF65-F5344CB8AC3E}">
        <p14:creationId xmlns:p14="http://schemas.microsoft.com/office/powerpoint/2010/main" val="120786559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ktangel 6"/>
          <p:cNvSpPr/>
          <p:nvPr userDrawn="1"/>
        </p:nvSpPr>
        <p:spPr>
          <a:xfrm>
            <a:off x="0" y="137"/>
            <a:ext cx="9906000" cy="1434355"/>
          </a:xfrm>
          <a:prstGeom prst="rect">
            <a:avLst/>
          </a:prstGeom>
          <a:solidFill>
            <a:srgbClr val="0094CA"/>
          </a:solidFill>
          <a:ln>
            <a:noFill/>
          </a:ln>
          <a:effectLst/>
          <a:scene3d>
            <a:camera prst="orthographicFront"/>
            <a:lightRig rig="threePt" dir="t"/>
          </a:scene3d>
          <a:sp3d>
            <a:bevelT w="0"/>
          </a:sp3d>
        </p:spPr>
        <p:style>
          <a:lnRef idx="1">
            <a:schemeClr val="accent1"/>
          </a:lnRef>
          <a:fillRef idx="3">
            <a:schemeClr val="accent1"/>
          </a:fillRef>
          <a:effectRef idx="2">
            <a:schemeClr val="accent1"/>
          </a:effectRef>
          <a:fontRef idx="minor">
            <a:schemeClr val="lt1"/>
          </a:fontRef>
        </p:style>
        <p:txBody>
          <a:bodyPr lIns="102756" tIns="51381" rIns="102756" bIns="51381" rtlCol="0" anchor="ctr"/>
          <a:lstStyle/>
          <a:p>
            <a:pPr algn="ctr" defTabSz="1027569"/>
            <a:endParaRPr lang="sv-SE" sz="2000" dirty="0">
              <a:solidFill>
                <a:srgbClr val="0094CA"/>
              </a:solidFill>
              <a:latin typeface="Calibri"/>
              <a:cs typeface="Calibri"/>
            </a:endParaRPr>
          </a:p>
        </p:txBody>
      </p:sp>
      <p:sp>
        <p:nvSpPr>
          <p:cNvPr id="2" name="Title 1"/>
          <p:cNvSpPr>
            <a:spLocks noGrp="1"/>
          </p:cNvSpPr>
          <p:nvPr>
            <p:ph type="title"/>
          </p:nvPr>
        </p:nvSpPr>
        <p:spPr/>
        <p:txBody>
          <a:bodyPr/>
          <a:lstStyle>
            <a:lvl1pPr>
              <a:defRPr>
                <a:latin typeface="Calibri"/>
                <a:cs typeface="Calibri"/>
              </a:defRPr>
            </a:lvl1pPr>
          </a:lstStyle>
          <a:p>
            <a:r>
              <a:rPr lang="en-US" dirty="0" smtClean="0"/>
              <a:t>Click to edit Master title style</a:t>
            </a:r>
            <a:endParaRPr lang="sv-SE" dirty="0"/>
          </a:p>
        </p:txBody>
      </p:sp>
      <p:sp>
        <p:nvSpPr>
          <p:cNvPr id="3" name="Content Placeholder 2"/>
          <p:cNvSpPr>
            <a:spLocks noGrp="1"/>
          </p:cNvSpPr>
          <p:nvPr>
            <p:ph idx="1"/>
          </p:nvPr>
        </p:nvSpPr>
        <p:spPr/>
        <p:txBody>
          <a:bodyPr/>
          <a:lstStyle>
            <a:lvl1pPr>
              <a:defRPr>
                <a:latin typeface="Calibri"/>
                <a:cs typeface="Calibri"/>
              </a:defRPr>
            </a:lvl1pPr>
            <a:lvl2pPr>
              <a:defRPr>
                <a:latin typeface="Calibri"/>
                <a:cs typeface="Calibri"/>
              </a:defRPr>
            </a:lvl2pPr>
            <a:lvl3pPr>
              <a:defRPr>
                <a:latin typeface="Calibri"/>
                <a:cs typeface="Calibri"/>
              </a:defRPr>
            </a:lvl3pPr>
            <a:lvl4pPr>
              <a:defRPr>
                <a:latin typeface="Calibri"/>
                <a:cs typeface="Calibri"/>
              </a:defRPr>
            </a:lvl4pPr>
            <a:lvl5pPr>
              <a:defRPr>
                <a:latin typeface="Calibri"/>
                <a:cs typeface="Calibri"/>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sv-SE" dirty="0"/>
          </a:p>
        </p:txBody>
      </p:sp>
      <p:sp>
        <p:nvSpPr>
          <p:cNvPr id="4" name="Date Placeholder 3"/>
          <p:cNvSpPr>
            <a:spLocks noGrp="1"/>
          </p:cNvSpPr>
          <p:nvPr>
            <p:ph type="dt" sz="half" idx="10"/>
          </p:nvPr>
        </p:nvSpPr>
        <p:spPr/>
        <p:txBody>
          <a:bodyPr/>
          <a:lstStyle>
            <a:lvl1pPr>
              <a:defRPr>
                <a:latin typeface="Calibri"/>
                <a:cs typeface="Calibri"/>
              </a:defRPr>
            </a:lvl1pPr>
          </a:lstStyle>
          <a:p>
            <a:fld id="{9ACDEAF5-660C-754D-B24A-2A7BECA17FCC}" type="datetime1">
              <a:rPr lang="sv-SE" smtClean="0">
                <a:solidFill>
                  <a:prstClr val="black">
                    <a:tint val="75000"/>
                  </a:prstClr>
                </a:solidFill>
              </a:rPr>
              <a:pPr/>
              <a:t>2018-02-07</a:t>
            </a:fld>
            <a:endParaRPr lang="sv-SE"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Calibri"/>
                <a:cs typeface="Calibri"/>
              </a:defRPr>
            </a:lvl1pPr>
          </a:lstStyle>
          <a:p>
            <a:endParaRPr lang="sv-SE"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atin typeface="Calibri"/>
                <a:cs typeface="Calibri"/>
              </a:defRPr>
            </a:lvl1pPr>
          </a:lstStyle>
          <a:p>
            <a:fld id="{551115BC-487E-4422-894C-CB7CD3E79223}" type="slidenum">
              <a:rPr lang="sv-SE" smtClean="0">
                <a:solidFill>
                  <a:prstClr val="black">
                    <a:tint val="75000"/>
                  </a:prstClr>
                </a:solidFill>
              </a:rPr>
              <a:pPr/>
              <a:t>‹#›</a:t>
            </a:fld>
            <a:endParaRPr lang="sv-SE" dirty="0">
              <a:solidFill>
                <a:prstClr val="black">
                  <a:tint val="75000"/>
                </a:prstClr>
              </a:solidFill>
            </a:endParaRPr>
          </a:p>
        </p:txBody>
      </p:sp>
      <p:pic>
        <p:nvPicPr>
          <p:cNvPr id="9" name="Bildobjekt 7" descr="ESS-vit-logga.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151362" y="260651"/>
            <a:ext cx="1560173" cy="886060"/>
          </a:xfrm>
          <a:prstGeom prst="rect">
            <a:avLst/>
          </a:prstGeom>
        </p:spPr>
      </p:pic>
    </p:spTree>
    <p:extLst>
      <p:ext uri="{BB962C8B-B14F-4D97-AF65-F5344CB8AC3E}">
        <p14:creationId xmlns:p14="http://schemas.microsoft.com/office/powerpoint/2010/main" val="135109921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ktangel 6"/>
          <p:cNvSpPr/>
          <p:nvPr userDrawn="1"/>
        </p:nvSpPr>
        <p:spPr>
          <a:xfrm>
            <a:off x="0" y="137"/>
            <a:ext cx="9906000" cy="1434355"/>
          </a:xfrm>
          <a:prstGeom prst="rect">
            <a:avLst/>
          </a:prstGeom>
          <a:solidFill>
            <a:srgbClr val="0094CA"/>
          </a:solidFill>
          <a:ln>
            <a:noFill/>
          </a:ln>
          <a:effectLst/>
          <a:scene3d>
            <a:camera prst="orthographicFront"/>
            <a:lightRig rig="threePt" dir="t"/>
          </a:scene3d>
          <a:sp3d>
            <a:bevelT w="0"/>
          </a:sp3d>
        </p:spPr>
        <p:style>
          <a:lnRef idx="1">
            <a:schemeClr val="accent1"/>
          </a:lnRef>
          <a:fillRef idx="3">
            <a:schemeClr val="accent1"/>
          </a:fillRef>
          <a:effectRef idx="2">
            <a:schemeClr val="accent1"/>
          </a:effectRef>
          <a:fontRef idx="minor">
            <a:schemeClr val="lt1"/>
          </a:fontRef>
        </p:style>
        <p:txBody>
          <a:bodyPr lIns="102756" tIns="51381" rIns="102756" bIns="51381" rtlCol="0" anchor="ctr"/>
          <a:lstStyle/>
          <a:p>
            <a:pPr algn="ctr" defTabSz="1027569"/>
            <a:endParaRPr lang="sv-SE" sz="2000" dirty="0">
              <a:solidFill>
                <a:srgbClr val="0094CA"/>
              </a:solidFill>
              <a:latin typeface="Calibri"/>
              <a:cs typeface="Calibri"/>
            </a:endParaRPr>
          </a:p>
        </p:txBody>
      </p:sp>
      <p:sp>
        <p:nvSpPr>
          <p:cNvPr id="2" name="Title 1"/>
          <p:cNvSpPr>
            <a:spLocks noGrp="1"/>
          </p:cNvSpPr>
          <p:nvPr>
            <p:ph type="title"/>
          </p:nvPr>
        </p:nvSpPr>
        <p:spPr/>
        <p:txBody>
          <a:bodyPr/>
          <a:lstStyle>
            <a:lvl1pPr>
              <a:defRPr>
                <a:latin typeface="Calibri"/>
                <a:cs typeface="Calibri"/>
              </a:defRPr>
            </a:lvl1pPr>
          </a:lstStyle>
          <a:p>
            <a:r>
              <a:rPr lang="en-US" dirty="0" smtClean="0"/>
              <a:t>Click to edit Master title style</a:t>
            </a:r>
            <a:endParaRPr lang="sv-SE" dirty="0"/>
          </a:p>
        </p:txBody>
      </p:sp>
      <p:sp>
        <p:nvSpPr>
          <p:cNvPr id="3" name="Content Placeholder 2"/>
          <p:cNvSpPr>
            <a:spLocks noGrp="1"/>
          </p:cNvSpPr>
          <p:nvPr>
            <p:ph sz="half" idx="1"/>
          </p:nvPr>
        </p:nvSpPr>
        <p:spPr>
          <a:xfrm>
            <a:off x="495300" y="1600206"/>
            <a:ext cx="4375150" cy="4525963"/>
          </a:xfrm>
        </p:spPr>
        <p:txBody>
          <a:bodyPr/>
          <a:lstStyle>
            <a:lvl1pPr>
              <a:defRPr sz="3200">
                <a:latin typeface="Calibri"/>
                <a:cs typeface="Calibri"/>
              </a:defRPr>
            </a:lvl1pPr>
            <a:lvl2pPr>
              <a:defRPr sz="2700">
                <a:latin typeface="Calibri"/>
                <a:cs typeface="Calibri"/>
              </a:defRPr>
            </a:lvl2pPr>
            <a:lvl3pPr>
              <a:defRPr sz="2300">
                <a:latin typeface="Calibri"/>
                <a:cs typeface="Calibri"/>
              </a:defRPr>
            </a:lvl3pPr>
            <a:lvl4pPr>
              <a:defRPr sz="2000">
                <a:latin typeface="Calibri"/>
                <a:cs typeface="Calibri"/>
              </a:defRPr>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4" name="Content Placeholder 3"/>
          <p:cNvSpPr>
            <a:spLocks noGrp="1"/>
          </p:cNvSpPr>
          <p:nvPr>
            <p:ph sz="half" idx="2"/>
          </p:nvPr>
        </p:nvSpPr>
        <p:spPr>
          <a:xfrm>
            <a:off x="5035550" y="1600206"/>
            <a:ext cx="4375150" cy="4525963"/>
          </a:xfrm>
        </p:spPr>
        <p:txBody>
          <a:bodyPr/>
          <a:lstStyle>
            <a:lvl1pPr>
              <a:defRPr sz="3200">
                <a:latin typeface="Calibri"/>
                <a:cs typeface="Calibri"/>
              </a:defRPr>
            </a:lvl1pPr>
            <a:lvl2pPr>
              <a:defRPr sz="2700">
                <a:latin typeface="Calibri"/>
                <a:cs typeface="Calibri"/>
              </a:defRPr>
            </a:lvl2pPr>
            <a:lvl3pPr>
              <a:defRPr sz="2300">
                <a:latin typeface="Calibri"/>
                <a:cs typeface="Calibri"/>
              </a:defRPr>
            </a:lvl3pPr>
            <a:lvl4pPr>
              <a:defRPr sz="2000">
                <a:latin typeface="Calibri"/>
                <a:cs typeface="Calibri"/>
              </a:defRPr>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5" name="Date Placeholder 4"/>
          <p:cNvSpPr>
            <a:spLocks noGrp="1"/>
          </p:cNvSpPr>
          <p:nvPr>
            <p:ph type="dt" sz="half" idx="10"/>
          </p:nvPr>
        </p:nvSpPr>
        <p:spPr/>
        <p:txBody>
          <a:bodyPr/>
          <a:lstStyle>
            <a:lvl1pPr>
              <a:defRPr>
                <a:latin typeface="Calibri"/>
                <a:cs typeface="Calibri"/>
              </a:defRPr>
            </a:lvl1pPr>
          </a:lstStyle>
          <a:p>
            <a:fld id="{D73DAA81-7F90-BB49-A941-13174BD48635}" type="datetime1">
              <a:rPr lang="sv-SE" smtClean="0">
                <a:solidFill>
                  <a:prstClr val="black">
                    <a:tint val="75000"/>
                  </a:prstClr>
                </a:solidFill>
              </a:rPr>
              <a:pPr/>
              <a:t>2018-02-07</a:t>
            </a:fld>
            <a:endParaRPr lang="sv-SE" dirty="0">
              <a:solidFill>
                <a:prstClr val="black">
                  <a:tint val="75000"/>
                </a:prstClr>
              </a:solidFill>
            </a:endParaRPr>
          </a:p>
        </p:txBody>
      </p:sp>
      <p:sp>
        <p:nvSpPr>
          <p:cNvPr id="6" name="Footer Placeholder 5"/>
          <p:cNvSpPr>
            <a:spLocks noGrp="1"/>
          </p:cNvSpPr>
          <p:nvPr>
            <p:ph type="ftr" sz="quarter" idx="11"/>
          </p:nvPr>
        </p:nvSpPr>
        <p:spPr/>
        <p:txBody>
          <a:bodyPr/>
          <a:lstStyle>
            <a:lvl1pPr>
              <a:defRPr>
                <a:latin typeface="Calibri"/>
                <a:cs typeface="Calibri"/>
              </a:defRPr>
            </a:lvl1pPr>
          </a:lstStyle>
          <a:p>
            <a:endParaRPr lang="sv-SE" dirty="0">
              <a:solidFill>
                <a:prstClr val="black">
                  <a:tint val="75000"/>
                </a:prstClr>
              </a:solidFill>
            </a:endParaRPr>
          </a:p>
        </p:txBody>
      </p:sp>
      <p:sp>
        <p:nvSpPr>
          <p:cNvPr id="7" name="Slide Number Placeholder 6"/>
          <p:cNvSpPr>
            <a:spLocks noGrp="1"/>
          </p:cNvSpPr>
          <p:nvPr>
            <p:ph type="sldNum" sz="quarter" idx="12"/>
          </p:nvPr>
        </p:nvSpPr>
        <p:spPr/>
        <p:txBody>
          <a:bodyPr/>
          <a:lstStyle>
            <a:lvl1pPr>
              <a:defRPr>
                <a:latin typeface="Calibri"/>
                <a:cs typeface="Calibri"/>
              </a:defRPr>
            </a:lvl1pPr>
          </a:lstStyle>
          <a:p>
            <a:fld id="{551115BC-487E-4422-894C-CB7CD3E79223}" type="slidenum">
              <a:rPr lang="sv-SE" smtClean="0">
                <a:solidFill>
                  <a:prstClr val="black">
                    <a:tint val="75000"/>
                  </a:prstClr>
                </a:solidFill>
              </a:rPr>
              <a:pPr/>
              <a:t>‹#›</a:t>
            </a:fld>
            <a:endParaRPr lang="sv-SE" dirty="0">
              <a:solidFill>
                <a:prstClr val="black">
                  <a:tint val="75000"/>
                </a:prstClr>
              </a:solidFill>
            </a:endParaRPr>
          </a:p>
        </p:txBody>
      </p:sp>
      <p:pic>
        <p:nvPicPr>
          <p:cNvPr id="10" name="Bildobjekt 7" descr="ESS-vit-logga.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151362" y="260651"/>
            <a:ext cx="1560173" cy="886060"/>
          </a:xfrm>
          <a:prstGeom prst="rect">
            <a:avLst/>
          </a:prstGeom>
        </p:spPr>
      </p:pic>
    </p:spTree>
    <p:extLst>
      <p:ext uri="{BB962C8B-B14F-4D97-AF65-F5344CB8AC3E}">
        <p14:creationId xmlns:p14="http://schemas.microsoft.com/office/powerpoint/2010/main" val="13628323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a:cs typeface="Calibri"/>
              </a:defRPr>
            </a:lvl1pPr>
          </a:lstStyle>
          <a:p>
            <a:r>
              <a:rPr lang="en-US" dirty="0" smtClean="0"/>
              <a:t>Click to edit Master title style</a:t>
            </a:r>
            <a:endParaRPr lang="sv-SE" dirty="0"/>
          </a:p>
        </p:txBody>
      </p:sp>
      <p:sp>
        <p:nvSpPr>
          <p:cNvPr id="3" name="Text Placeholder 2"/>
          <p:cNvSpPr>
            <a:spLocks noGrp="1"/>
          </p:cNvSpPr>
          <p:nvPr>
            <p:ph type="body" idx="1"/>
          </p:nvPr>
        </p:nvSpPr>
        <p:spPr>
          <a:xfrm>
            <a:off x="495300" y="1535117"/>
            <a:ext cx="4376870" cy="639763"/>
          </a:xfrm>
        </p:spPr>
        <p:txBody>
          <a:bodyPr anchor="b"/>
          <a:lstStyle>
            <a:lvl1pPr marL="0" indent="0">
              <a:buNone/>
              <a:defRPr sz="2700" b="1">
                <a:latin typeface="Calibri"/>
                <a:cs typeface="Calibri"/>
              </a:defRPr>
            </a:lvl1pPr>
            <a:lvl2pPr marL="513783" indent="0">
              <a:buNone/>
              <a:defRPr sz="2300" b="1"/>
            </a:lvl2pPr>
            <a:lvl3pPr marL="1027569" indent="0">
              <a:buNone/>
              <a:defRPr sz="2000" b="1"/>
            </a:lvl3pPr>
            <a:lvl4pPr marL="1541371" indent="0">
              <a:buNone/>
              <a:defRPr sz="1800" b="1"/>
            </a:lvl4pPr>
            <a:lvl5pPr marL="2055155" indent="0">
              <a:buNone/>
              <a:defRPr sz="1800" b="1"/>
            </a:lvl5pPr>
            <a:lvl6pPr marL="2568958" indent="0">
              <a:buNone/>
              <a:defRPr sz="1800" b="1"/>
            </a:lvl6pPr>
            <a:lvl7pPr marL="3082741" indent="0">
              <a:buNone/>
              <a:defRPr sz="1800" b="1"/>
            </a:lvl7pPr>
            <a:lvl8pPr marL="3596536" indent="0">
              <a:buNone/>
              <a:defRPr sz="1800" b="1"/>
            </a:lvl8pPr>
            <a:lvl9pPr marL="4110327" indent="0">
              <a:buNone/>
              <a:defRPr sz="1800" b="1"/>
            </a:lvl9pPr>
          </a:lstStyle>
          <a:p>
            <a:pPr lvl="0"/>
            <a:r>
              <a:rPr lang="en-US" dirty="0" smtClean="0"/>
              <a:t>Click to edit Master text styles</a:t>
            </a:r>
          </a:p>
        </p:txBody>
      </p:sp>
      <p:sp>
        <p:nvSpPr>
          <p:cNvPr id="4" name="Content Placeholder 3"/>
          <p:cNvSpPr>
            <a:spLocks noGrp="1"/>
          </p:cNvSpPr>
          <p:nvPr>
            <p:ph sz="half" idx="2"/>
          </p:nvPr>
        </p:nvSpPr>
        <p:spPr>
          <a:xfrm>
            <a:off x="495300" y="2174875"/>
            <a:ext cx="4376870" cy="3951288"/>
          </a:xfrm>
        </p:spPr>
        <p:txBody>
          <a:bodyPr/>
          <a:lstStyle>
            <a:lvl1pPr>
              <a:defRPr sz="2700">
                <a:latin typeface="Calibri"/>
                <a:cs typeface="Calibri"/>
              </a:defRPr>
            </a:lvl1pPr>
            <a:lvl2pPr>
              <a:defRPr sz="2300">
                <a:latin typeface="Calibri"/>
                <a:cs typeface="Calibri"/>
              </a:defRPr>
            </a:lvl2pPr>
            <a:lvl3pPr>
              <a:defRPr sz="2000">
                <a:latin typeface="Calibri"/>
                <a:cs typeface="Calibri"/>
              </a:defRPr>
            </a:lvl3pPr>
            <a:lvl4pPr>
              <a:defRPr sz="1800">
                <a:latin typeface="Calibri"/>
                <a:cs typeface="Calibri"/>
              </a:defRPr>
            </a:lvl4pPr>
            <a:lvl5pPr>
              <a:defRPr sz="1800">
                <a:latin typeface="Calibri"/>
                <a:cs typeface="Calibri"/>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sv-SE" dirty="0"/>
          </a:p>
        </p:txBody>
      </p:sp>
      <p:sp>
        <p:nvSpPr>
          <p:cNvPr id="5" name="Text Placeholder 4"/>
          <p:cNvSpPr>
            <a:spLocks noGrp="1"/>
          </p:cNvSpPr>
          <p:nvPr>
            <p:ph type="body" sz="quarter" idx="3"/>
          </p:nvPr>
        </p:nvSpPr>
        <p:spPr>
          <a:xfrm>
            <a:off x="5032119" y="1535117"/>
            <a:ext cx="4378590" cy="639763"/>
          </a:xfrm>
        </p:spPr>
        <p:txBody>
          <a:bodyPr anchor="b"/>
          <a:lstStyle>
            <a:lvl1pPr marL="0" indent="0">
              <a:buNone/>
              <a:defRPr sz="2700" b="1">
                <a:latin typeface="Calibri"/>
                <a:cs typeface="Calibri"/>
              </a:defRPr>
            </a:lvl1pPr>
            <a:lvl2pPr marL="513783" indent="0">
              <a:buNone/>
              <a:defRPr sz="2300" b="1"/>
            </a:lvl2pPr>
            <a:lvl3pPr marL="1027569" indent="0">
              <a:buNone/>
              <a:defRPr sz="2000" b="1"/>
            </a:lvl3pPr>
            <a:lvl4pPr marL="1541371" indent="0">
              <a:buNone/>
              <a:defRPr sz="1800" b="1"/>
            </a:lvl4pPr>
            <a:lvl5pPr marL="2055155" indent="0">
              <a:buNone/>
              <a:defRPr sz="1800" b="1"/>
            </a:lvl5pPr>
            <a:lvl6pPr marL="2568958" indent="0">
              <a:buNone/>
              <a:defRPr sz="1800" b="1"/>
            </a:lvl6pPr>
            <a:lvl7pPr marL="3082741" indent="0">
              <a:buNone/>
              <a:defRPr sz="1800" b="1"/>
            </a:lvl7pPr>
            <a:lvl8pPr marL="3596536" indent="0">
              <a:buNone/>
              <a:defRPr sz="1800" b="1"/>
            </a:lvl8pPr>
            <a:lvl9pPr marL="4110327" indent="0">
              <a:buNone/>
              <a:defRPr sz="1800" b="1"/>
            </a:lvl9pPr>
          </a:lstStyle>
          <a:p>
            <a:pPr lvl="0"/>
            <a:r>
              <a:rPr lang="en-US" dirty="0" smtClean="0"/>
              <a:t>Click to edit Master text styles</a:t>
            </a:r>
          </a:p>
        </p:txBody>
      </p:sp>
      <p:sp>
        <p:nvSpPr>
          <p:cNvPr id="6" name="Content Placeholder 5"/>
          <p:cNvSpPr>
            <a:spLocks noGrp="1"/>
          </p:cNvSpPr>
          <p:nvPr>
            <p:ph sz="quarter" idx="4"/>
          </p:nvPr>
        </p:nvSpPr>
        <p:spPr>
          <a:xfrm>
            <a:off x="5032119" y="2174875"/>
            <a:ext cx="4378590" cy="3951288"/>
          </a:xfrm>
        </p:spPr>
        <p:txBody>
          <a:bodyPr/>
          <a:lstStyle>
            <a:lvl1pPr>
              <a:defRPr sz="2700">
                <a:latin typeface="Calibri"/>
                <a:cs typeface="Calibri"/>
              </a:defRPr>
            </a:lvl1pPr>
            <a:lvl2pPr>
              <a:defRPr sz="2300">
                <a:latin typeface="Calibri"/>
                <a:cs typeface="Calibri"/>
              </a:defRPr>
            </a:lvl2pPr>
            <a:lvl3pPr>
              <a:defRPr sz="2000">
                <a:latin typeface="Calibri"/>
                <a:cs typeface="Calibri"/>
              </a:defRPr>
            </a:lvl3pPr>
            <a:lvl4pPr>
              <a:defRPr sz="1800">
                <a:latin typeface="Calibri"/>
                <a:cs typeface="Calibri"/>
              </a:defRPr>
            </a:lvl4pPr>
            <a:lvl5pPr>
              <a:defRPr sz="1800">
                <a:latin typeface="Calibri"/>
                <a:cs typeface="Calibri"/>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sv-SE" dirty="0"/>
          </a:p>
        </p:txBody>
      </p:sp>
      <p:sp>
        <p:nvSpPr>
          <p:cNvPr id="7" name="Date Placeholder 6"/>
          <p:cNvSpPr>
            <a:spLocks noGrp="1"/>
          </p:cNvSpPr>
          <p:nvPr>
            <p:ph type="dt" sz="half" idx="10"/>
          </p:nvPr>
        </p:nvSpPr>
        <p:spPr/>
        <p:txBody>
          <a:bodyPr/>
          <a:lstStyle>
            <a:lvl1pPr>
              <a:defRPr>
                <a:latin typeface="Calibri"/>
                <a:cs typeface="Calibri"/>
              </a:defRPr>
            </a:lvl1pPr>
          </a:lstStyle>
          <a:p>
            <a:fld id="{7D1B65E3-0406-3C4C-9CB8-193EFDC8DD02}" type="datetime1">
              <a:rPr lang="sv-SE" smtClean="0">
                <a:solidFill>
                  <a:prstClr val="black">
                    <a:tint val="75000"/>
                  </a:prstClr>
                </a:solidFill>
              </a:rPr>
              <a:pPr/>
              <a:t>2018-02-07</a:t>
            </a:fld>
            <a:endParaRPr lang="sv-SE" dirty="0">
              <a:solidFill>
                <a:prstClr val="black">
                  <a:tint val="75000"/>
                </a:prstClr>
              </a:solidFill>
            </a:endParaRPr>
          </a:p>
        </p:txBody>
      </p:sp>
      <p:sp>
        <p:nvSpPr>
          <p:cNvPr id="8" name="Footer Placeholder 7"/>
          <p:cNvSpPr>
            <a:spLocks noGrp="1"/>
          </p:cNvSpPr>
          <p:nvPr>
            <p:ph type="ftr" sz="quarter" idx="11"/>
          </p:nvPr>
        </p:nvSpPr>
        <p:spPr/>
        <p:txBody>
          <a:bodyPr/>
          <a:lstStyle>
            <a:lvl1pPr>
              <a:defRPr>
                <a:latin typeface="Calibri"/>
                <a:cs typeface="Calibri"/>
              </a:defRPr>
            </a:lvl1pPr>
          </a:lstStyle>
          <a:p>
            <a:endParaRPr lang="sv-SE" dirty="0">
              <a:solidFill>
                <a:prstClr val="black">
                  <a:tint val="75000"/>
                </a:prstClr>
              </a:solidFill>
            </a:endParaRPr>
          </a:p>
        </p:txBody>
      </p:sp>
      <p:sp>
        <p:nvSpPr>
          <p:cNvPr id="9" name="Slide Number Placeholder 8"/>
          <p:cNvSpPr>
            <a:spLocks noGrp="1"/>
          </p:cNvSpPr>
          <p:nvPr>
            <p:ph type="sldNum" sz="quarter" idx="12"/>
          </p:nvPr>
        </p:nvSpPr>
        <p:spPr/>
        <p:txBody>
          <a:bodyPr/>
          <a:lstStyle>
            <a:lvl1pPr>
              <a:defRPr>
                <a:latin typeface="Calibri"/>
                <a:cs typeface="Calibri"/>
              </a:defRPr>
            </a:lvl1pPr>
          </a:lstStyle>
          <a:p>
            <a:fld id="{551115BC-487E-4422-894C-CB7CD3E79223}" type="slidenum">
              <a:rPr lang="sv-SE" smtClean="0">
                <a:solidFill>
                  <a:prstClr val="black">
                    <a:tint val="75000"/>
                  </a:prstClr>
                </a:solidFill>
              </a:rPr>
              <a:pPr/>
              <a:t>‹#›</a:t>
            </a:fld>
            <a:endParaRPr lang="sv-SE" dirty="0">
              <a:solidFill>
                <a:prstClr val="black">
                  <a:tint val="75000"/>
                </a:prstClr>
              </a:solidFill>
            </a:endParaRPr>
          </a:p>
        </p:txBody>
      </p:sp>
      <p:sp>
        <p:nvSpPr>
          <p:cNvPr id="10" name="Rektangel 6"/>
          <p:cNvSpPr/>
          <p:nvPr userDrawn="1"/>
        </p:nvSpPr>
        <p:spPr>
          <a:xfrm>
            <a:off x="0" y="137"/>
            <a:ext cx="9906000" cy="1434355"/>
          </a:xfrm>
          <a:prstGeom prst="rect">
            <a:avLst/>
          </a:prstGeom>
          <a:solidFill>
            <a:srgbClr val="0094CA"/>
          </a:solidFill>
          <a:ln>
            <a:noFill/>
          </a:ln>
          <a:effectLst/>
          <a:scene3d>
            <a:camera prst="orthographicFront"/>
            <a:lightRig rig="threePt" dir="t"/>
          </a:scene3d>
          <a:sp3d>
            <a:bevelT w="0"/>
          </a:sp3d>
        </p:spPr>
        <p:style>
          <a:lnRef idx="1">
            <a:schemeClr val="accent1"/>
          </a:lnRef>
          <a:fillRef idx="3">
            <a:schemeClr val="accent1"/>
          </a:fillRef>
          <a:effectRef idx="2">
            <a:schemeClr val="accent1"/>
          </a:effectRef>
          <a:fontRef idx="minor">
            <a:schemeClr val="lt1"/>
          </a:fontRef>
        </p:style>
        <p:txBody>
          <a:bodyPr lIns="102756" tIns="51381" rIns="102756" bIns="51381" rtlCol="0" anchor="ctr"/>
          <a:lstStyle/>
          <a:p>
            <a:pPr algn="ctr" defTabSz="1027569"/>
            <a:endParaRPr lang="sv-SE" sz="2000" dirty="0">
              <a:solidFill>
                <a:srgbClr val="0094CA"/>
              </a:solidFill>
              <a:latin typeface="Calibri"/>
              <a:cs typeface="Calibri"/>
            </a:endParaRPr>
          </a:p>
        </p:txBody>
      </p:sp>
      <p:pic>
        <p:nvPicPr>
          <p:cNvPr id="11" name="Bildobjekt 7" descr="ESS-vit-logga.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151362" y="260651"/>
            <a:ext cx="1560173" cy="886060"/>
          </a:xfrm>
          <a:prstGeom prst="rect">
            <a:avLst/>
          </a:prstGeom>
        </p:spPr>
      </p:pic>
    </p:spTree>
    <p:extLst>
      <p:ext uri="{BB962C8B-B14F-4D97-AF65-F5344CB8AC3E}">
        <p14:creationId xmlns:p14="http://schemas.microsoft.com/office/powerpoint/2010/main" val="124974036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Rubrikbild">
    <p:spTree>
      <p:nvGrpSpPr>
        <p:cNvPr id="1" name=""/>
        <p:cNvGrpSpPr/>
        <p:nvPr/>
      </p:nvGrpSpPr>
      <p:grpSpPr>
        <a:xfrm>
          <a:off x="0" y="0"/>
          <a:ext cx="0" cy="0"/>
          <a:chOff x="0" y="0"/>
          <a:chExt cx="0" cy="0"/>
        </a:xfrm>
      </p:grpSpPr>
      <p:sp>
        <p:nvSpPr>
          <p:cNvPr id="3" name="Underrubrik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5184" indent="0" algn="ctr">
              <a:buNone/>
              <a:defRPr>
                <a:solidFill>
                  <a:schemeClr val="tx1">
                    <a:tint val="75000"/>
                  </a:schemeClr>
                </a:solidFill>
              </a:defRPr>
            </a:lvl2pPr>
            <a:lvl3pPr marL="910369" indent="0" algn="ctr">
              <a:buNone/>
              <a:defRPr>
                <a:solidFill>
                  <a:schemeClr val="tx1">
                    <a:tint val="75000"/>
                  </a:schemeClr>
                </a:solidFill>
              </a:defRPr>
            </a:lvl3pPr>
            <a:lvl4pPr marL="1365558" indent="0" algn="ctr">
              <a:buNone/>
              <a:defRPr>
                <a:solidFill>
                  <a:schemeClr val="tx1">
                    <a:tint val="75000"/>
                  </a:schemeClr>
                </a:solidFill>
              </a:defRPr>
            </a:lvl4pPr>
            <a:lvl5pPr marL="1820746" indent="0" algn="ctr">
              <a:buNone/>
              <a:defRPr>
                <a:solidFill>
                  <a:schemeClr val="tx1">
                    <a:tint val="75000"/>
                  </a:schemeClr>
                </a:solidFill>
              </a:defRPr>
            </a:lvl5pPr>
            <a:lvl6pPr marL="2275942" indent="0" algn="ctr">
              <a:buNone/>
              <a:defRPr>
                <a:solidFill>
                  <a:schemeClr val="tx1">
                    <a:tint val="75000"/>
                  </a:schemeClr>
                </a:solidFill>
              </a:defRPr>
            </a:lvl6pPr>
            <a:lvl7pPr marL="2731128" indent="0" algn="ctr">
              <a:buNone/>
              <a:defRPr>
                <a:solidFill>
                  <a:schemeClr val="tx1">
                    <a:tint val="75000"/>
                  </a:schemeClr>
                </a:solidFill>
              </a:defRPr>
            </a:lvl7pPr>
            <a:lvl8pPr marL="3186321" indent="0" algn="ctr">
              <a:buNone/>
              <a:defRPr>
                <a:solidFill>
                  <a:schemeClr val="tx1">
                    <a:tint val="75000"/>
                  </a:schemeClr>
                </a:solidFill>
              </a:defRPr>
            </a:lvl8pPr>
            <a:lvl9pPr marL="3641510" indent="0" algn="ctr">
              <a:buNone/>
              <a:defRPr>
                <a:solidFill>
                  <a:schemeClr val="tx1">
                    <a:tint val="75000"/>
                  </a:schemeClr>
                </a:solidFill>
              </a:defRPr>
            </a:lvl9pPr>
          </a:lstStyle>
          <a:p>
            <a:r>
              <a:rPr lang="sv-SE" smtClean="0"/>
              <a:t>Klicka här för att ändra format på underrubrik i bakgrunden</a:t>
            </a:r>
            <a:endParaRPr lang="sv-SE"/>
          </a:p>
        </p:txBody>
      </p:sp>
    </p:spTree>
    <p:extLst>
      <p:ext uri="{BB962C8B-B14F-4D97-AF65-F5344CB8AC3E}">
        <p14:creationId xmlns:p14="http://schemas.microsoft.com/office/powerpoint/2010/main" val="17020722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idx="1"/>
          </p:nvPr>
        </p:nvSpPr>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F05109DD-1412-4948-B375-2054A4DB7E7F}" type="datetime1">
              <a:rPr lang="sv-SE" smtClean="0">
                <a:solidFill>
                  <a:prstClr val="black">
                    <a:tint val="75000"/>
                  </a:prstClr>
                </a:solidFill>
                <a:latin typeface="Calibri"/>
              </a:rPr>
              <a:pPr/>
              <a:t>2018-02-07</a:t>
            </a:fld>
            <a:endParaRPr lang="sv-SE">
              <a:solidFill>
                <a:prstClr val="black">
                  <a:tint val="75000"/>
                </a:prstClr>
              </a:solidFill>
              <a:latin typeface="Calibri"/>
            </a:endParaRPr>
          </a:p>
        </p:txBody>
      </p:sp>
      <p:sp>
        <p:nvSpPr>
          <p:cNvPr id="5" name="Platshållare för sidfot 4"/>
          <p:cNvSpPr>
            <a:spLocks noGrp="1"/>
          </p:cNvSpPr>
          <p:nvPr>
            <p:ph type="ftr" sz="quarter" idx="11"/>
          </p:nvPr>
        </p:nvSpPr>
        <p:spPr/>
        <p:txBody>
          <a:bodyPr/>
          <a:lstStyle/>
          <a:p>
            <a:endParaRPr lang="sv-SE">
              <a:solidFill>
                <a:prstClr val="black">
                  <a:tint val="75000"/>
                </a:prstClr>
              </a:solidFill>
              <a:latin typeface="Calibri"/>
            </a:endParaRPr>
          </a:p>
        </p:txBody>
      </p:sp>
      <p:sp>
        <p:nvSpPr>
          <p:cNvPr id="6" name="Platshållare för bildnummer 5"/>
          <p:cNvSpPr>
            <a:spLocks noGrp="1"/>
          </p:cNvSpPr>
          <p:nvPr>
            <p:ph type="sldNum" sz="quarter" idx="12"/>
          </p:nvPr>
        </p:nvSpPr>
        <p:spPr/>
        <p:txBody>
          <a:bodyPr/>
          <a:lstStyle/>
          <a:p>
            <a:fld id="{276797C7-3D02-2A4F-97AD-9EB2A99A67F0}" type="slidenum">
              <a:rPr lang="sv-SE" smtClean="0">
                <a:solidFill>
                  <a:prstClr val="black">
                    <a:tint val="75000"/>
                  </a:prstClr>
                </a:solidFill>
                <a:latin typeface="Calibri"/>
              </a:rPr>
              <a:pPr/>
              <a:t>‹#›</a:t>
            </a:fld>
            <a:endParaRPr lang="sv-SE">
              <a:solidFill>
                <a:prstClr val="black">
                  <a:tint val="75000"/>
                </a:prstClr>
              </a:solidFill>
              <a:latin typeface="Calibri"/>
            </a:endParaRPr>
          </a:p>
        </p:txBody>
      </p:sp>
    </p:spTree>
    <p:extLst>
      <p:ext uri="{BB962C8B-B14F-4D97-AF65-F5344CB8AC3E}">
        <p14:creationId xmlns:p14="http://schemas.microsoft.com/office/powerpoint/2010/main" val="63235298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82508" y="4407127"/>
            <a:ext cx="8420100" cy="1362076"/>
          </a:xfrm>
        </p:spPr>
        <p:txBody>
          <a:bodyPr anchor="t"/>
          <a:lstStyle>
            <a:lvl1pPr algn="l">
              <a:defRPr sz="3900" b="1" cap="all"/>
            </a:lvl1pPr>
          </a:lstStyle>
          <a:p>
            <a:r>
              <a:rPr lang="sv-SE" smtClean="0"/>
              <a:t>Klicka här för att ändra format</a:t>
            </a:r>
            <a:endParaRPr lang="sv-SE"/>
          </a:p>
        </p:txBody>
      </p:sp>
      <p:sp>
        <p:nvSpPr>
          <p:cNvPr id="3" name="Platshållare för text 2"/>
          <p:cNvSpPr>
            <a:spLocks noGrp="1"/>
          </p:cNvSpPr>
          <p:nvPr>
            <p:ph type="body" idx="1"/>
          </p:nvPr>
        </p:nvSpPr>
        <p:spPr>
          <a:xfrm>
            <a:off x="782508" y="2906729"/>
            <a:ext cx="8420100" cy="1500187"/>
          </a:xfrm>
        </p:spPr>
        <p:txBody>
          <a:bodyPr anchor="b"/>
          <a:lstStyle>
            <a:lvl1pPr marL="0" indent="0">
              <a:buNone/>
              <a:defRPr sz="2000">
                <a:solidFill>
                  <a:schemeClr val="tx1">
                    <a:tint val="75000"/>
                  </a:schemeClr>
                </a:solidFill>
              </a:defRPr>
            </a:lvl1pPr>
            <a:lvl2pPr marL="455184" indent="0">
              <a:buNone/>
              <a:defRPr sz="1800">
                <a:solidFill>
                  <a:schemeClr val="tx1">
                    <a:tint val="75000"/>
                  </a:schemeClr>
                </a:solidFill>
              </a:defRPr>
            </a:lvl2pPr>
            <a:lvl3pPr marL="910369" indent="0">
              <a:buNone/>
              <a:defRPr sz="1600">
                <a:solidFill>
                  <a:schemeClr val="tx1">
                    <a:tint val="75000"/>
                  </a:schemeClr>
                </a:solidFill>
              </a:defRPr>
            </a:lvl3pPr>
            <a:lvl4pPr marL="1365558" indent="0">
              <a:buNone/>
              <a:defRPr sz="1400">
                <a:solidFill>
                  <a:schemeClr val="tx1">
                    <a:tint val="75000"/>
                  </a:schemeClr>
                </a:solidFill>
              </a:defRPr>
            </a:lvl4pPr>
            <a:lvl5pPr marL="1820746" indent="0">
              <a:buNone/>
              <a:defRPr sz="1400">
                <a:solidFill>
                  <a:schemeClr val="tx1">
                    <a:tint val="75000"/>
                  </a:schemeClr>
                </a:solidFill>
              </a:defRPr>
            </a:lvl5pPr>
            <a:lvl6pPr marL="2275942" indent="0">
              <a:buNone/>
              <a:defRPr sz="1400">
                <a:solidFill>
                  <a:schemeClr val="tx1">
                    <a:tint val="75000"/>
                  </a:schemeClr>
                </a:solidFill>
              </a:defRPr>
            </a:lvl6pPr>
            <a:lvl7pPr marL="2731128" indent="0">
              <a:buNone/>
              <a:defRPr sz="1400">
                <a:solidFill>
                  <a:schemeClr val="tx1">
                    <a:tint val="75000"/>
                  </a:schemeClr>
                </a:solidFill>
              </a:defRPr>
            </a:lvl7pPr>
            <a:lvl8pPr marL="3186321" indent="0">
              <a:buNone/>
              <a:defRPr sz="1400">
                <a:solidFill>
                  <a:schemeClr val="tx1">
                    <a:tint val="75000"/>
                  </a:schemeClr>
                </a:solidFill>
              </a:defRPr>
            </a:lvl8pPr>
            <a:lvl9pPr marL="3641510" indent="0">
              <a:buNone/>
              <a:defRPr sz="1400">
                <a:solidFill>
                  <a:schemeClr val="tx1">
                    <a:tint val="75000"/>
                  </a:schemeClr>
                </a:solidFill>
              </a:defRPr>
            </a:lvl9pPr>
          </a:lstStyle>
          <a:p>
            <a:pPr lvl="0"/>
            <a:r>
              <a:rPr lang="sv-SE" smtClean="0"/>
              <a:t>Klicka här för att ändra format på bakgrundstexten</a:t>
            </a:r>
          </a:p>
        </p:txBody>
      </p:sp>
      <p:sp>
        <p:nvSpPr>
          <p:cNvPr id="4" name="Platshållare för datum 3"/>
          <p:cNvSpPr>
            <a:spLocks noGrp="1"/>
          </p:cNvSpPr>
          <p:nvPr>
            <p:ph type="dt" sz="half" idx="10"/>
          </p:nvPr>
        </p:nvSpPr>
        <p:spPr/>
        <p:txBody>
          <a:bodyPr/>
          <a:lstStyle/>
          <a:p>
            <a:fld id="{CAF847AA-88A5-3440-82CD-7E573749161F}" type="datetime1">
              <a:rPr lang="sv-SE" smtClean="0">
                <a:solidFill>
                  <a:prstClr val="black">
                    <a:tint val="75000"/>
                  </a:prstClr>
                </a:solidFill>
                <a:latin typeface="Calibri"/>
              </a:rPr>
              <a:pPr/>
              <a:t>2018-02-07</a:t>
            </a:fld>
            <a:endParaRPr lang="sv-SE">
              <a:solidFill>
                <a:prstClr val="black">
                  <a:tint val="75000"/>
                </a:prstClr>
              </a:solidFill>
              <a:latin typeface="Calibri"/>
            </a:endParaRPr>
          </a:p>
        </p:txBody>
      </p:sp>
      <p:sp>
        <p:nvSpPr>
          <p:cNvPr id="5" name="Platshållare för sidfot 4"/>
          <p:cNvSpPr>
            <a:spLocks noGrp="1"/>
          </p:cNvSpPr>
          <p:nvPr>
            <p:ph type="ftr" sz="quarter" idx="11"/>
          </p:nvPr>
        </p:nvSpPr>
        <p:spPr/>
        <p:txBody>
          <a:bodyPr/>
          <a:lstStyle/>
          <a:p>
            <a:endParaRPr lang="sv-SE">
              <a:solidFill>
                <a:prstClr val="black">
                  <a:tint val="75000"/>
                </a:prstClr>
              </a:solidFill>
              <a:latin typeface="Calibri"/>
            </a:endParaRPr>
          </a:p>
        </p:txBody>
      </p:sp>
      <p:sp>
        <p:nvSpPr>
          <p:cNvPr id="6" name="Platshållare för bildnummer 5"/>
          <p:cNvSpPr>
            <a:spLocks noGrp="1"/>
          </p:cNvSpPr>
          <p:nvPr>
            <p:ph type="sldNum" sz="quarter" idx="12"/>
          </p:nvPr>
        </p:nvSpPr>
        <p:spPr/>
        <p:txBody>
          <a:bodyPr/>
          <a:lstStyle/>
          <a:p>
            <a:fld id="{276797C7-3D02-2A4F-97AD-9EB2A99A67F0}" type="slidenum">
              <a:rPr lang="sv-SE" smtClean="0">
                <a:solidFill>
                  <a:prstClr val="black">
                    <a:tint val="75000"/>
                  </a:prstClr>
                </a:solidFill>
                <a:latin typeface="Calibri"/>
              </a:rPr>
              <a:pPr/>
              <a:t>‹#›</a:t>
            </a:fld>
            <a:endParaRPr lang="sv-SE">
              <a:solidFill>
                <a:prstClr val="black">
                  <a:tint val="75000"/>
                </a:prstClr>
              </a:solidFill>
              <a:latin typeface="Calibri"/>
            </a:endParaRPr>
          </a:p>
        </p:txBody>
      </p:sp>
    </p:spTree>
    <p:extLst>
      <p:ext uri="{BB962C8B-B14F-4D97-AF65-F5344CB8AC3E}">
        <p14:creationId xmlns:p14="http://schemas.microsoft.com/office/powerpoint/2010/main" val="404396221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sz="half" idx="1"/>
          </p:nvPr>
        </p:nvSpPr>
        <p:spPr>
          <a:xfrm>
            <a:off x="495300" y="1600206"/>
            <a:ext cx="4375150" cy="4525963"/>
          </a:xfrm>
        </p:spPr>
        <p:txBody>
          <a:bodyPr/>
          <a:lstStyle>
            <a:lvl1pPr>
              <a:defRPr sz="2800"/>
            </a:lvl1pPr>
            <a:lvl2pPr>
              <a:defRPr sz="23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innehåll 3"/>
          <p:cNvSpPr>
            <a:spLocks noGrp="1"/>
          </p:cNvSpPr>
          <p:nvPr>
            <p:ph sz="half" idx="2"/>
          </p:nvPr>
        </p:nvSpPr>
        <p:spPr>
          <a:xfrm>
            <a:off x="5035550" y="1600206"/>
            <a:ext cx="4375150" cy="4525963"/>
          </a:xfrm>
        </p:spPr>
        <p:txBody>
          <a:bodyPr/>
          <a:lstStyle>
            <a:lvl1pPr>
              <a:defRPr sz="2800"/>
            </a:lvl1pPr>
            <a:lvl2pPr>
              <a:defRPr sz="23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datum 4"/>
          <p:cNvSpPr>
            <a:spLocks noGrp="1"/>
          </p:cNvSpPr>
          <p:nvPr>
            <p:ph type="dt" sz="half" idx="10"/>
          </p:nvPr>
        </p:nvSpPr>
        <p:spPr/>
        <p:txBody>
          <a:bodyPr/>
          <a:lstStyle/>
          <a:p>
            <a:fld id="{89FBE4B8-F59B-CE40-8DAF-0A1D9FCA1801}" type="datetime1">
              <a:rPr lang="sv-SE" smtClean="0">
                <a:solidFill>
                  <a:prstClr val="black">
                    <a:tint val="75000"/>
                  </a:prstClr>
                </a:solidFill>
                <a:latin typeface="Calibri"/>
              </a:rPr>
              <a:pPr/>
              <a:t>2018-02-07</a:t>
            </a:fld>
            <a:endParaRPr lang="sv-SE">
              <a:solidFill>
                <a:prstClr val="black">
                  <a:tint val="75000"/>
                </a:prstClr>
              </a:solidFill>
              <a:latin typeface="Calibri"/>
            </a:endParaRPr>
          </a:p>
        </p:txBody>
      </p:sp>
      <p:sp>
        <p:nvSpPr>
          <p:cNvPr id="6" name="Platshållare för sidfot 5"/>
          <p:cNvSpPr>
            <a:spLocks noGrp="1"/>
          </p:cNvSpPr>
          <p:nvPr>
            <p:ph type="ftr" sz="quarter" idx="11"/>
          </p:nvPr>
        </p:nvSpPr>
        <p:spPr/>
        <p:txBody>
          <a:bodyPr/>
          <a:lstStyle/>
          <a:p>
            <a:endParaRPr lang="sv-SE">
              <a:solidFill>
                <a:prstClr val="black">
                  <a:tint val="75000"/>
                </a:prstClr>
              </a:solidFill>
              <a:latin typeface="Calibri"/>
            </a:endParaRPr>
          </a:p>
        </p:txBody>
      </p:sp>
      <p:sp>
        <p:nvSpPr>
          <p:cNvPr id="7" name="Platshållare för bildnummer 6"/>
          <p:cNvSpPr>
            <a:spLocks noGrp="1"/>
          </p:cNvSpPr>
          <p:nvPr>
            <p:ph type="sldNum" sz="quarter" idx="12"/>
          </p:nvPr>
        </p:nvSpPr>
        <p:spPr/>
        <p:txBody>
          <a:bodyPr/>
          <a:lstStyle/>
          <a:p>
            <a:fld id="{276797C7-3D02-2A4F-97AD-9EB2A99A67F0}" type="slidenum">
              <a:rPr lang="sv-SE" smtClean="0">
                <a:solidFill>
                  <a:prstClr val="black">
                    <a:tint val="75000"/>
                  </a:prstClr>
                </a:solidFill>
                <a:latin typeface="Calibri"/>
              </a:rPr>
              <a:pPr/>
              <a:t>‹#›</a:t>
            </a:fld>
            <a:endParaRPr lang="sv-SE">
              <a:solidFill>
                <a:prstClr val="black">
                  <a:tint val="75000"/>
                </a:prstClr>
              </a:solidFill>
              <a:latin typeface="Calibri"/>
            </a:endParaRPr>
          </a:p>
        </p:txBody>
      </p:sp>
    </p:spTree>
    <p:extLst>
      <p:ext uri="{BB962C8B-B14F-4D97-AF65-F5344CB8AC3E}">
        <p14:creationId xmlns:p14="http://schemas.microsoft.com/office/powerpoint/2010/main" val="394071284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vl1pPr>
          </a:lstStyle>
          <a:p>
            <a:r>
              <a:rPr lang="sv-SE" smtClean="0"/>
              <a:t>Klicka här för att ändra format</a:t>
            </a:r>
            <a:endParaRPr lang="sv-SE"/>
          </a:p>
        </p:txBody>
      </p:sp>
      <p:sp>
        <p:nvSpPr>
          <p:cNvPr id="3" name="Platshållare för text 2"/>
          <p:cNvSpPr>
            <a:spLocks noGrp="1"/>
          </p:cNvSpPr>
          <p:nvPr>
            <p:ph type="body" idx="1"/>
          </p:nvPr>
        </p:nvSpPr>
        <p:spPr>
          <a:xfrm>
            <a:off x="495303" y="1535117"/>
            <a:ext cx="4376870" cy="639763"/>
          </a:xfrm>
        </p:spPr>
        <p:txBody>
          <a:bodyPr anchor="b"/>
          <a:lstStyle>
            <a:lvl1pPr marL="0" indent="0">
              <a:buNone/>
              <a:defRPr sz="2300" b="1"/>
            </a:lvl1pPr>
            <a:lvl2pPr marL="455184" indent="0">
              <a:buNone/>
              <a:defRPr sz="2000" b="1"/>
            </a:lvl2pPr>
            <a:lvl3pPr marL="910369" indent="0">
              <a:buNone/>
              <a:defRPr sz="1800" b="1"/>
            </a:lvl3pPr>
            <a:lvl4pPr marL="1365558" indent="0">
              <a:buNone/>
              <a:defRPr sz="1600" b="1"/>
            </a:lvl4pPr>
            <a:lvl5pPr marL="1820746" indent="0">
              <a:buNone/>
              <a:defRPr sz="1600" b="1"/>
            </a:lvl5pPr>
            <a:lvl6pPr marL="2275942" indent="0">
              <a:buNone/>
              <a:defRPr sz="1600" b="1"/>
            </a:lvl6pPr>
            <a:lvl7pPr marL="2731128" indent="0">
              <a:buNone/>
              <a:defRPr sz="1600" b="1"/>
            </a:lvl7pPr>
            <a:lvl8pPr marL="3186321" indent="0">
              <a:buNone/>
              <a:defRPr sz="1600" b="1"/>
            </a:lvl8pPr>
            <a:lvl9pPr marL="3641510" indent="0">
              <a:buNone/>
              <a:defRPr sz="1600" b="1"/>
            </a:lvl9pPr>
          </a:lstStyle>
          <a:p>
            <a:pPr lvl="0"/>
            <a:r>
              <a:rPr lang="sv-SE" smtClean="0"/>
              <a:t>Klicka här för att ändra format på bakgrundstexten</a:t>
            </a:r>
          </a:p>
        </p:txBody>
      </p:sp>
      <p:sp>
        <p:nvSpPr>
          <p:cNvPr id="4" name="Platshållare för innehåll 3"/>
          <p:cNvSpPr>
            <a:spLocks noGrp="1"/>
          </p:cNvSpPr>
          <p:nvPr>
            <p:ph sz="half" idx="2"/>
          </p:nvPr>
        </p:nvSpPr>
        <p:spPr>
          <a:xfrm>
            <a:off x="495303" y="2174879"/>
            <a:ext cx="4376870" cy="3951288"/>
          </a:xfrm>
        </p:spPr>
        <p:txBody>
          <a:bodyPr/>
          <a:lstStyle>
            <a:lvl1pPr>
              <a:defRPr sz="23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text 4"/>
          <p:cNvSpPr>
            <a:spLocks noGrp="1"/>
          </p:cNvSpPr>
          <p:nvPr>
            <p:ph type="body" sz="quarter" idx="3"/>
          </p:nvPr>
        </p:nvSpPr>
        <p:spPr>
          <a:xfrm>
            <a:off x="5032115" y="1535117"/>
            <a:ext cx="4378590" cy="639763"/>
          </a:xfrm>
        </p:spPr>
        <p:txBody>
          <a:bodyPr anchor="b"/>
          <a:lstStyle>
            <a:lvl1pPr marL="0" indent="0">
              <a:buNone/>
              <a:defRPr sz="2300" b="1"/>
            </a:lvl1pPr>
            <a:lvl2pPr marL="455184" indent="0">
              <a:buNone/>
              <a:defRPr sz="2000" b="1"/>
            </a:lvl2pPr>
            <a:lvl3pPr marL="910369" indent="0">
              <a:buNone/>
              <a:defRPr sz="1800" b="1"/>
            </a:lvl3pPr>
            <a:lvl4pPr marL="1365558" indent="0">
              <a:buNone/>
              <a:defRPr sz="1600" b="1"/>
            </a:lvl4pPr>
            <a:lvl5pPr marL="1820746" indent="0">
              <a:buNone/>
              <a:defRPr sz="1600" b="1"/>
            </a:lvl5pPr>
            <a:lvl6pPr marL="2275942" indent="0">
              <a:buNone/>
              <a:defRPr sz="1600" b="1"/>
            </a:lvl6pPr>
            <a:lvl7pPr marL="2731128" indent="0">
              <a:buNone/>
              <a:defRPr sz="1600" b="1"/>
            </a:lvl7pPr>
            <a:lvl8pPr marL="3186321" indent="0">
              <a:buNone/>
              <a:defRPr sz="1600" b="1"/>
            </a:lvl8pPr>
            <a:lvl9pPr marL="3641510" indent="0">
              <a:buNone/>
              <a:defRPr sz="1600" b="1"/>
            </a:lvl9pPr>
          </a:lstStyle>
          <a:p>
            <a:pPr lvl="0"/>
            <a:r>
              <a:rPr lang="sv-SE" smtClean="0"/>
              <a:t>Klicka här för att ändra format på bakgrundstexten</a:t>
            </a:r>
          </a:p>
        </p:txBody>
      </p:sp>
      <p:sp>
        <p:nvSpPr>
          <p:cNvPr id="6" name="Platshållare för innehåll 5"/>
          <p:cNvSpPr>
            <a:spLocks noGrp="1"/>
          </p:cNvSpPr>
          <p:nvPr>
            <p:ph sz="quarter" idx="4"/>
          </p:nvPr>
        </p:nvSpPr>
        <p:spPr>
          <a:xfrm>
            <a:off x="5032115" y="2174879"/>
            <a:ext cx="4378590" cy="3951288"/>
          </a:xfrm>
        </p:spPr>
        <p:txBody>
          <a:bodyPr/>
          <a:lstStyle>
            <a:lvl1pPr>
              <a:defRPr sz="23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7" name="Platshållare för datum 6"/>
          <p:cNvSpPr>
            <a:spLocks noGrp="1"/>
          </p:cNvSpPr>
          <p:nvPr>
            <p:ph type="dt" sz="half" idx="10"/>
          </p:nvPr>
        </p:nvSpPr>
        <p:spPr/>
        <p:txBody>
          <a:bodyPr/>
          <a:lstStyle/>
          <a:p>
            <a:fld id="{641197CF-F76A-B044-9DAD-138F00411527}" type="datetime1">
              <a:rPr lang="sv-SE" smtClean="0">
                <a:solidFill>
                  <a:prstClr val="black">
                    <a:tint val="75000"/>
                  </a:prstClr>
                </a:solidFill>
                <a:latin typeface="Calibri"/>
              </a:rPr>
              <a:pPr/>
              <a:t>2018-02-07</a:t>
            </a:fld>
            <a:endParaRPr lang="sv-SE">
              <a:solidFill>
                <a:prstClr val="black">
                  <a:tint val="75000"/>
                </a:prstClr>
              </a:solidFill>
              <a:latin typeface="Calibri"/>
            </a:endParaRPr>
          </a:p>
        </p:txBody>
      </p:sp>
      <p:sp>
        <p:nvSpPr>
          <p:cNvPr id="8" name="Platshållare för sidfot 7"/>
          <p:cNvSpPr>
            <a:spLocks noGrp="1"/>
          </p:cNvSpPr>
          <p:nvPr>
            <p:ph type="ftr" sz="quarter" idx="11"/>
          </p:nvPr>
        </p:nvSpPr>
        <p:spPr/>
        <p:txBody>
          <a:bodyPr/>
          <a:lstStyle/>
          <a:p>
            <a:endParaRPr lang="sv-SE">
              <a:solidFill>
                <a:prstClr val="black">
                  <a:tint val="75000"/>
                </a:prstClr>
              </a:solidFill>
              <a:latin typeface="Calibri"/>
            </a:endParaRPr>
          </a:p>
        </p:txBody>
      </p:sp>
      <p:sp>
        <p:nvSpPr>
          <p:cNvPr id="9" name="Platshållare för bildnummer 8"/>
          <p:cNvSpPr>
            <a:spLocks noGrp="1"/>
          </p:cNvSpPr>
          <p:nvPr>
            <p:ph type="sldNum" sz="quarter" idx="12"/>
          </p:nvPr>
        </p:nvSpPr>
        <p:spPr/>
        <p:txBody>
          <a:bodyPr/>
          <a:lstStyle/>
          <a:p>
            <a:fld id="{276797C7-3D02-2A4F-97AD-9EB2A99A67F0}" type="slidenum">
              <a:rPr lang="sv-SE" smtClean="0">
                <a:solidFill>
                  <a:prstClr val="black">
                    <a:tint val="75000"/>
                  </a:prstClr>
                </a:solidFill>
                <a:latin typeface="Calibri"/>
              </a:rPr>
              <a:pPr/>
              <a:t>‹#›</a:t>
            </a:fld>
            <a:endParaRPr lang="sv-SE">
              <a:solidFill>
                <a:prstClr val="black">
                  <a:tint val="75000"/>
                </a:prstClr>
              </a:solidFill>
              <a:latin typeface="Calibri"/>
            </a:endParaRPr>
          </a:p>
        </p:txBody>
      </p:sp>
    </p:spTree>
    <p:extLst>
      <p:ext uri="{BB962C8B-B14F-4D97-AF65-F5344CB8AC3E}">
        <p14:creationId xmlns:p14="http://schemas.microsoft.com/office/powerpoint/2010/main" val="282598005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datum 2"/>
          <p:cNvSpPr>
            <a:spLocks noGrp="1"/>
          </p:cNvSpPr>
          <p:nvPr>
            <p:ph type="dt" sz="half" idx="10"/>
          </p:nvPr>
        </p:nvSpPr>
        <p:spPr/>
        <p:txBody>
          <a:bodyPr/>
          <a:lstStyle/>
          <a:p>
            <a:fld id="{A640B1E7-36AC-AE47-9117-0042D32497D5}" type="datetime1">
              <a:rPr lang="sv-SE" smtClean="0">
                <a:solidFill>
                  <a:prstClr val="black">
                    <a:tint val="75000"/>
                  </a:prstClr>
                </a:solidFill>
                <a:latin typeface="Calibri"/>
              </a:rPr>
              <a:pPr/>
              <a:t>2018-02-07</a:t>
            </a:fld>
            <a:endParaRPr lang="sv-SE">
              <a:solidFill>
                <a:prstClr val="black">
                  <a:tint val="75000"/>
                </a:prstClr>
              </a:solidFill>
              <a:latin typeface="Calibri"/>
            </a:endParaRPr>
          </a:p>
        </p:txBody>
      </p:sp>
      <p:sp>
        <p:nvSpPr>
          <p:cNvPr id="4" name="Platshållare för sidfot 3"/>
          <p:cNvSpPr>
            <a:spLocks noGrp="1"/>
          </p:cNvSpPr>
          <p:nvPr>
            <p:ph type="ftr" sz="quarter" idx="11"/>
          </p:nvPr>
        </p:nvSpPr>
        <p:spPr/>
        <p:txBody>
          <a:bodyPr/>
          <a:lstStyle/>
          <a:p>
            <a:endParaRPr lang="sv-SE">
              <a:solidFill>
                <a:prstClr val="black">
                  <a:tint val="75000"/>
                </a:prstClr>
              </a:solidFill>
              <a:latin typeface="Calibri"/>
            </a:endParaRPr>
          </a:p>
        </p:txBody>
      </p:sp>
      <p:sp>
        <p:nvSpPr>
          <p:cNvPr id="5" name="Platshållare för bildnummer 4"/>
          <p:cNvSpPr>
            <a:spLocks noGrp="1"/>
          </p:cNvSpPr>
          <p:nvPr>
            <p:ph type="sldNum" sz="quarter" idx="12"/>
          </p:nvPr>
        </p:nvSpPr>
        <p:spPr/>
        <p:txBody>
          <a:bodyPr/>
          <a:lstStyle/>
          <a:p>
            <a:fld id="{276797C7-3D02-2A4F-97AD-9EB2A99A67F0}" type="slidenum">
              <a:rPr lang="sv-SE" smtClean="0">
                <a:solidFill>
                  <a:prstClr val="black">
                    <a:tint val="75000"/>
                  </a:prstClr>
                </a:solidFill>
                <a:latin typeface="Calibri"/>
              </a:rPr>
              <a:pPr/>
              <a:t>‹#›</a:t>
            </a:fld>
            <a:endParaRPr lang="sv-SE">
              <a:solidFill>
                <a:prstClr val="black">
                  <a:tint val="75000"/>
                </a:prstClr>
              </a:solidFill>
              <a:latin typeface="Calibri"/>
            </a:endParaRPr>
          </a:p>
        </p:txBody>
      </p:sp>
    </p:spTree>
    <p:extLst>
      <p:ext uri="{BB962C8B-B14F-4D97-AF65-F5344CB8AC3E}">
        <p14:creationId xmlns:p14="http://schemas.microsoft.com/office/powerpoint/2010/main" val="22405785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vl1pPr>
          </a:lstStyle>
          <a:p>
            <a:r>
              <a:rPr lang="sv-SE" smtClean="0"/>
              <a:t>Klicka här för att ändra format</a:t>
            </a:r>
            <a:endParaRPr lang="sv-SE"/>
          </a:p>
        </p:txBody>
      </p:sp>
      <p:sp>
        <p:nvSpPr>
          <p:cNvPr id="3" name="Platshållare för text 2"/>
          <p:cNvSpPr>
            <a:spLocks noGrp="1"/>
          </p:cNvSpPr>
          <p:nvPr>
            <p:ph type="body" idx="1"/>
          </p:nvPr>
        </p:nvSpPr>
        <p:spPr>
          <a:xfrm>
            <a:off x="495303" y="1535117"/>
            <a:ext cx="4376870" cy="639763"/>
          </a:xfrm>
        </p:spPr>
        <p:txBody>
          <a:bodyPr anchor="b"/>
          <a:lstStyle>
            <a:lvl1pPr marL="0" indent="0">
              <a:buNone/>
              <a:defRPr sz="2300" b="1"/>
            </a:lvl1pPr>
            <a:lvl2pPr marL="455184" indent="0">
              <a:buNone/>
              <a:defRPr sz="2000" b="1"/>
            </a:lvl2pPr>
            <a:lvl3pPr marL="910369" indent="0">
              <a:buNone/>
              <a:defRPr sz="1800" b="1"/>
            </a:lvl3pPr>
            <a:lvl4pPr marL="1365558" indent="0">
              <a:buNone/>
              <a:defRPr sz="1600" b="1"/>
            </a:lvl4pPr>
            <a:lvl5pPr marL="1820746" indent="0">
              <a:buNone/>
              <a:defRPr sz="1600" b="1"/>
            </a:lvl5pPr>
            <a:lvl6pPr marL="2275942" indent="0">
              <a:buNone/>
              <a:defRPr sz="1600" b="1"/>
            </a:lvl6pPr>
            <a:lvl7pPr marL="2731128" indent="0">
              <a:buNone/>
              <a:defRPr sz="1600" b="1"/>
            </a:lvl7pPr>
            <a:lvl8pPr marL="3186321" indent="0">
              <a:buNone/>
              <a:defRPr sz="1600" b="1"/>
            </a:lvl8pPr>
            <a:lvl9pPr marL="3641510" indent="0">
              <a:buNone/>
              <a:defRPr sz="1600" b="1"/>
            </a:lvl9pPr>
          </a:lstStyle>
          <a:p>
            <a:pPr lvl="0"/>
            <a:r>
              <a:rPr lang="sv-SE" smtClean="0"/>
              <a:t>Klicka här för att ändra format på bakgrundstexten</a:t>
            </a:r>
          </a:p>
        </p:txBody>
      </p:sp>
      <p:sp>
        <p:nvSpPr>
          <p:cNvPr id="4" name="Platshållare för innehåll 3"/>
          <p:cNvSpPr>
            <a:spLocks noGrp="1"/>
          </p:cNvSpPr>
          <p:nvPr>
            <p:ph sz="half" idx="2"/>
          </p:nvPr>
        </p:nvSpPr>
        <p:spPr>
          <a:xfrm>
            <a:off x="495303" y="2174879"/>
            <a:ext cx="4376870" cy="3951288"/>
          </a:xfrm>
        </p:spPr>
        <p:txBody>
          <a:bodyPr/>
          <a:lstStyle>
            <a:lvl1pPr>
              <a:defRPr sz="23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text 4"/>
          <p:cNvSpPr>
            <a:spLocks noGrp="1"/>
          </p:cNvSpPr>
          <p:nvPr>
            <p:ph type="body" sz="quarter" idx="3"/>
          </p:nvPr>
        </p:nvSpPr>
        <p:spPr>
          <a:xfrm>
            <a:off x="5032115" y="1535117"/>
            <a:ext cx="4378590" cy="639763"/>
          </a:xfrm>
        </p:spPr>
        <p:txBody>
          <a:bodyPr anchor="b"/>
          <a:lstStyle>
            <a:lvl1pPr marL="0" indent="0">
              <a:buNone/>
              <a:defRPr sz="2300" b="1"/>
            </a:lvl1pPr>
            <a:lvl2pPr marL="455184" indent="0">
              <a:buNone/>
              <a:defRPr sz="2000" b="1"/>
            </a:lvl2pPr>
            <a:lvl3pPr marL="910369" indent="0">
              <a:buNone/>
              <a:defRPr sz="1800" b="1"/>
            </a:lvl3pPr>
            <a:lvl4pPr marL="1365558" indent="0">
              <a:buNone/>
              <a:defRPr sz="1600" b="1"/>
            </a:lvl4pPr>
            <a:lvl5pPr marL="1820746" indent="0">
              <a:buNone/>
              <a:defRPr sz="1600" b="1"/>
            </a:lvl5pPr>
            <a:lvl6pPr marL="2275942" indent="0">
              <a:buNone/>
              <a:defRPr sz="1600" b="1"/>
            </a:lvl6pPr>
            <a:lvl7pPr marL="2731128" indent="0">
              <a:buNone/>
              <a:defRPr sz="1600" b="1"/>
            </a:lvl7pPr>
            <a:lvl8pPr marL="3186321" indent="0">
              <a:buNone/>
              <a:defRPr sz="1600" b="1"/>
            </a:lvl8pPr>
            <a:lvl9pPr marL="3641510" indent="0">
              <a:buNone/>
              <a:defRPr sz="1600" b="1"/>
            </a:lvl9pPr>
          </a:lstStyle>
          <a:p>
            <a:pPr lvl="0"/>
            <a:r>
              <a:rPr lang="sv-SE" smtClean="0"/>
              <a:t>Klicka här för att ändra format på bakgrundstexten</a:t>
            </a:r>
          </a:p>
        </p:txBody>
      </p:sp>
      <p:sp>
        <p:nvSpPr>
          <p:cNvPr id="6" name="Platshållare för innehåll 5"/>
          <p:cNvSpPr>
            <a:spLocks noGrp="1"/>
          </p:cNvSpPr>
          <p:nvPr>
            <p:ph sz="quarter" idx="4"/>
          </p:nvPr>
        </p:nvSpPr>
        <p:spPr>
          <a:xfrm>
            <a:off x="5032115" y="2174879"/>
            <a:ext cx="4378590" cy="3951288"/>
          </a:xfrm>
        </p:spPr>
        <p:txBody>
          <a:bodyPr/>
          <a:lstStyle>
            <a:lvl1pPr>
              <a:defRPr sz="23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7" name="Platshållare för datum 6"/>
          <p:cNvSpPr>
            <a:spLocks noGrp="1"/>
          </p:cNvSpPr>
          <p:nvPr>
            <p:ph type="dt" sz="half" idx="10"/>
          </p:nvPr>
        </p:nvSpPr>
        <p:spPr/>
        <p:txBody>
          <a:bodyPr/>
          <a:lstStyle/>
          <a:p>
            <a:fld id="{641197CF-F76A-B044-9DAD-138F00411527}" type="datetime1">
              <a:rPr lang="sv-SE" smtClean="0"/>
              <a:t>2018-02-07</a:t>
            </a:fld>
            <a:endParaRPr lang="sv-SE"/>
          </a:p>
        </p:txBody>
      </p:sp>
      <p:sp>
        <p:nvSpPr>
          <p:cNvPr id="8" name="Platshållare för sidfot 7"/>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276797C7-3D02-2A4F-97AD-9EB2A99A67F0}" type="slidenum">
              <a:rPr lang="sv-SE" smtClean="0"/>
              <a:t>‹#›</a:t>
            </a:fld>
            <a:endParaRPr lang="sv-SE"/>
          </a:p>
        </p:txBody>
      </p:sp>
    </p:spTree>
    <p:extLst>
      <p:ext uri="{BB962C8B-B14F-4D97-AF65-F5344CB8AC3E}">
        <p14:creationId xmlns:p14="http://schemas.microsoft.com/office/powerpoint/2010/main" val="292633873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F9D1D228-3127-CD48-ABBD-6C9DFEC005B6}" type="datetime1">
              <a:rPr lang="sv-SE" smtClean="0">
                <a:solidFill>
                  <a:prstClr val="black">
                    <a:tint val="75000"/>
                  </a:prstClr>
                </a:solidFill>
                <a:latin typeface="Calibri"/>
              </a:rPr>
              <a:pPr/>
              <a:t>2018-02-07</a:t>
            </a:fld>
            <a:endParaRPr lang="sv-SE">
              <a:solidFill>
                <a:prstClr val="black">
                  <a:tint val="75000"/>
                </a:prstClr>
              </a:solidFill>
              <a:latin typeface="Calibri"/>
            </a:endParaRPr>
          </a:p>
        </p:txBody>
      </p:sp>
      <p:sp>
        <p:nvSpPr>
          <p:cNvPr id="3" name="Platshållare för sidfot 2"/>
          <p:cNvSpPr>
            <a:spLocks noGrp="1"/>
          </p:cNvSpPr>
          <p:nvPr>
            <p:ph type="ftr" sz="quarter" idx="11"/>
          </p:nvPr>
        </p:nvSpPr>
        <p:spPr/>
        <p:txBody>
          <a:bodyPr/>
          <a:lstStyle/>
          <a:p>
            <a:endParaRPr lang="sv-SE">
              <a:solidFill>
                <a:prstClr val="black">
                  <a:tint val="75000"/>
                </a:prstClr>
              </a:solidFill>
              <a:latin typeface="Calibri"/>
            </a:endParaRPr>
          </a:p>
        </p:txBody>
      </p:sp>
      <p:sp>
        <p:nvSpPr>
          <p:cNvPr id="4" name="Platshållare för bildnummer 3"/>
          <p:cNvSpPr>
            <a:spLocks noGrp="1"/>
          </p:cNvSpPr>
          <p:nvPr>
            <p:ph type="sldNum" sz="quarter" idx="12"/>
          </p:nvPr>
        </p:nvSpPr>
        <p:spPr/>
        <p:txBody>
          <a:bodyPr/>
          <a:lstStyle/>
          <a:p>
            <a:fld id="{276797C7-3D02-2A4F-97AD-9EB2A99A67F0}" type="slidenum">
              <a:rPr lang="sv-SE" smtClean="0">
                <a:solidFill>
                  <a:prstClr val="black">
                    <a:tint val="75000"/>
                  </a:prstClr>
                </a:solidFill>
                <a:latin typeface="Calibri"/>
              </a:rPr>
              <a:pPr/>
              <a:t>‹#›</a:t>
            </a:fld>
            <a:endParaRPr lang="sv-SE">
              <a:solidFill>
                <a:prstClr val="black">
                  <a:tint val="75000"/>
                </a:prstClr>
              </a:solidFill>
              <a:latin typeface="Calibri"/>
            </a:endParaRPr>
          </a:p>
        </p:txBody>
      </p:sp>
    </p:spTree>
    <p:extLst>
      <p:ext uri="{BB962C8B-B14F-4D97-AF65-F5344CB8AC3E}">
        <p14:creationId xmlns:p14="http://schemas.microsoft.com/office/powerpoint/2010/main" val="58604616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95309" y="273057"/>
            <a:ext cx="3259006" cy="1162051"/>
          </a:xfrm>
        </p:spPr>
        <p:txBody>
          <a:bodyPr anchor="b"/>
          <a:lstStyle>
            <a:lvl1pPr algn="l">
              <a:defRPr sz="2000" b="1"/>
            </a:lvl1pPr>
          </a:lstStyle>
          <a:p>
            <a:r>
              <a:rPr lang="sv-SE" smtClean="0"/>
              <a:t>Klicka här för att ändra format</a:t>
            </a:r>
            <a:endParaRPr lang="sv-SE"/>
          </a:p>
        </p:txBody>
      </p:sp>
      <p:sp>
        <p:nvSpPr>
          <p:cNvPr id="3" name="Platshållare för innehåll 2"/>
          <p:cNvSpPr>
            <a:spLocks noGrp="1"/>
          </p:cNvSpPr>
          <p:nvPr>
            <p:ph idx="1"/>
          </p:nvPr>
        </p:nvSpPr>
        <p:spPr>
          <a:xfrm>
            <a:off x="3872979" y="273420"/>
            <a:ext cx="5537730" cy="5853113"/>
          </a:xfrm>
        </p:spPr>
        <p:txBody>
          <a:bodyPr/>
          <a:lstStyle>
            <a:lvl1pPr>
              <a:defRPr sz="3200"/>
            </a:lvl1pPr>
            <a:lvl2pPr>
              <a:defRPr sz="2800"/>
            </a:lvl2pPr>
            <a:lvl3pPr>
              <a:defRPr sz="2300"/>
            </a:lvl3pPr>
            <a:lvl4pPr>
              <a:defRPr sz="2000"/>
            </a:lvl4pPr>
            <a:lvl5pPr>
              <a:defRPr sz="2000"/>
            </a:lvl5pPr>
            <a:lvl6pPr>
              <a:defRPr sz="2000"/>
            </a:lvl6pPr>
            <a:lvl7pPr>
              <a:defRPr sz="2000"/>
            </a:lvl7pPr>
            <a:lvl8pPr>
              <a:defRPr sz="2000"/>
            </a:lvl8pPr>
            <a:lvl9pPr>
              <a:defRPr sz="20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text 3"/>
          <p:cNvSpPr>
            <a:spLocks noGrp="1"/>
          </p:cNvSpPr>
          <p:nvPr>
            <p:ph type="body" sz="half" idx="2"/>
          </p:nvPr>
        </p:nvSpPr>
        <p:spPr>
          <a:xfrm>
            <a:off x="495309" y="1435104"/>
            <a:ext cx="3259006" cy="4691063"/>
          </a:xfrm>
        </p:spPr>
        <p:txBody>
          <a:bodyPr/>
          <a:lstStyle>
            <a:lvl1pPr marL="0" indent="0">
              <a:buNone/>
              <a:defRPr sz="1400"/>
            </a:lvl1pPr>
            <a:lvl2pPr marL="455184" indent="0">
              <a:buNone/>
              <a:defRPr sz="1200"/>
            </a:lvl2pPr>
            <a:lvl3pPr marL="910369" indent="0">
              <a:buNone/>
              <a:defRPr sz="1100"/>
            </a:lvl3pPr>
            <a:lvl4pPr marL="1365558" indent="0">
              <a:buNone/>
              <a:defRPr sz="900"/>
            </a:lvl4pPr>
            <a:lvl5pPr marL="1820746" indent="0">
              <a:buNone/>
              <a:defRPr sz="900"/>
            </a:lvl5pPr>
            <a:lvl6pPr marL="2275942" indent="0">
              <a:buNone/>
              <a:defRPr sz="900"/>
            </a:lvl6pPr>
            <a:lvl7pPr marL="2731128" indent="0">
              <a:buNone/>
              <a:defRPr sz="900"/>
            </a:lvl7pPr>
            <a:lvl8pPr marL="3186321" indent="0">
              <a:buNone/>
              <a:defRPr sz="900"/>
            </a:lvl8pPr>
            <a:lvl9pPr marL="3641510" indent="0">
              <a:buNone/>
              <a:defRPr sz="9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p>
            <a:fld id="{FE7798B7-68E9-4D4A-B36B-B3C15033BF83}" type="datetime1">
              <a:rPr lang="sv-SE" smtClean="0">
                <a:solidFill>
                  <a:prstClr val="black">
                    <a:tint val="75000"/>
                  </a:prstClr>
                </a:solidFill>
                <a:latin typeface="Calibri"/>
              </a:rPr>
              <a:pPr/>
              <a:t>2018-02-07</a:t>
            </a:fld>
            <a:endParaRPr lang="sv-SE">
              <a:solidFill>
                <a:prstClr val="black">
                  <a:tint val="75000"/>
                </a:prstClr>
              </a:solidFill>
              <a:latin typeface="Calibri"/>
            </a:endParaRPr>
          </a:p>
        </p:txBody>
      </p:sp>
      <p:sp>
        <p:nvSpPr>
          <p:cNvPr id="6" name="Platshållare för sidfot 5"/>
          <p:cNvSpPr>
            <a:spLocks noGrp="1"/>
          </p:cNvSpPr>
          <p:nvPr>
            <p:ph type="ftr" sz="quarter" idx="11"/>
          </p:nvPr>
        </p:nvSpPr>
        <p:spPr/>
        <p:txBody>
          <a:bodyPr/>
          <a:lstStyle/>
          <a:p>
            <a:endParaRPr lang="sv-SE">
              <a:solidFill>
                <a:prstClr val="black">
                  <a:tint val="75000"/>
                </a:prstClr>
              </a:solidFill>
              <a:latin typeface="Calibri"/>
            </a:endParaRPr>
          </a:p>
        </p:txBody>
      </p:sp>
      <p:sp>
        <p:nvSpPr>
          <p:cNvPr id="7" name="Platshållare för bildnummer 6"/>
          <p:cNvSpPr>
            <a:spLocks noGrp="1"/>
          </p:cNvSpPr>
          <p:nvPr>
            <p:ph type="sldNum" sz="quarter" idx="12"/>
          </p:nvPr>
        </p:nvSpPr>
        <p:spPr/>
        <p:txBody>
          <a:bodyPr/>
          <a:lstStyle/>
          <a:p>
            <a:fld id="{276797C7-3D02-2A4F-97AD-9EB2A99A67F0}" type="slidenum">
              <a:rPr lang="sv-SE" smtClean="0">
                <a:solidFill>
                  <a:prstClr val="black">
                    <a:tint val="75000"/>
                  </a:prstClr>
                </a:solidFill>
                <a:latin typeface="Calibri"/>
              </a:rPr>
              <a:pPr/>
              <a:t>‹#›</a:t>
            </a:fld>
            <a:endParaRPr lang="sv-SE">
              <a:solidFill>
                <a:prstClr val="black">
                  <a:tint val="75000"/>
                </a:prstClr>
              </a:solidFill>
              <a:latin typeface="Calibri"/>
            </a:endParaRPr>
          </a:p>
        </p:txBody>
      </p:sp>
    </p:spTree>
    <p:extLst>
      <p:ext uri="{BB962C8B-B14F-4D97-AF65-F5344CB8AC3E}">
        <p14:creationId xmlns:p14="http://schemas.microsoft.com/office/powerpoint/2010/main" val="129476542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941645" y="4800609"/>
            <a:ext cx="5943600" cy="566739"/>
          </a:xfrm>
        </p:spPr>
        <p:txBody>
          <a:bodyPr anchor="b"/>
          <a:lstStyle>
            <a:lvl1pPr algn="l">
              <a:defRPr sz="2000" b="1"/>
            </a:lvl1pPr>
          </a:lstStyle>
          <a:p>
            <a:r>
              <a:rPr lang="sv-SE" smtClean="0"/>
              <a:t>Klicka här för att ändra format</a:t>
            </a:r>
            <a:endParaRPr lang="sv-SE"/>
          </a:p>
        </p:txBody>
      </p:sp>
      <p:sp>
        <p:nvSpPr>
          <p:cNvPr id="3" name="Platshållare för bild 2"/>
          <p:cNvSpPr>
            <a:spLocks noGrp="1"/>
          </p:cNvSpPr>
          <p:nvPr>
            <p:ph type="pic" idx="1"/>
          </p:nvPr>
        </p:nvSpPr>
        <p:spPr>
          <a:xfrm>
            <a:off x="1941645" y="612775"/>
            <a:ext cx="5943600" cy="4114800"/>
          </a:xfrm>
        </p:spPr>
        <p:txBody>
          <a:bodyPr/>
          <a:lstStyle>
            <a:lvl1pPr marL="0" indent="0">
              <a:buNone/>
              <a:defRPr sz="3200"/>
            </a:lvl1pPr>
            <a:lvl2pPr marL="455184" indent="0">
              <a:buNone/>
              <a:defRPr sz="2800"/>
            </a:lvl2pPr>
            <a:lvl3pPr marL="910369" indent="0">
              <a:buNone/>
              <a:defRPr sz="2300"/>
            </a:lvl3pPr>
            <a:lvl4pPr marL="1365558" indent="0">
              <a:buNone/>
              <a:defRPr sz="2000"/>
            </a:lvl4pPr>
            <a:lvl5pPr marL="1820746" indent="0">
              <a:buNone/>
              <a:defRPr sz="2000"/>
            </a:lvl5pPr>
            <a:lvl6pPr marL="2275942" indent="0">
              <a:buNone/>
              <a:defRPr sz="2000"/>
            </a:lvl6pPr>
            <a:lvl7pPr marL="2731128" indent="0">
              <a:buNone/>
              <a:defRPr sz="2000"/>
            </a:lvl7pPr>
            <a:lvl8pPr marL="3186321" indent="0">
              <a:buNone/>
              <a:defRPr sz="2000"/>
            </a:lvl8pPr>
            <a:lvl9pPr marL="3641510" indent="0">
              <a:buNone/>
              <a:defRPr sz="2000"/>
            </a:lvl9pPr>
          </a:lstStyle>
          <a:p>
            <a:endParaRPr lang="sv-SE"/>
          </a:p>
        </p:txBody>
      </p:sp>
      <p:sp>
        <p:nvSpPr>
          <p:cNvPr id="4" name="Platshållare för text 3"/>
          <p:cNvSpPr>
            <a:spLocks noGrp="1"/>
          </p:cNvSpPr>
          <p:nvPr>
            <p:ph type="body" sz="half" idx="2"/>
          </p:nvPr>
        </p:nvSpPr>
        <p:spPr>
          <a:xfrm>
            <a:off x="1941645" y="5367351"/>
            <a:ext cx="5943600" cy="804863"/>
          </a:xfrm>
        </p:spPr>
        <p:txBody>
          <a:bodyPr/>
          <a:lstStyle>
            <a:lvl1pPr marL="0" indent="0">
              <a:buNone/>
              <a:defRPr sz="1400"/>
            </a:lvl1pPr>
            <a:lvl2pPr marL="455184" indent="0">
              <a:buNone/>
              <a:defRPr sz="1200"/>
            </a:lvl2pPr>
            <a:lvl3pPr marL="910369" indent="0">
              <a:buNone/>
              <a:defRPr sz="1100"/>
            </a:lvl3pPr>
            <a:lvl4pPr marL="1365558" indent="0">
              <a:buNone/>
              <a:defRPr sz="900"/>
            </a:lvl4pPr>
            <a:lvl5pPr marL="1820746" indent="0">
              <a:buNone/>
              <a:defRPr sz="900"/>
            </a:lvl5pPr>
            <a:lvl6pPr marL="2275942" indent="0">
              <a:buNone/>
              <a:defRPr sz="900"/>
            </a:lvl6pPr>
            <a:lvl7pPr marL="2731128" indent="0">
              <a:buNone/>
              <a:defRPr sz="900"/>
            </a:lvl7pPr>
            <a:lvl8pPr marL="3186321" indent="0">
              <a:buNone/>
              <a:defRPr sz="900"/>
            </a:lvl8pPr>
            <a:lvl9pPr marL="3641510" indent="0">
              <a:buNone/>
              <a:defRPr sz="9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p>
            <a:fld id="{6157A97D-85E0-0C41-98BF-3106252F2A77}" type="datetime1">
              <a:rPr lang="sv-SE" smtClean="0">
                <a:solidFill>
                  <a:prstClr val="black">
                    <a:tint val="75000"/>
                  </a:prstClr>
                </a:solidFill>
                <a:latin typeface="Calibri"/>
              </a:rPr>
              <a:pPr/>
              <a:t>2018-02-07</a:t>
            </a:fld>
            <a:endParaRPr lang="sv-SE">
              <a:solidFill>
                <a:prstClr val="black">
                  <a:tint val="75000"/>
                </a:prstClr>
              </a:solidFill>
              <a:latin typeface="Calibri"/>
            </a:endParaRPr>
          </a:p>
        </p:txBody>
      </p:sp>
      <p:sp>
        <p:nvSpPr>
          <p:cNvPr id="6" name="Platshållare för sidfot 5"/>
          <p:cNvSpPr>
            <a:spLocks noGrp="1"/>
          </p:cNvSpPr>
          <p:nvPr>
            <p:ph type="ftr" sz="quarter" idx="11"/>
          </p:nvPr>
        </p:nvSpPr>
        <p:spPr/>
        <p:txBody>
          <a:bodyPr/>
          <a:lstStyle/>
          <a:p>
            <a:endParaRPr lang="sv-SE">
              <a:solidFill>
                <a:prstClr val="black">
                  <a:tint val="75000"/>
                </a:prstClr>
              </a:solidFill>
              <a:latin typeface="Calibri"/>
            </a:endParaRPr>
          </a:p>
        </p:txBody>
      </p:sp>
      <p:sp>
        <p:nvSpPr>
          <p:cNvPr id="7" name="Platshållare för bildnummer 6"/>
          <p:cNvSpPr>
            <a:spLocks noGrp="1"/>
          </p:cNvSpPr>
          <p:nvPr>
            <p:ph type="sldNum" sz="quarter" idx="12"/>
          </p:nvPr>
        </p:nvSpPr>
        <p:spPr/>
        <p:txBody>
          <a:bodyPr/>
          <a:lstStyle/>
          <a:p>
            <a:fld id="{276797C7-3D02-2A4F-97AD-9EB2A99A67F0}" type="slidenum">
              <a:rPr lang="sv-SE" smtClean="0">
                <a:solidFill>
                  <a:prstClr val="black">
                    <a:tint val="75000"/>
                  </a:prstClr>
                </a:solidFill>
                <a:latin typeface="Calibri"/>
              </a:rPr>
              <a:pPr/>
              <a:t>‹#›</a:t>
            </a:fld>
            <a:endParaRPr lang="sv-SE">
              <a:solidFill>
                <a:prstClr val="black">
                  <a:tint val="75000"/>
                </a:prstClr>
              </a:solidFill>
              <a:latin typeface="Calibri"/>
            </a:endParaRPr>
          </a:p>
        </p:txBody>
      </p:sp>
    </p:spTree>
    <p:extLst>
      <p:ext uri="{BB962C8B-B14F-4D97-AF65-F5344CB8AC3E}">
        <p14:creationId xmlns:p14="http://schemas.microsoft.com/office/powerpoint/2010/main" val="335416606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lodrät text 2"/>
          <p:cNvSpPr>
            <a:spLocks noGrp="1"/>
          </p:cNvSpPr>
          <p:nvPr>
            <p:ph type="body" orient="vert" idx="1"/>
          </p:nvPr>
        </p:nvSpPr>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D043D927-3EBF-6E4D-B730-40932D4747B2}" type="datetime1">
              <a:rPr lang="sv-SE" smtClean="0">
                <a:solidFill>
                  <a:prstClr val="black">
                    <a:tint val="75000"/>
                  </a:prstClr>
                </a:solidFill>
                <a:latin typeface="Calibri"/>
              </a:rPr>
              <a:pPr/>
              <a:t>2018-02-07</a:t>
            </a:fld>
            <a:endParaRPr lang="sv-SE">
              <a:solidFill>
                <a:prstClr val="black">
                  <a:tint val="75000"/>
                </a:prstClr>
              </a:solidFill>
              <a:latin typeface="Calibri"/>
            </a:endParaRPr>
          </a:p>
        </p:txBody>
      </p:sp>
      <p:sp>
        <p:nvSpPr>
          <p:cNvPr id="5" name="Platshållare för sidfot 4"/>
          <p:cNvSpPr>
            <a:spLocks noGrp="1"/>
          </p:cNvSpPr>
          <p:nvPr>
            <p:ph type="ftr" sz="quarter" idx="11"/>
          </p:nvPr>
        </p:nvSpPr>
        <p:spPr/>
        <p:txBody>
          <a:bodyPr/>
          <a:lstStyle/>
          <a:p>
            <a:endParaRPr lang="sv-SE">
              <a:solidFill>
                <a:prstClr val="black">
                  <a:tint val="75000"/>
                </a:prstClr>
              </a:solidFill>
              <a:latin typeface="Calibri"/>
            </a:endParaRPr>
          </a:p>
        </p:txBody>
      </p:sp>
      <p:sp>
        <p:nvSpPr>
          <p:cNvPr id="6" name="Platshållare för bildnummer 5"/>
          <p:cNvSpPr>
            <a:spLocks noGrp="1"/>
          </p:cNvSpPr>
          <p:nvPr>
            <p:ph type="sldNum" sz="quarter" idx="12"/>
          </p:nvPr>
        </p:nvSpPr>
        <p:spPr/>
        <p:txBody>
          <a:bodyPr/>
          <a:lstStyle/>
          <a:p>
            <a:fld id="{276797C7-3D02-2A4F-97AD-9EB2A99A67F0}" type="slidenum">
              <a:rPr lang="sv-SE" smtClean="0">
                <a:solidFill>
                  <a:prstClr val="black">
                    <a:tint val="75000"/>
                  </a:prstClr>
                </a:solidFill>
                <a:latin typeface="Calibri"/>
              </a:rPr>
              <a:pPr/>
              <a:t>‹#›</a:t>
            </a:fld>
            <a:endParaRPr lang="sv-SE">
              <a:solidFill>
                <a:prstClr val="black">
                  <a:tint val="75000"/>
                </a:prstClr>
              </a:solidFill>
              <a:latin typeface="Calibri"/>
            </a:endParaRPr>
          </a:p>
        </p:txBody>
      </p:sp>
    </p:spTree>
    <p:extLst>
      <p:ext uri="{BB962C8B-B14F-4D97-AF65-F5344CB8AC3E}">
        <p14:creationId xmlns:p14="http://schemas.microsoft.com/office/powerpoint/2010/main" val="413020781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7181850" y="275048"/>
            <a:ext cx="2228850" cy="5851525"/>
          </a:xfrm>
        </p:spPr>
        <p:txBody>
          <a:bodyPr vert="eaVert"/>
          <a:lstStyle/>
          <a:p>
            <a:r>
              <a:rPr lang="sv-SE" smtClean="0"/>
              <a:t>Klicka här för att ändra format</a:t>
            </a:r>
            <a:endParaRPr lang="sv-SE"/>
          </a:p>
        </p:txBody>
      </p:sp>
      <p:sp>
        <p:nvSpPr>
          <p:cNvPr id="3" name="Platshållare för lodrät text 2"/>
          <p:cNvSpPr>
            <a:spLocks noGrp="1"/>
          </p:cNvSpPr>
          <p:nvPr>
            <p:ph type="body" orient="vert" idx="1"/>
          </p:nvPr>
        </p:nvSpPr>
        <p:spPr>
          <a:xfrm>
            <a:off x="495300" y="275048"/>
            <a:ext cx="6521450" cy="5851525"/>
          </a:xfr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E319BD83-C268-4B4C-AACA-31B4EDC619D1}" type="datetime1">
              <a:rPr lang="sv-SE" smtClean="0">
                <a:solidFill>
                  <a:prstClr val="black">
                    <a:tint val="75000"/>
                  </a:prstClr>
                </a:solidFill>
                <a:latin typeface="Calibri"/>
              </a:rPr>
              <a:pPr/>
              <a:t>2018-02-07</a:t>
            </a:fld>
            <a:endParaRPr lang="sv-SE">
              <a:solidFill>
                <a:prstClr val="black">
                  <a:tint val="75000"/>
                </a:prstClr>
              </a:solidFill>
              <a:latin typeface="Calibri"/>
            </a:endParaRPr>
          </a:p>
        </p:txBody>
      </p:sp>
      <p:sp>
        <p:nvSpPr>
          <p:cNvPr id="5" name="Platshållare för sidfot 4"/>
          <p:cNvSpPr>
            <a:spLocks noGrp="1"/>
          </p:cNvSpPr>
          <p:nvPr>
            <p:ph type="ftr" sz="quarter" idx="11"/>
          </p:nvPr>
        </p:nvSpPr>
        <p:spPr/>
        <p:txBody>
          <a:bodyPr/>
          <a:lstStyle/>
          <a:p>
            <a:endParaRPr lang="sv-SE">
              <a:solidFill>
                <a:prstClr val="black">
                  <a:tint val="75000"/>
                </a:prstClr>
              </a:solidFill>
              <a:latin typeface="Calibri"/>
            </a:endParaRPr>
          </a:p>
        </p:txBody>
      </p:sp>
      <p:sp>
        <p:nvSpPr>
          <p:cNvPr id="6" name="Platshållare för bildnummer 5"/>
          <p:cNvSpPr>
            <a:spLocks noGrp="1"/>
          </p:cNvSpPr>
          <p:nvPr>
            <p:ph type="sldNum" sz="quarter" idx="12"/>
          </p:nvPr>
        </p:nvSpPr>
        <p:spPr/>
        <p:txBody>
          <a:bodyPr/>
          <a:lstStyle/>
          <a:p>
            <a:fld id="{276797C7-3D02-2A4F-97AD-9EB2A99A67F0}" type="slidenum">
              <a:rPr lang="sv-SE" smtClean="0">
                <a:solidFill>
                  <a:prstClr val="black">
                    <a:tint val="75000"/>
                  </a:prstClr>
                </a:solidFill>
                <a:latin typeface="Calibri"/>
              </a:rPr>
              <a:pPr/>
              <a:t>‹#›</a:t>
            </a:fld>
            <a:endParaRPr lang="sv-SE">
              <a:solidFill>
                <a:prstClr val="black">
                  <a:tint val="75000"/>
                </a:prstClr>
              </a:solidFill>
              <a:latin typeface="Calibri"/>
            </a:endParaRPr>
          </a:p>
        </p:txBody>
      </p:sp>
    </p:spTree>
    <p:extLst>
      <p:ext uri="{BB962C8B-B14F-4D97-AF65-F5344CB8AC3E}">
        <p14:creationId xmlns:p14="http://schemas.microsoft.com/office/powerpoint/2010/main" val="142847437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Rubrikbild">
    <p:spTree>
      <p:nvGrpSpPr>
        <p:cNvPr id="1" name=""/>
        <p:cNvGrpSpPr/>
        <p:nvPr/>
      </p:nvGrpSpPr>
      <p:grpSpPr>
        <a:xfrm>
          <a:off x="0" y="0"/>
          <a:ext cx="0" cy="0"/>
          <a:chOff x="0" y="0"/>
          <a:chExt cx="0" cy="0"/>
        </a:xfrm>
      </p:grpSpPr>
      <p:sp>
        <p:nvSpPr>
          <p:cNvPr id="3" name="Underrubrik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5184" indent="0" algn="ctr">
              <a:buNone/>
              <a:defRPr>
                <a:solidFill>
                  <a:schemeClr val="tx1">
                    <a:tint val="75000"/>
                  </a:schemeClr>
                </a:solidFill>
              </a:defRPr>
            </a:lvl2pPr>
            <a:lvl3pPr marL="910369" indent="0" algn="ctr">
              <a:buNone/>
              <a:defRPr>
                <a:solidFill>
                  <a:schemeClr val="tx1">
                    <a:tint val="75000"/>
                  </a:schemeClr>
                </a:solidFill>
              </a:defRPr>
            </a:lvl3pPr>
            <a:lvl4pPr marL="1365558" indent="0" algn="ctr">
              <a:buNone/>
              <a:defRPr>
                <a:solidFill>
                  <a:schemeClr val="tx1">
                    <a:tint val="75000"/>
                  </a:schemeClr>
                </a:solidFill>
              </a:defRPr>
            </a:lvl4pPr>
            <a:lvl5pPr marL="1820746" indent="0" algn="ctr">
              <a:buNone/>
              <a:defRPr>
                <a:solidFill>
                  <a:schemeClr val="tx1">
                    <a:tint val="75000"/>
                  </a:schemeClr>
                </a:solidFill>
              </a:defRPr>
            </a:lvl5pPr>
            <a:lvl6pPr marL="2275942" indent="0" algn="ctr">
              <a:buNone/>
              <a:defRPr>
                <a:solidFill>
                  <a:schemeClr val="tx1">
                    <a:tint val="75000"/>
                  </a:schemeClr>
                </a:solidFill>
              </a:defRPr>
            </a:lvl6pPr>
            <a:lvl7pPr marL="2731128" indent="0" algn="ctr">
              <a:buNone/>
              <a:defRPr>
                <a:solidFill>
                  <a:schemeClr val="tx1">
                    <a:tint val="75000"/>
                  </a:schemeClr>
                </a:solidFill>
              </a:defRPr>
            </a:lvl7pPr>
            <a:lvl8pPr marL="3186321" indent="0" algn="ctr">
              <a:buNone/>
              <a:defRPr>
                <a:solidFill>
                  <a:schemeClr val="tx1">
                    <a:tint val="75000"/>
                  </a:schemeClr>
                </a:solidFill>
              </a:defRPr>
            </a:lvl8pPr>
            <a:lvl9pPr marL="3641510" indent="0" algn="ctr">
              <a:buNone/>
              <a:defRPr>
                <a:solidFill>
                  <a:schemeClr val="tx1">
                    <a:tint val="75000"/>
                  </a:schemeClr>
                </a:solidFill>
              </a:defRPr>
            </a:lvl9pPr>
          </a:lstStyle>
          <a:p>
            <a:r>
              <a:rPr lang="sv-SE" smtClean="0"/>
              <a:t>Klicka här för att ändra format på underrubrik i bakgrunden</a:t>
            </a:r>
            <a:endParaRPr lang="sv-SE"/>
          </a:p>
        </p:txBody>
      </p:sp>
    </p:spTree>
    <p:extLst>
      <p:ext uri="{BB962C8B-B14F-4D97-AF65-F5344CB8AC3E}">
        <p14:creationId xmlns:p14="http://schemas.microsoft.com/office/powerpoint/2010/main" val="172022650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idx="1"/>
          </p:nvPr>
        </p:nvSpPr>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F05109DD-1412-4948-B375-2054A4DB7E7F}" type="datetime1">
              <a:rPr lang="sv-SE" smtClean="0">
                <a:solidFill>
                  <a:prstClr val="black">
                    <a:tint val="75000"/>
                  </a:prstClr>
                </a:solidFill>
                <a:latin typeface="Calibri"/>
              </a:rPr>
              <a:pPr/>
              <a:t>2018-02-07</a:t>
            </a:fld>
            <a:endParaRPr lang="sv-SE">
              <a:solidFill>
                <a:prstClr val="black">
                  <a:tint val="75000"/>
                </a:prstClr>
              </a:solidFill>
              <a:latin typeface="Calibri"/>
            </a:endParaRPr>
          </a:p>
        </p:txBody>
      </p:sp>
      <p:sp>
        <p:nvSpPr>
          <p:cNvPr id="5" name="Platshållare för sidfot 4"/>
          <p:cNvSpPr>
            <a:spLocks noGrp="1"/>
          </p:cNvSpPr>
          <p:nvPr>
            <p:ph type="ftr" sz="quarter" idx="11"/>
          </p:nvPr>
        </p:nvSpPr>
        <p:spPr/>
        <p:txBody>
          <a:bodyPr/>
          <a:lstStyle/>
          <a:p>
            <a:endParaRPr lang="sv-SE">
              <a:solidFill>
                <a:prstClr val="black">
                  <a:tint val="75000"/>
                </a:prstClr>
              </a:solidFill>
              <a:latin typeface="Calibri"/>
            </a:endParaRPr>
          </a:p>
        </p:txBody>
      </p:sp>
      <p:sp>
        <p:nvSpPr>
          <p:cNvPr id="6" name="Platshållare för bildnummer 5"/>
          <p:cNvSpPr>
            <a:spLocks noGrp="1"/>
          </p:cNvSpPr>
          <p:nvPr>
            <p:ph type="sldNum" sz="quarter" idx="12"/>
          </p:nvPr>
        </p:nvSpPr>
        <p:spPr/>
        <p:txBody>
          <a:bodyPr/>
          <a:lstStyle/>
          <a:p>
            <a:fld id="{276797C7-3D02-2A4F-97AD-9EB2A99A67F0}" type="slidenum">
              <a:rPr lang="sv-SE" smtClean="0">
                <a:solidFill>
                  <a:prstClr val="black">
                    <a:tint val="75000"/>
                  </a:prstClr>
                </a:solidFill>
                <a:latin typeface="Calibri"/>
              </a:rPr>
              <a:pPr/>
              <a:t>‹#›</a:t>
            </a:fld>
            <a:endParaRPr lang="sv-SE">
              <a:solidFill>
                <a:prstClr val="black">
                  <a:tint val="75000"/>
                </a:prstClr>
              </a:solidFill>
              <a:latin typeface="Calibri"/>
            </a:endParaRPr>
          </a:p>
        </p:txBody>
      </p:sp>
    </p:spTree>
    <p:extLst>
      <p:ext uri="{BB962C8B-B14F-4D97-AF65-F5344CB8AC3E}">
        <p14:creationId xmlns:p14="http://schemas.microsoft.com/office/powerpoint/2010/main" val="162737625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82508" y="4407127"/>
            <a:ext cx="8420100" cy="1362076"/>
          </a:xfrm>
        </p:spPr>
        <p:txBody>
          <a:bodyPr anchor="t"/>
          <a:lstStyle>
            <a:lvl1pPr algn="l">
              <a:defRPr sz="3900" b="1" cap="all"/>
            </a:lvl1pPr>
          </a:lstStyle>
          <a:p>
            <a:r>
              <a:rPr lang="sv-SE" smtClean="0"/>
              <a:t>Klicka här för att ändra format</a:t>
            </a:r>
            <a:endParaRPr lang="sv-SE"/>
          </a:p>
        </p:txBody>
      </p:sp>
      <p:sp>
        <p:nvSpPr>
          <p:cNvPr id="3" name="Platshållare för text 2"/>
          <p:cNvSpPr>
            <a:spLocks noGrp="1"/>
          </p:cNvSpPr>
          <p:nvPr>
            <p:ph type="body" idx="1"/>
          </p:nvPr>
        </p:nvSpPr>
        <p:spPr>
          <a:xfrm>
            <a:off x="782508" y="2906729"/>
            <a:ext cx="8420100" cy="1500187"/>
          </a:xfrm>
        </p:spPr>
        <p:txBody>
          <a:bodyPr anchor="b"/>
          <a:lstStyle>
            <a:lvl1pPr marL="0" indent="0">
              <a:buNone/>
              <a:defRPr sz="2000">
                <a:solidFill>
                  <a:schemeClr val="tx1">
                    <a:tint val="75000"/>
                  </a:schemeClr>
                </a:solidFill>
              </a:defRPr>
            </a:lvl1pPr>
            <a:lvl2pPr marL="455184" indent="0">
              <a:buNone/>
              <a:defRPr sz="1800">
                <a:solidFill>
                  <a:schemeClr val="tx1">
                    <a:tint val="75000"/>
                  </a:schemeClr>
                </a:solidFill>
              </a:defRPr>
            </a:lvl2pPr>
            <a:lvl3pPr marL="910369" indent="0">
              <a:buNone/>
              <a:defRPr sz="1600">
                <a:solidFill>
                  <a:schemeClr val="tx1">
                    <a:tint val="75000"/>
                  </a:schemeClr>
                </a:solidFill>
              </a:defRPr>
            </a:lvl3pPr>
            <a:lvl4pPr marL="1365558" indent="0">
              <a:buNone/>
              <a:defRPr sz="1400">
                <a:solidFill>
                  <a:schemeClr val="tx1">
                    <a:tint val="75000"/>
                  </a:schemeClr>
                </a:solidFill>
              </a:defRPr>
            </a:lvl4pPr>
            <a:lvl5pPr marL="1820746" indent="0">
              <a:buNone/>
              <a:defRPr sz="1400">
                <a:solidFill>
                  <a:schemeClr val="tx1">
                    <a:tint val="75000"/>
                  </a:schemeClr>
                </a:solidFill>
              </a:defRPr>
            </a:lvl5pPr>
            <a:lvl6pPr marL="2275942" indent="0">
              <a:buNone/>
              <a:defRPr sz="1400">
                <a:solidFill>
                  <a:schemeClr val="tx1">
                    <a:tint val="75000"/>
                  </a:schemeClr>
                </a:solidFill>
              </a:defRPr>
            </a:lvl6pPr>
            <a:lvl7pPr marL="2731128" indent="0">
              <a:buNone/>
              <a:defRPr sz="1400">
                <a:solidFill>
                  <a:schemeClr val="tx1">
                    <a:tint val="75000"/>
                  </a:schemeClr>
                </a:solidFill>
              </a:defRPr>
            </a:lvl7pPr>
            <a:lvl8pPr marL="3186321" indent="0">
              <a:buNone/>
              <a:defRPr sz="1400">
                <a:solidFill>
                  <a:schemeClr val="tx1">
                    <a:tint val="75000"/>
                  </a:schemeClr>
                </a:solidFill>
              </a:defRPr>
            </a:lvl8pPr>
            <a:lvl9pPr marL="3641510" indent="0">
              <a:buNone/>
              <a:defRPr sz="1400">
                <a:solidFill>
                  <a:schemeClr val="tx1">
                    <a:tint val="75000"/>
                  </a:schemeClr>
                </a:solidFill>
              </a:defRPr>
            </a:lvl9pPr>
          </a:lstStyle>
          <a:p>
            <a:pPr lvl="0"/>
            <a:r>
              <a:rPr lang="sv-SE" smtClean="0"/>
              <a:t>Klicka här för att ändra format på bakgrundstexten</a:t>
            </a:r>
          </a:p>
        </p:txBody>
      </p:sp>
      <p:sp>
        <p:nvSpPr>
          <p:cNvPr id="4" name="Platshållare för datum 3"/>
          <p:cNvSpPr>
            <a:spLocks noGrp="1"/>
          </p:cNvSpPr>
          <p:nvPr>
            <p:ph type="dt" sz="half" idx="10"/>
          </p:nvPr>
        </p:nvSpPr>
        <p:spPr/>
        <p:txBody>
          <a:bodyPr/>
          <a:lstStyle/>
          <a:p>
            <a:fld id="{CAF847AA-88A5-3440-82CD-7E573749161F}" type="datetime1">
              <a:rPr lang="sv-SE" smtClean="0">
                <a:solidFill>
                  <a:prstClr val="black">
                    <a:tint val="75000"/>
                  </a:prstClr>
                </a:solidFill>
                <a:latin typeface="Calibri"/>
              </a:rPr>
              <a:pPr/>
              <a:t>2018-02-07</a:t>
            </a:fld>
            <a:endParaRPr lang="sv-SE">
              <a:solidFill>
                <a:prstClr val="black">
                  <a:tint val="75000"/>
                </a:prstClr>
              </a:solidFill>
              <a:latin typeface="Calibri"/>
            </a:endParaRPr>
          </a:p>
        </p:txBody>
      </p:sp>
      <p:sp>
        <p:nvSpPr>
          <p:cNvPr id="5" name="Platshållare för sidfot 4"/>
          <p:cNvSpPr>
            <a:spLocks noGrp="1"/>
          </p:cNvSpPr>
          <p:nvPr>
            <p:ph type="ftr" sz="quarter" idx="11"/>
          </p:nvPr>
        </p:nvSpPr>
        <p:spPr/>
        <p:txBody>
          <a:bodyPr/>
          <a:lstStyle/>
          <a:p>
            <a:endParaRPr lang="sv-SE">
              <a:solidFill>
                <a:prstClr val="black">
                  <a:tint val="75000"/>
                </a:prstClr>
              </a:solidFill>
              <a:latin typeface="Calibri"/>
            </a:endParaRPr>
          </a:p>
        </p:txBody>
      </p:sp>
      <p:sp>
        <p:nvSpPr>
          <p:cNvPr id="6" name="Platshållare för bildnummer 5"/>
          <p:cNvSpPr>
            <a:spLocks noGrp="1"/>
          </p:cNvSpPr>
          <p:nvPr>
            <p:ph type="sldNum" sz="quarter" idx="12"/>
          </p:nvPr>
        </p:nvSpPr>
        <p:spPr/>
        <p:txBody>
          <a:bodyPr/>
          <a:lstStyle/>
          <a:p>
            <a:fld id="{276797C7-3D02-2A4F-97AD-9EB2A99A67F0}" type="slidenum">
              <a:rPr lang="sv-SE" smtClean="0">
                <a:solidFill>
                  <a:prstClr val="black">
                    <a:tint val="75000"/>
                  </a:prstClr>
                </a:solidFill>
                <a:latin typeface="Calibri"/>
              </a:rPr>
              <a:pPr/>
              <a:t>‹#›</a:t>
            </a:fld>
            <a:endParaRPr lang="sv-SE">
              <a:solidFill>
                <a:prstClr val="black">
                  <a:tint val="75000"/>
                </a:prstClr>
              </a:solidFill>
              <a:latin typeface="Calibri"/>
            </a:endParaRPr>
          </a:p>
        </p:txBody>
      </p:sp>
    </p:spTree>
    <p:extLst>
      <p:ext uri="{BB962C8B-B14F-4D97-AF65-F5344CB8AC3E}">
        <p14:creationId xmlns:p14="http://schemas.microsoft.com/office/powerpoint/2010/main" val="329378751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sz="half" idx="1"/>
          </p:nvPr>
        </p:nvSpPr>
        <p:spPr>
          <a:xfrm>
            <a:off x="495300" y="1600206"/>
            <a:ext cx="4375150" cy="4525963"/>
          </a:xfrm>
        </p:spPr>
        <p:txBody>
          <a:bodyPr/>
          <a:lstStyle>
            <a:lvl1pPr>
              <a:defRPr sz="2800"/>
            </a:lvl1pPr>
            <a:lvl2pPr>
              <a:defRPr sz="23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innehåll 3"/>
          <p:cNvSpPr>
            <a:spLocks noGrp="1"/>
          </p:cNvSpPr>
          <p:nvPr>
            <p:ph sz="half" idx="2"/>
          </p:nvPr>
        </p:nvSpPr>
        <p:spPr>
          <a:xfrm>
            <a:off x="5035550" y="1600206"/>
            <a:ext cx="4375150" cy="4525963"/>
          </a:xfrm>
        </p:spPr>
        <p:txBody>
          <a:bodyPr/>
          <a:lstStyle>
            <a:lvl1pPr>
              <a:defRPr sz="2800"/>
            </a:lvl1pPr>
            <a:lvl2pPr>
              <a:defRPr sz="23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datum 4"/>
          <p:cNvSpPr>
            <a:spLocks noGrp="1"/>
          </p:cNvSpPr>
          <p:nvPr>
            <p:ph type="dt" sz="half" idx="10"/>
          </p:nvPr>
        </p:nvSpPr>
        <p:spPr/>
        <p:txBody>
          <a:bodyPr/>
          <a:lstStyle/>
          <a:p>
            <a:fld id="{89FBE4B8-F59B-CE40-8DAF-0A1D9FCA1801}" type="datetime1">
              <a:rPr lang="sv-SE" smtClean="0">
                <a:solidFill>
                  <a:prstClr val="black">
                    <a:tint val="75000"/>
                  </a:prstClr>
                </a:solidFill>
                <a:latin typeface="Calibri"/>
              </a:rPr>
              <a:pPr/>
              <a:t>2018-02-07</a:t>
            </a:fld>
            <a:endParaRPr lang="sv-SE">
              <a:solidFill>
                <a:prstClr val="black">
                  <a:tint val="75000"/>
                </a:prstClr>
              </a:solidFill>
              <a:latin typeface="Calibri"/>
            </a:endParaRPr>
          </a:p>
        </p:txBody>
      </p:sp>
      <p:sp>
        <p:nvSpPr>
          <p:cNvPr id="6" name="Platshållare för sidfot 5"/>
          <p:cNvSpPr>
            <a:spLocks noGrp="1"/>
          </p:cNvSpPr>
          <p:nvPr>
            <p:ph type="ftr" sz="quarter" idx="11"/>
          </p:nvPr>
        </p:nvSpPr>
        <p:spPr/>
        <p:txBody>
          <a:bodyPr/>
          <a:lstStyle/>
          <a:p>
            <a:endParaRPr lang="sv-SE">
              <a:solidFill>
                <a:prstClr val="black">
                  <a:tint val="75000"/>
                </a:prstClr>
              </a:solidFill>
              <a:latin typeface="Calibri"/>
            </a:endParaRPr>
          </a:p>
        </p:txBody>
      </p:sp>
      <p:sp>
        <p:nvSpPr>
          <p:cNvPr id="7" name="Platshållare för bildnummer 6"/>
          <p:cNvSpPr>
            <a:spLocks noGrp="1"/>
          </p:cNvSpPr>
          <p:nvPr>
            <p:ph type="sldNum" sz="quarter" idx="12"/>
          </p:nvPr>
        </p:nvSpPr>
        <p:spPr/>
        <p:txBody>
          <a:bodyPr/>
          <a:lstStyle/>
          <a:p>
            <a:fld id="{276797C7-3D02-2A4F-97AD-9EB2A99A67F0}" type="slidenum">
              <a:rPr lang="sv-SE" smtClean="0">
                <a:solidFill>
                  <a:prstClr val="black">
                    <a:tint val="75000"/>
                  </a:prstClr>
                </a:solidFill>
                <a:latin typeface="Calibri"/>
              </a:rPr>
              <a:pPr/>
              <a:t>‹#›</a:t>
            </a:fld>
            <a:endParaRPr lang="sv-SE">
              <a:solidFill>
                <a:prstClr val="black">
                  <a:tint val="75000"/>
                </a:prstClr>
              </a:solidFill>
              <a:latin typeface="Calibri"/>
            </a:endParaRPr>
          </a:p>
        </p:txBody>
      </p:sp>
    </p:spTree>
    <p:extLst>
      <p:ext uri="{BB962C8B-B14F-4D97-AF65-F5344CB8AC3E}">
        <p14:creationId xmlns:p14="http://schemas.microsoft.com/office/powerpoint/2010/main" val="202138964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vl1pPr>
          </a:lstStyle>
          <a:p>
            <a:r>
              <a:rPr lang="sv-SE" smtClean="0"/>
              <a:t>Klicka här för att ändra format</a:t>
            </a:r>
            <a:endParaRPr lang="sv-SE"/>
          </a:p>
        </p:txBody>
      </p:sp>
      <p:sp>
        <p:nvSpPr>
          <p:cNvPr id="3" name="Platshållare för text 2"/>
          <p:cNvSpPr>
            <a:spLocks noGrp="1"/>
          </p:cNvSpPr>
          <p:nvPr>
            <p:ph type="body" idx="1"/>
          </p:nvPr>
        </p:nvSpPr>
        <p:spPr>
          <a:xfrm>
            <a:off x="495303" y="1535117"/>
            <a:ext cx="4376870" cy="639763"/>
          </a:xfrm>
        </p:spPr>
        <p:txBody>
          <a:bodyPr anchor="b"/>
          <a:lstStyle>
            <a:lvl1pPr marL="0" indent="0">
              <a:buNone/>
              <a:defRPr sz="2300" b="1"/>
            </a:lvl1pPr>
            <a:lvl2pPr marL="455184" indent="0">
              <a:buNone/>
              <a:defRPr sz="2000" b="1"/>
            </a:lvl2pPr>
            <a:lvl3pPr marL="910369" indent="0">
              <a:buNone/>
              <a:defRPr sz="1800" b="1"/>
            </a:lvl3pPr>
            <a:lvl4pPr marL="1365558" indent="0">
              <a:buNone/>
              <a:defRPr sz="1600" b="1"/>
            </a:lvl4pPr>
            <a:lvl5pPr marL="1820746" indent="0">
              <a:buNone/>
              <a:defRPr sz="1600" b="1"/>
            </a:lvl5pPr>
            <a:lvl6pPr marL="2275942" indent="0">
              <a:buNone/>
              <a:defRPr sz="1600" b="1"/>
            </a:lvl6pPr>
            <a:lvl7pPr marL="2731128" indent="0">
              <a:buNone/>
              <a:defRPr sz="1600" b="1"/>
            </a:lvl7pPr>
            <a:lvl8pPr marL="3186321" indent="0">
              <a:buNone/>
              <a:defRPr sz="1600" b="1"/>
            </a:lvl8pPr>
            <a:lvl9pPr marL="3641510" indent="0">
              <a:buNone/>
              <a:defRPr sz="1600" b="1"/>
            </a:lvl9pPr>
          </a:lstStyle>
          <a:p>
            <a:pPr lvl="0"/>
            <a:r>
              <a:rPr lang="sv-SE" smtClean="0"/>
              <a:t>Klicka här för att ändra format på bakgrundstexten</a:t>
            </a:r>
          </a:p>
        </p:txBody>
      </p:sp>
      <p:sp>
        <p:nvSpPr>
          <p:cNvPr id="4" name="Platshållare för innehåll 3"/>
          <p:cNvSpPr>
            <a:spLocks noGrp="1"/>
          </p:cNvSpPr>
          <p:nvPr>
            <p:ph sz="half" idx="2"/>
          </p:nvPr>
        </p:nvSpPr>
        <p:spPr>
          <a:xfrm>
            <a:off x="495303" y="2174879"/>
            <a:ext cx="4376870" cy="3951288"/>
          </a:xfrm>
        </p:spPr>
        <p:txBody>
          <a:bodyPr/>
          <a:lstStyle>
            <a:lvl1pPr>
              <a:defRPr sz="23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text 4"/>
          <p:cNvSpPr>
            <a:spLocks noGrp="1"/>
          </p:cNvSpPr>
          <p:nvPr>
            <p:ph type="body" sz="quarter" idx="3"/>
          </p:nvPr>
        </p:nvSpPr>
        <p:spPr>
          <a:xfrm>
            <a:off x="5032115" y="1535117"/>
            <a:ext cx="4378590" cy="639763"/>
          </a:xfrm>
        </p:spPr>
        <p:txBody>
          <a:bodyPr anchor="b"/>
          <a:lstStyle>
            <a:lvl1pPr marL="0" indent="0">
              <a:buNone/>
              <a:defRPr sz="2300" b="1"/>
            </a:lvl1pPr>
            <a:lvl2pPr marL="455184" indent="0">
              <a:buNone/>
              <a:defRPr sz="2000" b="1"/>
            </a:lvl2pPr>
            <a:lvl3pPr marL="910369" indent="0">
              <a:buNone/>
              <a:defRPr sz="1800" b="1"/>
            </a:lvl3pPr>
            <a:lvl4pPr marL="1365558" indent="0">
              <a:buNone/>
              <a:defRPr sz="1600" b="1"/>
            </a:lvl4pPr>
            <a:lvl5pPr marL="1820746" indent="0">
              <a:buNone/>
              <a:defRPr sz="1600" b="1"/>
            </a:lvl5pPr>
            <a:lvl6pPr marL="2275942" indent="0">
              <a:buNone/>
              <a:defRPr sz="1600" b="1"/>
            </a:lvl6pPr>
            <a:lvl7pPr marL="2731128" indent="0">
              <a:buNone/>
              <a:defRPr sz="1600" b="1"/>
            </a:lvl7pPr>
            <a:lvl8pPr marL="3186321" indent="0">
              <a:buNone/>
              <a:defRPr sz="1600" b="1"/>
            </a:lvl8pPr>
            <a:lvl9pPr marL="3641510" indent="0">
              <a:buNone/>
              <a:defRPr sz="1600" b="1"/>
            </a:lvl9pPr>
          </a:lstStyle>
          <a:p>
            <a:pPr lvl="0"/>
            <a:r>
              <a:rPr lang="sv-SE" smtClean="0"/>
              <a:t>Klicka här för att ändra format på bakgrundstexten</a:t>
            </a:r>
          </a:p>
        </p:txBody>
      </p:sp>
      <p:sp>
        <p:nvSpPr>
          <p:cNvPr id="6" name="Platshållare för innehåll 5"/>
          <p:cNvSpPr>
            <a:spLocks noGrp="1"/>
          </p:cNvSpPr>
          <p:nvPr>
            <p:ph sz="quarter" idx="4"/>
          </p:nvPr>
        </p:nvSpPr>
        <p:spPr>
          <a:xfrm>
            <a:off x="5032115" y="2174879"/>
            <a:ext cx="4378590" cy="3951288"/>
          </a:xfrm>
        </p:spPr>
        <p:txBody>
          <a:bodyPr/>
          <a:lstStyle>
            <a:lvl1pPr>
              <a:defRPr sz="23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7" name="Platshållare för datum 6"/>
          <p:cNvSpPr>
            <a:spLocks noGrp="1"/>
          </p:cNvSpPr>
          <p:nvPr>
            <p:ph type="dt" sz="half" idx="10"/>
          </p:nvPr>
        </p:nvSpPr>
        <p:spPr/>
        <p:txBody>
          <a:bodyPr/>
          <a:lstStyle/>
          <a:p>
            <a:fld id="{641197CF-F76A-B044-9DAD-138F00411527}" type="datetime1">
              <a:rPr lang="sv-SE" smtClean="0">
                <a:solidFill>
                  <a:prstClr val="black">
                    <a:tint val="75000"/>
                  </a:prstClr>
                </a:solidFill>
                <a:latin typeface="Calibri"/>
              </a:rPr>
              <a:pPr/>
              <a:t>2018-02-07</a:t>
            </a:fld>
            <a:endParaRPr lang="sv-SE">
              <a:solidFill>
                <a:prstClr val="black">
                  <a:tint val="75000"/>
                </a:prstClr>
              </a:solidFill>
              <a:latin typeface="Calibri"/>
            </a:endParaRPr>
          </a:p>
        </p:txBody>
      </p:sp>
      <p:sp>
        <p:nvSpPr>
          <p:cNvPr id="8" name="Platshållare för sidfot 7"/>
          <p:cNvSpPr>
            <a:spLocks noGrp="1"/>
          </p:cNvSpPr>
          <p:nvPr>
            <p:ph type="ftr" sz="quarter" idx="11"/>
          </p:nvPr>
        </p:nvSpPr>
        <p:spPr/>
        <p:txBody>
          <a:bodyPr/>
          <a:lstStyle/>
          <a:p>
            <a:endParaRPr lang="sv-SE">
              <a:solidFill>
                <a:prstClr val="black">
                  <a:tint val="75000"/>
                </a:prstClr>
              </a:solidFill>
              <a:latin typeface="Calibri"/>
            </a:endParaRPr>
          </a:p>
        </p:txBody>
      </p:sp>
      <p:sp>
        <p:nvSpPr>
          <p:cNvPr id="9" name="Platshållare för bildnummer 8"/>
          <p:cNvSpPr>
            <a:spLocks noGrp="1"/>
          </p:cNvSpPr>
          <p:nvPr>
            <p:ph type="sldNum" sz="quarter" idx="12"/>
          </p:nvPr>
        </p:nvSpPr>
        <p:spPr/>
        <p:txBody>
          <a:bodyPr/>
          <a:lstStyle/>
          <a:p>
            <a:fld id="{276797C7-3D02-2A4F-97AD-9EB2A99A67F0}" type="slidenum">
              <a:rPr lang="sv-SE" smtClean="0">
                <a:solidFill>
                  <a:prstClr val="black">
                    <a:tint val="75000"/>
                  </a:prstClr>
                </a:solidFill>
                <a:latin typeface="Calibri"/>
              </a:rPr>
              <a:pPr/>
              <a:t>‹#›</a:t>
            </a:fld>
            <a:endParaRPr lang="sv-SE">
              <a:solidFill>
                <a:prstClr val="black">
                  <a:tint val="75000"/>
                </a:prstClr>
              </a:solidFill>
              <a:latin typeface="Calibri"/>
            </a:endParaRPr>
          </a:p>
        </p:txBody>
      </p:sp>
    </p:spTree>
    <p:extLst>
      <p:ext uri="{BB962C8B-B14F-4D97-AF65-F5344CB8AC3E}">
        <p14:creationId xmlns:p14="http://schemas.microsoft.com/office/powerpoint/2010/main" val="8797911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datum 2"/>
          <p:cNvSpPr>
            <a:spLocks noGrp="1"/>
          </p:cNvSpPr>
          <p:nvPr>
            <p:ph type="dt" sz="half" idx="10"/>
          </p:nvPr>
        </p:nvSpPr>
        <p:spPr/>
        <p:txBody>
          <a:bodyPr/>
          <a:lstStyle/>
          <a:p>
            <a:fld id="{A640B1E7-36AC-AE47-9117-0042D32497D5}" type="datetime1">
              <a:rPr lang="sv-SE" smtClean="0"/>
              <a:t>2018-02-07</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276797C7-3D02-2A4F-97AD-9EB2A99A67F0}" type="slidenum">
              <a:rPr lang="sv-SE" smtClean="0"/>
              <a:t>‹#›</a:t>
            </a:fld>
            <a:endParaRPr lang="sv-SE"/>
          </a:p>
        </p:txBody>
      </p:sp>
    </p:spTree>
    <p:extLst>
      <p:ext uri="{BB962C8B-B14F-4D97-AF65-F5344CB8AC3E}">
        <p14:creationId xmlns:p14="http://schemas.microsoft.com/office/powerpoint/2010/main" val="198286590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datum 2"/>
          <p:cNvSpPr>
            <a:spLocks noGrp="1"/>
          </p:cNvSpPr>
          <p:nvPr>
            <p:ph type="dt" sz="half" idx="10"/>
          </p:nvPr>
        </p:nvSpPr>
        <p:spPr/>
        <p:txBody>
          <a:bodyPr/>
          <a:lstStyle/>
          <a:p>
            <a:fld id="{A640B1E7-36AC-AE47-9117-0042D32497D5}" type="datetime1">
              <a:rPr lang="sv-SE" smtClean="0">
                <a:solidFill>
                  <a:prstClr val="black">
                    <a:tint val="75000"/>
                  </a:prstClr>
                </a:solidFill>
                <a:latin typeface="Calibri"/>
              </a:rPr>
              <a:pPr/>
              <a:t>2018-02-07</a:t>
            </a:fld>
            <a:endParaRPr lang="sv-SE">
              <a:solidFill>
                <a:prstClr val="black">
                  <a:tint val="75000"/>
                </a:prstClr>
              </a:solidFill>
              <a:latin typeface="Calibri"/>
            </a:endParaRPr>
          </a:p>
        </p:txBody>
      </p:sp>
      <p:sp>
        <p:nvSpPr>
          <p:cNvPr id="4" name="Platshållare för sidfot 3"/>
          <p:cNvSpPr>
            <a:spLocks noGrp="1"/>
          </p:cNvSpPr>
          <p:nvPr>
            <p:ph type="ftr" sz="quarter" idx="11"/>
          </p:nvPr>
        </p:nvSpPr>
        <p:spPr/>
        <p:txBody>
          <a:bodyPr/>
          <a:lstStyle/>
          <a:p>
            <a:endParaRPr lang="sv-SE">
              <a:solidFill>
                <a:prstClr val="black">
                  <a:tint val="75000"/>
                </a:prstClr>
              </a:solidFill>
              <a:latin typeface="Calibri"/>
            </a:endParaRPr>
          </a:p>
        </p:txBody>
      </p:sp>
      <p:sp>
        <p:nvSpPr>
          <p:cNvPr id="5" name="Platshållare för bildnummer 4"/>
          <p:cNvSpPr>
            <a:spLocks noGrp="1"/>
          </p:cNvSpPr>
          <p:nvPr>
            <p:ph type="sldNum" sz="quarter" idx="12"/>
          </p:nvPr>
        </p:nvSpPr>
        <p:spPr/>
        <p:txBody>
          <a:bodyPr/>
          <a:lstStyle/>
          <a:p>
            <a:fld id="{276797C7-3D02-2A4F-97AD-9EB2A99A67F0}" type="slidenum">
              <a:rPr lang="sv-SE" smtClean="0">
                <a:solidFill>
                  <a:prstClr val="black">
                    <a:tint val="75000"/>
                  </a:prstClr>
                </a:solidFill>
                <a:latin typeface="Calibri"/>
              </a:rPr>
              <a:pPr/>
              <a:t>‹#›</a:t>
            </a:fld>
            <a:endParaRPr lang="sv-SE">
              <a:solidFill>
                <a:prstClr val="black">
                  <a:tint val="75000"/>
                </a:prstClr>
              </a:solidFill>
              <a:latin typeface="Calibri"/>
            </a:endParaRPr>
          </a:p>
        </p:txBody>
      </p:sp>
    </p:spTree>
    <p:extLst>
      <p:ext uri="{BB962C8B-B14F-4D97-AF65-F5344CB8AC3E}">
        <p14:creationId xmlns:p14="http://schemas.microsoft.com/office/powerpoint/2010/main" val="236336199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F9D1D228-3127-CD48-ABBD-6C9DFEC005B6}" type="datetime1">
              <a:rPr lang="sv-SE" smtClean="0">
                <a:solidFill>
                  <a:prstClr val="black">
                    <a:tint val="75000"/>
                  </a:prstClr>
                </a:solidFill>
                <a:latin typeface="Calibri"/>
              </a:rPr>
              <a:pPr/>
              <a:t>2018-02-07</a:t>
            </a:fld>
            <a:endParaRPr lang="sv-SE">
              <a:solidFill>
                <a:prstClr val="black">
                  <a:tint val="75000"/>
                </a:prstClr>
              </a:solidFill>
              <a:latin typeface="Calibri"/>
            </a:endParaRPr>
          </a:p>
        </p:txBody>
      </p:sp>
      <p:sp>
        <p:nvSpPr>
          <p:cNvPr id="3" name="Platshållare för sidfot 2"/>
          <p:cNvSpPr>
            <a:spLocks noGrp="1"/>
          </p:cNvSpPr>
          <p:nvPr>
            <p:ph type="ftr" sz="quarter" idx="11"/>
          </p:nvPr>
        </p:nvSpPr>
        <p:spPr/>
        <p:txBody>
          <a:bodyPr/>
          <a:lstStyle/>
          <a:p>
            <a:endParaRPr lang="sv-SE">
              <a:solidFill>
                <a:prstClr val="black">
                  <a:tint val="75000"/>
                </a:prstClr>
              </a:solidFill>
              <a:latin typeface="Calibri"/>
            </a:endParaRPr>
          </a:p>
        </p:txBody>
      </p:sp>
      <p:sp>
        <p:nvSpPr>
          <p:cNvPr id="4" name="Platshållare för bildnummer 3"/>
          <p:cNvSpPr>
            <a:spLocks noGrp="1"/>
          </p:cNvSpPr>
          <p:nvPr>
            <p:ph type="sldNum" sz="quarter" idx="12"/>
          </p:nvPr>
        </p:nvSpPr>
        <p:spPr/>
        <p:txBody>
          <a:bodyPr/>
          <a:lstStyle/>
          <a:p>
            <a:fld id="{276797C7-3D02-2A4F-97AD-9EB2A99A67F0}" type="slidenum">
              <a:rPr lang="sv-SE" smtClean="0">
                <a:solidFill>
                  <a:prstClr val="black">
                    <a:tint val="75000"/>
                  </a:prstClr>
                </a:solidFill>
                <a:latin typeface="Calibri"/>
              </a:rPr>
              <a:pPr/>
              <a:t>‹#›</a:t>
            </a:fld>
            <a:endParaRPr lang="sv-SE">
              <a:solidFill>
                <a:prstClr val="black">
                  <a:tint val="75000"/>
                </a:prstClr>
              </a:solidFill>
              <a:latin typeface="Calibri"/>
            </a:endParaRPr>
          </a:p>
        </p:txBody>
      </p:sp>
    </p:spTree>
    <p:extLst>
      <p:ext uri="{BB962C8B-B14F-4D97-AF65-F5344CB8AC3E}">
        <p14:creationId xmlns:p14="http://schemas.microsoft.com/office/powerpoint/2010/main" val="345494244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95309" y="273057"/>
            <a:ext cx="3259006" cy="1162051"/>
          </a:xfrm>
        </p:spPr>
        <p:txBody>
          <a:bodyPr anchor="b"/>
          <a:lstStyle>
            <a:lvl1pPr algn="l">
              <a:defRPr sz="2000" b="1"/>
            </a:lvl1pPr>
          </a:lstStyle>
          <a:p>
            <a:r>
              <a:rPr lang="sv-SE" smtClean="0"/>
              <a:t>Klicka här för att ändra format</a:t>
            </a:r>
            <a:endParaRPr lang="sv-SE"/>
          </a:p>
        </p:txBody>
      </p:sp>
      <p:sp>
        <p:nvSpPr>
          <p:cNvPr id="3" name="Platshållare för innehåll 2"/>
          <p:cNvSpPr>
            <a:spLocks noGrp="1"/>
          </p:cNvSpPr>
          <p:nvPr>
            <p:ph idx="1"/>
          </p:nvPr>
        </p:nvSpPr>
        <p:spPr>
          <a:xfrm>
            <a:off x="3872979" y="273420"/>
            <a:ext cx="5537730" cy="5853113"/>
          </a:xfrm>
        </p:spPr>
        <p:txBody>
          <a:bodyPr/>
          <a:lstStyle>
            <a:lvl1pPr>
              <a:defRPr sz="3200"/>
            </a:lvl1pPr>
            <a:lvl2pPr>
              <a:defRPr sz="2800"/>
            </a:lvl2pPr>
            <a:lvl3pPr>
              <a:defRPr sz="2300"/>
            </a:lvl3pPr>
            <a:lvl4pPr>
              <a:defRPr sz="2000"/>
            </a:lvl4pPr>
            <a:lvl5pPr>
              <a:defRPr sz="2000"/>
            </a:lvl5pPr>
            <a:lvl6pPr>
              <a:defRPr sz="2000"/>
            </a:lvl6pPr>
            <a:lvl7pPr>
              <a:defRPr sz="2000"/>
            </a:lvl7pPr>
            <a:lvl8pPr>
              <a:defRPr sz="2000"/>
            </a:lvl8pPr>
            <a:lvl9pPr>
              <a:defRPr sz="20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text 3"/>
          <p:cNvSpPr>
            <a:spLocks noGrp="1"/>
          </p:cNvSpPr>
          <p:nvPr>
            <p:ph type="body" sz="half" idx="2"/>
          </p:nvPr>
        </p:nvSpPr>
        <p:spPr>
          <a:xfrm>
            <a:off x="495309" y="1435104"/>
            <a:ext cx="3259006" cy="4691063"/>
          </a:xfrm>
        </p:spPr>
        <p:txBody>
          <a:bodyPr/>
          <a:lstStyle>
            <a:lvl1pPr marL="0" indent="0">
              <a:buNone/>
              <a:defRPr sz="1400"/>
            </a:lvl1pPr>
            <a:lvl2pPr marL="455184" indent="0">
              <a:buNone/>
              <a:defRPr sz="1200"/>
            </a:lvl2pPr>
            <a:lvl3pPr marL="910369" indent="0">
              <a:buNone/>
              <a:defRPr sz="1100"/>
            </a:lvl3pPr>
            <a:lvl4pPr marL="1365558" indent="0">
              <a:buNone/>
              <a:defRPr sz="900"/>
            </a:lvl4pPr>
            <a:lvl5pPr marL="1820746" indent="0">
              <a:buNone/>
              <a:defRPr sz="900"/>
            </a:lvl5pPr>
            <a:lvl6pPr marL="2275942" indent="0">
              <a:buNone/>
              <a:defRPr sz="900"/>
            </a:lvl6pPr>
            <a:lvl7pPr marL="2731128" indent="0">
              <a:buNone/>
              <a:defRPr sz="900"/>
            </a:lvl7pPr>
            <a:lvl8pPr marL="3186321" indent="0">
              <a:buNone/>
              <a:defRPr sz="900"/>
            </a:lvl8pPr>
            <a:lvl9pPr marL="3641510" indent="0">
              <a:buNone/>
              <a:defRPr sz="9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p>
            <a:fld id="{FE7798B7-68E9-4D4A-B36B-B3C15033BF83}" type="datetime1">
              <a:rPr lang="sv-SE" smtClean="0">
                <a:solidFill>
                  <a:prstClr val="black">
                    <a:tint val="75000"/>
                  </a:prstClr>
                </a:solidFill>
                <a:latin typeface="Calibri"/>
              </a:rPr>
              <a:pPr/>
              <a:t>2018-02-07</a:t>
            </a:fld>
            <a:endParaRPr lang="sv-SE">
              <a:solidFill>
                <a:prstClr val="black">
                  <a:tint val="75000"/>
                </a:prstClr>
              </a:solidFill>
              <a:latin typeface="Calibri"/>
            </a:endParaRPr>
          </a:p>
        </p:txBody>
      </p:sp>
      <p:sp>
        <p:nvSpPr>
          <p:cNvPr id="6" name="Platshållare för sidfot 5"/>
          <p:cNvSpPr>
            <a:spLocks noGrp="1"/>
          </p:cNvSpPr>
          <p:nvPr>
            <p:ph type="ftr" sz="quarter" idx="11"/>
          </p:nvPr>
        </p:nvSpPr>
        <p:spPr/>
        <p:txBody>
          <a:bodyPr/>
          <a:lstStyle/>
          <a:p>
            <a:endParaRPr lang="sv-SE">
              <a:solidFill>
                <a:prstClr val="black">
                  <a:tint val="75000"/>
                </a:prstClr>
              </a:solidFill>
              <a:latin typeface="Calibri"/>
            </a:endParaRPr>
          </a:p>
        </p:txBody>
      </p:sp>
      <p:sp>
        <p:nvSpPr>
          <p:cNvPr id="7" name="Platshållare för bildnummer 6"/>
          <p:cNvSpPr>
            <a:spLocks noGrp="1"/>
          </p:cNvSpPr>
          <p:nvPr>
            <p:ph type="sldNum" sz="quarter" idx="12"/>
          </p:nvPr>
        </p:nvSpPr>
        <p:spPr/>
        <p:txBody>
          <a:bodyPr/>
          <a:lstStyle/>
          <a:p>
            <a:fld id="{276797C7-3D02-2A4F-97AD-9EB2A99A67F0}" type="slidenum">
              <a:rPr lang="sv-SE" smtClean="0">
                <a:solidFill>
                  <a:prstClr val="black">
                    <a:tint val="75000"/>
                  </a:prstClr>
                </a:solidFill>
                <a:latin typeface="Calibri"/>
              </a:rPr>
              <a:pPr/>
              <a:t>‹#›</a:t>
            </a:fld>
            <a:endParaRPr lang="sv-SE">
              <a:solidFill>
                <a:prstClr val="black">
                  <a:tint val="75000"/>
                </a:prstClr>
              </a:solidFill>
              <a:latin typeface="Calibri"/>
            </a:endParaRPr>
          </a:p>
        </p:txBody>
      </p:sp>
    </p:spTree>
    <p:extLst>
      <p:ext uri="{BB962C8B-B14F-4D97-AF65-F5344CB8AC3E}">
        <p14:creationId xmlns:p14="http://schemas.microsoft.com/office/powerpoint/2010/main" val="278360073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941645" y="4800609"/>
            <a:ext cx="5943600" cy="566739"/>
          </a:xfrm>
        </p:spPr>
        <p:txBody>
          <a:bodyPr anchor="b"/>
          <a:lstStyle>
            <a:lvl1pPr algn="l">
              <a:defRPr sz="2000" b="1"/>
            </a:lvl1pPr>
          </a:lstStyle>
          <a:p>
            <a:r>
              <a:rPr lang="sv-SE" smtClean="0"/>
              <a:t>Klicka här för att ändra format</a:t>
            </a:r>
            <a:endParaRPr lang="sv-SE"/>
          </a:p>
        </p:txBody>
      </p:sp>
      <p:sp>
        <p:nvSpPr>
          <p:cNvPr id="3" name="Platshållare för bild 2"/>
          <p:cNvSpPr>
            <a:spLocks noGrp="1"/>
          </p:cNvSpPr>
          <p:nvPr>
            <p:ph type="pic" idx="1"/>
          </p:nvPr>
        </p:nvSpPr>
        <p:spPr>
          <a:xfrm>
            <a:off x="1941645" y="612775"/>
            <a:ext cx="5943600" cy="4114800"/>
          </a:xfrm>
        </p:spPr>
        <p:txBody>
          <a:bodyPr/>
          <a:lstStyle>
            <a:lvl1pPr marL="0" indent="0">
              <a:buNone/>
              <a:defRPr sz="3200"/>
            </a:lvl1pPr>
            <a:lvl2pPr marL="455184" indent="0">
              <a:buNone/>
              <a:defRPr sz="2800"/>
            </a:lvl2pPr>
            <a:lvl3pPr marL="910369" indent="0">
              <a:buNone/>
              <a:defRPr sz="2300"/>
            </a:lvl3pPr>
            <a:lvl4pPr marL="1365558" indent="0">
              <a:buNone/>
              <a:defRPr sz="2000"/>
            </a:lvl4pPr>
            <a:lvl5pPr marL="1820746" indent="0">
              <a:buNone/>
              <a:defRPr sz="2000"/>
            </a:lvl5pPr>
            <a:lvl6pPr marL="2275942" indent="0">
              <a:buNone/>
              <a:defRPr sz="2000"/>
            </a:lvl6pPr>
            <a:lvl7pPr marL="2731128" indent="0">
              <a:buNone/>
              <a:defRPr sz="2000"/>
            </a:lvl7pPr>
            <a:lvl8pPr marL="3186321" indent="0">
              <a:buNone/>
              <a:defRPr sz="2000"/>
            </a:lvl8pPr>
            <a:lvl9pPr marL="3641510" indent="0">
              <a:buNone/>
              <a:defRPr sz="2000"/>
            </a:lvl9pPr>
          </a:lstStyle>
          <a:p>
            <a:endParaRPr lang="sv-SE"/>
          </a:p>
        </p:txBody>
      </p:sp>
      <p:sp>
        <p:nvSpPr>
          <p:cNvPr id="4" name="Platshållare för text 3"/>
          <p:cNvSpPr>
            <a:spLocks noGrp="1"/>
          </p:cNvSpPr>
          <p:nvPr>
            <p:ph type="body" sz="half" idx="2"/>
          </p:nvPr>
        </p:nvSpPr>
        <p:spPr>
          <a:xfrm>
            <a:off x="1941645" y="5367351"/>
            <a:ext cx="5943600" cy="804863"/>
          </a:xfrm>
        </p:spPr>
        <p:txBody>
          <a:bodyPr/>
          <a:lstStyle>
            <a:lvl1pPr marL="0" indent="0">
              <a:buNone/>
              <a:defRPr sz="1400"/>
            </a:lvl1pPr>
            <a:lvl2pPr marL="455184" indent="0">
              <a:buNone/>
              <a:defRPr sz="1200"/>
            </a:lvl2pPr>
            <a:lvl3pPr marL="910369" indent="0">
              <a:buNone/>
              <a:defRPr sz="1100"/>
            </a:lvl3pPr>
            <a:lvl4pPr marL="1365558" indent="0">
              <a:buNone/>
              <a:defRPr sz="900"/>
            </a:lvl4pPr>
            <a:lvl5pPr marL="1820746" indent="0">
              <a:buNone/>
              <a:defRPr sz="900"/>
            </a:lvl5pPr>
            <a:lvl6pPr marL="2275942" indent="0">
              <a:buNone/>
              <a:defRPr sz="900"/>
            </a:lvl6pPr>
            <a:lvl7pPr marL="2731128" indent="0">
              <a:buNone/>
              <a:defRPr sz="900"/>
            </a:lvl7pPr>
            <a:lvl8pPr marL="3186321" indent="0">
              <a:buNone/>
              <a:defRPr sz="900"/>
            </a:lvl8pPr>
            <a:lvl9pPr marL="3641510" indent="0">
              <a:buNone/>
              <a:defRPr sz="9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p>
            <a:fld id="{6157A97D-85E0-0C41-98BF-3106252F2A77}" type="datetime1">
              <a:rPr lang="sv-SE" smtClean="0">
                <a:solidFill>
                  <a:prstClr val="black">
                    <a:tint val="75000"/>
                  </a:prstClr>
                </a:solidFill>
                <a:latin typeface="Calibri"/>
              </a:rPr>
              <a:pPr/>
              <a:t>2018-02-07</a:t>
            </a:fld>
            <a:endParaRPr lang="sv-SE">
              <a:solidFill>
                <a:prstClr val="black">
                  <a:tint val="75000"/>
                </a:prstClr>
              </a:solidFill>
              <a:latin typeface="Calibri"/>
            </a:endParaRPr>
          </a:p>
        </p:txBody>
      </p:sp>
      <p:sp>
        <p:nvSpPr>
          <p:cNvPr id="6" name="Platshållare för sidfot 5"/>
          <p:cNvSpPr>
            <a:spLocks noGrp="1"/>
          </p:cNvSpPr>
          <p:nvPr>
            <p:ph type="ftr" sz="quarter" idx="11"/>
          </p:nvPr>
        </p:nvSpPr>
        <p:spPr/>
        <p:txBody>
          <a:bodyPr/>
          <a:lstStyle/>
          <a:p>
            <a:endParaRPr lang="sv-SE">
              <a:solidFill>
                <a:prstClr val="black">
                  <a:tint val="75000"/>
                </a:prstClr>
              </a:solidFill>
              <a:latin typeface="Calibri"/>
            </a:endParaRPr>
          </a:p>
        </p:txBody>
      </p:sp>
      <p:sp>
        <p:nvSpPr>
          <p:cNvPr id="7" name="Platshållare för bildnummer 6"/>
          <p:cNvSpPr>
            <a:spLocks noGrp="1"/>
          </p:cNvSpPr>
          <p:nvPr>
            <p:ph type="sldNum" sz="quarter" idx="12"/>
          </p:nvPr>
        </p:nvSpPr>
        <p:spPr/>
        <p:txBody>
          <a:bodyPr/>
          <a:lstStyle/>
          <a:p>
            <a:fld id="{276797C7-3D02-2A4F-97AD-9EB2A99A67F0}" type="slidenum">
              <a:rPr lang="sv-SE" smtClean="0">
                <a:solidFill>
                  <a:prstClr val="black">
                    <a:tint val="75000"/>
                  </a:prstClr>
                </a:solidFill>
                <a:latin typeface="Calibri"/>
              </a:rPr>
              <a:pPr/>
              <a:t>‹#›</a:t>
            </a:fld>
            <a:endParaRPr lang="sv-SE">
              <a:solidFill>
                <a:prstClr val="black">
                  <a:tint val="75000"/>
                </a:prstClr>
              </a:solidFill>
              <a:latin typeface="Calibri"/>
            </a:endParaRPr>
          </a:p>
        </p:txBody>
      </p:sp>
    </p:spTree>
    <p:extLst>
      <p:ext uri="{BB962C8B-B14F-4D97-AF65-F5344CB8AC3E}">
        <p14:creationId xmlns:p14="http://schemas.microsoft.com/office/powerpoint/2010/main" val="7166517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lodrät text 2"/>
          <p:cNvSpPr>
            <a:spLocks noGrp="1"/>
          </p:cNvSpPr>
          <p:nvPr>
            <p:ph type="body" orient="vert" idx="1"/>
          </p:nvPr>
        </p:nvSpPr>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D043D927-3EBF-6E4D-B730-40932D4747B2}" type="datetime1">
              <a:rPr lang="sv-SE" smtClean="0">
                <a:solidFill>
                  <a:prstClr val="black">
                    <a:tint val="75000"/>
                  </a:prstClr>
                </a:solidFill>
                <a:latin typeface="Calibri"/>
              </a:rPr>
              <a:pPr/>
              <a:t>2018-02-07</a:t>
            </a:fld>
            <a:endParaRPr lang="sv-SE">
              <a:solidFill>
                <a:prstClr val="black">
                  <a:tint val="75000"/>
                </a:prstClr>
              </a:solidFill>
              <a:latin typeface="Calibri"/>
            </a:endParaRPr>
          </a:p>
        </p:txBody>
      </p:sp>
      <p:sp>
        <p:nvSpPr>
          <p:cNvPr id="5" name="Platshållare för sidfot 4"/>
          <p:cNvSpPr>
            <a:spLocks noGrp="1"/>
          </p:cNvSpPr>
          <p:nvPr>
            <p:ph type="ftr" sz="quarter" idx="11"/>
          </p:nvPr>
        </p:nvSpPr>
        <p:spPr/>
        <p:txBody>
          <a:bodyPr/>
          <a:lstStyle/>
          <a:p>
            <a:endParaRPr lang="sv-SE">
              <a:solidFill>
                <a:prstClr val="black">
                  <a:tint val="75000"/>
                </a:prstClr>
              </a:solidFill>
              <a:latin typeface="Calibri"/>
            </a:endParaRPr>
          </a:p>
        </p:txBody>
      </p:sp>
      <p:sp>
        <p:nvSpPr>
          <p:cNvPr id="6" name="Platshållare för bildnummer 5"/>
          <p:cNvSpPr>
            <a:spLocks noGrp="1"/>
          </p:cNvSpPr>
          <p:nvPr>
            <p:ph type="sldNum" sz="quarter" idx="12"/>
          </p:nvPr>
        </p:nvSpPr>
        <p:spPr/>
        <p:txBody>
          <a:bodyPr/>
          <a:lstStyle/>
          <a:p>
            <a:fld id="{276797C7-3D02-2A4F-97AD-9EB2A99A67F0}" type="slidenum">
              <a:rPr lang="sv-SE" smtClean="0">
                <a:solidFill>
                  <a:prstClr val="black">
                    <a:tint val="75000"/>
                  </a:prstClr>
                </a:solidFill>
                <a:latin typeface="Calibri"/>
              </a:rPr>
              <a:pPr/>
              <a:t>‹#›</a:t>
            </a:fld>
            <a:endParaRPr lang="sv-SE">
              <a:solidFill>
                <a:prstClr val="black">
                  <a:tint val="75000"/>
                </a:prstClr>
              </a:solidFill>
              <a:latin typeface="Calibri"/>
            </a:endParaRPr>
          </a:p>
        </p:txBody>
      </p:sp>
    </p:spTree>
    <p:extLst>
      <p:ext uri="{BB962C8B-B14F-4D97-AF65-F5344CB8AC3E}">
        <p14:creationId xmlns:p14="http://schemas.microsoft.com/office/powerpoint/2010/main" val="221838787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7181850" y="275048"/>
            <a:ext cx="2228850" cy="5851525"/>
          </a:xfrm>
        </p:spPr>
        <p:txBody>
          <a:bodyPr vert="eaVert"/>
          <a:lstStyle/>
          <a:p>
            <a:r>
              <a:rPr lang="sv-SE" smtClean="0"/>
              <a:t>Klicka här för att ändra format</a:t>
            </a:r>
            <a:endParaRPr lang="sv-SE"/>
          </a:p>
        </p:txBody>
      </p:sp>
      <p:sp>
        <p:nvSpPr>
          <p:cNvPr id="3" name="Platshållare för lodrät text 2"/>
          <p:cNvSpPr>
            <a:spLocks noGrp="1"/>
          </p:cNvSpPr>
          <p:nvPr>
            <p:ph type="body" orient="vert" idx="1"/>
          </p:nvPr>
        </p:nvSpPr>
        <p:spPr>
          <a:xfrm>
            <a:off x="495300" y="275048"/>
            <a:ext cx="6521450" cy="5851525"/>
          </a:xfr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E319BD83-C268-4B4C-AACA-31B4EDC619D1}" type="datetime1">
              <a:rPr lang="sv-SE" smtClean="0">
                <a:solidFill>
                  <a:prstClr val="black">
                    <a:tint val="75000"/>
                  </a:prstClr>
                </a:solidFill>
                <a:latin typeface="Calibri"/>
              </a:rPr>
              <a:pPr/>
              <a:t>2018-02-07</a:t>
            </a:fld>
            <a:endParaRPr lang="sv-SE">
              <a:solidFill>
                <a:prstClr val="black">
                  <a:tint val="75000"/>
                </a:prstClr>
              </a:solidFill>
              <a:latin typeface="Calibri"/>
            </a:endParaRPr>
          </a:p>
        </p:txBody>
      </p:sp>
      <p:sp>
        <p:nvSpPr>
          <p:cNvPr id="5" name="Platshållare för sidfot 4"/>
          <p:cNvSpPr>
            <a:spLocks noGrp="1"/>
          </p:cNvSpPr>
          <p:nvPr>
            <p:ph type="ftr" sz="quarter" idx="11"/>
          </p:nvPr>
        </p:nvSpPr>
        <p:spPr/>
        <p:txBody>
          <a:bodyPr/>
          <a:lstStyle/>
          <a:p>
            <a:endParaRPr lang="sv-SE">
              <a:solidFill>
                <a:prstClr val="black">
                  <a:tint val="75000"/>
                </a:prstClr>
              </a:solidFill>
              <a:latin typeface="Calibri"/>
            </a:endParaRPr>
          </a:p>
        </p:txBody>
      </p:sp>
      <p:sp>
        <p:nvSpPr>
          <p:cNvPr id="6" name="Platshållare för bildnummer 5"/>
          <p:cNvSpPr>
            <a:spLocks noGrp="1"/>
          </p:cNvSpPr>
          <p:nvPr>
            <p:ph type="sldNum" sz="quarter" idx="12"/>
          </p:nvPr>
        </p:nvSpPr>
        <p:spPr/>
        <p:txBody>
          <a:bodyPr/>
          <a:lstStyle/>
          <a:p>
            <a:fld id="{276797C7-3D02-2A4F-97AD-9EB2A99A67F0}" type="slidenum">
              <a:rPr lang="sv-SE" smtClean="0">
                <a:solidFill>
                  <a:prstClr val="black">
                    <a:tint val="75000"/>
                  </a:prstClr>
                </a:solidFill>
                <a:latin typeface="Calibri"/>
              </a:rPr>
              <a:pPr/>
              <a:t>‹#›</a:t>
            </a:fld>
            <a:endParaRPr lang="sv-SE">
              <a:solidFill>
                <a:prstClr val="black">
                  <a:tint val="75000"/>
                </a:prstClr>
              </a:solidFill>
              <a:latin typeface="Calibri"/>
            </a:endParaRPr>
          </a:p>
        </p:txBody>
      </p:sp>
    </p:spTree>
    <p:extLst>
      <p:ext uri="{BB962C8B-B14F-4D97-AF65-F5344CB8AC3E}">
        <p14:creationId xmlns:p14="http://schemas.microsoft.com/office/powerpoint/2010/main" val="125862811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38"/>
            <a:ext cx="84201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485900" y="3886204"/>
            <a:ext cx="6934200" cy="1752600"/>
          </a:xfrm>
        </p:spPr>
        <p:txBody>
          <a:bodyPr/>
          <a:lstStyle>
            <a:lvl1pPr marL="0" indent="0" algn="ctr">
              <a:buNone/>
              <a:defRPr/>
            </a:lvl1pPr>
            <a:lvl2pPr marL="456233" indent="0" algn="ctr">
              <a:buNone/>
              <a:defRPr/>
            </a:lvl2pPr>
            <a:lvl3pPr marL="912466" indent="0" algn="ctr">
              <a:buNone/>
              <a:defRPr/>
            </a:lvl3pPr>
            <a:lvl4pPr marL="1368699" indent="0" algn="ctr">
              <a:buNone/>
              <a:defRPr/>
            </a:lvl4pPr>
            <a:lvl5pPr marL="1824933" indent="0" algn="ctr">
              <a:buNone/>
              <a:defRPr/>
            </a:lvl5pPr>
            <a:lvl6pPr marL="2281163" indent="0" algn="ctr">
              <a:buNone/>
              <a:defRPr/>
            </a:lvl6pPr>
            <a:lvl7pPr marL="2737399" indent="0" algn="ctr">
              <a:buNone/>
              <a:defRPr/>
            </a:lvl7pPr>
            <a:lvl8pPr marL="3193630" indent="0" algn="ctr">
              <a:buNone/>
              <a:defRPr/>
            </a:lvl8pPr>
            <a:lvl9pPr marL="3649861" indent="0" algn="ctr">
              <a:buNone/>
              <a:defRPr/>
            </a:lvl9pPr>
          </a:lstStyle>
          <a:p>
            <a:r>
              <a:rPr lang="en-US" smtClean="0"/>
              <a:t>Click to edit Master subtitle style</a:t>
            </a:r>
            <a:endParaRPr lang="en-US"/>
          </a:p>
        </p:txBody>
      </p:sp>
      <p:sp>
        <p:nvSpPr>
          <p:cNvPr id="4" name="Slide Number Placeholder 3"/>
          <p:cNvSpPr>
            <a:spLocks noGrp="1"/>
          </p:cNvSpPr>
          <p:nvPr>
            <p:ph type="sldNum" sz="quarter" idx="10"/>
          </p:nvPr>
        </p:nvSpPr>
        <p:spPr/>
        <p:txBody>
          <a:bodyPr/>
          <a:lstStyle>
            <a:lvl1pPr>
              <a:defRPr/>
            </a:lvl1pPr>
          </a:lstStyle>
          <a:p>
            <a:fld id="{A8CF0C4D-071D-F543-B2CA-09E6BAC61C06}" type="slidenum">
              <a:rPr lang="en-US"/>
              <a:pPr/>
              <a:t>‹#›</a:t>
            </a:fld>
            <a:endParaRPr lang="en-US"/>
          </a:p>
        </p:txBody>
      </p:sp>
    </p:spTree>
    <p:extLst/>
  </p:cSld>
  <p:clrMapOvr>
    <a:masterClrMapping/>
  </p:clrMapOvr>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79CBD1C7-3C66-504C-8F7D-7FCE90B09C2E}" type="slidenum">
              <a:rPr lang="en-US"/>
              <a:pPr/>
              <a:t>‹#›</a:t>
            </a:fld>
            <a:endParaRPr lang="en-US"/>
          </a:p>
        </p:txBody>
      </p:sp>
    </p:spTree>
    <p:extLst/>
  </p:cSld>
  <p:clrMapOvr>
    <a:masterClrMapping/>
  </p:clrMapOvr>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6913"/>
            <a:ext cx="84201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82506" y="2906713"/>
            <a:ext cx="8420100" cy="1500187"/>
          </a:xfrm>
        </p:spPr>
        <p:txBody>
          <a:bodyPr anchor="b"/>
          <a:lstStyle>
            <a:lvl1pPr marL="0" indent="0">
              <a:buNone/>
              <a:defRPr sz="2000"/>
            </a:lvl1pPr>
            <a:lvl2pPr marL="456233" indent="0">
              <a:buNone/>
              <a:defRPr sz="1800"/>
            </a:lvl2pPr>
            <a:lvl3pPr marL="912466" indent="0">
              <a:buNone/>
              <a:defRPr sz="1600"/>
            </a:lvl3pPr>
            <a:lvl4pPr marL="1368699" indent="0">
              <a:buNone/>
              <a:defRPr sz="1400"/>
            </a:lvl4pPr>
            <a:lvl5pPr marL="1824933" indent="0">
              <a:buNone/>
              <a:defRPr sz="1400"/>
            </a:lvl5pPr>
            <a:lvl6pPr marL="2281163" indent="0">
              <a:buNone/>
              <a:defRPr sz="1400"/>
            </a:lvl6pPr>
            <a:lvl7pPr marL="2737399" indent="0">
              <a:buNone/>
              <a:defRPr sz="1400"/>
            </a:lvl7pPr>
            <a:lvl8pPr marL="3193630" indent="0">
              <a:buNone/>
              <a:defRPr sz="1400"/>
            </a:lvl8pPr>
            <a:lvl9pPr marL="3649861"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D1F13C24-E834-B24C-BD3F-FC8FA9D872B4}" type="slidenum">
              <a:rPr lang="en-US"/>
              <a:pPr/>
              <a:t>‹#›</a:t>
            </a:fld>
            <a:endParaRPr lang="en-US"/>
          </a:p>
        </p:txBody>
      </p:sp>
    </p:spTree>
    <p:extLst/>
  </p:cSld>
  <p:clrMapOvr>
    <a:masterClrMapping/>
  </p:clrMapOvr>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17419" y="1963738"/>
            <a:ext cx="3456781" cy="4894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239287" y="1963738"/>
            <a:ext cx="3458501" cy="4894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fld id="{291DDF82-AC31-914C-BD37-F639EE57482E}" type="slidenum">
              <a:rPr lang="en-US"/>
              <a:pPr/>
              <a:t>‹#›</a:t>
            </a:fld>
            <a:endParaRPr lang="en-US"/>
          </a:p>
        </p:txBody>
      </p:sp>
    </p:spTree>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F9D1D228-3127-CD48-ABBD-6C9DFEC005B6}" type="datetime1">
              <a:rPr lang="sv-SE" smtClean="0"/>
              <a:t>2018-02-07</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276797C7-3D02-2A4F-97AD-9EB2A99A67F0}" type="slidenum">
              <a:rPr lang="sv-SE" smtClean="0"/>
              <a:t>‹#›</a:t>
            </a:fld>
            <a:endParaRPr lang="sv-SE"/>
          </a:p>
        </p:txBody>
      </p:sp>
    </p:spTree>
    <p:extLst>
      <p:ext uri="{BB962C8B-B14F-4D97-AF65-F5344CB8AC3E}">
        <p14:creationId xmlns:p14="http://schemas.microsoft.com/office/powerpoint/2010/main" val="409306155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9"/>
            <a:ext cx="89154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95300" y="1535113"/>
            <a:ext cx="4376870" cy="639762"/>
          </a:xfrm>
        </p:spPr>
        <p:txBody>
          <a:bodyPr anchor="b"/>
          <a:lstStyle>
            <a:lvl1pPr marL="0" indent="0">
              <a:buNone/>
              <a:defRPr sz="2400" b="1"/>
            </a:lvl1pPr>
            <a:lvl2pPr marL="456233" indent="0">
              <a:buNone/>
              <a:defRPr sz="2000" b="1"/>
            </a:lvl2pPr>
            <a:lvl3pPr marL="912466" indent="0">
              <a:buNone/>
              <a:defRPr sz="1800" b="1"/>
            </a:lvl3pPr>
            <a:lvl4pPr marL="1368699" indent="0">
              <a:buNone/>
              <a:defRPr sz="1600" b="1"/>
            </a:lvl4pPr>
            <a:lvl5pPr marL="1824933" indent="0">
              <a:buNone/>
              <a:defRPr sz="1600" b="1"/>
            </a:lvl5pPr>
            <a:lvl6pPr marL="2281163" indent="0">
              <a:buNone/>
              <a:defRPr sz="1600" b="1"/>
            </a:lvl6pPr>
            <a:lvl7pPr marL="2737399" indent="0">
              <a:buNone/>
              <a:defRPr sz="1600" b="1"/>
            </a:lvl7pPr>
            <a:lvl8pPr marL="3193630" indent="0">
              <a:buNone/>
              <a:defRPr sz="1600" b="1"/>
            </a:lvl8pPr>
            <a:lvl9pPr marL="3649861"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032124" y="1535113"/>
            <a:ext cx="4378590" cy="639762"/>
          </a:xfrm>
        </p:spPr>
        <p:txBody>
          <a:bodyPr anchor="b"/>
          <a:lstStyle>
            <a:lvl1pPr marL="0" indent="0">
              <a:buNone/>
              <a:defRPr sz="2400" b="1"/>
            </a:lvl1pPr>
            <a:lvl2pPr marL="456233" indent="0">
              <a:buNone/>
              <a:defRPr sz="2000" b="1"/>
            </a:lvl2pPr>
            <a:lvl3pPr marL="912466" indent="0">
              <a:buNone/>
              <a:defRPr sz="1800" b="1"/>
            </a:lvl3pPr>
            <a:lvl4pPr marL="1368699" indent="0">
              <a:buNone/>
              <a:defRPr sz="1600" b="1"/>
            </a:lvl4pPr>
            <a:lvl5pPr marL="1824933" indent="0">
              <a:buNone/>
              <a:defRPr sz="1600" b="1"/>
            </a:lvl5pPr>
            <a:lvl6pPr marL="2281163" indent="0">
              <a:buNone/>
              <a:defRPr sz="1600" b="1"/>
            </a:lvl6pPr>
            <a:lvl7pPr marL="2737399" indent="0">
              <a:buNone/>
              <a:defRPr sz="1600" b="1"/>
            </a:lvl7pPr>
            <a:lvl8pPr marL="3193630" indent="0">
              <a:buNone/>
              <a:defRPr sz="1600" b="1"/>
            </a:lvl8pPr>
            <a:lvl9pPr marL="3649861"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124"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fld id="{D2BC0861-76D6-3E43-8738-66166A1A5977}" type="slidenum">
              <a:rPr lang="en-US"/>
              <a:pPr/>
              <a:t>‹#›</a:t>
            </a:fld>
            <a:endParaRPr lang="en-US"/>
          </a:p>
        </p:txBody>
      </p:sp>
    </p:spTree>
    <p:extLst/>
  </p:cSld>
  <p:clrMapOvr>
    <a:masterClrMapping/>
  </p:clrMapOvr>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32688D5F-34F2-0141-86EC-BBC9B76FC421}" type="slidenum">
              <a:rPr lang="en-US"/>
              <a:pPr/>
              <a:t>‹#›</a:t>
            </a:fld>
            <a:endParaRPr lang="en-US"/>
          </a:p>
        </p:txBody>
      </p:sp>
    </p:spTree>
    <p:extLst/>
  </p:cSld>
  <p:clrMapOvr>
    <a:masterClrMapping/>
  </p:clrMapOvr>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4CAE349E-91B8-3E4C-A1ED-8C4C296A6EDA}" type="slidenum">
              <a:rPr lang="en-US"/>
              <a:pPr/>
              <a:t>‹#›</a:t>
            </a:fld>
            <a:endParaRPr lang="en-US"/>
          </a:p>
        </p:txBody>
      </p:sp>
    </p:spTree>
    <p:extLst/>
  </p:cSld>
  <p:clrMapOvr>
    <a:masterClrMapping/>
  </p:clrMapOvr>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13" y="273050"/>
            <a:ext cx="3259006"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872971" y="273051"/>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95313" y="1435101"/>
            <a:ext cx="3259006" cy="4691063"/>
          </a:xfrm>
        </p:spPr>
        <p:txBody>
          <a:bodyPr/>
          <a:lstStyle>
            <a:lvl1pPr marL="0" indent="0">
              <a:buNone/>
              <a:defRPr sz="1400"/>
            </a:lvl1pPr>
            <a:lvl2pPr marL="456233" indent="0">
              <a:buNone/>
              <a:defRPr sz="1200"/>
            </a:lvl2pPr>
            <a:lvl3pPr marL="912466" indent="0">
              <a:buNone/>
              <a:defRPr sz="1000"/>
            </a:lvl3pPr>
            <a:lvl4pPr marL="1368699" indent="0">
              <a:buNone/>
              <a:defRPr sz="900"/>
            </a:lvl4pPr>
            <a:lvl5pPr marL="1824933" indent="0">
              <a:buNone/>
              <a:defRPr sz="900"/>
            </a:lvl5pPr>
            <a:lvl6pPr marL="2281163" indent="0">
              <a:buNone/>
              <a:defRPr sz="900"/>
            </a:lvl6pPr>
            <a:lvl7pPr marL="2737399" indent="0">
              <a:buNone/>
              <a:defRPr sz="900"/>
            </a:lvl7pPr>
            <a:lvl8pPr marL="3193630" indent="0">
              <a:buNone/>
              <a:defRPr sz="900"/>
            </a:lvl8pPr>
            <a:lvl9pPr marL="3649861"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633321F3-C2D3-2D40-85C0-863C3F98A3AD}" type="slidenum">
              <a:rPr lang="en-US"/>
              <a:pPr/>
              <a:t>‹#›</a:t>
            </a:fld>
            <a:endParaRPr lang="en-US"/>
          </a:p>
        </p:txBody>
      </p:sp>
    </p:spTree>
    <p:extLst/>
  </p:cSld>
  <p:clrMapOvr>
    <a:masterClrMapping/>
  </p:clrMapOvr>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0"/>
            <a:ext cx="59436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41645" y="612775"/>
            <a:ext cx="5943600" cy="4114800"/>
          </a:xfrm>
        </p:spPr>
        <p:txBody>
          <a:bodyPr/>
          <a:lstStyle>
            <a:lvl1pPr marL="0" indent="0">
              <a:buNone/>
              <a:defRPr sz="3200"/>
            </a:lvl1pPr>
            <a:lvl2pPr marL="456233" indent="0">
              <a:buNone/>
              <a:defRPr sz="2800"/>
            </a:lvl2pPr>
            <a:lvl3pPr marL="912466" indent="0">
              <a:buNone/>
              <a:defRPr sz="2400"/>
            </a:lvl3pPr>
            <a:lvl4pPr marL="1368699" indent="0">
              <a:buNone/>
              <a:defRPr sz="2000"/>
            </a:lvl4pPr>
            <a:lvl5pPr marL="1824933" indent="0">
              <a:buNone/>
              <a:defRPr sz="2000"/>
            </a:lvl5pPr>
            <a:lvl6pPr marL="2281163" indent="0">
              <a:buNone/>
              <a:defRPr sz="2000"/>
            </a:lvl6pPr>
            <a:lvl7pPr marL="2737399" indent="0">
              <a:buNone/>
              <a:defRPr sz="2000"/>
            </a:lvl7pPr>
            <a:lvl8pPr marL="3193630" indent="0">
              <a:buNone/>
              <a:defRPr sz="2000"/>
            </a:lvl8pPr>
            <a:lvl9pPr marL="3649861" indent="0">
              <a:buNone/>
              <a:defRPr sz="2000"/>
            </a:lvl9pPr>
          </a:lstStyle>
          <a:p>
            <a:endParaRPr lang="en-US"/>
          </a:p>
        </p:txBody>
      </p:sp>
      <p:sp>
        <p:nvSpPr>
          <p:cNvPr id="4" name="Text Placeholder 3"/>
          <p:cNvSpPr>
            <a:spLocks noGrp="1"/>
          </p:cNvSpPr>
          <p:nvPr>
            <p:ph type="body" sz="half" idx="2"/>
          </p:nvPr>
        </p:nvSpPr>
        <p:spPr>
          <a:xfrm>
            <a:off x="1941645" y="5367338"/>
            <a:ext cx="5943600" cy="804862"/>
          </a:xfrm>
        </p:spPr>
        <p:txBody>
          <a:bodyPr/>
          <a:lstStyle>
            <a:lvl1pPr marL="0" indent="0">
              <a:buNone/>
              <a:defRPr sz="1400"/>
            </a:lvl1pPr>
            <a:lvl2pPr marL="456233" indent="0">
              <a:buNone/>
              <a:defRPr sz="1200"/>
            </a:lvl2pPr>
            <a:lvl3pPr marL="912466" indent="0">
              <a:buNone/>
              <a:defRPr sz="1000"/>
            </a:lvl3pPr>
            <a:lvl4pPr marL="1368699" indent="0">
              <a:buNone/>
              <a:defRPr sz="900"/>
            </a:lvl4pPr>
            <a:lvl5pPr marL="1824933" indent="0">
              <a:buNone/>
              <a:defRPr sz="900"/>
            </a:lvl5pPr>
            <a:lvl6pPr marL="2281163" indent="0">
              <a:buNone/>
              <a:defRPr sz="900"/>
            </a:lvl6pPr>
            <a:lvl7pPr marL="2737399" indent="0">
              <a:buNone/>
              <a:defRPr sz="900"/>
            </a:lvl7pPr>
            <a:lvl8pPr marL="3193630" indent="0">
              <a:buNone/>
              <a:defRPr sz="900"/>
            </a:lvl8pPr>
            <a:lvl9pPr marL="3649861"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17FD1A4A-ADFF-E646-B8AE-C3EB459CB7A2}" type="slidenum">
              <a:rPr lang="en-US"/>
              <a:pPr/>
              <a:t>‹#›</a:t>
            </a:fld>
            <a:endParaRPr lang="en-US"/>
          </a:p>
        </p:txBody>
      </p:sp>
    </p:spTree>
    <p:extLst/>
  </p:cSld>
  <p:clrMapOvr>
    <a:masterClrMapping/>
  </p:clrMapOvr>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A43E73C1-EB8B-5B45-A083-3419402BC7A8}" type="slidenum">
              <a:rPr lang="en-US"/>
              <a:pPr/>
              <a:t>‹#›</a:t>
            </a:fld>
            <a:endParaRPr lang="en-US"/>
          </a:p>
        </p:txBody>
      </p:sp>
    </p:spTree>
    <p:extLst/>
  </p:cSld>
  <p:clrMapOvr>
    <a:masterClrMapping/>
  </p:clrMapOvr>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28136" y="0"/>
            <a:ext cx="1769665" cy="6858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17408" y="0"/>
            <a:ext cx="5145617" cy="6858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1297128D-85BB-5B40-82A7-FDB9D3BD510A}" type="slidenum">
              <a:rPr lang="en-US"/>
              <a:pPr/>
              <a:t>‹#›</a:t>
            </a:fld>
            <a:endParaRPr lang="en-US"/>
          </a:p>
        </p:txBody>
      </p:sp>
    </p:spTree>
    <p:extLst/>
  </p:cSld>
  <p:clrMapOvr>
    <a:masterClrMapping/>
  </p:clrMapOvr>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38"/>
            <a:ext cx="84201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485900" y="3886204"/>
            <a:ext cx="6934200" cy="1752600"/>
          </a:xfrm>
        </p:spPr>
        <p:txBody>
          <a:bodyPr/>
          <a:lstStyle>
            <a:lvl1pPr marL="0" indent="0" algn="ctr">
              <a:buNone/>
              <a:defRPr/>
            </a:lvl1pPr>
            <a:lvl2pPr marL="456233" indent="0" algn="ctr">
              <a:buNone/>
              <a:defRPr/>
            </a:lvl2pPr>
            <a:lvl3pPr marL="912466" indent="0" algn="ctr">
              <a:buNone/>
              <a:defRPr/>
            </a:lvl3pPr>
            <a:lvl4pPr marL="1368699" indent="0" algn="ctr">
              <a:buNone/>
              <a:defRPr/>
            </a:lvl4pPr>
            <a:lvl5pPr marL="1824933" indent="0" algn="ctr">
              <a:buNone/>
              <a:defRPr/>
            </a:lvl5pPr>
            <a:lvl6pPr marL="2281163" indent="0" algn="ctr">
              <a:buNone/>
              <a:defRPr/>
            </a:lvl6pPr>
            <a:lvl7pPr marL="2737399" indent="0" algn="ctr">
              <a:buNone/>
              <a:defRPr/>
            </a:lvl7pPr>
            <a:lvl8pPr marL="3193630" indent="0" algn="ctr">
              <a:buNone/>
              <a:defRPr/>
            </a:lvl8pPr>
            <a:lvl9pPr marL="3649861" indent="0" algn="ctr">
              <a:buNone/>
              <a:defRPr/>
            </a:lvl9pPr>
          </a:lstStyle>
          <a:p>
            <a:r>
              <a:rPr lang="en-US" smtClean="0"/>
              <a:t>Click to edit Master subtitle style</a:t>
            </a:r>
            <a:endParaRPr lang="en-US"/>
          </a:p>
        </p:txBody>
      </p:sp>
      <p:sp>
        <p:nvSpPr>
          <p:cNvPr id="4" name="Slide Number Placeholder 3"/>
          <p:cNvSpPr>
            <a:spLocks noGrp="1"/>
          </p:cNvSpPr>
          <p:nvPr>
            <p:ph type="sldNum" sz="quarter" idx="10"/>
          </p:nvPr>
        </p:nvSpPr>
        <p:spPr/>
        <p:txBody>
          <a:bodyPr/>
          <a:lstStyle>
            <a:lvl1pPr>
              <a:defRPr/>
            </a:lvl1pPr>
          </a:lstStyle>
          <a:p>
            <a:fld id="{A8CF0C4D-071D-F543-B2CA-09E6BAC61C06}" type="slidenum">
              <a:rPr lang="en-US"/>
              <a:pPr/>
              <a:t>‹#›</a:t>
            </a:fld>
            <a:endParaRPr lang="en-US"/>
          </a:p>
        </p:txBody>
      </p:sp>
    </p:spTree>
    <p:extLst/>
  </p:cSld>
  <p:clrMapOvr>
    <a:masterClrMapping/>
  </p:clrMapOvr>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79CBD1C7-3C66-504C-8F7D-7FCE90B09C2E}" type="slidenum">
              <a:rPr lang="en-US"/>
              <a:pPr/>
              <a:t>‹#›</a:t>
            </a:fld>
            <a:endParaRPr lang="en-US"/>
          </a:p>
        </p:txBody>
      </p:sp>
    </p:spTree>
    <p:extLst/>
  </p:cSld>
  <p:clrMapOvr>
    <a:masterClrMapping/>
  </p:clrMapOvr>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6913"/>
            <a:ext cx="84201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82506" y="2906713"/>
            <a:ext cx="8420100" cy="1500187"/>
          </a:xfrm>
        </p:spPr>
        <p:txBody>
          <a:bodyPr anchor="b"/>
          <a:lstStyle>
            <a:lvl1pPr marL="0" indent="0">
              <a:buNone/>
              <a:defRPr sz="2000"/>
            </a:lvl1pPr>
            <a:lvl2pPr marL="456233" indent="0">
              <a:buNone/>
              <a:defRPr sz="1800"/>
            </a:lvl2pPr>
            <a:lvl3pPr marL="912466" indent="0">
              <a:buNone/>
              <a:defRPr sz="1600"/>
            </a:lvl3pPr>
            <a:lvl4pPr marL="1368699" indent="0">
              <a:buNone/>
              <a:defRPr sz="1400"/>
            </a:lvl4pPr>
            <a:lvl5pPr marL="1824933" indent="0">
              <a:buNone/>
              <a:defRPr sz="1400"/>
            </a:lvl5pPr>
            <a:lvl6pPr marL="2281163" indent="0">
              <a:buNone/>
              <a:defRPr sz="1400"/>
            </a:lvl6pPr>
            <a:lvl7pPr marL="2737399" indent="0">
              <a:buNone/>
              <a:defRPr sz="1400"/>
            </a:lvl7pPr>
            <a:lvl8pPr marL="3193630" indent="0">
              <a:buNone/>
              <a:defRPr sz="1400"/>
            </a:lvl8pPr>
            <a:lvl9pPr marL="3649861"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D1F13C24-E834-B24C-BD3F-FC8FA9D872B4}" type="slidenum">
              <a:rPr lang="en-US"/>
              <a:pPr/>
              <a:t>‹#›</a:t>
            </a:fld>
            <a:endParaRPr lang="en-US"/>
          </a:p>
        </p:txBody>
      </p:sp>
    </p:spTree>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95309" y="273057"/>
            <a:ext cx="3259006" cy="1162051"/>
          </a:xfrm>
        </p:spPr>
        <p:txBody>
          <a:bodyPr anchor="b"/>
          <a:lstStyle>
            <a:lvl1pPr algn="l">
              <a:defRPr sz="2000" b="1"/>
            </a:lvl1pPr>
          </a:lstStyle>
          <a:p>
            <a:r>
              <a:rPr lang="sv-SE" smtClean="0"/>
              <a:t>Klicka här för att ändra format</a:t>
            </a:r>
            <a:endParaRPr lang="sv-SE"/>
          </a:p>
        </p:txBody>
      </p:sp>
      <p:sp>
        <p:nvSpPr>
          <p:cNvPr id="3" name="Platshållare för innehåll 2"/>
          <p:cNvSpPr>
            <a:spLocks noGrp="1"/>
          </p:cNvSpPr>
          <p:nvPr>
            <p:ph idx="1"/>
          </p:nvPr>
        </p:nvSpPr>
        <p:spPr>
          <a:xfrm>
            <a:off x="3872979" y="273420"/>
            <a:ext cx="5537730" cy="5853113"/>
          </a:xfrm>
        </p:spPr>
        <p:txBody>
          <a:bodyPr/>
          <a:lstStyle>
            <a:lvl1pPr>
              <a:defRPr sz="3200"/>
            </a:lvl1pPr>
            <a:lvl2pPr>
              <a:defRPr sz="2800"/>
            </a:lvl2pPr>
            <a:lvl3pPr>
              <a:defRPr sz="2300"/>
            </a:lvl3pPr>
            <a:lvl4pPr>
              <a:defRPr sz="2000"/>
            </a:lvl4pPr>
            <a:lvl5pPr>
              <a:defRPr sz="2000"/>
            </a:lvl5pPr>
            <a:lvl6pPr>
              <a:defRPr sz="2000"/>
            </a:lvl6pPr>
            <a:lvl7pPr>
              <a:defRPr sz="2000"/>
            </a:lvl7pPr>
            <a:lvl8pPr>
              <a:defRPr sz="2000"/>
            </a:lvl8pPr>
            <a:lvl9pPr>
              <a:defRPr sz="20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text 3"/>
          <p:cNvSpPr>
            <a:spLocks noGrp="1"/>
          </p:cNvSpPr>
          <p:nvPr>
            <p:ph type="body" sz="half" idx="2"/>
          </p:nvPr>
        </p:nvSpPr>
        <p:spPr>
          <a:xfrm>
            <a:off x="495309" y="1435104"/>
            <a:ext cx="3259006" cy="4691063"/>
          </a:xfrm>
        </p:spPr>
        <p:txBody>
          <a:bodyPr/>
          <a:lstStyle>
            <a:lvl1pPr marL="0" indent="0">
              <a:buNone/>
              <a:defRPr sz="1400"/>
            </a:lvl1pPr>
            <a:lvl2pPr marL="455184" indent="0">
              <a:buNone/>
              <a:defRPr sz="1200"/>
            </a:lvl2pPr>
            <a:lvl3pPr marL="910369" indent="0">
              <a:buNone/>
              <a:defRPr sz="1100"/>
            </a:lvl3pPr>
            <a:lvl4pPr marL="1365558" indent="0">
              <a:buNone/>
              <a:defRPr sz="900"/>
            </a:lvl4pPr>
            <a:lvl5pPr marL="1820746" indent="0">
              <a:buNone/>
              <a:defRPr sz="900"/>
            </a:lvl5pPr>
            <a:lvl6pPr marL="2275942" indent="0">
              <a:buNone/>
              <a:defRPr sz="900"/>
            </a:lvl6pPr>
            <a:lvl7pPr marL="2731128" indent="0">
              <a:buNone/>
              <a:defRPr sz="900"/>
            </a:lvl7pPr>
            <a:lvl8pPr marL="3186321" indent="0">
              <a:buNone/>
              <a:defRPr sz="900"/>
            </a:lvl8pPr>
            <a:lvl9pPr marL="3641510" indent="0">
              <a:buNone/>
              <a:defRPr sz="9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p>
            <a:fld id="{FE7798B7-68E9-4D4A-B36B-B3C15033BF83}" type="datetime1">
              <a:rPr lang="sv-SE" smtClean="0"/>
              <a:t>2018-02-07</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276797C7-3D02-2A4F-97AD-9EB2A99A67F0}" type="slidenum">
              <a:rPr lang="sv-SE" smtClean="0"/>
              <a:t>‹#›</a:t>
            </a:fld>
            <a:endParaRPr lang="sv-SE"/>
          </a:p>
        </p:txBody>
      </p:sp>
    </p:spTree>
    <p:extLst>
      <p:ext uri="{BB962C8B-B14F-4D97-AF65-F5344CB8AC3E}">
        <p14:creationId xmlns:p14="http://schemas.microsoft.com/office/powerpoint/2010/main" val="317005044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17419" y="1963738"/>
            <a:ext cx="3456781" cy="4894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239287" y="1963738"/>
            <a:ext cx="3458501" cy="4894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fld id="{291DDF82-AC31-914C-BD37-F639EE57482E}" type="slidenum">
              <a:rPr lang="en-US"/>
              <a:pPr/>
              <a:t>‹#›</a:t>
            </a:fld>
            <a:endParaRPr lang="en-US"/>
          </a:p>
        </p:txBody>
      </p:sp>
    </p:spTree>
    <p:extLst/>
  </p:cSld>
  <p:clrMapOvr>
    <a:masterClrMapping/>
  </p:clrMapOvr>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9"/>
            <a:ext cx="89154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95300" y="1535113"/>
            <a:ext cx="4376870" cy="639762"/>
          </a:xfrm>
        </p:spPr>
        <p:txBody>
          <a:bodyPr anchor="b"/>
          <a:lstStyle>
            <a:lvl1pPr marL="0" indent="0">
              <a:buNone/>
              <a:defRPr sz="2400" b="1"/>
            </a:lvl1pPr>
            <a:lvl2pPr marL="456233" indent="0">
              <a:buNone/>
              <a:defRPr sz="2000" b="1"/>
            </a:lvl2pPr>
            <a:lvl3pPr marL="912466" indent="0">
              <a:buNone/>
              <a:defRPr sz="1800" b="1"/>
            </a:lvl3pPr>
            <a:lvl4pPr marL="1368699" indent="0">
              <a:buNone/>
              <a:defRPr sz="1600" b="1"/>
            </a:lvl4pPr>
            <a:lvl5pPr marL="1824933" indent="0">
              <a:buNone/>
              <a:defRPr sz="1600" b="1"/>
            </a:lvl5pPr>
            <a:lvl6pPr marL="2281163" indent="0">
              <a:buNone/>
              <a:defRPr sz="1600" b="1"/>
            </a:lvl6pPr>
            <a:lvl7pPr marL="2737399" indent="0">
              <a:buNone/>
              <a:defRPr sz="1600" b="1"/>
            </a:lvl7pPr>
            <a:lvl8pPr marL="3193630" indent="0">
              <a:buNone/>
              <a:defRPr sz="1600" b="1"/>
            </a:lvl8pPr>
            <a:lvl9pPr marL="3649861"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032124" y="1535113"/>
            <a:ext cx="4378590" cy="639762"/>
          </a:xfrm>
        </p:spPr>
        <p:txBody>
          <a:bodyPr anchor="b"/>
          <a:lstStyle>
            <a:lvl1pPr marL="0" indent="0">
              <a:buNone/>
              <a:defRPr sz="2400" b="1"/>
            </a:lvl1pPr>
            <a:lvl2pPr marL="456233" indent="0">
              <a:buNone/>
              <a:defRPr sz="2000" b="1"/>
            </a:lvl2pPr>
            <a:lvl3pPr marL="912466" indent="0">
              <a:buNone/>
              <a:defRPr sz="1800" b="1"/>
            </a:lvl3pPr>
            <a:lvl4pPr marL="1368699" indent="0">
              <a:buNone/>
              <a:defRPr sz="1600" b="1"/>
            </a:lvl4pPr>
            <a:lvl5pPr marL="1824933" indent="0">
              <a:buNone/>
              <a:defRPr sz="1600" b="1"/>
            </a:lvl5pPr>
            <a:lvl6pPr marL="2281163" indent="0">
              <a:buNone/>
              <a:defRPr sz="1600" b="1"/>
            </a:lvl6pPr>
            <a:lvl7pPr marL="2737399" indent="0">
              <a:buNone/>
              <a:defRPr sz="1600" b="1"/>
            </a:lvl7pPr>
            <a:lvl8pPr marL="3193630" indent="0">
              <a:buNone/>
              <a:defRPr sz="1600" b="1"/>
            </a:lvl8pPr>
            <a:lvl9pPr marL="3649861"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124"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fld id="{D2BC0861-76D6-3E43-8738-66166A1A5977}" type="slidenum">
              <a:rPr lang="en-US"/>
              <a:pPr/>
              <a:t>‹#›</a:t>
            </a:fld>
            <a:endParaRPr lang="en-US"/>
          </a:p>
        </p:txBody>
      </p:sp>
    </p:spTree>
    <p:extLst/>
  </p:cSld>
  <p:clrMapOvr>
    <a:masterClrMapping/>
  </p:clrMapOvr>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32688D5F-34F2-0141-86EC-BBC9B76FC421}" type="slidenum">
              <a:rPr lang="en-US"/>
              <a:pPr/>
              <a:t>‹#›</a:t>
            </a:fld>
            <a:endParaRPr lang="en-US"/>
          </a:p>
        </p:txBody>
      </p:sp>
    </p:spTree>
    <p:extLst/>
  </p:cSld>
  <p:clrMapOvr>
    <a:masterClrMapping/>
  </p:clrMapOvr>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4CAE349E-91B8-3E4C-A1ED-8C4C296A6EDA}" type="slidenum">
              <a:rPr lang="en-US"/>
              <a:pPr/>
              <a:t>‹#›</a:t>
            </a:fld>
            <a:endParaRPr lang="en-US"/>
          </a:p>
        </p:txBody>
      </p:sp>
    </p:spTree>
    <p:extLst/>
  </p:cSld>
  <p:clrMapOvr>
    <a:masterClrMapping/>
  </p:clrMapOvr>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13" y="273050"/>
            <a:ext cx="3259006"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872971" y="273051"/>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95313" y="1435101"/>
            <a:ext cx="3259006" cy="4691063"/>
          </a:xfrm>
        </p:spPr>
        <p:txBody>
          <a:bodyPr/>
          <a:lstStyle>
            <a:lvl1pPr marL="0" indent="0">
              <a:buNone/>
              <a:defRPr sz="1400"/>
            </a:lvl1pPr>
            <a:lvl2pPr marL="456233" indent="0">
              <a:buNone/>
              <a:defRPr sz="1200"/>
            </a:lvl2pPr>
            <a:lvl3pPr marL="912466" indent="0">
              <a:buNone/>
              <a:defRPr sz="1000"/>
            </a:lvl3pPr>
            <a:lvl4pPr marL="1368699" indent="0">
              <a:buNone/>
              <a:defRPr sz="900"/>
            </a:lvl4pPr>
            <a:lvl5pPr marL="1824933" indent="0">
              <a:buNone/>
              <a:defRPr sz="900"/>
            </a:lvl5pPr>
            <a:lvl6pPr marL="2281163" indent="0">
              <a:buNone/>
              <a:defRPr sz="900"/>
            </a:lvl6pPr>
            <a:lvl7pPr marL="2737399" indent="0">
              <a:buNone/>
              <a:defRPr sz="900"/>
            </a:lvl7pPr>
            <a:lvl8pPr marL="3193630" indent="0">
              <a:buNone/>
              <a:defRPr sz="900"/>
            </a:lvl8pPr>
            <a:lvl9pPr marL="3649861"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633321F3-C2D3-2D40-85C0-863C3F98A3AD}" type="slidenum">
              <a:rPr lang="en-US"/>
              <a:pPr/>
              <a:t>‹#›</a:t>
            </a:fld>
            <a:endParaRPr lang="en-US"/>
          </a:p>
        </p:txBody>
      </p:sp>
    </p:spTree>
    <p:extLst/>
  </p:cSld>
  <p:clrMapOvr>
    <a:masterClrMapping/>
  </p:clrMapOvr>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0"/>
            <a:ext cx="59436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41645" y="612775"/>
            <a:ext cx="5943600" cy="4114800"/>
          </a:xfrm>
        </p:spPr>
        <p:txBody>
          <a:bodyPr/>
          <a:lstStyle>
            <a:lvl1pPr marL="0" indent="0">
              <a:buNone/>
              <a:defRPr sz="3200"/>
            </a:lvl1pPr>
            <a:lvl2pPr marL="456233" indent="0">
              <a:buNone/>
              <a:defRPr sz="2800"/>
            </a:lvl2pPr>
            <a:lvl3pPr marL="912466" indent="0">
              <a:buNone/>
              <a:defRPr sz="2400"/>
            </a:lvl3pPr>
            <a:lvl4pPr marL="1368699" indent="0">
              <a:buNone/>
              <a:defRPr sz="2000"/>
            </a:lvl4pPr>
            <a:lvl5pPr marL="1824933" indent="0">
              <a:buNone/>
              <a:defRPr sz="2000"/>
            </a:lvl5pPr>
            <a:lvl6pPr marL="2281163" indent="0">
              <a:buNone/>
              <a:defRPr sz="2000"/>
            </a:lvl6pPr>
            <a:lvl7pPr marL="2737399" indent="0">
              <a:buNone/>
              <a:defRPr sz="2000"/>
            </a:lvl7pPr>
            <a:lvl8pPr marL="3193630" indent="0">
              <a:buNone/>
              <a:defRPr sz="2000"/>
            </a:lvl8pPr>
            <a:lvl9pPr marL="3649861" indent="0">
              <a:buNone/>
              <a:defRPr sz="2000"/>
            </a:lvl9pPr>
          </a:lstStyle>
          <a:p>
            <a:endParaRPr lang="en-US"/>
          </a:p>
        </p:txBody>
      </p:sp>
      <p:sp>
        <p:nvSpPr>
          <p:cNvPr id="4" name="Text Placeholder 3"/>
          <p:cNvSpPr>
            <a:spLocks noGrp="1"/>
          </p:cNvSpPr>
          <p:nvPr>
            <p:ph type="body" sz="half" idx="2"/>
          </p:nvPr>
        </p:nvSpPr>
        <p:spPr>
          <a:xfrm>
            <a:off x="1941645" y="5367338"/>
            <a:ext cx="5943600" cy="804862"/>
          </a:xfrm>
        </p:spPr>
        <p:txBody>
          <a:bodyPr/>
          <a:lstStyle>
            <a:lvl1pPr marL="0" indent="0">
              <a:buNone/>
              <a:defRPr sz="1400"/>
            </a:lvl1pPr>
            <a:lvl2pPr marL="456233" indent="0">
              <a:buNone/>
              <a:defRPr sz="1200"/>
            </a:lvl2pPr>
            <a:lvl3pPr marL="912466" indent="0">
              <a:buNone/>
              <a:defRPr sz="1000"/>
            </a:lvl3pPr>
            <a:lvl4pPr marL="1368699" indent="0">
              <a:buNone/>
              <a:defRPr sz="900"/>
            </a:lvl4pPr>
            <a:lvl5pPr marL="1824933" indent="0">
              <a:buNone/>
              <a:defRPr sz="900"/>
            </a:lvl5pPr>
            <a:lvl6pPr marL="2281163" indent="0">
              <a:buNone/>
              <a:defRPr sz="900"/>
            </a:lvl6pPr>
            <a:lvl7pPr marL="2737399" indent="0">
              <a:buNone/>
              <a:defRPr sz="900"/>
            </a:lvl7pPr>
            <a:lvl8pPr marL="3193630" indent="0">
              <a:buNone/>
              <a:defRPr sz="900"/>
            </a:lvl8pPr>
            <a:lvl9pPr marL="3649861"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17FD1A4A-ADFF-E646-B8AE-C3EB459CB7A2}" type="slidenum">
              <a:rPr lang="en-US"/>
              <a:pPr/>
              <a:t>‹#›</a:t>
            </a:fld>
            <a:endParaRPr lang="en-US"/>
          </a:p>
        </p:txBody>
      </p:sp>
    </p:spTree>
    <p:extLst/>
  </p:cSld>
  <p:clrMapOvr>
    <a:masterClrMapping/>
  </p:clrMapOvr>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A43E73C1-EB8B-5B45-A083-3419402BC7A8}" type="slidenum">
              <a:rPr lang="en-US"/>
              <a:pPr/>
              <a:t>‹#›</a:t>
            </a:fld>
            <a:endParaRPr lang="en-US"/>
          </a:p>
        </p:txBody>
      </p:sp>
    </p:spTree>
    <p:extLst/>
  </p:cSld>
  <p:clrMapOvr>
    <a:masterClrMapping/>
  </p:clrMapOvr>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28136" y="0"/>
            <a:ext cx="1769665" cy="6858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17408" y="0"/>
            <a:ext cx="5145617" cy="6858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1297128D-85BB-5B40-82A7-FDB9D3BD510A}" type="slidenum">
              <a:rPr lang="en-US"/>
              <a:pPr/>
              <a:t>‹#›</a:t>
            </a:fld>
            <a:endParaRPr lang="en-US"/>
          </a:p>
        </p:txBody>
      </p:sp>
    </p:spTree>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941645" y="4800609"/>
            <a:ext cx="5943600" cy="566739"/>
          </a:xfrm>
        </p:spPr>
        <p:txBody>
          <a:bodyPr anchor="b"/>
          <a:lstStyle>
            <a:lvl1pPr algn="l">
              <a:defRPr sz="2000" b="1"/>
            </a:lvl1pPr>
          </a:lstStyle>
          <a:p>
            <a:r>
              <a:rPr lang="sv-SE" smtClean="0"/>
              <a:t>Klicka här för att ändra format</a:t>
            </a:r>
            <a:endParaRPr lang="sv-SE"/>
          </a:p>
        </p:txBody>
      </p:sp>
      <p:sp>
        <p:nvSpPr>
          <p:cNvPr id="3" name="Platshållare för bild 2"/>
          <p:cNvSpPr>
            <a:spLocks noGrp="1"/>
          </p:cNvSpPr>
          <p:nvPr>
            <p:ph type="pic" idx="1"/>
          </p:nvPr>
        </p:nvSpPr>
        <p:spPr>
          <a:xfrm>
            <a:off x="1941645" y="612775"/>
            <a:ext cx="5943600" cy="4114800"/>
          </a:xfrm>
        </p:spPr>
        <p:txBody>
          <a:bodyPr/>
          <a:lstStyle>
            <a:lvl1pPr marL="0" indent="0">
              <a:buNone/>
              <a:defRPr sz="3200"/>
            </a:lvl1pPr>
            <a:lvl2pPr marL="455184" indent="0">
              <a:buNone/>
              <a:defRPr sz="2800"/>
            </a:lvl2pPr>
            <a:lvl3pPr marL="910369" indent="0">
              <a:buNone/>
              <a:defRPr sz="2300"/>
            </a:lvl3pPr>
            <a:lvl4pPr marL="1365558" indent="0">
              <a:buNone/>
              <a:defRPr sz="2000"/>
            </a:lvl4pPr>
            <a:lvl5pPr marL="1820746" indent="0">
              <a:buNone/>
              <a:defRPr sz="2000"/>
            </a:lvl5pPr>
            <a:lvl6pPr marL="2275942" indent="0">
              <a:buNone/>
              <a:defRPr sz="2000"/>
            </a:lvl6pPr>
            <a:lvl7pPr marL="2731128" indent="0">
              <a:buNone/>
              <a:defRPr sz="2000"/>
            </a:lvl7pPr>
            <a:lvl8pPr marL="3186321" indent="0">
              <a:buNone/>
              <a:defRPr sz="2000"/>
            </a:lvl8pPr>
            <a:lvl9pPr marL="3641510" indent="0">
              <a:buNone/>
              <a:defRPr sz="2000"/>
            </a:lvl9pPr>
          </a:lstStyle>
          <a:p>
            <a:endParaRPr lang="sv-SE"/>
          </a:p>
        </p:txBody>
      </p:sp>
      <p:sp>
        <p:nvSpPr>
          <p:cNvPr id="4" name="Platshållare för text 3"/>
          <p:cNvSpPr>
            <a:spLocks noGrp="1"/>
          </p:cNvSpPr>
          <p:nvPr>
            <p:ph type="body" sz="half" idx="2"/>
          </p:nvPr>
        </p:nvSpPr>
        <p:spPr>
          <a:xfrm>
            <a:off x="1941645" y="5367351"/>
            <a:ext cx="5943600" cy="804863"/>
          </a:xfrm>
        </p:spPr>
        <p:txBody>
          <a:bodyPr/>
          <a:lstStyle>
            <a:lvl1pPr marL="0" indent="0">
              <a:buNone/>
              <a:defRPr sz="1400"/>
            </a:lvl1pPr>
            <a:lvl2pPr marL="455184" indent="0">
              <a:buNone/>
              <a:defRPr sz="1200"/>
            </a:lvl2pPr>
            <a:lvl3pPr marL="910369" indent="0">
              <a:buNone/>
              <a:defRPr sz="1100"/>
            </a:lvl3pPr>
            <a:lvl4pPr marL="1365558" indent="0">
              <a:buNone/>
              <a:defRPr sz="900"/>
            </a:lvl4pPr>
            <a:lvl5pPr marL="1820746" indent="0">
              <a:buNone/>
              <a:defRPr sz="900"/>
            </a:lvl5pPr>
            <a:lvl6pPr marL="2275942" indent="0">
              <a:buNone/>
              <a:defRPr sz="900"/>
            </a:lvl6pPr>
            <a:lvl7pPr marL="2731128" indent="0">
              <a:buNone/>
              <a:defRPr sz="900"/>
            </a:lvl7pPr>
            <a:lvl8pPr marL="3186321" indent="0">
              <a:buNone/>
              <a:defRPr sz="900"/>
            </a:lvl8pPr>
            <a:lvl9pPr marL="3641510" indent="0">
              <a:buNone/>
              <a:defRPr sz="9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p>
            <a:fld id="{6157A97D-85E0-0C41-98BF-3106252F2A77}" type="datetime1">
              <a:rPr lang="sv-SE" smtClean="0"/>
              <a:t>2018-02-07</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276797C7-3D02-2A4F-97AD-9EB2A99A67F0}" type="slidenum">
              <a:rPr lang="sv-SE" smtClean="0"/>
              <a:t>‹#›</a:t>
            </a:fld>
            <a:endParaRPr lang="sv-SE"/>
          </a:p>
        </p:txBody>
      </p:sp>
    </p:spTree>
    <p:extLst>
      <p:ext uri="{BB962C8B-B14F-4D97-AF65-F5344CB8AC3E}">
        <p14:creationId xmlns:p14="http://schemas.microsoft.com/office/powerpoint/2010/main" val="40339349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theme" Target="../theme/theme3.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41.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theme" Target="../theme/theme4.xml"/><Relationship Id="rId5" Type="http://schemas.openxmlformats.org/officeDocument/2006/relationships/slideLayout" Target="../slideLayouts/slideLayout43.xml"/><Relationship Id="rId4"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1.xml"/><Relationship Id="rId3" Type="http://schemas.openxmlformats.org/officeDocument/2006/relationships/slideLayout" Target="../slideLayouts/slideLayout46.xml"/><Relationship Id="rId7" Type="http://schemas.openxmlformats.org/officeDocument/2006/relationships/slideLayout" Target="../slideLayouts/slideLayout50.xml"/><Relationship Id="rId12" Type="http://schemas.openxmlformats.org/officeDocument/2006/relationships/theme" Target="../theme/theme5.xml"/><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5" Type="http://schemas.openxmlformats.org/officeDocument/2006/relationships/slideLayout" Target="../slideLayouts/slideLayout48.xml"/><Relationship Id="rId10" Type="http://schemas.openxmlformats.org/officeDocument/2006/relationships/slideLayout" Target="../slideLayouts/slideLayout53.xml"/><Relationship Id="rId4" Type="http://schemas.openxmlformats.org/officeDocument/2006/relationships/slideLayout" Target="../slideLayouts/slideLayout47.xml"/><Relationship Id="rId9" Type="http://schemas.openxmlformats.org/officeDocument/2006/relationships/slideLayout" Target="../slideLayouts/slideLayout52.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2.xml"/><Relationship Id="rId3" Type="http://schemas.openxmlformats.org/officeDocument/2006/relationships/slideLayout" Target="../slideLayouts/slideLayout57.xml"/><Relationship Id="rId7" Type="http://schemas.openxmlformats.org/officeDocument/2006/relationships/slideLayout" Target="../slideLayouts/slideLayout61.xml"/><Relationship Id="rId12" Type="http://schemas.openxmlformats.org/officeDocument/2006/relationships/theme" Target="../theme/theme6.xml"/><Relationship Id="rId2" Type="http://schemas.openxmlformats.org/officeDocument/2006/relationships/slideLayout" Target="../slideLayouts/slideLayout56.xml"/><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slideLayout" Target="../slideLayouts/slideLayout65.xml"/><Relationship Id="rId5" Type="http://schemas.openxmlformats.org/officeDocument/2006/relationships/slideLayout" Target="../slideLayouts/slideLayout59.xml"/><Relationship Id="rId10" Type="http://schemas.openxmlformats.org/officeDocument/2006/relationships/slideLayout" Target="../slideLayouts/slideLayout64.xml"/><Relationship Id="rId4" Type="http://schemas.openxmlformats.org/officeDocument/2006/relationships/slideLayout" Target="../slideLayouts/slideLayout58.xml"/><Relationship Id="rId9" Type="http://schemas.openxmlformats.org/officeDocument/2006/relationships/slideLayout" Target="../slideLayouts/slideLayout63.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3.xml"/><Relationship Id="rId3" Type="http://schemas.openxmlformats.org/officeDocument/2006/relationships/slideLayout" Target="../slideLayouts/slideLayout68.xml"/><Relationship Id="rId7" Type="http://schemas.openxmlformats.org/officeDocument/2006/relationships/slideLayout" Target="../slideLayouts/slideLayout72.xml"/><Relationship Id="rId12" Type="http://schemas.openxmlformats.org/officeDocument/2006/relationships/theme" Target="../theme/theme7.xml"/><Relationship Id="rId2" Type="http://schemas.openxmlformats.org/officeDocument/2006/relationships/slideLayout" Target="../slideLayouts/slideLayout67.xml"/><Relationship Id="rId1" Type="http://schemas.openxmlformats.org/officeDocument/2006/relationships/slideLayout" Target="../slideLayouts/slideLayout66.xml"/><Relationship Id="rId6" Type="http://schemas.openxmlformats.org/officeDocument/2006/relationships/slideLayout" Target="../slideLayouts/slideLayout71.xml"/><Relationship Id="rId11" Type="http://schemas.openxmlformats.org/officeDocument/2006/relationships/slideLayout" Target="../slideLayouts/slideLayout76.xml"/><Relationship Id="rId5" Type="http://schemas.openxmlformats.org/officeDocument/2006/relationships/slideLayout" Target="../slideLayouts/slideLayout70.xml"/><Relationship Id="rId10" Type="http://schemas.openxmlformats.org/officeDocument/2006/relationships/slideLayout" Target="../slideLayouts/slideLayout75.xml"/><Relationship Id="rId4" Type="http://schemas.openxmlformats.org/officeDocument/2006/relationships/slideLayout" Target="../slideLayouts/slideLayout69.xml"/><Relationship Id="rId9" Type="http://schemas.openxmlformats.org/officeDocument/2006/relationships/slideLayout" Target="../slideLayouts/slideLayout74.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4.xml"/><Relationship Id="rId3" Type="http://schemas.openxmlformats.org/officeDocument/2006/relationships/slideLayout" Target="../slideLayouts/slideLayout79.xml"/><Relationship Id="rId7" Type="http://schemas.openxmlformats.org/officeDocument/2006/relationships/slideLayout" Target="../slideLayouts/slideLayout83.xml"/><Relationship Id="rId12" Type="http://schemas.openxmlformats.org/officeDocument/2006/relationships/theme" Target="../theme/theme8.xml"/><Relationship Id="rId2" Type="http://schemas.openxmlformats.org/officeDocument/2006/relationships/slideLayout" Target="../slideLayouts/slideLayout78.xml"/><Relationship Id="rId1" Type="http://schemas.openxmlformats.org/officeDocument/2006/relationships/slideLayout" Target="../slideLayouts/slideLayout77.xml"/><Relationship Id="rId6" Type="http://schemas.openxmlformats.org/officeDocument/2006/relationships/slideLayout" Target="../slideLayouts/slideLayout82.xml"/><Relationship Id="rId11" Type="http://schemas.openxmlformats.org/officeDocument/2006/relationships/slideLayout" Target="../slideLayouts/slideLayout87.xml"/><Relationship Id="rId5" Type="http://schemas.openxmlformats.org/officeDocument/2006/relationships/slideLayout" Target="../slideLayouts/slideLayout81.xml"/><Relationship Id="rId10" Type="http://schemas.openxmlformats.org/officeDocument/2006/relationships/slideLayout" Target="../slideLayouts/slideLayout86.xml"/><Relationship Id="rId4" Type="http://schemas.openxmlformats.org/officeDocument/2006/relationships/slideLayout" Target="../slideLayouts/slideLayout80.xml"/><Relationship Id="rId9" Type="http://schemas.openxmlformats.org/officeDocument/2006/relationships/slideLayout" Target="../slideLayouts/slideLayout8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495300" y="274639"/>
            <a:ext cx="8915400" cy="1143000"/>
          </a:xfrm>
          <a:prstGeom prst="rect">
            <a:avLst/>
          </a:prstGeom>
        </p:spPr>
        <p:txBody>
          <a:bodyPr vert="horz" lIns="91038" tIns="45523" rIns="91038" bIns="45523" rtlCol="0" anchor="ctr">
            <a:normAutofit/>
          </a:bodyPr>
          <a:lstStyle/>
          <a:p>
            <a:r>
              <a:rPr lang="sv-SE" smtClean="0"/>
              <a:t>Klicka här för att ändra format</a:t>
            </a:r>
            <a:endParaRPr lang="sv-SE"/>
          </a:p>
        </p:txBody>
      </p:sp>
      <p:sp>
        <p:nvSpPr>
          <p:cNvPr id="3" name="Platshållare för text 2"/>
          <p:cNvSpPr>
            <a:spLocks noGrp="1"/>
          </p:cNvSpPr>
          <p:nvPr>
            <p:ph type="body" idx="1"/>
          </p:nvPr>
        </p:nvSpPr>
        <p:spPr>
          <a:xfrm>
            <a:off x="495300" y="1600206"/>
            <a:ext cx="8915400" cy="4525963"/>
          </a:xfrm>
          <a:prstGeom prst="rect">
            <a:avLst/>
          </a:prstGeom>
        </p:spPr>
        <p:txBody>
          <a:bodyPr vert="horz" lIns="91038" tIns="45523" rIns="91038" bIns="45523" rtlCol="0">
            <a:normAutofit/>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2"/>
          </p:nvPr>
        </p:nvSpPr>
        <p:spPr>
          <a:xfrm>
            <a:off x="495303" y="6356760"/>
            <a:ext cx="2311400" cy="365125"/>
          </a:xfrm>
          <a:prstGeom prst="rect">
            <a:avLst/>
          </a:prstGeom>
        </p:spPr>
        <p:txBody>
          <a:bodyPr vert="horz" lIns="91038" tIns="45523" rIns="91038" bIns="45523" rtlCol="0" anchor="ctr"/>
          <a:lstStyle>
            <a:lvl1pPr algn="l">
              <a:defRPr sz="1200">
                <a:solidFill>
                  <a:schemeClr val="tx1">
                    <a:tint val="75000"/>
                  </a:schemeClr>
                </a:solidFill>
              </a:defRPr>
            </a:lvl1pPr>
          </a:lstStyle>
          <a:p>
            <a:fld id="{35A93C09-8E59-ED43-AA3F-8A057B293F26}" type="datetime1">
              <a:rPr lang="sv-SE" smtClean="0"/>
              <a:t>2018-02-07</a:t>
            </a:fld>
            <a:endParaRPr lang="sv-SE"/>
          </a:p>
        </p:txBody>
      </p:sp>
      <p:sp>
        <p:nvSpPr>
          <p:cNvPr id="5" name="Platshållare för sidfot 4"/>
          <p:cNvSpPr>
            <a:spLocks noGrp="1"/>
          </p:cNvSpPr>
          <p:nvPr>
            <p:ph type="ftr" sz="quarter" idx="3"/>
          </p:nvPr>
        </p:nvSpPr>
        <p:spPr>
          <a:xfrm>
            <a:off x="3384550" y="6356760"/>
            <a:ext cx="3136900" cy="365125"/>
          </a:xfrm>
          <a:prstGeom prst="rect">
            <a:avLst/>
          </a:prstGeom>
        </p:spPr>
        <p:txBody>
          <a:bodyPr vert="horz" lIns="91038" tIns="45523" rIns="91038" bIns="45523"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7099300" y="6356760"/>
            <a:ext cx="2311400" cy="365125"/>
          </a:xfrm>
          <a:prstGeom prst="rect">
            <a:avLst/>
          </a:prstGeom>
        </p:spPr>
        <p:txBody>
          <a:bodyPr vert="horz" lIns="91038" tIns="45523" rIns="91038" bIns="45523" rtlCol="0" anchor="ctr"/>
          <a:lstStyle>
            <a:lvl1pPr algn="r">
              <a:defRPr sz="1200">
                <a:solidFill>
                  <a:schemeClr val="tx1">
                    <a:tint val="75000"/>
                  </a:schemeClr>
                </a:solidFill>
              </a:defRPr>
            </a:lvl1pPr>
          </a:lstStyle>
          <a:p>
            <a:fld id="{276797C7-3D02-2A4F-97AD-9EB2A99A67F0}" type="slidenum">
              <a:rPr lang="sv-SE" smtClean="0"/>
              <a:t>‹#›</a:t>
            </a:fld>
            <a:endParaRPr lang="sv-SE"/>
          </a:p>
        </p:txBody>
      </p:sp>
    </p:spTree>
    <p:extLst>
      <p:ext uri="{BB962C8B-B14F-4D97-AF65-F5344CB8AC3E}">
        <p14:creationId xmlns:p14="http://schemas.microsoft.com/office/powerpoint/2010/main" val="903047709"/>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hf hdr="0" ftr="0" dt="0"/>
  <p:txStyles>
    <p:titleStyle>
      <a:lvl1pPr algn="ctr" defTabSz="455184" rtl="0" eaLnBrk="1" latinLnBrk="0" hangingPunct="1">
        <a:spcBef>
          <a:spcPct val="0"/>
        </a:spcBef>
        <a:buNone/>
        <a:defRPr sz="4300" kern="1200">
          <a:solidFill>
            <a:schemeClr val="tx1"/>
          </a:solidFill>
          <a:latin typeface="+mj-lt"/>
          <a:ea typeface="+mj-ea"/>
          <a:cs typeface="+mj-cs"/>
        </a:defRPr>
      </a:lvl1pPr>
    </p:titleStyle>
    <p:bodyStyle>
      <a:lvl1pPr marL="341386" indent="-341386" algn="l" defTabSz="455184" rtl="0" eaLnBrk="1" latinLnBrk="0" hangingPunct="1">
        <a:spcBef>
          <a:spcPct val="20000"/>
        </a:spcBef>
        <a:buFont typeface="Arial"/>
        <a:buChar char="•"/>
        <a:defRPr sz="3200" kern="1200">
          <a:solidFill>
            <a:schemeClr val="tx1"/>
          </a:solidFill>
          <a:latin typeface="+mn-lt"/>
          <a:ea typeface="+mn-ea"/>
          <a:cs typeface="+mn-cs"/>
        </a:defRPr>
      </a:lvl1pPr>
      <a:lvl2pPr marL="739679" indent="-284482" algn="l" defTabSz="455184" rtl="0" eaLnBrk="1" latinLnBrk="0" hangingPunct="1">
        <a:spcBef>
          <a:spcPct val="20000"/>
        </a:spcBef>
        <a:buFont typeface="Arial"/>
        <a:buChar char="–"/>
        <a:defRPr sz="2800" kern="1200">
          <a:solidFill>
            <a:schemeClr val="tx1"/>
          </a:solidFill>
          <a:latin typeface="+mn-lt"/>
          <a:ea typeface="+mn-ea"/>
          <a:cs typeface="+mn-cs"/>
        </a:defRPr>
      </a:lvl2pPr>
      <a:lvl3pPr marL="1137945" indent="-227589" algn="l" defTabSz="455184" rtl="0" eaLnBrk="1" latinLnBrk="0" hangingPunct="1">
        <a:spcBef>
          <a:spcPct val="20000"/>
        </a:spcBef>
        <a:buFont typeface="Arial"/>
        <a:buChar char="•"/>
        <a:defRPr sz="2300" kern="1200">
          <a:solidFill>
            <a:schemeClr val="tx1"/>
          </a:solidFill>
          <a:latin typeface="+mn-lt"/>
          <a:ea typeface="+mn-ea"/>
          <a:cs typeface="+mn-cs"/>
        </a:defRPr>
      </a:lvl3pPr>
      <a:lvl4pPr marL="1593155" indent="-227589" algn="l" defTabSz="455184" rtl="0" eaLnBrk="1" latinLnBrk="0" hangingPunct="1">
        <a:spcBef>
          <a:spcPct val="20000"/>
        </a:spcBef>
        <a:buFont typeface="Arial"/>
        <a:buChar char="–"/>
        <a:defRPr sz="2000" kern="1200">
          <a:solidFill>
            <a:schemeClr val="tx1"/>
          </a:solidFill>
          <a:latin typeface="+mn-lt"/>
          <a:ea typeface="+mn-ea"/>
          <a:cs typeface="+mn-cs"/>
        </a:defRPr>
      </a:lvl4pPr>
      <a:lvl5pPr marL="2048346" indent="-227589" algn="l" defTabSz="455184" rtl="0" eaLnBrk="1" latinLnBrk="0" hangingPunct="1">
        <a:spcBef>
          <a:spcPct val="20000"/>
        </a:spcBef>
        <a:buFont typeface="Arial"/>
        <a:buChar char="»"/>
        <a:defRPr sz="2000" kern="1200">
          <a:solidFill>
            <a:schemeClr val="tx1"/>
          </a:solidFill>
          <a:latin typeface="+mn-lt"/>
          <a:ea typeface="+mn-ea"/>
          <a:cs typeface="+mn-cs"/>
        </a:defRPr>
      </a:lvl5pPr>
      <a:lvl6pPr marL="2503535" indent="-227589" algn="l" defTabSz="455184" rtl="0" eaLnBrk="1" latinLnBrk="0" hangingPunct="1">
        <a:spcBef>
          <a:spcPct val="20000"/>
        </a:spcBef>
        <a:buFont typeface="Arial"/>
        <a:buChar char="•"/>
        <a:defRPr sz="2000" kern="1200">
          <a:solidFill>
            <a:schemeClr val="tx1"/>
          </a:solidFill>
          <a:latin typeface="+mn-lt"/>
          <a:ea typeface="+mn-ea"/>
          <a:cs typeface="+mn-cs"/>
        </a:defRPr>
      </a:lvl6pPr>
      <a:lvl7pPr marL="2958720" indent="-227589" algn="l" defTabSz="455184" rtl="0" eaLnBrk="1" latinLnBrk="0" hangingPunct="1">
        <a:spcBef>
          <a:spcPct val="20000"/>
        </a:spcBef>
        <a:buFont typeface="Arial"/>
        <a:buChar char="•"/>
        <a:defRPr sz="2000" kern="1200">
          <a:solidFill>
            <a:schemeClr val="tx1"/>
          </a:solidFill>
          <a:latin typeface="+mn-lt"/>
          <a:ea typeface="+mn-ea"/>
          <a:cs typeface="+mn-cs"/>
        </a:defRPr>
      </a:lvl7pPr>
      <a:lvl8pPr marL="3413913" indent="-227589" algn="l" defTabSz="455184" rtl="0" eaLnBrk="1" latinLnBrk="0" hangingPunct="1">
        <a:spcBef>
          <a:spcPct val="20000"/>
        </a:spcBef>
        <a:buFont typeface="Arial"/>
        <a:buChar char="•"/>
        <a:defRPr sz="2000" kern="1200">
          <a:solidFill>
            <a:schemeClr val="tx1"/>
          </a:solidFill>
          <a:latin typeface="+mn-lt"/>
          <a:ea typeface="+mn-ea"/>
          <a:cs typeface="+mn-cs"/>
        </a:defRPr>
      </a:lvl8pPr>
      <a:lvl9pPr marL="3869099" indent="-227589" algn="l" defTabSz="455184"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sv-SE"/>
      </a:defPPr>
      <a:lvl1pPr marL="0" algn="l" defTabSz="455184" rtl="0" eaLnBrk="1" latinLnBrk="0" hangingPunct="1">
        <a:defRPr sz="1800" kern="1200">
          <a:solidFill>
            <a:schemeClr val="tx1"/>
          </a:solidFill>
          <a:latin typeface="+mn-lt"/>
          <a:ea typeface="+mn-ea"/>
          <a:cs typeface="+mn-cs"/>
        </a:defRPr>
      </a:lvl1pPr>
      <a:lvl2pPr marL="455184" algn="l" defTabSz="455184" rtl="0" eaLnBrk="1" latinLnBrk="0" hangingPunct="1">
        <a:defRPr sz="1800" kern="1200">
          <a:solidFill>
            <a:schemeClr val="tx1"/>
          </a:solidFill>
          <a:latin typeface="+mn-lt"/>
          <a:ea typeface="+mn-ea"/>
          <a:cs typeface="+mn-cs"/>
        </a:defRPr>
      </a:lvl2pPr>
      <a:lvl3pPr marL="910369" algn="l" defTabSz="455184" rtl="0" eaLnBrk="1" latinLnBrk="0" hangingPunct="1">
        <a:defRPr sz="1800" kern="1200">
          <a:solidFill>
            <a:schemeClr val="tx1"/>
          </a:solidFill>
          <a:latin typeface="+mn-lt"/>
          <a:ea typeface="+mn-ea"/>
          <a:cs typeface="+mn-cs"/>
        </a:defRPr>
      </a:lvl3pPr>
      <a:lvl4pPr marL="1365558" algn="l" defTabSz="455184" rtl="0" eaLnBrk="1" latinLnBrk="0" hangingPunct="1">
        <a:defRPr sz="1800" kern="1200">
          <a:solidFill>
            <a:schemeClr val="tx1"/>
          </a:solidFill>
          <a:latin typeface="+mn-lt"/>
          <a:ea typeface="+mn-ea"/>
          <a:cs typeface="+mn-cs"/>
        </a:defRPr>
      </a:lvl4pPr>
      <a:lvl5pPr marL="1820746" algn="l" defTabSz="455184" rtl="0" eaLnBrk="1" latinLnBrk="0" hangingPunct="1">
        <a:defRPr sz="1800" kern="1200">
          <a:solidFill>
            <a:schemeClr val="tx1"/>
          </a:solidFill>
          <a:latin typeface="+mn-lt"/>
          <a:ea typeface="+mn-ea"/>
          <a:cs typeface="+mn-cs"/>
        </a:defRPr>
      </a:lvl5pPr>
      <a:lvl6pPr marL="2275942" algn="l" defTabSz="455184" rtl="0" eaLnBrk="1" latinLnBrk="0" hangingPunct="1">
        <a:defRPr sz="1800" kern="1200">
          <a:solidFill>
            <a:schemeClr val="tx1"/>
          </a:solidFill>
          <a:latin typeface="+mn-lt"/>
          <a:ea typeface="+mn-ea"/>
          <a:cs typeface="+mn-cs"/>
        </a:defRPr>
      </a:lvl6pPr>
      <a:lvl7pPr marL="2731128" algn="l" defTabSz="455184" rtl="0" eaLnBrk="1" latinLnBrk="0" hangingPunct="1">
        <a:defRPr sz="1800" kern="1200">
          <a:solidFill>
            <a:schemeClr val="tx1"/>
          </a:solidFill>
          <a:latin typeface="+mn-lt"/>
          <a:ea typeface="+mn-ea"/>
          <a:cs typeface="+mn-cs"/>
        </a:defRPr>
      </a:lvl7pPr>
      <a:lvl8pPr marL="3186321" algn="l" defTabSz="455184" rtl="0" eaLnBrk="1" latinLnBrk="0" hangingPunct="1">
        <a:defRPr sz="1800" kern="1200">
          <a:solidFill>
            <a:schemeClr val="tx1"/>
          </a:solidFill>
          <a:latin typeface="+mn-lt"/>
          <a:ea typeface="+mn-ea"/>
          <a:cs typeface="+mn-cs"/>
        </a:defRPr>
      </a:lvl8pPr>
      <a:lvl9pPr marL="3641510" algn="l" defTabSz="455184"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495300" y="274639"/>
            <a:ext cx="8915400" cy="1143000"/>
          </a:xfrm>
          <a:prstGeom prst="rect">
            <a:avLst/>
          </a:prstGeom>
        </p:spPr>
        <p:txBody>
          <a:bodyPr vert="horz" lIns="91038" tIns="45523" rIns="91038" bIns="45523" rtlCol="0" anchor="ctr">
            <a:normAutofit/>
          </a:bodyPr>
          <a:lstStyle/>
          <a:p>
            <a:r>
              <a:rPr lang="sv-SE" smtClean="0"/>
              <a:t>Klicka här för att ändra format</a:t>
            </a:r>
            <a:endParaRPr lang="sv-SE"/>
          </a:p>
        </p:txBody>
      </p:sp>
      <p:sp>
        <p:nvSpPr>
          <p:cNvPr id="3" name="Platshållare för text 2"/>
          <p:cNvSpPr>
            <a:spLocks noGrp="1"/>
          </p:cNvSpPr>
          <p:nvPr>
            <p:ph type="body" idx="1"/>
          </p:nvPr>
        </p:nvSpPr>
        <p:spPr>
          <a:xfrm>
            <a:off x="495300" y="1600206"/>
            <a:ext cx="8915400" cy="4525963"/>
          </a:xfrm>
          <a:prstGeom prst="rect">
            <a:avLst/>
          </a:prstGeom>
        </p:spPr>
        <p:txBody>
          <a:bodyPr vert="horz" lIns="91038" tIns="45523" rIns="91038" bIns="45523" rtlCol="0">
            <a:normAutofit/>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2"/>
          </p:nvPr>
        </p:nvSpPr>
        <p:spPr>
          <a:xfrm>
            <a:off x="495303" y="6356756"/>
            <a:ext cx="2311400" cy="365125"/>
          </a:xfrm>
          <a:prstGeom prst="rect">
            <a:avLst/>
          </a:prstGeom>
        </p:spPr>
        <p:txBody>
          <a:bodyPr vert="horz" lIns="91038" tIns="45523" rIns="91038" bIns="45523" rtlCol="0" anchor="ctr"/>
          <a:lstStyle>
            <a:lvl1pPr algn="l">
              <a:defRPr sz="1200">
                <a:solidFill>
                  <a:schemeClr val="tx1">
                    <a:tint val="75000"/>
                  </a:schemeClr>
                </a:solidFill>
              </a:defRPr>
            </a:lvl1pPr>
          </a:lstStyle>
          <a:p>
            <a:fld id="{7A0268C4-2ED4-864E-9A14-0B625CFE53A1}" type="datetime1">
              <a:rPr lang="sv-SE" smtClean="0">
                <a:solidFill>
                  <a:prstClr val="black">
                    <a:tint val="75000"/>
                  </a:prstClr>
                </a:solidFill>
                <a:latin typeface="Calibri"/>
              </a:rPr>
              <a:t>2018-02-07</a:t>
            </a:fld>
            <a:endParaRPr lang="sv-SE">
              <a:solidFill>
                <a:prstClr val="black">
                  <a:tint val="75000"/>
                </a:prstClr>
              </a:solidFill>
              <a:latin typeface="Calibri"/>
            </a:endParaRPr>
          </a:p>
        </p:txBody>
      </p:sp>
      <p:sp>
        <p:nvSpPr>
          <p:cNvPr id="5" name="Platshållare för sidfot 4"/>
          <p:cNvSpPr>
            <a:spLocks noGrp="1"/>
          </p:cNvSpPr>
          <p:nvPr>
            <p:ph type="ftr" sz="quarter" idx="3"/>
          </p:nvPr>
        </p:nvSpPr>
        <p:spPr>
          <a:xfrm>
            <a:off x="3384550" y="6356756"/>
            <a:ext cx="3136900" cy="365125"/>
          </a:xfrm>
          <a:prstGeom prst="rect">
            <a:avLst/>
          </a:prstGeom>
        </p:spPr>
        <p:txBody>
          <a:bodyPr vert="horz" lIns="91038" tIns="45523" rIns="91038" bIns="45523" rtlCol="0" anchor="ctr"/>
          <a:lstStyle>
            <a:lvl1pPr algn="ctr">
              <a:defRPr sz="1200">
                <a:solidFill>
                  <a:schemeClr val="tx1">
                    <a:tint val="75000"/>
                  </a:schemeClr>
                </a:solidFill>
              </a:defRPr>
            </a:lvl1pPr>
          </a:lstStyle>
          <a:p>
            <a:endParaRPr lang="sv-SE">
              <a:solidFill>
                <a:prstClr val="black">
                  <a:tint val="75000"/>
                </a:prstClr>
              </a:solidFill>
              <a:latin typeface="Calibri"/>
            </a:endParaRPr>
          </a:p>
        </p:txBody>
      </p:sp>
      <p:sp>
        <p:nvSpPr>
          <p:cNvPr id="6" name="Platshållare för bildnummer 5"/>
          <p:cNvSpPr>
            <a:spLocks noGrp="1"/>
          </p:cNvSpPr>
          <p:nvPr>
            <p:ph type="sldNum" sz="quarter" idx="4"/>
          </p:nvPr>
        </p:nvSpPr>
        <p:spPr>
          <a:xfrm>
            <a:off x="7099300" y="6356756"/>
            <a:ext cx="2311400" cy="365125"/>
          </a:xfrm>
          <a:prstGeom prst="rect">
            <a:avLst/>
          </a:prstGeom>
        </p:spPr>
        <p:txBody>
          <a:bodyPr vert="horz" lIns="91038" tIns="45523" rIns="91038" bIns="45523" rtlCol="0" anchor="ctr"/>
          <a:lstStyle>
            <a:lvl1pPr algn="r">
              <a:defRPr sz="1200">
                <a:solidFill>
                  <a:schemeClr val="tx1">
                    <a:tint val="75000"/>
                  </a:schemeClr>
                </a:solidFill>
              </a:defRPr>
            </a:lvl1pPr>
          </a:lstStyle>
          <a:p>
            <a:fld id="{276797C7-3D02-2A4F-97AD-9EB2A99A67F0}" type="slidenum">
              <a:rPr lang="sv-SE" smtClean="0">
                <a:solidFill>
                  <a:prstClr val="black">
                    <a:tint val="75000"/>
                  </a:prstClr>
                </a:solidFill>
                <a:latin typeface="Calibri"/>
              </a:rPr>
              <a:pPr/>
              <a:t>‹#›</a:t>
            </a:fld>
            <a:endParaRPr lang="sv-SE">
              <a:solidFill>
                <a:prstClr val="black">
                  <a:tint val="75000"/>
                </a:prstClr>
              </a:solidFill>
              <a:latin typeface="Calibri"/>
            </a:endParaRPr>
          </a:p>
        </p:txBody>
      </p:sp>
    </p:spTree>
    <p:extLst>
      <p:ext uri="{BB962C8B-B14F-4D97-AF65-F5344CB8AC3E}">
        <p14:creationId xmlns:p14="http://schemas.microsoft.com/office/powerpoint/2010/main" val="3710378894"/>
      </p:ext>
    </p:extLst>
  </p:cSld>
  <p:clrMap bg1="lt1" tx1="dk1" bg2="lt2" tx2="dk2" accent1="accent1" accent2="accent2" accent3="accent3" accent4="accent4" accent5="accent5" accent6="accent6" hlink="hlink" folHlink="folHlink"/>
  <p:sldLayoutIdLst>
    <p:sldLayoutId id="2147483806" r:id="rId1"/>
    <p:sldLayoutId id="2147483807" r:id="rId2"/>
    <p:sldLayoutId id="2147483808" r:id="rId3"/>
    <p:sldLayoutId id="2147483809" r:id="rId4"/>
    <p:sldLayoutId id="2147483810" r:id="rId5"/>
    <p:sldLayoutId id="2147483811" r:id="rId6"/>
    <p:sldLayoutId id="2147483812" r:id="rId7"/>
    <p:sldLayoutId id="2147483813" r:id="rId8"/>
    <p:sldLayoutId id="2147483814" r:id="rId9"/>
    <p:sldLayoutId id="2147483815" r:id="rId10"/>
    <p:sldLayoutId id="2147483816" r:id="rId11"/>
  </p:sldLayoutIdLst>
  <p:hf hdr="0" ftr="0" dt="0"/>
  <p:txStyles>
    <p:titleStyle>
      <a:lvl1pPr algn="ctr" defTabSz="455184" rtl="0" eaLnBrk="1" latinLnBrk="0" hangingPunct="1">
        <a:spcBef>
          <a:spcPct val="0"/>
        </a:spcBef>
        <a:buNone/>
        <a:defRPr sz="4300" kern="1200">
          <a:solidFill>
            <a:schemeClr val="tx1"/>
          </a:solidFill>
          <a:latin typeface="+mj-lt"/>
          <a:ea typeface="+mj-ea"/>
          <a:cs typeface="+mj-cs"/>
        </a:defRPr>
      </a:lvl1pPr>
    </p:titleStyle>
    <p:bodyStyle>
      <a:lvl1pPr marL="341386" indent="-341386" algn="l" defTabSz="455184" rtl="0" eaLnBrk="1" latinLnBrk="0" hangingPunct="1">
        <a:spcBef>
          <a:spcPct val="20000"/>
        </a:spcBef>
        <a:buFont typeface="Arial"/>
        <a:buChar char="•"/>
        <a:defRPr sz="3200" kern="1200">
          <a:solidFill>
            <a:schemeClr val="tx1"/>
          </a:solidFill>
          <a:latin typeface="+mn-lt"/>
          <a:ea typeface="+mn-ea"/>
          <a:cs typeface="+mn-cs"/>
        </a:defRPr>
      </a:lvl1pPr>
      <a:lvl2pPr marL="739679" indent="-284482" algn="l" defTabSz="455184" rtl="0" eaLnBrk="1" latinLnBrk="0" hangingPunct="1">
        <a:spcBef>
          <a:spcPct val="20000"/>
        </a:spcBef>
        <a:buFont typeface="Arial"/>
        <a:buChar char="–"/>
        <a:defRPr sz="2800" kern="1200">
          <a:solidFill>
            <a:schemeClr val="tx1"/>
          </a:solidFill>
          <a:latin typeface="+mn-lt"/>
          <a:ea typeface="+mn-ea"/>
          <a:cs typeface="+mn-cs"/>
        </a:defRPr>
      </a:lvl2pPr>
      <a:lvl3pPr marL="1137945" indent="-227589" algn="l" defTabSz="455184" rtl="0" eaLnBrk="1" latinLnBrk="0" hangingPunct="1">
        <a:spcBef>
          <a:spcPct val="20000"/>
        </a:spcBef>
        <a:buFont typeface="Arial"/>
        <a:buChar char="•"/>
        <a:defRPr sz="2300" kern="1200">
          <a:solidFill>
            <a:schemeClr val="tx1"/>
          </a:solidFill>
          <a:latin typeface="+mn-lt"/>
          <a:ea typeface="+mn-ea"/>
          <a:cs typeface="+mn-cs"/>
        </a:defRPr>
      </a:lvl3pPr>
      <a:lvl4pPr marL="1593155" indent="-227589" algn="l" defTabSz="455184" rtl="0" eaLnBrk="1" latinLnBrk="0" hangingPunct="1">
        <a:spcBef>
          <a:spcPct val="20000"/>
        </a:spcBef>
        <a:buFont typeface="Arial"/>
        <a:buChar char="–"/>
        <a:defRPr sz="2000" kern="1200">
          <a:solidFill>
            <a:schemeClr val="tx1"/>
          </a:solidFill>
          <a:latin typeface="+mn-lt"/>
          <a:ea typeface="+mn-ea"/>
          <a:cs typeface="+mn-cs"/>
        </a:defRPr>
      </a:lvl4pPr>
      <a:lvl5pPr marL="2048346" indent="-227589" algn="l" defTabSz="455184" rtl="0" eaLnBrk="1" latinLnBrk="0" hangingPunct="1">
        <a:spcBef>
          <a:spcPct val="20000"/>
        </a:spcBef>
        <a:buFont typeface="Arial"/>
        <a:buChar char="»"/>
        <a:defRPr sz="2000" kern="1200">
          <a:solidFill>
            <a:schemeClr val="tx1"/>
          </a:solidFill>
          <a:latin typeface="+mn-lt"/>
          <a:ea typeface="+mn-ea"/>
          <a:cs typeface="+mn-cs"/>
        </a:defRPr>
      </a:lvl5pPr>
      <a:lvl6pPr marL="2503535" indent="-227589" algn="l" defTabSz="455184" rtl="0" eaLnBrk="1" latinLnBrk="0" hangingPunct="1">
        <a:spcBef>
          <a:spcPct val="20000"/>
        </a:spcBef>
        <a:buFont typeface="Arial"/>
        <a:buChar char="•"/>
        <a:defRPr sz="2000" kern="1200">
          <a:solidFill>
            <a:schemeClr val="tx1"/>
          </a:solidFill>
          <a:latin typeface="+mn-lt"/>
          <a:ea typeface="+mn-ea"/>
          <a:cs typeface="+mn-cs"/>
        </a:defRPr>
      </a:lvl6pPr>
      <a:lvl7pPr marL="2958720" indent="-227589" algn="l" defTabSz="455184" rtl="0" eaLnBrk="1" latinLnBrk="0" hangingPunct="1">
        <a:spcBef>
          <a:spcPct val="20000"/>
        </a:spcBef>
        <a:buFont typeface="Arial"/>
        <a:buChar char="•"/>
        <a:defRPr sz="2000" kern="1200">
          <a:solidFill>
            <a:schemeClr val="tx1"/>
          </a:solidFill>
          <a:latin typeface="+mn-lt"/>
          <a:ea typeface="+mn-ea"/>
          <a:cs typeface="+mn-cs"/>
        </a:defRPr>
      </a:lvl7pPr>
      <a:lvl8pPr marL="3413913" indent="-227589" algn="l" defTabSz="455184" rtl="0" eaLnBrk="1" latinLnBrk="0" hangingPunct="1">
        <a:spcBef>
          <a:spcPct val="20000"/>
        </a:spcBef>
        <a:buFont typeface="Arial"/>
        <a:buChar char="•"/>
        <a:defRPr sz="2000" kern="1200">
          <a:solidFill>
            <a:schemeClr val="tx1"/>
          </a:solidFill>
          <a:latin typeface="+mn-lt"/>
          <a:ea typeface="+mn-ea"/>
          <a:cs typeface="+mn-cs"/>
        </a:defRPr>
      </a:lvl8pPr>
      <a:lvl9pPr marL="3869099" indent="-227589" algn="l" defTabSz="455184"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sv-SE"/>
      </a:defPPr>
      <a:lvl1pPr marL="0" algn="l" defTabSz="455184" rtl="0" eaLnBrk="1" latinLnBrk="0" hangingPunct="1">
        <a:defRPr sz="1800" kern="1200">
          <a:solidFill>
            <a:schemeClr val="tx1"/>
          </a:solidFill>
          <a:latin typeface="+mn-lt"/>
          <a:ea typeface="+mn-ea"/>
          <a:cs typeface="+mn-cs"/>
        </a:defRPr>
      </a:lvl1pPr>
      <a:lvl2pPr marL="455184" algn="l" defTabSz="455184" rtl="0" eaLnBrk="1" latinLnBrk="0" hangingPunct="1">
        <a:defRPr sz="1800" kern="1200">
          <a:solidFill>
            <a:schemeClr val="tx1"/>
          </a:solidFill>
          <a:latin typeface="+mn-lt"/>
          <a:ea typeface="+mn-ea"/>
          <a:cs typeface="+mn-cs"/>
        </a:defRPr>
      </a:lvl2pPr>
      <a:lvl3pPr marL="910369" algn="l" defTabSz="455184" rtl="0" eaLnBrk="1" latinLnBrk="0" hangingPunct="1">
        <a:defRPr sz="1800" kern="1200">
          <a:solidFill>
            <a:schemeClr val="tx1"/>
          </a:solidFill>
          <a:latin typeface="+mn-lt"/>
          <a:ea typeface="+mn-ea"/>
          <a:cs typeface="+mn-cs"/>
        </a:defRPr>
      </a:lvl3pPr>
      <a:lvl4pPr marL="1365558" algn="l" defTabSz="455184" rtl="0" eaLnBrk="1" latinLnBrk="0" hangingPunct="1">
        <a:defRPr sz="1800" kern="1200">
          <a:solidFill>
            <a:schemeClr val="tx1"/>
          </a:solidFill>
          <a:latin typeface="+mn-lt"/>
          <a:ea typeface="+mn-ea"/>
          <a:cs typeface="+mn-cs"/>
        </a:defRPr>
      </a:lvl4pPr>
      <a:lvl5pPr marL="1820746" algn="l" defTabSz="455184" rtl="0" eaLnBrk="1" latinLnBrk="0" hangingPunct="1">
        <a:defRPr sz="1800" kern="1200">
          <a:solidFill>
            <a:schemeClr val="tx1"/>
          </a:solidFill>
          <a:latin typeface="+mn-lt"/>
          <a:ea typeface="+mn-ea"/>
          <a:cs typeface="+mn-cs"/>
        </a:defRPr>
      </a:lvl5pPr>
      <a:lvl6pPr marL="2275942" algn="l" defTabSz="455184" rtl="0" eaLnBrk="1" latinLnBrk="0" hangingPunct="1">
        <a:defRPr sz="1800" kern="1200">
          <a:solidFill>
            <a:schemeClr val="tx1"/>
          </a:solidFill>
          <a:latin typeface="+mn-lt"/>
          <a:ea typeface="+mn-ea"/>
          <a:cs typeface="+mn-cs"/>
        </a:defRPr>
      </a:lvl6pPr>
      <a:lvl7pPr marL="2731128" algn="l" defTabSz="455184" rtl="0" eaLnBrk="1" latinLnBrk="0" hangingPunct="1">
        <a:defRPr sz="1800" kern="1200">
          <a:solidFill>
            <a:schemeClr val="tx1"/>
          </a:solidFill>
          <a:latin typeface="+mn-lt"/>
          <a:ea typeface="+mn-ea"/>
          <a:cs typeface="+mn-cs"/>
        </a:defRPr>
      </a:lvl7pPr>
      <a:lvl8pPr marL="3186321" algn="l" defTabSz="455184" rtl="0" eaLnBrk="1" latinLnBrk="0" hangingPunct="1">
        <a:defRPr sz="1800" kern="1200">
          <a:solidFill>
            <a:schemeClr val="tx1"/>
          </a:solidFill>
          <a:latin typeface="+mn-lt"/>
          <a:ea typeface="+mn-ea"/>
          <a:cs typeface="+mn-cs"/>
        </a:defRPr>
      </a:lvl8pPr>
      <a:lvl9pPr marL="3641510" algn="l" defTabSz="455184"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Platshållare för text 2"/>
          <p:cNvSpPr>
            <a:spLocks noGrp="1"/>
          </p:cNvSpPr>
          <p:nvPr>
            <p:ph type="body" idx="1"/>
          </p:nvPr>
        </p:nvSpPr>
        <p:spPr>
          <a:xfrm>
            <a:off x="643109" y="1964948"/>
            <a:ext cx="7081099" cy="4038983"/>
          </a:xfrm>
          <a:prstGeom prst="rect">
            <a:avLst/>
          </a:prstGeom>
        </p:spPr>
        <p:txBody>
          <a:bodyPr vert="horz" lIns="0" tIns="0" rIns="0" bIns="0" rtlCol="0">
            <a:noAutofit/>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2"/>
          </p:nvPr>
        </p:nvSpPr>
        <p:spPr>
          <a:xfrm>
            <a:off x="495303" y="6356556"/>
            <a:ext cx="2311400" cy="365125"/>
          </a:xfrm>
          <a:prstGeom prst="rect">
            <a:avLst/>
          </a:prstGeom>
        </p:spPr>
        <p:txBody>
          <a:bodyPr vert="horz" lIns="91038" tIns="45523" rIns="91038" bIns="45523" rtlCol="0" anchor="ctr"/>
          <a:lstStyle>
            <a:lvl1pPr algn="l">
              <a:defRPr sz="1200">
                <a:solidFill>
                  <a:srgbClr val="0094CA"/>
                </a:solidFill>
              </a:defRPr>
            </a:lvl1pPr>
          </a:lstStyle>
          <a:p>
            <a:fld id="{A0DCE21A-DEE5-8B49-8F75-EED1E33BD964}" type="datetime1">
              <a:rPr lang="sv-SE" smtClean="0">
                <a:latin typeface="Calibri"/>
              </a:rPr>
              <a:t>2018-02-07</a:t>
            </a:fld>
            <a:endParaRPr lang="sv-SE">
              <a:latin typeface="Calibri"/>
            </a:endParaRPr>
          </a:p>
        </p:txBody>
      </p:sp>
      <p:sp>
        <p:nvSpPr>
          <p:cNvPr id="5" name="Platshållare för sidfot 4"/>
          <p:cNvSpPr>
            <a:spLocks noGrp="1"/>
          </p:cNvSpPr>
          <p:nvPr>
            <p:ph type="ftr" sz="quarter" idx="3"/>
          </p:nvPr>
        </p:nvSpPr>
        <p:spPr>
          <a:xfrm>
            <a:off x="3384550" y="6356556"/>
            <a:ext cx="3136900" cy="365125"/>
          </a:xfrm>
          <a:prstGeom prst="rect">
            <a:avLst/>
          </a:prstGeom>
        </p:spPr>
        <p:txBody>
          <a:bodyPr vert="horz" lIns="91038" tIns="45523" rIns="91038" bIns="45523" rtlCol="0" anchor="ctr"/>
          <a:lstStyle>
            <a:lvl1pPr algn="ctr">
              <a:defRPr sz="1200">
                <a:solidFill>
                  <a:srgbClr val="0094CA"/>
                </a:solidFill>
              </a:defRPr>
            </a:lvl1pPr>
          </a:lstStyle>
          <a:p>
            <a:endParaRPr lang="sv-SE">
              <a:latin typeface="Calibri"/>
            </a:endParaRPr>
          </a:p>
        </p:txBody>
      </p:sp>
      <p:sp>
        <p:nvSpPr>
          <p:cNvPr id="6" name="Platshållare för bildnummer 5"/>
          <p:cNvSpPr>
            <a:spLocks noGrp="1"/>
          </p:cNvSpPr>
          <p:nvPr>
            <p:ph type="sldNum" sz="quarter" idx="4"/>
          </p:nvPr>
        </p:nvSpPr>
        <p:spPr>
          <a:xfrm>
            <a:off x="7099300" y="6356556"/>
            <a:ext cx="2311400" cy="365125"/>
          </a:xfrm>
          <a:prstGeom prst="rect">
            <a:avLst/>
          </a:prstGeom>
        </p:spPr>
        <p:txBody>
          <a:bodyPr vert="horz" lIns="91038" tIns="45523" rIns="91038" bIns="45523" rtlCol="0" anchor="ctr"/>
          <a:lstStyle>
            <a:lvl1pPr algn="r">
              <a:defRPr sz="1200">
                <a:solidFill>
                  <a:srgbClr val="0094CA"/>
                </a:solidFill>
              </a:defRPr>
            </a:lvl1pPr>
          </a:lstStyle>
          <a:p>
            <a:fld id="{038C62C7-F79B-CD4A-A5DF-5683BBEC4A65}" type="slidenum">
              <a:rPr lang="sv-SE" smtClean="0">
                <a:latin typeface="Calibri"/>
              </a:rPr>
              <a:pPr/>
              <a:t>‹#›</a:t>
            </a:fld>
            <a:endParaRPr lang="sv-SE">
              <a:latin typeface="Calibri"/>
            </a:endParaRPr>
          </a:p>
        </p:txBody>
      </p:sp>
      <p:sp>
        <p:nvSpPr>
          <p:cNvPr id="7" name="Rektangel 6"/>
          <p:cNvSpPr/>
          <p:nvPr userDrawn="1"/>
        </p:nvSpPr>
        <p:spPr>
          <a:xfrm>
            <a:off x="0" y="9"/>
            <a:ext cx="9906000" cy="1434355"/>
          </a:xfrm>
          <a:prstGeom prst="rect">
            <a:avLst/>
          </a:prstGeom>
          <a:solidFill>
            <a:srgbClr val="0094CA"/>
          </a:solidFill>
          <a:ln>
            <a:noFill/>
          </a:ln>
          <a:effectLst/>
          <a:scene3d>
            <a:camera prst="orthographicFront"/>
            <a:lightRig rig="threePt" dir="t"/>
          </a:scene3d>
          <a:sp3d>
            <a:bevelT w="0"/>
          </a:sp3d>
        </p:spPr>
        <p:style>
          <a:lnRef idx="1">
            <a:schemeClr val="accent1"/>
          </a:lnRef>
          <a:fillRef idx="3">
            <a:schemeClr val="accent1"/>
          </a:fillRef>
          <a:effectRef idx="2">
            <a:schemeClr val="accent1"/>
          </a:effectRef>
          <a:fontRef idx="minor">
            <a:schemeClr val="lt1"/>
          </a:fontRef>
        </p:style>
        <p:txBody>
          <a:bodyPr lIns="91038" tIns="45523" rIns="91038" bIns="45523" rtlCol="0" anchor="ctr"/>
          <a:lstStyle/>
          <a:p>
            <a:pPr algn="ctr"/>
            <a:endParaRPr lang="sv-SE">
              <a:solidFill>
                <a:srgbClr val="0094CA"/>
              </a:solidFill>
              <a:latin typeface="Calibri"/>
            </a:endParaRPr>
          </a:p>
        </p:txBody>
      </p:sp>
      <p:pic>
        <p:nvPicPr>
          <p:cNvPr id="8" name="Bildobjekt 7" descr="ESS-vit-logga.png"/>
          <p:cNvPicPr>
            <a:picLocks noChangeAspect="1"/>
          </p:cNvPicPr>
          <p:nvPr userDrawn="1"/>
        </p:nvPicPr>
        <p:blipFill>
          <a:blip r:embed="rId18" cstate="email">
            <a:extLst>
              <a:ext uri="{28A0092B-C50C-407E-A947-70E740481C1C}">
                <a14:useLocalDpi xmlns:a14="http://schemas.microsoft.com/office/drawing/2010/main"/>
              </a:ext>
            </a:extLst>
          </a:blip>
          <a:stretch>
            <a:fillRect/>
          </a:stretch>
        </p:blipFill>
        <p:spPr>
          <a:xfrm>
            <a:off x="7937561" y="378917"/>
            <a:ext cx="1473146" cy="727507"/>
          </a:xfrm>
          <a:prstGeom prst="rect">
            <a:avLst/>
          </a:prstGeom>
        </p:spPr>
      </p:pic>
      <p:sp>
        <p:nvSpPr>
          <p:cNvPr id="11" name="Platshållare för rubrik 10"/>
          <p:cNvSpPr>
            <a:spLocks noGrp="1"/>
          </p:cNvSpPr>
          <p:nvPr>
            <p:ph type="title"/>
          </p:nvPr>
        </p:nvSpPr>
        <p:spPr>
          <a:xfrm>
            <a:off x="642971" y="201"/>
            <a:ext cx="6242843" cy="1441451"/>
          </a:xfrm>
          <a:prstGeom prst="rect">
            <a:avLst/>
          </a:prstGeom>
        </p:spPr>
        <p:txBody>
          <a:bodyPr vert="horz" lIns="0" tIns="0" rIns="0" bIns="0" rtlCol="0" anchor="ctr">
            <a:noAutofit/>
          </a:bodyPr>
          <a:lstStyle/>
          <a:p>
            <a:r>
              <a:rPr lang="sv-SE" smtClean="0"/>
              <a:t>Klicka här för att ändra format</a:t>
            </a:r>
            <a:endParaRPr lang="sv-SE"/>
          </a:p>
        </p:txBody>
      </p:sp>
    </p:spTree>
    <p:extLst>
      <p:ext uri="{BB962C8B-B14F-4D97-AF65-F5344CB8AC3E}">
        <p14:creationId xmlns:p14="http://schemas.microsoft.com/office/powerpoint/2010/main" val="2451914917"/>
      </p:ext>
    </p:extLst>
  </p:cSld>
  <p:clrMap bg1="lt1" tx1="dk1" bg2="lt2" tx2="dk2" accent1="accent1" accent2="accent2" accent3="accent3" accent4="accent4" accent5="accent5" accent6="accent6" hlink="hlink" folHlink="folHlink"/>
  <p:sldLayoutIdLst>
    <p:sldLayoutId id="2147484158" r:id="rId1"/>
    <p:sldLayoutId id="2147484159" r:id="rId2"/>
    <p:sldLayoutId id="2147484160" r:id="rId3"/>
    <p:sldLayoutId id="2147484161" r:id="rId4"/>
    <p:sldLayoutId id="2147484162" r:id="rId5"/>
    <p:sldLayoutId id="2147484163" r:id="rId6"/>
    <p:sldLayoutId id="2147484164" r:id="rId7"/>
    <p:sldLayoutId id="2147484165" r:id="rId8"/>
    <p:sldLayoutId id="2147484166" r:id="rId9"/>
    <p:sldLayoutId id="2147484167" r:id="rId10"/>
    <p:sldLayoutId id="2147484168" r:id="rId11"/>
    <p:sldLayoutId id="2147484169" r:id="rId12"/>
    <p:sldLayoutId id="2147484170" r:id="rId13"/>
    <p:sldLayoutId id="2147484171" r:id="rId14"/>
    <p:sldLayoutId id="2147484172" r:id="rId15"/>
    <p:sldLayoutId id="2147484339" r:id="rId16"/>
  </p:sldLayoutIdLst>
  <p:hf hdr="0" ftr="0" dt="0"/>
  <p:txStyles>
    <p:titleStyle>
      <a:lvl1pPr algn="l" defTabSz="455184" rtl="0" eaLnBrk="1" latinLnBrk="0" hangingPunct="1">
        <a:spcBef>
          <a:spcPct val="0"/>
        </a:spcBef>
        <a:buNone/>
        <a:defRPr sz="2800" kern="1200">
          <a:solidFill>
            <a:schemeClr val="bg1"/>
          </a:solidFill>
          <a:latin typeface="+mj-lt"/>
          <a:ea typeface="+mj-ea"/>
          <a:cs typeface="+mj-cs"/>
        </a:defRPr>
      </a:lvl1pPr>
    </p:titleStyle>
    <p:bodyStyle>
      <a:lvl1pPr marL="0" indent="0" algn="l" defTabSz="455184" rtl="0" eaLnBrk="1" latinLnBrk="0" hangingPunct="1">
        <a:lnSpc>
          <a:spcPts val="2398"/>
        </a:lnSpc>
        <a:spcBef>
          <a:spcPct val="20000"/>
        </a:spcBef>
        <a:spcAft>
          <a:spcPts val="1200"/>
        </a:spcAft>
        <a:buFont typeface="Wingdings" charset="2"/>
        <a:buNone/>
        <a:defRPr sz="2000" kern="1200">
          <a:solidFill>
            <a:srgbClr val="0094CA"/>
          </a:solidFill>
          <a:latin typeface="+mn-lt"/>
          <a:ea typeface="+mn-ea"/>
          <a:cs typeface="+mn-cs"/>
        </a:defRPr>
      </a:lvl1pPr>
      <a:lvl2pPr marL="455184" indent="0" algn="l" defTabSz="455184" rtl="0" eaLnBrk="1" latinLnBrk="0" hangingPunct="1">
        <a:spcBef>
          <a:spcPct val="20000"/>
        </a:spcBef>
        <a:buFont typeface="Wingdings" charset="2"/>
        <a:buNone/>
        <a:defRPr sz="2000" kern="1200">
          <a:solidFill>
            <a:srgbClr val="0094CA"/>
          </a:solidFill>
          <a:latin typeface="+mn-lt"/>
          <a:ea typeface="+mn-ea"/>
          <a:cs typeface="+mn-cs"/>
        </a:defRPr>
      </a:lvl2pPr>
      <a:lvl3pPr marL="910369" indent="0" algn="l" defTabSz="455184" rtl="0" eaLnBrk="1" latinLnBrk="0" hangingPunct="1">
        <a:spcBef>
          <a:spcPct val="20000"/>
        </a:spcBef>
        <a:buFont typeface="Wingdings" charset="2"/>
        <a:buNone/>
        <a:defRPr sz="2000" kern="1200">
          <a:solidFill>
            <a:srgbClr val="0094CA"/>
          </a:solidFill>
          <a:latin typeface="+mn-lt"/>
          <a:ea typeface="+mn-ea"/>
          <a:cs typeface="+mn-cs"/>
        </a:defRPr>
      </a:lvl3pPr>
      <a:lvl4pPr marL="1365558" indent="0" algn="l" defTabSz="455184" rtl="0" eaLnBrk="1" latinLnBrk="0" hangingPunct="1">
        <a:spcBef>
          <a:spcPct val="20000"/>
        </a:spcBef>
        <a:buFont typeface="Wingdings" charset="2"/>
        <a:buNone/>
        <a:defRPr sz="2000" kern="1200">
          <a:solidFill>
            <a:srgbClr val="0094CA"/>
          </a:solidFill>
          <a:latin typeface="+mn-lt"/>
          <a:ea typeface="+mn-ea"/>
          <a:cs typeface="+mn-cs"/>
        </a:defRPr>
      </a:lvl4pPr>
      <a:lvl5pPr marL="1820746" indent="0" algn="l" defTabSz="455184" rtl="0" eaLnBrk="1" latinLnBrk="0" hangingPunct="1">
        <a:spcBef>
          <a:spcPct val="20000"/>
        </a:spcBef>
        <a:buFont typeface="Wingdings" charset="2"/>
        <a:buNone/>
        <a:defRPr sz="2000" kern="1200">
          <a:solidFill>
            <a:srgbClr val="0094CA"/>
          </a:solidFill>
          <a:latin typeface="+mn-lt"/>
          <a:ea typeface="+mn-ea"/>
          <a:cs typeface="+mn-cs"/>
        </a:defRPr>
      </a:lvl5pPr>
      <a:lvl6pPr marL="2503535" indent="-227589" algn="l" defTabSz="455184" rtl="0" eaLnBrk="1" latinLnBrk="0" hangingPunct="1">
        <a:spcBef>
          <a:spcPct val="20000"/>
        </a:spcBef>
        <a:buFont typeface="Arial"/>
        <a:buChar char="•"/>
        <a:defRPr sz="2000" kern="1200">
          <a:solidFill>
            <a:schemeClr val="tx1"/>
          </a:solidFill>
          <a:latin typeface="+mn-lt"/>
          <a:ea typeface="+mn-ea"/>
          <a:cs typeface="+mn-cs"/>
        </a:defRPr>
      </a:lvl6pPr>
      <a:lvl7pPr marL="2958720" indent="-227589" algn="l" defTabSz="455184" rtl="0" eaLnBrk="1" latinLnBrk="0" hangingPunct="1">
        <a:spcBef>
          <a:spcPct val="20000"/>
        </a:spcBef>
        <a:buFont typeface="Arial"/>
        <a:buChar char="•"/>
        <a:defRPr sz="2000" kern="1200">
          <a:solidFill>
            <a:schemeClr val="tx1"/>
          </a:solidFill>
          <a:latin typeface="+mn-lt"/>
          <a:ea typeface="+mn-ea"/>
          <a:cs typeface="+mn-cs"/>
        </a:defRPr>
      </a:lvl7pPr>
      <a:lvl8pPr marL="3413913" indent="-227589" algn="l" defTabSz="455184" rtl="0" eaLnBrk="1" latinLnBrk="0" hangingPunct="1">
        <a:spcBef>
          <a:spcPct val="20000"/>
        </a:spcBef>
        <a:buFont typeface="Arial"/>
        <a:buChar char="•"/>
        <a:defRPr sz="2000" kern="1200">
          <a:solidFill>
            <a:schemeClr val="tx1"/>
          </a:solidFill>
          <a:latin typeface="+mn-lt"/>
          <a:ea typeface="+mn-ea"/>
          <a:cs typeface="+mn-cs"/>
        </a:defRPr>
      </a:lvl8pPr>
      <a:lvl9pPr marL="3869099" indent="-227589" algn="l" defTabSz="455184"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sv-SE"/>
      </a:defPPr>
      <a:lvl1pPr marL="0" algn="l" defTabSz="455184" rtl="0" eaLnBrk="1" latinLnBrk="0" hangingPunct="1">
        <a:defRPr sz="1800" kern="1200">
          <a:solidFill>
            <a:schemeClr val="tx1"/>
          </a:solidFill>
          <a:latin typeface="+mn-lt"/>
          <a:ea typeface="+mn-ea"/>
          <a:cs typeface="+mn-cs"/>
        </a:defRPr>
      </a:lvl1pPr>
      <a:lvl2pPr marL="455184" algn="l" defTabSz="455184" rtl="0" eaLnBrk="1" latinLnBrk="0" hangingPunct="1">
        <a:defRPr sz="1800" kern="1200">
          <a:solidFill>
            <a:schemeClr val="tx1"/>
          </a:solidFill>
          <a:latin typeface="+mn-lt"/>
          <a:ea typeface="+mn-ea"/>
          <a:cs typeface="+mn-cs"/>
        </a:defRPr>
      </a:lvl2pPr>
      <a:lvl3pPr marL="910369" algn="l" defTabSz="455184" rtl="0" eaLnBrk="1" latinLnBrk="0" hangingPunct="1">
        <a:defRPr sz="1800" kern="1200">
          <a:solidFill>
            <a:schemeClr val="tx1"/>
          </a:solidFill>
          <a:latin typeface="+mn-lt"/>
          <a:ea typeface="+mn-ea"/>
          <a:cs typeface="+mn-cs"/>
        </a:defRPr>
      </a:lvl3pPr>
      <a:lvl4pPr marL="1365558" algn="l" defTabSz="455184" rtl="0" eaLnBrk="1" latinLnBrk="0" hangingPunct="1">
        <a:defRPr sz="1800" kern="1200">
          <a:solidFill>
            <a:schemeClr val="tx1"/>
          </a:solidFill>
          <a:latin typeface="+mn-lt"/>
          <a:ea typeface="+mn-ea"/>
          <a:cs typeface="+mn-cs"/>
        </a:defRPr>
      </a:lvl4pPr>
      <a:lvl5pPr marL="1820746" algn="l" defTabSz="455184" rtl="0" eaLnBrk="1" latinLnBrk="0" hangingPunct="1">
        <a:defRPr sz="1800" kern="1200">
          <a:solidFill>
            <a:schemeClr val="tx1"/>
          </a:solidFill>
          <a:latin typeface="+mn-lt"/>
          <a:ea typeface="+mn-ea"/>
          <a:cs typeface="+mn-cs"/>
        </a:defRPr>
      </a:lvl5pPr>
      <a:lvl6pPr marL="2275942" algn="l" defTabSz="455184" rtl="0" eaLnBrk="1" latinLnBrk="0" hangingPunct="1">
        <a:defRPr sz="1800" kern="1200">
          <a:solidFill>
            <a:schemeClr val="tx1"/>
          </a:solidFill>
          <a:latin typeface="+mn-lt"/>
          <a:ea typeface="+mn-ea"/>
          <a:cs typeface="+mn-cs"/>
        </a:defRPr>
      </a:lvl6pPr>
      <a:lvl7pPr marL="2731128" algn="l" defTabSz="455184" rtl="0" eaLnBrk="1" latinLnBrk="0" hangingPunct="1">
        <a:defRPr sz="1800" kern="1200">
          <a:solidFill>
            <a:schemeClr val="tx1"/>
          </a:solidFill>
          <a:latin typeface="+mn-lt"/>
          <a:ea typeface="+mn-ea"/>
          <a:cs typeface="+mn-cs"/>
        </a:defRPr>
      </a:lvl7pPr>
      <a:lvl8pPr marL="3186321" algn="l" defTabSz="455184" rtl="0" eaLnBrk="1" latinLnBrk="0" hangingPunct="1">
        <a:defRPr sz="1800" kern="1200">
          <a:solidFill>
            <a:schemeClr val="tx1"/>
          </a:solidFill>
          <a:latin typeface="+mn-lt"/>
          <a:ea typeface="+mn-ea"/>
          <a:cs typeface="+mn-cs"/>
        </a:defRPr>
      </a:lvl8pPr>
      <a:lvl9pPr marL="3641510" algn="l" defTabSz="455184"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5300" y="274639"/>
            <a:ext cx="7734064" cy="1143000"/>
          </a:xfrm>
          <a:prstGeom prst="rect">
            <a:avLst/>
          </a:prstGeom>
        </p:spPr>
        <p:txBody>
          <a:bodyPr vert="horz" lIns="102756" tIns="51381" rIns="102756" bIns="51381" rtlCol="0" anchor="ctr">
            <a:normAutofit/>
          </a:bodyPr>
          <a:lstStyle/>
          <a:p>
            <a:r>
              <a:rPr lang="en-US" smtClean="0"/>
              <a:t>Click to edit Master title style</a:t>
            </a:r>
            <a:endParaRPr lang="sv-SE" dirty="0"/>
          </a:p>
        </p:txBody>
      </p:sp>
      <p:sp>
        <p:nvSpPr>
          <p:cNvPr id="3" name="Text Placeholder 2"/>
          <p:cNvSpPr>
            <a:spLocks noGrp="1"/>
          </p:cNvSpPr>
          <p:nvPr>
            <p:ph type="body" idx="1"/>
          </p:nvPr>
        </p:nvSpPr>
        <p:spPr>
          <a:xfrm>
            <a:off x="495300" y="1600206"/>
            <a:ext cx="8915400" cy="4525963"/>
          </a:xfrm>
          <a:prstGeom prst="rect">
            <a:avLst/>
          </a:prstGeom>
        </p:spPr>
        <p:txBody>
          <a:bodyPr vert="horz" lIns="102756" tIns="51381" rIns="102756" bIns="51381"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4" name="Date Placeholder 3"/>
          <p:cNvSpPr>
            <a:spLocks noGrp="1"/>
          </p:cNvSpPr>
          <p:nvPr>
            <p:ph type="dt" sz="half" idx="2"/>
          </p:nvPr>
        </p:nvSpPr>
        <p:spPr>
          <a:xfrm>
            <a:off x="495300" y="6356552"/>
            <a:ext cx="2311400" cy="365125"/>
          </a:xfrm>
          <a:prstGeom prst="rect">
            <a:avLst/>
          </a:prstGeom>
        </p:spPr>
        <p:txBody>
          <a:bodyPr vert="horz" lIns="102756" tIns="51381" rIns="102756" bIns="51381" rtlCol="0" anchor="ctr"/>
          <a:lstStyle>
            <a:lvl1pPr algn="l">
              <a:defRPr sz="1400">
                <a:solidFill>
                  <a:schemeClr val="tx1">
                    <a:tint val="75000"/>
                  </a:schemeClr>
                </a:solidFill>
              </a:defRPr>
            </a:lvl1pPr>
          </a:lstStyle>
          <a:p>
            <a:pPr defTabSz="1027569"/>
            <a:fld id="{98B4D69D-00EB-8F41-8CCE-E25680FB7929}" type="datetime1">
              <a:rPr lang="sv-SE" smtClean="0">
                <a:solidFill>
                  <a:prstClr val="black">
                    <a:tint val="75000"/>
                  </a:prstClr>
                </a:solidFill>
                <a:latin typeface="Calibri"/>
              </a:rPr>
              <a:pPr defTabSz="1027569"/>
              <a:t>2018-02-07</a:t>
            </a:fld>
            <a:endParaRPr lang="sv-SE" dirty="0">
              <a:solidFill>
                <a:prstClr val="black">
                  <a:tint val="75000"/>
                </a:prstClr>
              </a:solidFill>
              <a:latin typeface="Calibri"/>
            </a:endParaRPr>
          </a:p>
        </p:txBody>
      </p:sp>
      <p:sp>
        <p:nvSpPr>
          <p:cNvPr id="5" name="Footer Placeholder 4"/>
          <p:cNvSpPr>
            <a:spLocks noGrp="1"/>
          </p:cNvSpPr>
          <p:nvPr>
            <p:ph type="ftr" sz="quarter" idx="3"/>
          </p:nvPr>
        </p:nvSpPr>
        <p:spPr>
          <a:xfrm>
            <a:off x="3384550" y="6356552"/>
            <a:ext cx="3136900" cy="365125"/>
          </a:xfrm>
          <a:prstGeom prst="rect">
            <a:avLst/>
          </a:prstGeom>
        </p:spPr>
        <p:txBody>
          <a:bodyPr vert="horz" lIns="102756" tIns="51381" rIns="102756" bIns="51381" rtlCol="0" anchor="ctr"/>
          <a:lstStyle>
            <a:lvl1pPr algn="ctr">
              <a:defRPr sz="1400">
                <a:solidFill>
                  <a:schemeClr val="tx1">
                    <a:tint val="75000"/>
                  </a:schemeClr>
                </a:solidFill>
              </a:defRPr>
            </a:lvl1pPr>
          </a:lstStyle>
          <a:p>
            <a:pPr defTabSz="1027569"/>
            <a:endParaRPr lang="sv-SE" dirty="0">
              <a:solidFill>
                <a:prstClr val="black">
                  <a:tint val="75000"/>
                </a:prstClr>
              </a:solidFill>
              <a:latin typeface="Calibri"/>
            </a:endParaRPr>
          </a:p>
        </p:txBody>
      </p:sp>
      <p:sp>
        <p:nvSpPr>
          <p:cNvPr id="6" name="Slide Number Placeholder 5"/>
          <p:cNvSpPr>
            <a:spLocks noGrp="1"/>
          </p:cNvSpPr>
          <p:nvPr>
            <p:ph type="sldNum" sz="quarter" idx="4"/>
          </p:nvPr>
        </p:nvSpPr>
        <p:spPr>
          <a:xfrm>
            <a:off x="7099300" y="6356552"/>
            <a:ext cx="2311400" cy="365125"/>
          </a:xfrm>
          <a:prstGeom prst="rect">
            <a:avLst/>
          </a:prstGeom>
        </p:spPr>
        <p:txBody>
          <a:bodyPr vert="horz" lIns="102756" tIns="51381" rIns="102756" bIns="51381" rtlCol="0" anchor="ctr"/>
          <a:lstStyle>
            <a:lvl1pPr algn="r">
              <a:defRPr sz="1400">
                <a:solidFill>
                  <a:schemeClr val="tx1">
                    <a:tint val="75000"/>
                  </a:schemeClr>
                </a:solidFill>
              </a:defRPr>
            </a:lvl1pPr>
          </a:lstStyle>
          <a:p>
            <a:pPr defTabSz="1027569"/>
            <a:fld id="{551115BC-487E-4422-894C-CB7CD3E79223}" type="slidenum">
              <a:rPr lang="sv-SE" smtClean="0">
                <a:solidFill>
                  <a:prstClr val="black">
                    <a:tint val="75000"/>
                  </a:prstClr>
                </a:solidFill>
                <a:latin typeface="Calibri"/>
              </a:rPr>
              <a:pPr defTabSz="1027569"/>
              <a:t>‹#›</a:t>
            </a:fld>
            <a:endParaRPr lang="sv-SE" dirty="0">
              <a:solidFill>
                <a:prstClr val="black">
                  <a:tint val="75000"/>
                </a:prstClr>
              </a:solidFill>
              <a:latin typeface="Calibri"/>
            </a:endParaRPr>
          </a:p>
        </p:txBody>
      </p:sp>
    </p:spTree>
    <p:extLst>
      <p:ext uri="{BB962C8B-B14F-4D97-AF65-F5344CB8AC3E}">
        <p14:creationId xmlns:p14="http://schemas.microsoft.com/office/powerpoint/2010/main" val="3806408013"/>
      </p:ext>
    </p:extLst>
  </p:cSld>
  <p:clrMap bg1="lt1" tx1="dk1" bg2="lt2" tx2="dk2" accent1="accent1" accent2="accent2" accent3="accent3" accent4="accent4" accent5="accent5" accent6="accent6" hlink="hlink" folHlink="folHlink"/>
  <p:sldLayoutIdLst>
    <p:sldLayoutId id="2147484174" r:id="rId1"/>
    <p:sldLayoutId id="2147484175" r:id="rId2"/>
    <p:sldLayoutId id="2147484176" r:id="rId3"/>
    <p:sldLayoutId id="2147484177" r:id="rId4"/>
    <p:sldLayoutId id="2147484178" r:id="rId5"/>
  </p:sldLayoutIdLst>
  <p:hf hdr="0" ftr="0" dt="0"/>
  <p:txStyles>
    <p:titleStyle>
      <a:lvl1pPr algn="l" defTabSz="1027569" rtl="0" eaLnBrk="1" latinLnBrk="0" hangingPunct="1">
        <a:spcBef>
          <a:spcPct val="0"/>
        </a:spcBef>
        <a:buNone/>
        <a:defRPr sz="3600" kern="1200" baseline="0">
          <a:solidFill>
            <a:schemeClr val="bg1"/>
          </a:solidFill>
          <a:latin typeface="+mj-lt"/>
          <a:ea typeface="+mj-ea"/>
          <a:cs typeface="+mj-cs"/>
        </a:defRPr>
      </a:lvl1pPr>
    </p:titleStyle>
    <p:bodyStyle>
      <a:lvl1pPr marL="385349" indent="-385349" algn="l" defTabSz="1027569" rtl="0" eaLnBrk="1" latinLnBrk="0" hangingPunct="1">
        <a:spcBef>
          <a:spcPct val="20000"/>
        </a:spcBef>
        <a:buFont typeface="Arial" panose="020B0604020202020204" pitchFamily="34" charset="0"/>
        <a:buChar char="•"/>
        <a:defRPr sz="3200" kern="1200" baseline="0">
          <a:solidFill>
            <a:schemeClr val="bg1">
              <a:lumMod val="50000"/>
            </a:schemeClr>
          </a:solidFill>
          <a:latin typeface="+mn-lt"/>
          <a:ea typeface="+mn-ea"/>
          <a:cs typeface="+mn-cs"/>
        </a:defRPr>
      </a:lvl1pPr>
      <a:lvl2pPr marL="834913" indent="-321119" algn="l" defTabSz="1027569" rtl="0" eaLnBrk="1" latinLnBrk="0" hangingPunct="1">
        <a:spcBef>
          <a:spcPct val="20000"/>
        </a:spcBef>
        <a:buFont typeface="Arial" panose="020B0604020202020204" pitchFamily="34" charset="0"/>
        <a:buChar char="–"/>
        <a:defRPr sz="2700" kern="1200" baseline="0">
          <a:solidFill>
            <a:schemeClr val="bg1">
              <a:lumMod val="50000"/>
            </a:schemeClr>
          </a:solidFill>
          <a:latin typeface="+mn-lt"/>
          <a:ea typeface="+mn-ea"/>
          <a:cs typeface="+mn-cs"/>
        </a:defRPr>
      </a:lvl2pPr>
      <a:lvl3pPr marL="1284480" indent="-256900" algn="l" defTabSz="1027569" rtl="0" eaLnBrk="1" latinLnBrk="0" hangingPunct="1">
        <a:spcBef>
          <a:spcPct val="20000"/>
        </a:spcBef>
        <a:buFont typeface="Arial" panose="020B0604020202020204" pitchFamily="34" charset="0"/>
        <a:buChar char="•"/>
        <a:defRPr sz="2300" kern="1200" baseline="0">
          <a:solidFill>
            <a:schemeClr val="bg1">
              <a:lumMod val="50000"/>
            </a:schemeClr>
          </a:solidFill>
          <a:latin typeface="+mn-lt"/>
          <a:ea typeface="+mn-ea"/>
          <a:cs typeface="+mn-cs"/>
        </a:defRPr>
      </a:lvl3pPr>
      <a:lvl4pPr marL="1798270" indent="-256900" algn="l" defTabSz="1027569" rtl="0" eaLnBrk="1" latinLnBrk="0" hangingPunct="1">
        <a:spcBef>
          <a:spcPct val="20000"/>
        </a:spcBef>
        <a:buFont typeface="Arial" panose="020B0604020202020204" pitchFamily="34" charset="0"/>
        <a:buChar char="–"/>
        <a:defRPr sz="2000" kern="1200" baseline="0">
          <a:solidFill>
            <a:schemeClr val="bg1">
              <a:lumMod val="50000"/>
            </a:schemeClr>
          </a:solidFill>
          <a:latin typeface="+mn-lt"/>
          <a:ea typeface="+mn-ea"/>
          <a:cs typeface="+mn-cs"/>
        </a:defRPr>
      </a:lvl4pPr>
      <a:lvl5pPr marL="2312082" indent="-256900" algn="l" defTabSz="1027569"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5pPr>
      <a:lvl6pPr marL="2825851" indent="-256900" algn="l" defTabSz="1027569"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6pPr>
      <a:lvl7pPr marL="3339660" indent="-256900" algn="l" defTabSz="1027569"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7pPr>
      <a:lvl8pPr marL="3853432" indent="-256900" algn="l" defTabSz="1027569"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8pPr>
      <a:lvl9pPr marL="4367224" indent="-256900" algn="l" defTabSz="1027569"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9pPr>
    </p:bodyStyle>
    <p:otherStyle>
      <a:defPPr>
        <a:defRPr lang="sv-SE"/>
      </a:defPPr>
      <a:lvl1pPr marL="0" algn="l" defTabSz="1027569" rtl="0" eaLnBrk="1" latinLnBrk="0" hangingPunct="1">
        <a:defRPr sz="2000" kern="1200">
          <a:solidFill>
            <a:schemeClr val="tx1"/>
          </a:solidFill>
          <a:latin typeface="+mn-lt"/>
          <a:ea typeface="+mn-ea"/>
          <a:cs typeface="+mn-cs"/>
        </a:defRPr>
      </a:lvl1pPr>
      <a:lvl2pPr marL="513783" algn="l" defTabSz="1027569" rtl="0" eaLnBrk="1" latinLnBrk="0" hangingPunct="1">
        <a:defRPr sz="2000" kern="1200">
          <a:solidFill>
            <a:schemeClr val="tx1"/>
          </a:solidFill>
          <a:latin typeface="+mn-lt"/>
          <a:ea typeface="+mn-ea"/>
          <a:cs typeface="+mn-cs"/>
        </a:defRPr>
      </a:lvl2pPr>
      <a:lvl3pPr marL="1027569" algn="l" defTabSz="1027569" rtl="0" eaLnBrk="1" latinLnBrk="0" hangingPunct="1">
        <a:defRPr sz="2000" kern="1200">
          <a:solidFill>
            <a:schemeClr val="tx1"/>
          </a:solidFill>
          <a:latin typeface="+mn-lt"/>
          <a:ea typeface="+mn-ea"/>
          <a:cs typeface="+mn-cs"/>
        </a:defRPr>
      </a:lvl3pPr>
      <a:lvl4pPr marL="1541371" algn="l" defTabSz="1027569" rtl="0" eaLnBrk="1" latinLnBrk="0" hangingPunct="1">
        <a:defRPr sz="2000" kern="1200">
          <a:solidFill>
            <a:schemeClr val="tx1"/>
          </a:solidFill>
          <a:latin typeface="+mn-lt"/>
          <a:ea typeface="+mn-ea"/>
          <a:cs typeface="+mn-cs"/>
        </a:defRPr>
      </a:lvl4pPr>
      <a:lvl5pPr marL="2055155" algn="l" defTabSz="1027569" rtl="0" eaLnBrk="1" latinLnBrk="0" hangingPunct="1">
        <a:defRPr sz="2000" kern="1200">
          <a:solidFill>
            <a:schemeClr val="tx1"/>
          </a:solidFill>
          <a:latin typeface="+mn-lt"/>
          <a:ea typeface="+mn-ea"/>
          <a:cs typeface="+mn-cs"/>
        </a:defRPr>
      </a:lvl5pPr>
      <a:lvl6pPr marL="2568958" algn="l" defTabSz="1027569" rtl="0" eaLnBrk="1" latinLnBrk="0" hangingPunct="1">
        <a:defRPr sz="2000" kern="1200">
          <a:solidFill>
            <a:schemeClr val="tx1"/>
          </a:solidFill>
          <a:latin typeface="+mn-lt"/>
          <a:ea typeface="+mn-ea"/>
          <a:cs typeface="+mn-cs"/>
        </a:defRPr>
      </a:lvl6pPr>
      <a:lvl7pPr marL="3082741" algn="l" defTabSz="1027569" rtl="0" eaLnBrk="1" latinLnBrk="0" hangingPunct="1">
        <a:defRPr sz="2000" kern="1200">
          <a:solidFill>
            <a:schemeClr val="tx1"/>
          </a:solidFill>
          <a:latin typeface="+mn-lt"/>
          <a:ea typeface="+mn-ea"/>
          <a:cs typeface="+mn-cs"/>
        </a:defRPr>
      </a:lvl7pPr>
      <a:lvl8pPr marL="3596536" algn="l" defTabSz="1027569" rtl="0" eaLnBrk="1" latinLnBrk="0" hangingPunct="1">
        <a:defRPr sz="2000" kern="1200">
          <a:solidFill>
            <a:schemeClr val="tx1"/>
          </a:solidFill>
          <a:latin typeface="+mn-lt"/>
          <a:ea typeface="+mn-ea"/>
          <a:cs typeface="+mn-cs"/>
        </a:defRPr>
      </a:lvl8pPr>
      <a:lvl9pPr marL="4110327" algn="l" defTabSz="1027569" rtl="0" eaLnBrk="1" latinLnBrk="0" hangingPunct="1">
        <a:defRPr sz="20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495300" y="274639"/>
            <a:ext cx="8915400" cy="1143000"/>
          </a:xfrm>
          <a:prstGeom prst="rect">
            <a:avLst/>
          </a:prstGeom>
        </p:spPr>
        <p:txBody>
          <a:bodyPr vert="horz" lIns="91038" tIns="45523" rIns="91038" bIns="45523" rtlCol="0" anchor="ctr">
            <a:normAutofit/>
          </a:bodyPr>
          <a:lstStyle/>
          <a:p>
            <a:r>
              <a:rPr lang="sv-SE" smtClean="0"/>
              <a:t>Klicka här för att ändra format</a:t>
            </a:r>
            <a:endParaRPr lang="sv-SE"/>
          </a:p>
        </p:txBody>
      </p:sp>
      <p:sp>
        <p:nvSpPr>
          <p:cNvPr id="3" name="Platshållare för text 2"/>
          <p:cNvSpPr>
            <a:spLocks noGrp="1"/>
          </p:cNvSpPr>
          <p:nvPr>
            <p:ph type="body" idx="1"/>
          </p:nvPr>
        </p:nvSpPr>
        <p:spPr>
          <a:xfrm>
            <a:off x="495300" y="1600206"/>
            <a:ext cx="8915400" cy="4525963"/>
          </a:xfrm>
          <a:prstGeom prst="rect">
            <a:avLst/>
          </a:prstGeom>
        </p:spPr>
        <p:txBody>
          <a:bodyPr vert="horz" lIns="91038" tIns="45523" rIns="91038" bIns="45523" rtlCol="0">
            <a:normAutofit/>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2"/>
          </p:nvPr>
        </p:nvSpPr>
        <p:spPr>
          <a:xfrm>
            <a:off x="495303" y="6356760"/>
            <a:ext cx="2311400" cy="365125"/>
          </a:xfrm>
          <a:prstGeom prst="rect">
            <a:avLst/>
          </a:prstGeom>
        </p:spPr>
        <p:txBody>
          <a:bodyPr vert="horz" lIns="91038" tIns="45523" rIns="91038" bIns="45523" rtlCol="0" anchor="ctr"/>
          <a:lstStyle>
            <a:lvl1pPr algn="l">
              <a:defRPr sz="1200">
                <a:solidFill>
                  <a:schemeClr val="tx1">
                    <a:tint val="75000"/>
                  </a:schemeClr>
                </a:solidFill>
              </a:defRPr>
            </a:lvl1pPr>
          </a:lstStyle>
          <a:p>
            <a:fld id="{35A93C09-8E59-ED43-AA3F-8A057B293F26}" type="datetime1">
              <a:rPr lang="sv-SE" smtClean="0">
                <a:solidFill>
                  <a:prstClr val="black">
                    <a:tint val="75000"/>
                  </a:prstClr>
                </a:solidFill>
                <a:latin typeface="Calibri"/>
              </a:rPr>
              <a:pPr/>
              <a:t>2018-02-07</a:t>
            </a:fld>
            <a:endParaRPr lang="sv-SE">
              <a:solidFill>
                <a:prstClr val="black">
                  <a:tint val="75000"/>
                </a:prstClr>
              </a:solidFill>
              <a:latin typeface="Calibri"/>
            </a:endParaRPr>
          </a:p>
        </p:txBody>
      </p:sp>
      <p:sp>
        <p:nvSpPr>
          <p:cNvPr id="5" name="Platshållare för sidfot 4"/>
          <p:cNvSpPr>
            <a:spLocks noGrp="1"/>
          </p:cNvSpPr>
          <p:nvPr>
            <p:ph type="ftr" sz="quarter" idx="3"/>
          </p:nvPr>
        </p:nvSpPr>
        <p:spPr>
          <a:xfrm>
            <a:off x="3384550" y="6356760"/>
            <a:ext cx="3136900" cy="365125"/>
          </a:xfrm>
          <a:prstGeom prst="rect">
            <a:avLst/>
          </a:prstGeom>
        </p:spPr>
        <p:txBody>
          <a:bodyPr vert="horz" lIns="91038" tIns="45523" rIns="91038" bIns="45523" rtlCol="0" anchor="ctr"/>
          <a:lstStyle>
            <a:lvl1pPr algn="ctr">
              <a:defRPr sz="1200">
                <a:solidFill>
                  <a:schemeClr val="tx1">
                    <a:tint val="75000"/>
                  </a:schemeClr>
                </a:solidFill>
              </a:defRPr>
            </a:lvl1pPr>
          </a:lstStyle>
          <a:p>
            <a:endParaRPr lang="sv-SE">
              <a:solidFill>
                <a:prstClr val="black">
                  <a:tint val="75000"/>
                </a:prstClr>
              </a:solidFill>
              <a:latin typeface="Calibri"/>
            </a:endParaRPr>
          </a:p>
        </p:txBody>
      </p:sp>
      <p:sp>
        <p:nvSpPr>
          <p:cNvPr id="6" name="Platshållare för bildnummer 5"/>
          <p:cNvSpPr>
            <a:spLocks noGrp="1"/>
          </p:cNvSpPr>
          <p:nvPr>
            <p:ph type="sldNum" sz="quarter" idx="4"/>
          </p:nvPr>
        </p:nvSpPr>
        <p:spPr>
          <a:xfrm>
            <a:off x="7099300" y="6356760"/>
            <a:ext cx="2311400" cy="365125"/>
          </a:xfrm>
          <a:prstGeom prst="rect">
            <a:avLst/>
          </a:prstGeom>
        </p:spPr>
        <p:txBody>
          <a:bodyPr vert="horz" lIns="91038" tIns="45523" rIns="91038" bIns="45523" rtlCol="0" anchor="ctr"/>
          <a:lstStyle>
            <a:lvl1pPr algn="r">
              <a:defRPr sz="1200">
                <a:solidFill>
                  <a:schemeClr val="tx1">
                    <a:tint val="75000"/>
                  </a:schemeClr>
                </a:solidFill>
              </a:defRPr>
            </a:lvl1pPr>
          </a:lstStyle>
          <a:p>
            <a:fld id="{276797C7-3D02-2A4F-97AD-9EB2A99A67F0}" type="slidenum">
              <a:rPr lang="sv-SE" smtClean="0">
                <a:solidFill>
                  <a:prstClr val="black">
                    <a:tint val="75000"/>
                  </a:prstClr>
                </a:solidFill>
                <a:latin typeface="Calibri"/>
              </a:rPr>
              <a:pPr/>
              <a:t>‹#›</a:t>
            </a:fld>
            <a:endParaRPr lang="sv-SE">
              <a:solidFill>
                <a:prstClr val="black">
                  <a:tint val="75000"/>
                </a:prstClr>
              </a:solidFill>
              <a:latin typeface="Calibri"/>
            </a:endParaRPr>
          </a:p>
        </p:txBody>
      </p:sp>
    </p:spTree>
    <p:extLst>
      <p:ext uri="{BB962C8B-B14F-4D97-AF65-F5344CB8AC3E}">
        <p14:creationId xmlns:p14="http://schemas.microsoft.com/office/powerpoint/2010/main" val="1429203632"/>
      </p:ext>
    </p:extLst>
  </p:cSld>
  <p:clrMap bg1="lt1" tx1="dk1" bg2="lt2" tx2="dk2" accent1="accent1" accent2="accent2" accent3="accent3" accent4="accent4" accent5="accent5" accent6="accent6" hlink="hlink" folHlink="folHlink"/>
  <p:sldLayoutIdLst>
    <p:sldLayoutId id="2147484290" r:id="rId1"/>
    <p:sldLayoutId id="2147484291" r:id="rId2"/>
    <p:sldLayoutId id="2147484292" r:id="rId3"/>
    <p:sldLayoutId id="2147484293" r:id="rId4"/>
    <p:sldLayoutId id="2147484294" r:id="rId5"/>
    <p:sldLayoutId id="2147484295" r:id="rId6"/>
    <p:sldLayoutId id="2147484296" r:id="rId7"/>
    <p:sldLayoutId id="2147484297" r:id="rId8"/>
    <p:sldLayoutId id="2147484298" r:id="rId9"/>
    <p:sldLayoutId id="2147484299" r:id="rId10"/>
    <p:sldLayoutId id="2147484300" r:id="rId11"/>
  </p:sldLayoutIdLst>
  <p:hf hdr="0" ftr="0" dt="0"/>
  <p:txStyles>
    <p:titleStyle>
      <a:lvl1pPr algn="ctr" defTabSz="455184" rtl="0" eaLnBrk="1" latinLnBrk="0" hangingPunct="1">
        <a:spcBef>
          <a:spcPct val="0"/>
        </a:spcBef>
        <a:buNone/>
        <a:defRPr sz="4300" kern="1200">
          <a:solidFill>
            <a:schemeClr val="tx1"/>
          </a:solidFill>
          <a:latin typeface="+mj-lt"/>
          <a:ea typeface="+mj-ea"/>
          <a:cs typeface="+mj-cs"/>
        </a:defRPr>
      </a:lvl1pPr>
    </p:titleStyle>
    <p:bodyStyle>
      <a:lvl1pPr marL="341386" indent="-341386" algn="l" defTabSz="455184" rtl="0" eaLnBrk="1" latinLnBrk="0" hangingPunct="1">
        <a:spcBef>
          <a:spcPct val="20000"/>
        </a:spcBef>
        <a:buFont typeface="Arial"/>
        <a:buChar char="•"/>
        <a:defRPr sz="3200" kern="1200">
          <a:solidFill>
            <a:schemeClr val="tx1"/>
          </a:solidFill>
          <a:latin typeface="+mn-lt"/>
          <a:ea typeface="+mn-ea"/>
          <a:cs typeface="+mn-cs"/>
        </a:defRPr>
      </a:lvl1pPr>
      <a:lvl2pPr marL="739679" indent="-284482" algn="l" defTabSz="455184" rtl="0" eaLnBrk="1" latinLnBrk="0" hangingPunct="1">
        <a:spcBef>
          <a:spcPct val="20000"/>
        </a:spcBef>
        <a:buFont typeface="Arial"/>
        <a:buChar char="–"/>
        <a:defRPr sz="2800" kern="1200">
          <a:solidFill>
            <a:schemeClr val="tx1"/>
          </a:solidFill>
          <a:latin typeface="+mn-lt"/>
          <a:ea typeface="+mn-ea"/>
          <a:cs typeface="+mn-cs"/>
        </a:defRPr>
      </a:lvl2pPr>
      <a:lvl3pPr marL="1137945" indent="-227589" algn="l" defTabSz="455184" rtl="0" eaLnBrk="1" latinLnBrk="0" hangingPunct="1">
        <a:spcBef>
          <a:spcPct val="20000"/>
        </a:spcBef>
        <a:buFont typeface="Arial"/>
        <a:buChar char="•"/>
        <a:defRPr sz="2300" kern="1200">
          <a:solidFill>
            <a:schemeClr val="tx1"/>
          </a:solidFill>
          <a:latin typeface="+mn-lt"/>
          <a:ea typeface="+mn-ea"/>
          <a:cs typeface="+mn-cs"/>
        </a:defRPr>
      </a:lvl3pPr>
      <a:lvl4pPr marL="1593155" indent="-227589" algn="l" defTabSz="455184" rtl="0" eaLnBrk="1" latinLnBrk="0" hangingPunct="1">
        <a:spcBef>
          <a:spcPct val="20000"/>
        </a:spcBef>
        <a:buFont typeface="Arial"/>
        <a:buChar char="–"/>
        <a:defRPr sz="2000" kern="1200">
          <a:solidFill>
            <a:schemeClr val="tx1"/>
          </a:solidFill>
          <a:latin typeface="+mn-lt"/>
          <a:ea typeface="+mn-ea"/>
          <a:cs typeface="+mn-cs"/>
        </a:defRPr>
      </a:lvl4pPr>
      <a:lvl5pPr marL="2048346" indent="-227589" algn="l" defTabSz="455184" rtl="0" eaLnBrk="1" latinLnBrk="0" hangingPunct="1">
        <a:spcBef>
          <a:spcPct val="20000"/>
        </a:spcBef>
        <a:buFont typeface="Arial"/>
        <a:buChar char="»"/>
        <a:defRPr sz="2000" kern="1200">
          <a:solidFill>
            <a:schemeClr val="tx1"/>
          </a:solidFill>
          <a:latin typeface="+mn-lt"/>
          <a:ea typeface="+mn-ea"/>
          <a:cs typeface="+mn-cs"/>
        </a:defRPr>
      </a:lvl5pPr>
      <a:lvl6pPr marL="2503535" indent="-227589" algn="l" defTabSz="455184" rtl="0" eaLnBrk="1" latinLnBrk="0" hangingPunct="1">
        <a:spcBef>
          <a:spcPct val="20000"/>
        </a:spcBef>
        <a:buFont typeface="Arial"/>
        <a:buChar char="•"/>
        <a:defRPr sz="2000" kern="1200">
          <a:solidFill>
            <a:schemeClr val="tx1"/>
          </a:solidFill>
          <a:latin typeface="+mn-lt"/>
          <a:ea typeface="+mn-ea"/>
          <a:cs typeface="+mn-cs"/>
        </a:defRPr>
      </a:lvl6pPr>
      <a:lvl7pPr marL="2958720" indent="-227589" algn="l" defTabSz="455184" rtl="0" eaLnBrk="1" latinLnBrk="0" hangingPunct="1">
        <a:spcBef>
          <a:spcPct val="20000"/>
        </a:spcBef>
        <a:buFont typeface="Arial"/>
        <a:buChar char="•"/>
        <a:defRPr sz="2000" kern="1200">
          <a:solidFill>
            <a:schemeClr val="tx1"/>
          </a:solidFill>
          <a:latin typeface="+mn-lt"/>
          <a:ea typeface="+mn-ea"/>
          <a:cs typeface="+mn-cs"/>
        </a:defRPr>
      </a:lvl7pPr>
      <a:lvl8pPr marL="3413913" indent="-227589" algn="l" defTabSz="455184" rtl="0" eaLnBrk="1" latinLnBrk="0" hangingPunct="1">
        <a:spcBef>
          <a:spcPct val="20000"/>
        </a:spcBef>
        <a:buFont typeface="Arial"/>
        <a:buChar char="•"/>
        <a:defRPr sz="2000" kern="1200">
          <a:solidFill>
            <a:schemeClr val="tx1"/>
          </a:solidFill>
          <a:latin typeface="+mn-lt"/>
          <a:ea typeface="+mn-ea"/>
          <a:cs typeface="+mn-cs"/>
        </a:defRPr>
      </a:lvl8pPr>
      <a:lvl9pPr marL="3869099" indent="-227589" algn="l" defTabSz="455184"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sv-SE"/>
      </a:defPPr>
      <a:lvl1pPr marL="0" algn="l" defTabSz="455184" rtl="0" eaLnBrk="1" latinLnBrk="0" hangingPunct="1">
        <a:defRPr sz="1800" kern="1200">
          <a:solidFill>
            <a:schemeClr val="tx1"/>
          </a:solidFill>
          <a:latin typeface="+mn-lt"/>
          <a:ea typeface="+mn-ea"/>
          <a:cs typeface="+mn-cs"/>
        </a:defRPr>
      </a:lvl1pPr>
      <a:lvl2pPr marL="455184" algn="l" defTabSz="455184" rtl="0" eaLnBrk="1" latinLnBrk="0" hangingPunct="1">
        <a:defRPr sz="1800" kern="1200">
          <a:solidFill>
            <a:schemeClr val="tx1"/>
          </a:solidFill>
          <a:latin typeface="+mn-lt"/>
          <a:ea typeface="+mn-ea"/>
          <a:cs typeface="+mn-cs"/>
        </a:defRPr>
      </a:lvl2pPr>
      <a:lvl3pPr marL="910369" algn="l" defTabSz="455184" rtl="0" eaLnBrk="1" latinLnBrk="0" hangingPunct="1">
        <a:defRPr sz="1800" kern="1200">
          <a:solidFill>
            <a:schemeClr val="tx1"/>
          </a:solidFill>
          <a:latin typeface="+mn-lt"/>
          <a:ea typeface="+mn-ea"/>
          <a:cs typeface="+mn-cs"/>
        </a:defRPr>
      </a:lvl3pPr>
      <a:lvl4pPr marL="1365558" algn="l" defTabSz="455184" rtl="0" eaLnBrk="1" latinLnBrk="0" hangingPunct="1">
        <a:defRPr sz="1800" kern="1200">
          <a:solidFill>
            <a:schemeClr val="tx1"/>
          </a:solidFill>
          <a:latin typeface="+mn-lt"/>
          <a:ea typeface="+mn-ea"/>
          <a:cs typeface="+mn-cs"/>
        </a:defRPr>
      </a:lvl4pPr>
      <a:lvl5pPr marL="1820746" algn="l" defTabSz="455184" rtl="0" eaLnBrk="1" latinLnBrk="0" hangingPunct="1">
        <a:defRPr sz="1800" kern="1200">
          <a:solidFill>
            <a:schemeClr val="tx1"/>
          </a:solidFill>
          <a:latin typeface="+mn-lt"/>
          <a:ea typeface="+mn-ea"/>
          <a:cs typeface="+mn-cs"/>
        </a:defRPr>
      </a:lvl5pPr>
      <a:lvl6pPr marL="2275942" algn="l" defTabSz="455184" rtl="0" eaLnBrk="1" latinLnBrk="0" hangingPunct="1">
        <a:defRPr sz="1800" kern="1200">
          <a:solidFill>
            <a:schemeClr val="tx1"/>
          </a:solidFill>
          <a:latin typeface="+mn-lt"/>
          <a:ea typeface="+mn-ea"/>
          <a:cs typeface="+mn-cs"/>
        </a:defRPr>
      </a:lvl6pPr>
      <a:lvl7pPr marL="2731128" algn="l" defTabSz="455184" rtl="0" eaLnBrk="1" latinLnBrk="0" hangingPunct="1">
        <a:defRPr sz="1800" kern="1200">
          <a:solidFill>
            <a:schemeClr val="tx1"/>
          </a:solidFill>
          <a:latin typeface="+mn-lt"/>
          <a:ea typeface="+mn-ea"/>
          <a:cs typeface="+mn-cs"/>
        </a:defRPr>
      </a:lvl7pPr>
      <a:lvl8pPr marL="3186321" algn="l" defTabSz="455184" rtl="0" eaLnBrk="1" latinLnBrk="0" hangingPunct="1">
        <a:defRPr sz="1800" kern="1200">
          <a:solidFill>
            <a:schemeClr val="tx1"/>
          </a:solidFill>
          <a:latin typeface="+mn-lt"/>
          <a:ea typeface="+mn-ea"/>
          <a:cs typeface="+mn-cs"/>
        </a:defRPr>
      </a:lvl8pPr>
      <a:lvl9pPr marL="3641510" algn="l" defTabSz="455184"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495300" y="274639"/>
            <a:ext cx="8915400" cy="1143000"/>
          </a:xfrm>
          <a:prstGeom prst="rect">
            <a:avLst/>
          </a:prstGeom>
        </p:spPr>
        <p:txBody>
          <a:bodyPr vert="horz" lIns="91038" tIns="45523" rIns="91038" bIns="45523" rtlCol="0" anchor="ctr">
            <a:normAutofit/>
          </a:bodyPr>
          <a:lstStyle/>
          <a:p>
            <a:r>
              <a:rPr lang="sv-SE" smtClean="0"/>
              <a:t>Klicka här för att ändra format</a:t>
            </a:r>
            <a:endParaRPr lang="sv-SE"/>
          </a:p>
        </p:txBody>
      </p:sp>
      <p:sp>
        <p:nvSpPr>
          <p:cNvPr id="3" name="Platshållare för text 2"/>
          <p:cNvSpPr>
            <a:spLocks noGrp="1"/>
          </p:cNvSpPr>
          <p:nvPr>
            <p:ph type="body" idx="1"/>
          </p:nvPr>
        </p:nvSpPr>
        <p:spPr>
          <a:xfrm>
            <a:off x="495300" y="1600206"/>
            <a:ext cx="8915400" cy="4525963"/>
          </a:xfrm>
          <a:prstGeom prst="rect">
            <a:avLst/>
          </a:prstGeom>
        </p:spPr>
        <p:txBody>
          <a:bodyPr vert="horz" lIns="91038" tIns="45523" rIns="91038" bIns="45523" rtlCol="0">
            <a:normAutofit/>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2"/>
          </p:nvPr>
        </p:nvSpPr>
        <p:spPr>
          <a:xfrm>
            <a:off x="495303" y="6356760"/>
            <a:ext cx="2311400" cy="365125"/>
          </a:xfrm>
          <a:prstGeom prst="rect">
            <a:avLst/>
          </a:prstGeom>
        </p:spPr>
        <p:txBody>
          <a:bodyPr vert="horz" lIns="91038" tIns="45523" rIns="91038" bIns="45523" rtlCol="0" anchor="ctr"/>
          <a:lstStyle>
            <a:lvl1pPr algn="l">
              <a:defRPr sz="1200">
                <a:solidFill>
                  <a:schemeClr val="tx1">
                    <a:tint val="75000"/>
                  </a:schemeClr>
                </a:solidFill>
              </a:defRPr>
            </a:lvl1pPr>
          </a:lstStyle>
          <a:p>
            <a:fld id="{35A93C09-8E59-ED43-AA3F-8A057B293F26}" type="datetime1">
              <a:rPr lang="sv-SE" smtClean="0">
                <a:solidFill>
                  <a:prstClr val="black">
                    <a:tint val="75000"/>
                  </a:prstClr>
                </a:solidFill>
                <a:latin typeface="Calibri"/>
              </a:rPr>
              <a:pPr/>
              <a:t>2018-02-07</a:t>
            </a:fld>
            <a:endParaRPr lang="sv-SE">
              <a:solidFill>
                <a:prstClr val="black">
                  <a:tint val="75000"/>
                </a:prstClr>
              </a:solidFill>
              <a:latin typeface="Calibri"/>
            </a:endParaRPr>
          </a:p>
        </p:txBody>
      </p:sp>
      <p:sp>
        <p:nvSpPr>
          <p:cNvPr id="5" name="Platshållare för sidfot 4"/>
          <p:cNvSpPr>
            <a:spLocks noGrp="1"/>
          </p:cNvSpPr>
          <p:nvPr>
            <p:ph type="ftr" sz="quarter" idx="3"/>
          </p:nvPr>
        </p:nvSpPr>
        <p:spPr>
          <a:xfrm>
            <a:off x="3384550" y="6356760"/>
            <a:ext cx="3136900" cy="365125"/>
          </a:xfrm>
          <a:prstGeom prst="rect">
            <a:avLst/>
          </a:prstGeom>
        </p:spPr>
        <p:txBody>
          <a:bodyPr vert="horz" lIns="91038" tIns="45523" rIns="91038" bIns="45523" rtlCol="0" anchor="ctr"/>
          <a:lstStyle>
            <a:lvl1pPr algn="ctr">
              <a:defRPr sz="1200">
                <a:solidFill>
                  <a:schemeClr val="tx1">
                    <a:tint val="75000"/>
                  </a:schemeClr>
                </a:solidFill>
              </a:defRPr>
            </a:lvl1pPr>
          </a:lstStyle>
          <a:p>
            <a:endParaRPr lang="sv-SE">
              <a:solidFill>
                <a:prstClr val="black">
                  <a:tint val="75000"/>
                </a:prstClr>
              </a:solidFill>
              <a:latin typeface="Calibri"/>
            </a:endParaRPr>
          </a:p>
        </p:txBody>
      </p:sp>
      <p:sp>
        <p:nvSpPr>
          <p:cNvPr id="6" name="Platshållare för bildnummer 5"/>
          <p:cNvSpPr>
            <a:spLocks noGrp="1"/>
          </p:cNvSpPr>
          <p:nvPr>
            <p:ph type="sldNum" sz="quarter" idx="4"/>
          </p:nvPr>
        </p:nvSpPr>
        <p:spPr>
          <a:xfrm>
            <a:off x="7099300" y="6356760"/>
            <a:ext cx="2311400" cy="365125"/>
          </a:xfrm>
          <a:prstGeom prst="rect">
            <a:avLst/>
          </a:prstGeom>
        </p:spPr>
        <p:txBody>
          <a:bodyPr vert="horz" lIns="91038" tIns="45523" rIns="91038" bIns="45523" rtlCol="0" anchor="ctr"/>
          <a:lstStyle>
            <a:lvl1pPr algn="r">
              <a:defRPr sz="1200">
                <a:solidFill>
                  <a:schemeClr val="tx1">
                    <a:tint val="75000"/>
                  </a:schemeClr>
                </a:solidFill>
              </a:defRPr>
            </a:lvl1pPr>
          </a:lstStyle>
          <a:p>
            <a:fld id="{276797C7-3D02-2A4F-97AD-9EB2A99A67F0}" type="slidenum">
              <a:rPr lang="sv-SE" smtClean="0">
                <a:solidFill>
                  <a:prstClr val="black">
                    <a:tint val="75000"/>
                  </a:prstClr>
                </a:solidFill>
                <a:latin typeface="Calibri"/>
              </a:rPr>
              <a:pPr/>
              <a:t>‹#›</a:t>
            </a:fld>
            <a:endParaRPr lang="sv-SE">
              <a:solidFill>
                <a:prstClr val="black">
                  <a:tint val="75000"/>
                </a:prstClr>
              </a:solidFill>
              <a:latin typeface="Calibri"/>
            </a:endParaRPr>
          </a:p>
        </p:txBody>
      </p:sp>
    </p:spTree>
    <p:extLst>
      <p:ext uri="{BB962C8B-B14F-4D97-AF65-F5344CB8AC3E}">
        <p14:creationId xmlns:p14="http://schemas.microsoft.com/office/powerpoint/2010/main" val="1850154503"/>
      </p:ext>
    </p:extLst>
  </p:cSld>
  <p:clrMap bg1="lt1" tx1="dk1" bg2="lt2" tx2="dk2" accent1="accent1" accent2="accent2" accent3="accent3" accent4="accent4" accent5="accent5" accent6="accent6" hlink="hlink" folHlink="folHlink"/>
  <p:sldLayoutIdLst>
    <p:sldLayoutId id="2147484341" r:id="rId1"/>
    <p:sldLayoutId id="2147484342" r:id="rId2"/>
    <p:sldLayoutId id="2147484343" r:id="rId3"/>
    <p:sldLayoutId id="2147484344" r:id="rId4"/>
    <p:sldLayoutId id="2147484345" r:id="rId5"/>
    <p:sldLayoutId id="2147484346" r:id="rId6"/>
    <p:sldLayoutId id="2147484347" r:id="rId7"/>
    <p:sldLayoutId id="2147484348" r:id="rId8"/>
    <p:sldLayoutId id="2147484349" r:id="rId9"/>
    <p:sldLayoutId id="2147484350" r:id="rId10"/>
    <p:sldLayoutId id="2147484351" r:id="rId11"/>
  </p:sldLayoutIdLst>
  <p:hf hdr="0" ftr="0" dt="0"/>
  <p:txStyles>
    <p:titleStyle>
      <a:lvl1pPr algn="ctr" defTabSz="455184" rtl="0" eaLnBrk="1" latinLnBrk="0" hangingPunct="1">
        <a:spcBef>
          <a:spcPct val="0"/>
        </a:spcBef>
        <a:buNone/>
        <a:defRPr sz="4300" kern="1200">
          <a:solidFill>
            <a:schemeClr val="tx1"/>
          </a:solidFill>
          <a:latin typeface="+mj-lt"/>
          <a:ea typeface="+mj-ea"/>
          <a:cs typeface="+mj-cs"/>
        </a:defRPr>
      </a:lvl1pPr>
    </p:titleStyle>
    <p:bodyStyle>
      <a:lvl1pPr marL="341386" indent="-341386" algn="l" defTabSz="455184" rtl="0" eaLnBrk="1" latinLnBrk="0" hangingPunct="1">
        <a:spcBef>
          <a:spcPct val="20000"/>
        </a:spcBef>
        <a:buFont typeface="Arial"/>
        <a:buChar char="•"/>
        <a:defRPr sz="3200" kern="1200">
          <a:solidFill>
            <a:schemeClr val="tx1"/>
          </a:solidFill>
          <a:latin typeface="+mn-lt"/>
          <a:ea typeface="+mn-ea"/>
          <a:cs typeface="+mn-cs"/>
        </a:defRPr>
      </a:lvl1pPr>
      <a:lvl2pPr marL="739679" indent="-284482" algn="l" defTabSz="455184" rtl="0" eaLnBrk="1" latinLnBrk="0" hangingPunct="1">
        <a:spcBef>
          <a:spcPct val="20000"/>
        </a:spcBef>
        <a:buFont typeface="Arial"/>
        <a:buChar char="–"/>
        <a:defRPr sz="2800" kern="1200">
          <a:solidFill>
            <a:schemeClr val="tx1"/>
          </a:solidFill>
          <a:latin typeface="+mn-lt"/>
          <a:ea typeface="+mn-ea"/>
          <a:cs typeface="+mn-cs"/>
        </a:defRPr>
      </a:lvl2pPr>
      <a:lvl3pPr marL="1137945" indent="-227589" algn="l" defTabSz="455184" rtl="0" eaLnBrk="1" latinLnBrk="0" hangingPunct="1">
        <a:spcBef>
          <a:spcPct val="20000"/>
        </a:spcBef>
        <a:buFont typeface="Arial"/>
        <a:buChar char="•"/>
        <a:defRPr sz="2300" kern="1200">
          <a:solidFill>
            <a:schemeClr val="tx1"/>
          </a:solidFill>
          <a:latin typeface="+mn-lt"/>
          <a:ea typeface="+mn-ea"/>
          <a:cs typeface="+mn-cs"/>
        </a:defRPr>
      </a:lvl3pPr>
      <a:lvl4pPr marL="1593155" indent="-227589" algn="l" defTabSz="455184" rtl="0" eaLnBrk="1" latinLnBrk="0" hangingPunct="1">
        <a:spcBef>
          <a:spcPct val="20000"/>
        </a:spcBef>
        <a:buFont typeface="Arial"/>
        <a:buChar char="–"/>
        <a:defRPr sz="2000" kern="1200">
          <a:solidFill>
            <a:schemeClr val="tx1"/>
          </a:solidFill>
          <a:latin typeface="+mn-lt"/>
          <a:ea typeface="+mn-ea"/>
          <a:cs typeface="+mn-cs"/>
        </a:defRPr>
      </a:lvl4pPr>
      <a:lvl5pPr marL="2048346" indent="-227589" algn="l" defTabSz="455184" rtl="0" eaLnBrk="1" latinLnBrk="0" hangingPunct="1">
        <a:spcBef>
          <a:spcPct val="20000"/>
        </a:spcBef>
        <a:buFont typeface="Arial"/>
        <a:buChar char="»"/>
        <a:defRPr sz="2000" kern="1200">
          <a:solidFill>
            <a:schemeClr val="tx1"/>
          </a:solidFill>
          <a:latin typeface="+mn-lt"/>
          <a:ea typeface="+mn-ea"/>
          <a:cs typeface="+mn-cs"/>
        </a:defRPr>
      </a:lvl5pPr>
      <a:lvl6pPr marL="2503535" indent="-227589" algn="l" defTabSz="455184" rtl="0" eaLnBrk="1" latinLnBrk="0" hangingPunct="1">
        <a:spcBef>
          <a:spcPct val="20000"/>
        </a:spcBef>
        <a:buFont typeface="Arial"/>
        <a:buChar char="•"/>
        <a:defRPr sz="2000" kern="1200">
          <a:solidFill>
            <a:schemeClr val="tx1"/>
          </a:solidFill>
          <a:latin typeface="+mn-lt"/>
          <a:ea typeface="+mn-ea"/>
          <a:cs typeface="+mn-cs"/>
        </a:defRPr>
      </a:lvl6pPr>
      <a:lvl7pPr marL="2958720" indent="-227589" algn="l" defTabSz="455184" rtl="0" eaLnBrk="1" latinLnBrk="0" hangingPunct="1">
        <a:spcBef>
          <a:spcPct val="20000"/>
        </a:spcBef>
        <a:buFont typeface="Arial"/>
        <a:buChar char="•"/>
        <a:defRPr sz="2000" kern="1200">
          <a:solidFill>
            <a:schemeClr val="tx1"/>
          </a:solidFill>
          <a:latin typeface="+mn-lt"/>
          <a:ea typeface="+mn-ea"/>
          <a:cs typeface="+mn-cs"/>
        </a:defRPr>
      </a:lvl7pPr>
      <a:lvl8pPr marL="3413913" indent="-227589" algn="l" defTabSz="455184" rtl="0" eaLnBrk="1" latinLnBrk="0" hangingPunct="1">
        <a:spcBef>
          <a:spcPct val="20000"/>
        </a:spcBef>
        <a:buFont typeface="Arial"/>
        <a:buChar char="•"/>
        <a:defRPr sz="2000" kern="1200">
          <a:solidFill>
            <a:schemeClr val="tx1"/>
          </a:solidFill>
          <a:latin typeface="+mn-lt"/>
          <a:ea typeface="+mn-ea"/>
          <a:cs typeface="+mn-cs"/>
        </a:defRPr>
      </a:lvl8pPr>
      <a:lvl9pPr marL="3869099" indent="-227589" algn="l" defTabSz="455184"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sv-SE"/>
      </a:defPPr>
      <a:lvl1pPr marL="0" algn="l" defTabSz="455184" rtl="0" eaLnBrk="1" latinLnBrk="0" hangingPunct="1">
        <a:defRPr sz="1800" kern="1200">
          <a:solidFill>
            <a:schemeClr val="tx1"/>
          </a:solidFill>
          <a:latin typeface="+mn-lt"/>
          <a:ea typeface="+mn-ea"/>
          <a:cs typeface="+mn-cs"/>
        </a:defRPr>
      </a:lvl1pPr>
      <a:lvl2pPr marL="455184" algn="l" defTabSz="455184" rtl="0" eaLnBrk="1" latinLnBrk="0" hangingPunct="1">
        <a:defRPr sz="1800" kern="1200">
          <a:solidFill>
            <a:schemeClr val="tx1"/>
          </a:solidFill>
          <a:latin typeface="+mn-lt"/>
          <a:ea typeface="+mn-ea"/>
          <a:cs typeface="+mn-cs"/>
        </a:defRPr>
      </a:lvl2pPr>
      <a:lvl3pPr marL="910369" algn="l" defTabSz="455184" rtl="0" eaLnBrk="1" latinLnBrk="0" hangingPunct="1">
        <a:defRPr sz="1800" kern="1200">
          <a:solidFill>
            <a:schemeClr val="tx1"/>
          </a:solidFill>
          <a:latin typeface="+mn-lt"/>
          <a:ea typeface="+mn-ea"/>
          <a:cs typeface="+mn-cs"/>
        </a:defRPr>
      </a:lvl3pPr>
      <a:lvl4pPr marL="1365558" algn="l" defTabSz="455184" rtl="0" eaLnBrk="1" latinLnBrk="0" hangingPunct="1">
        <a:defRPr sz="1800" kern="1200">
          <a:solidFill>
            <a:schemeClr val="tx1"/>
          </a:solidFill>
          <a:latin typeface="+mn-lt"/>
          <a:ea typeface="+mn-ea"/>
          <a:cs typeface="+mn-cs"/>
        </a:defRPr>
      </a:lvl4pPr>
      <a:lvl5pPr marL="1820746" algn="l" defTabSz="455184" rtl="0" eaLnBrk="1" latinLnBrk="0" hangingPunct="1">
        <a:defRPr sz="1800" kern="1200">
          <a:solidFill>
            <a:schemeClr val="tx1"/>
          </a:solidFill>
          <a:latin typeface="+mn-lt"/>
          <a:ea typeface="+mn-ea"/>
          <a:cs typeface="+mn-cs"/>
        </a:defRPr>
      </a:lvl5pPr>
      <a:lvl6pPr marL="2275942" algn="l" defTabSz="455184" rtl="0" eaLnBrk="1" latinLnBrk="0" hangingPunct="1">
        <a:defRPr sz="1800" kern="1200">
          <a:solidFill>
            <a:schemeClr val="tx1"/>
          </a:solidFill>
          <a:latin typeface="+mn-lt"/>
          <a:ea typeface="+mn-ea"/>
          <a:cs typeface="+mn-cs"/>
        </a:defRPr>
      </a:lvl6pPr>
      <a:lvl7pPr marL="2731128" algn="l" defTabSz="455184" rtl="0" eaLnBrk="1" latinLnBrk="0" hangingPunct="1">
        <a:defRPr sz="1800" kern="1200">
          <a:solidFill>
            <a:schemeClr val="tx1"/>
          </a:solidFill>
          <a:latin typeface="+mn-lt"/>
          <a:ea typeface="+mn-ea"/>
          <a:cs typeface="+mn-cs"/>
        </a:defRPr>
      </a:lvl7pPr>
      <a:lvl8pPr marL="3186321" algn="l" defTabSz="455184" rtl="0" eaLnBrk="1" latinLnBrk="0" hangingPunct="1">
        <a:defRPr sz="1800" kern="1200">
          <a:solidFill>
            <a:schemeClr val="tx1"/>
          </a:solidFill>
          <a:latin typeface="+mn-lt"/>
          <a:ea typeface="+mn-ea"/>
          <a:cs typeface="+mn-cs"/>
        </a:defRPr>
      </a:lvl8pPr>
      <a:lvl9pPr marL="3641510" algn="l" defTabSz="455184"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9" name="Rectangle 1"/>
          <p:cNvSpPr>
            <a:spLocks noGrp="1" noChangeArrowheads="1"/>
          </p:cNvSpPr>
          <p:nvPr>
            <p:ph type="title"/>
          </p:nvPr>
        </p:nvSpPr>
        <p:spPr bwMode="auto">
          <a:xfrm>
            <a:off x="626005" y="0"/>
            <a:ext cx="6573044" cy="1441450"/>
          </a:xfrm>
          <a:prstGeom prst="rect">
            <a:avLst/>
          </a:prstGeom>
          <a:noFill/>
          <a:ln>
            <a:noFill/>
          </a:ln>
          <a:effectLst/>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vert="horz" wrap="square" lIns="0" tIns="0" rIns="0" bIns="0" numCol="1" anchor="ctr" anchorCtr="0" compatLnSpc="1">
            <a:prstTxWarp prst="textNoShape">
              <a:avLst/>
            </a:prstTxWarp>
          </a:bodyPr>
          <a:lstStyle/>
          <a:p>
            <a:pPr lvl="0"/>
            <a:r>
              <a:rPr lang="en-US">
                <a:sym typeface="Calibri" charset="0"/>
              </a:rPr>
              <a:t>Click to edit Master title style</a:t>
            </a:r>
          </a:p>
        </p:txBody>
      </p:sp>
      <p:sp>
        <p:nvSpPr>
          <p:cNvPr id="2050" name="Rectangle 2"/>
          <p:cNvSpPr>
            <a:spLocks noGrp="1" noChangeArrowheads="1"/>
          </p:cNvSpPr>
          <p:nvPr>
            <p:ph type="body" idx="1"/>
          </p:nvPr>
        </p:nvSpPr>
        <p:spPr bwMode="auto">
          <a:xfrm>
            <a:off x="617419" y="1963738"/>
            <a:ext cx="7080382" cy="4894262"/>
          </a:xfrm>
          <a:prstGeom prst="rect">
            <a:avLst/>
          </a:prstGeom>
          <a:noFill/>
          <a:ln>
            <a:noFill/>
          </a:ln>
          <a:effectLst/>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vert="horz" wrap="square" lIns="0" tIns="0" rIns="0" bIns="0" numCol="1" anchor="t" anchorCtr="0" compatLnSpc="1">
            <a:prstTxWarp prst="textNoShape">
              <a:avLst/>
            </a:prstTxWarp>
          </a:bodyPr>
          <a:lstStyle/>
          <a:p>
            <a:pPr lvl="0"/>
            <a:r>
              <a:rPr lang="en-US">
                <a:sym typeface="Calibri" charset="0"/>
              </a:rPr>
              <a:t>Click to edit Master text styles</a:t>
            </a:r>
          </a:p>
          <a:p>
            <a:pPr lvl="1"/>
            <a:r>
              <a:rPr lang="en-US">
                <a:sym typeface="Calibri" charset="0"/>
              </a:rPr>
              <a:t>Second level</a:t>
            </a:r>
          </a:p>
          <a:p>
            <a:pPr lvl="2"/>
            <a:r>
              <a:rPr lang="en-US">
                <a:sym typeface="Calibri" charset="0"/>
              </a:rPr>
              <a:t>Third level</a:t>
            </a:r>
          </a:p>
          <a:p>
            <a:pPr lvl="3"/>
            <a:r>
              <a:rPr lang="en-US">
                <a:sym typeface="Calibri" charset="0"/>
              </a:rPr>
              <a:t>Fourth level</a:t>
            </a:r>
          </a:p>
          <a:p>
            <a:pPr lvl="4"/>
            <a:r>
              <a:rPr lang="en-US">
                <a:sym typeface="Calibri" charset="0"/>
              </a:rPr>
              <a:t>Fifth level</a:t>
            </a:r>
          </a:p>
        </p:txBody>
      </p:sp>
      <p:sp>
        <p:nvSpPr>
          <p:cNvPr id="2051" name="Text Box 3"/>
          <p:cNvSpPr txBox="1">
            <a:spLocks noGrp="1" noChangeArrowheads="1"/>
          </p:cNvSpPr>
          <p:nvPr>
            <p:ph type="sldNum" sz="quarter" idx="4"/>
          </p:nvPr>
        </p:nvSpPr>
        <p:spPr bwMode="auto">
          <a:xfrm>
            <a:off x="9145856" y="6467475"/>
            <a:ext cx="264848" cy="2540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vert="horz" wrap="none" lIns="91248" tIns="45624" rIns="91248" bIns="45624" numCol="1" anchor="ctr" anchorCtr="0" compatLnSpc="1">
            <a:prstTxWarp prst="textNoShape">
              <a:avLst/>
            </a:prstTxWarp>
          </a:bodyPr>
          <a:lstStyle>
            <a:lvl1pPr algn="r">
              <a:defRPr sz="1200">
                <a:solidFill>
                  <a:srgbClr val="0094CA"/>
                </a:solidFill>
                <a:latin typeface="+mn-lt"/>
                <a:ea typeface="ＭＳ Ｐゴシック" charset="0"/>
                <a:cs typeface="Calibri" charset="0"/>
                <a:sym typeface="Calibri" charset="0"/>
              </a:defRPr>
            </a:lvl1pPr>
            <a:lvl2pPr algn="l">
              <a:defRPr sz="1200">
                <a:solidFill>
                  <a:schemeClr val="tx1"/>
                </a:solidFill>
                <a:latin typeface="Gill Sans" charset="0"/>
                <a:ea typeface="ＭＳ Ｐゴシック" charset="0"/>
              </a:defRPr>
            </a:lvl2pPr>
            <a:lvl3pPr algn="l">
              <a:defRPr sz="1200">
                <a:solidFill>
                  <a:schemeClr val="tx1"/>
                </a:solidFill>
                <a:latin typeface="Gill Sans" charset="0"/>
                <a:ea typeface="ＭＳ Ｐゴシック" charset="0"/>
              </a:defRPr>
            </a:lvl3pPr>
            <a:lvl4pPr algn="l">
              <a:defRPr sz="1200">
                <a:solidFill>
                  <a:schemeClr val="tx1"/>
                </a:solidFill>
                <a:latin typeface="Gill Sans" charset="0"/>
                <a:ea typeface="ＭＳ Ｐゴシック" charset="0"/>
              </a:defRPr>
            </a:lvl4pPr>
            <a:lvl5pPr algn="l">
              <a:defRPr sz="1200">
                <a:solidFill>
                  <a:schemeClr val="tx1"/>
                </a:solidFill>
                <a:latin typeface="Gill Sans" charset="0"/>
                <a:ea typeface="ＭＳ Ｐゴシック" charset="0"/>
              </a:defRPr>
            </a:lvl5pPr>
            <a:lvl6pPr fontAlgn="base">
              <a:spcBef>
                <a:spcPct val="0"/>
              </a:spcBef>
              <a:spcAft>
                <a:spcPct val="0"/>
              </a:spcAft>
              <a:defRPr sz="1200">
                <a:solidFill>
                  <a:schemeClr val="tx1"/>
                </a:solidFill>
                <a:latin typeface="Gill Sans" charset="0"/>
                <a:ea typeface="ＭＳ Ｐゴシック" charset="0"/>
              </a:defRPr>
            </a:lvl6pPr>
            <a:lvl7pPr fontAlgn="base">
              <a:spcBef>
                <a:spcPct val="0"/>
              </a:spcBef>
              <a:spcAft>
                <a:spcPct val="0"/>
              </a:spcAft>
              <a:defRPr sz="1200">
                <a:solidFill>
                  <a:schemeClr val="tx1"/>
                </a:solidFill>
                <a:latin typeface="Gill Sans" charset="0"/>
                <a:ea typeface="ＭＳ Ｐゴシック" charset="0"/>
              </a:defRPr>
            </a:lvl7pPr>
            <a:lvl8pPr fontAlgn="base">
              <a:spcBef>
                <a:spcPct val="0"/>
              </a:spcBef>
              <a:spcAft>
                <a:spcPct val="0"/>
              </a:spcAft>
              <a:defRPr sz="1200">
                <a:solidFill>
                  <a:schemeClr val="tx1"/>
                </a:solidFill>
                <a:latin typeface="Gill Sans" charset="0"/>
                <a:ea typeface="ＭＳ Ｐゴシック" charset="0"/>
              </a:defRPr>
            </a:lvl8pPr>
            <a:lvl9pPr fontAlgn="base">
              <a:spcBef>
                <a:spcPct val="0"/>
              </a:spcBef>
              <a:spcAft>
                <a:spcPct val="0"/>
              </a:spcAft>
              <a:defRPr sz="1200">
                <a:solidFill>
                  <a:schemeClr val="tx1"/>
                </a:solidFill>
                <a:latin typeface="Gill Sans" charset="0"/>
                <a:ea typeface="ＭＳ Ｐゴシック" charset="0"/>
              </a:defRPr>
            </a:lvl9pPr>
          </a:lstStyle>
          <a:p>
            <a:pPr defTabSz="912466" fontAlgn="base">
              <a:spcBef>
                <a:spcPct val="0"/>
              </a:spcBef>
              <a:spcAft>
                <a:spcPct val="0"/>
              </a:spcAft>
            </a:pPr>
            <a:fld id="{2A74E5D3-6E14-DB4C-A2E8-1A210CE74077}" type="slidenum">
              <a:rPr lang="en-US" smtClean="0"/>
              <a:pPr defTabSz="912466" fontAlgn="base">
                <a:spcBef>
                  <a:spcPct val="0"/>
                </a:spcBef>
                <a:spcAft>
                  <a:spcPct val="0"/>
                </a:spcAft>
              </a:pPr>
              <a:t>‹#›</a:t>
            </a:fld>
            <a:endParaRPr lang="en-US"/>
          </a:p>
        </p:txBody>
      </p:sp>
    </p:spTree>
    <p:extLst>
      <p:ext uri="{BB962C8B-B14F-4D97-AF65-F5344CB8AC3E}">
        <p14:creationId xmlns:p14="http://schemas.microsoft.com/office/powerpoint/2010/main" val="489047445"/>
      </p:ext>
    </p:extLst>
  </p:cSld>
  <p:clrMap bg1="lt1" tx1="dk1" bg2="lt2" tx2="dk2" accent1="accent1" accent2="accent2" accent3="accent3" accent4="accent4" accent5="accent5" accent6="accent6" hlink="hlink" folHlink="folHlink"/>
  <p:sldLayoutIdLst>
    <p:sldLayoutId id="2147484360" r:id="rId1"/>
    <p:sldLayoutId id="2147484361" r:id="rId2"/>
    <p:sldLayoutId id="2147484362" r:id="rId3"/>
    <p:sldLayoutId id="2147484363" r:id="rId4"/>
    <p:sldLayoutId id="2147484364" r:id="rId5"/>
    <p:sldLayoutId id="2147484365" r:id="rId6"/>
    <p:sldLayoutId id="2147484366" r:id="rId7"/>
    <p:sldLayoutId id="2147484367" r:id="rId8"/>
    <p:sldLayoutId id="2147484368" r:id="rId9"/>
    <p:sldLayoutId id="2147484369" r:id="rId10"/>
    <p:sldLayoutId id="2147484370" r:id="rId11"/>
  </p:sldLayoutIdLst>
  <p:transition/>
  <p:hf hdr="0" ftr="0" dt="0"/>
  <p:txStyles>
    <p:titleStyle>
      <a:lvl1pPr algn="l" rtl="0" fontAlgn="base">
        <a:spcBef>
          <a:spcPct val="0"/>
        </a:spcBef>
        <a:spcAft>
          <a:spcPct val="0"/>
        </a:spcAft>
        <a:defRPr sz="2800">
          <a:solidFill>
            <a:srgbClr val="FFFFFF"/>
          </a:solidFill>
          <a:latin typeface="+mj-lt"/>
          <a:ea typeface="+mj-ea"/>
          <a:cs typeface="+mj-cs"/>
          <a:sym typeface="Calibri" charset="0"/>
        </a:defRPr>
      </a:lvl1pPr>
      <a:lvl2pPr algn="l" rtl="0" fontAlgn="base">
        <a:spcBef>
          <a:spcPct val="0"/>
        </a:spcBef>
        <a:spcAft>
          <a:spcPct val="0"/>
        </a:spcAft>
        <a:defRPr sz="2800">
          <a:solidFill>
            <a:srgbClr val="FFFFFF"/>
          </a:solidFill>
          <a:latin typeface="Calibri" charset="0"/>
          <a:ea typeface="ヒラギノ角ゴ ProN W3" charset="0"/>
          <a:cs typeface="ヒラギノ角ゴ ProN W3" charset="0"/>
          <a:sym typeface="Calibri" charset="0"/>
        </a:defRPr>
      </a:lvl2pPr>
      <a:lvl3pPr algn="l" rtl="0" fontAlgn="base">
        <a:spcBef>
          <a:spcPct val="0"/>
        </a:spcBef>
        <a:spcAft>
          <a:spcPct val="0"/>
        </a:spcAft>
        <a:defRPr sz="2800">
          <a:solidFill>
            <a:srgbClr val="FFFFFF"/>
          </a:solidFill>
          <a:latin typeface="Calibri" charset="0"/>
          <a:ea typeface="ヒラギノ角ゴ ProN W3" charset="0"/>
          <a:cs typeface="ヒラギノ角ゴ ProN W3" charset="0"/>
          <a:sym typeface="Calibri" charset="0"/>
        </a:defRPr>
      </a:lvl3pPr>
      <a:lvl4pPr algn="l" rtl="0" fontAlgn="base">
        <a:spcBef>
          <a:spcPct val="0"/>
        </a:spcBef>
        <a:spcAft>
          <a:spcPct val="0"/>
        </a:spcAft>
        <a:defRPr sz="2800">
          <a:solidFill>
            <a:srgbClr val="FFFFFF"/>
          </a:solidFill>
          <a:latin typeface="Calibri" charset="0"/>
          <a:ea typeface="ヒラギノ角ゴ ProN W3" charset="0"/>
          <a:cs typeface="ヒラギノ角ゴ ProN W3" charset="0"/>
          <a:sym typeface="Calibri" charset="0"/>
        </a:defRPr>
      </a:lvl4pPr>
      <a:lvl5pPr algn="l" rtl="0" fontAlgn="base">
        <a:spcBef>
          <a:spcPct val="0"/>
        </a:spcBef>
        <a:spcAft>
          <a:spcPct val="0"/>
        </a:spcAft>
        <a:defRPr sz="2800">
          <a:solidFill>
            <a:srgbClr val="FFFFFF"/>
          </a:solidFill>
          <a:latin typeface="Calibri" charset="0"/>
          <a:ea typeface="ヒラギノ角ゴ ProN W3" charset="0"/>
          <a:cs typeface="ヒラギノ角ゴ ProN W3" charset="0"/>
          <a:sym typeface="Calibri" charset="0"/>
        </a:defRPr>
      </a:lvl5pPr>
      <a:lvl6pPr marL="456233" algn="l" rtl="0" fontAlgn="base">
        <a:spcBef>
          <a:spcPct val="0"/>
        </a:spcBef>
        <a:spcAft>
          <a:spcPct val="0"/>
        </a:spcAft>
        <a:defRPr sz="2800">
          <a:solidFill>
            <a:srgbClr val="FFFFFF"/>
          </a:solidFill>
          <a:latin typeface="Calibri" charset="0"/>
          <a:ea typeface="ヒラギノ角ゴ ProN W3" charset="0"/>
          <a:cs typeface="ヒラギノ角ゴ ProN W3" charset="0"/>
          <a:sym typeface="Calibri" charset="0"/>
        </a:defRPr>
      </a:lvl6pPr>
      <a:lvl7pPr marL="912466" algn="l" rtl="0" fontAlgn="base">
        <a:spcBef>
          <a:spcPct val="0"/>
        </a:spcBef>
        <a:spcAft>
          <a:spcPct val="0"/>
        </a:spcAft>
        <a:defRPr sz="2800">
          <a:solidFill>
            <a:srgbClr val="FFFFFF"/>
          </a:solidFill>
          <a:latin typeface="Calibri" charset="0"/>
          <a:ea typeface="ヒラギノ角ゴ ProN W3" charset="0"/>
          <a:cs typeface="ヒラギノ角ゴ ProN W3" charset="0"/>
          <a:sym typeface="Calibri" charset="0"/>
        </a:defRPr>
      </a:lvl7pPr>
      <a:lvl8pPr marL="1368699" algn="l" rtl="0" fontAlgn="base">
        <a:spcBef>
          <a:spcPct val="0"/>
        </a:spcBef>
        <a:spcAft>
          <a:spcPct val="0"/>
        </a:spcAft>
        <a:defRPr sz="2800">
          <a:solidFill>
            <a:srgbClr val="FFFFFF"/>
          </a:solidFill>
          <a:latin typeface="Calibri" charset="0"/>
          <a:ea typeface="ヒラギノ角ゴ ProN W3" charset="0"/>
          <a:cs typeface="ヒラギノ角ゴ ProN W3" charset="0"/>
          <a:sym typeface="Calibri" charset="0"/>
        </a:defRPr>
      </a:lvl8pPr>
      <a:lvl9pPr marL="1824933" algn="l" rtl="0" fontAlgn="base">
        <a:spcBef>
          <a:spcPct val="0"/>
        </a:spcBef>
        <a:spcAft>
          <a:spcPct val="0"/>
        </a:spcAft>
        <a:defRPr sz="2800">
          <a:solidFill>
            <a:srgbClr val="FFFFFF"/>
          </a:solidFill>
          <a:latin typeface="Calibri" charset="0"/>
          <a:ea typeface="ヒラギノ角ゴ ProN W3" charset="0"/>
          <a:cs typeface="ヒラギノ角ゴ ProN W3" charset="0"/>
          <a:sym typeface="Calibri" charset="0"/>
        </a:defRPr>
      </a:lvl9pPr>
    </p:titleStyle>
    <p:bodyStyle>
      <a:lvl1pPr algn="l" rtl="0" fontAlgn="base">
        <a:lnSpc>
          <a:spcPts val="2400"/>
        </a:lnSpc>
        <a:spcBef>
          <a:spcPts val="1200"/>
        </a:spcBef>
        <a:spcAft>
          <a:spcPct val="0"/>
        </a:spcAft>
        <a:defRPr sz="2000">
          <a:solidFill>
            <a:srgbClr val="0094CA"/>
          </a:solidFill>
          <a:latin typeface="+mn-lt"/>
          <a:ea typeface="+mn-ea"/>
          <a:cs typeface="+mn-cs"/>
          <a:sym typeface="Calibri" charset="0"/>
        </a:defRPr>
      </a:lvl1pPr>
      <a:lvl2pPr marL="456233" algn="l" rtl="0" fontAlgn="base">
        <a:spcBef>
          <a:spcPts val="500"/>
        </a:spcBef>
        <a:spcAft>
          <a:spcPct val="0"/>
        </a:spcAft>
        <a:defRPr sz="2000">
          <a:solidFill>
            <a:srgbClr val="0094CA"/>
          </a:solidFill>
          <a:latin typeface="+mn-lt"/>
          <a:ea typeface="+mn-ea"/>
          <a:cs typeface="+mn-cs"/>
          <a:sym typeface="Calibri" charset="0"/>
        </a:defRPr>
      </a:lvl2pPr>
      <a:lvl3pPr marL="912466" algn="l" rtl="0" fontAlgn="base">
        <a:spcBef>
          <a:spcPts val="500"/>
        </a:spcBef>
        <a:spcAft>
          <a:spcPct val="0"/>
        </a:spcAft>
        <a:defRPr sz="2000">
          <a:solidFill>
            <a:srgbClr val="0094CA"/>
          </a:solidFill>
          <a:latin typeface="+mn-lt"/>
          <a:ea typeface="+mn-ea"/>
          <a:cs typeface="+mn-cs"/>
          <a:sym typeface="Calibri" charset="0"/>
        </a:defRPr>
      </a:lvl3pPr>
      <a:lvl4pPr marL="1368699" algn="l" rtl="0" fontAlgn="base">
        <a:spcBef>
          <a:spcPts val="500"/>
        </a:spcBef>
        <a:spcAft>
          <a:spcPct val="0"/>
        </a:spcAft>
        <a:defRPr sz="2000">
          <a:solidFill>
            <a:srgbClr val="0094CA"/>
          </a:solidFill>
          <a:latin typeface="+mn-lt"/>
          <a:ea typeface="+mn-ea"/>
          <a:cs typeface="+mn-cs"/>
          <a:sym typeface="Calibri" charset="0"/>
        </a:defRPr>
      </a:lvl4pPr>
      <a:lvl5pPr marL="1824933" algn="l" rtl="0" fontAlgn="base">
        <a:spcBef>
          <a:spcPts val="500"/>
        </a:spcBef>
        <a:spcAft>
          <a:spcPct val="0"/>
        </a:spcAft>
        <a:defRPr sz="2000">
          <a:solidFill>
            <a:srgbClr val="0094CA"/>
          </a:solidFill>
          <a:latin typeface="+mn-lt"/>
          <a:ea typeface="+mn-ea"/>
          <a:cs typeface="+mn-cs"/>
          <a:sym typeface="Calibri" charset="0"/>
        </a:defRPr>
      </a:lvl5pPr>
      <a:lvl6pPr marL="2281163" algn="l" rtl="0" fontAlgn="base">
        <a:spcBef>
          <a:spcPts val="500"/>
        </a:spcBef>
        <a:spcAft>
          <a:spcPct val="0"/>
        </a:spcAft>
        <a:defRPr sz="2000">
          <a:solidFill>
            <a:srgbClr val="0094CA"/>
          </a:solidFill>
          <a:latin typeface="+mn-lt"/>
          <a:ea typeface="+mn-ea"/>
          <a:cs typeface="+mn-cs"/>
          <a:sym typeface="Calibri" charset="0"/>
        </a:defRPr>
      </a:lvl6pPr>
      <a:lvl7pPr marL="2737399" algn="l" rtl="0" fontAlgn="base">
        <a:spcBef>
          <a:spcPts val="500"/>
        </a:spcBef>
        <a:spcAft>
          <a:spcPct val="0"/>
        </a:spcAft>
        <a:defRPr sz="2000">
          <a:solidFill>
            <a:srgbClr val="0094CA"/>
          </a:solidFill>
          <a:latin typeface="+mn-lt"/>
          <a:ea typeface="+mn-ea"/>
          <a:cs typeface="+mn-cs"/>
          <a:sym typeface="Calibri" charset="0"/>
        </a:defRPr>
      </a:lvl7pPr>
      <a:lvl8pPr marL="3193630" algn="l" rtl="0" fontAlgn="base">
        <a:spcBef>
          <a:spcPts val="500"/>
        </a:spcBef>
        <a:spcAft>
          <a:spcPct val="0"/>
        </a:spcAft>
        <a:defRPr sz="2000">
          <a:solidFill>
            <a:srgbClr val="0094CA"/>
          </a:solidFill>
          <a:latin typeface="+mn-lt"/>
          <a:ea typeface="+mn-ea"/>
          <a:cs typeface="+mn-cs"/>
          <a:sym typeface="Calibri" charset="0"/>
        </a:defRPr>
      </a:lvl8pPr>
      <a:lvl9pPr marL="3649861" algn="l" rtl="0" fontAlgn="base">
        <a:spcBef>
          <a:spcPts val="500"/>
        </a:spcBef>
        <a:spcAft>
          <a:spcPct val="0"/>
        </a:spcAft>
        <a:defRPr sz="2000">
          <a:solidFill>
            <a:srgbClr val="0094CA"/>
          </a:solidFill>
          <a:latin typeface="+mn-lt"/>
          <a:ea typeface="+mn-ea"/>
          <a:cs typeface="+mn-cs"/>
          <a:sym typeface="Calibri" charset="0"/>
        </a:defRPr>
      </a:lvl9pPr>
    </p:bodyStyle>
    <p:otherStyle>
      <a:defPPr>
        <a:defRPr lang="en-US"/>
      </a:defPPr>
      <a:lvl1pPr marL="0" algn="l" defTabSz="456233" rtl="0" eaLnBrk="1" latinLnBrk="0" hangingPunct="1">
        <a:defRPr sz="1800" kern="1200">
          <a:solidFill>
            <a:schemeClr val="tx1"/>
          </a:solidFill>
          <a:latin typeface="+mn-lt"/>
          <a:ea typeface="+mn-ea"/>
          <a:cs typeface="+mn-cs"/>
        </a:defRPr>
      </a:lvl1pPr>
      <a:lvl2pPr marL="456233" algn="l" defTabSz="456233" rtl="0" eaLnBrk="1" latinLnBrk="0" hangingPunct="1">
        <a:defRPr sz="1800" kern="1200">
          <a:solidFill>
            <a:schemeClr val="tx1"/>
          </a:solidFill>
          <a:latin typeface="+mn-lt"/>
          <a:ea typeface="+mn-ea"/>
          <a:cs typeface="+mn-cs"/>
        </a:defRPr>
      </a:lvl2pPr>
      <a:lvl3pPr marL="912466" algn="l" defTabSz="456233" rtl="0" eaLnBrk="1" latinLnBrk="0" hangingPunct="1">
        <a:defRPr sz="1800" kern="1200">
          <a:solidFill>
            <a:schemeClr val="tx1"/>
          </a:solidFill>
          <a:latin typeface="+mn-lt"/>
          <a:ea typeface="+mn-ea"/>
          <a:cs typeface="+mn-cs"/>
        </a:defRPr>
      </a:lvl3pPr>
      <a:lvl4pPr marL="1368699" algn="l" defTabSz="456233" rtl="0" eaLnBrk="1" latinLnBrk="0" hangingPunct="1">
        <a:defRPr sz="1800" kern="1200">
          <a:solidFill>
            <a:schemeClr val="tx1"/>
          </a:solidFill>
          <a:latin typeface="+mn-lt"/>
          <a:ea typeface="+mn-ea"/>
          <a:cs typeface="+mn-cs"/>
        </a:defRPr>
      </a:lvl4pPr>
      <a:lvl5pPr marL="1824933" algn="l" defTabSz="456233" rtl="0" eaLnBrk="1" latinLnBrk="0" hangingPunct="1">
        <a:defRPr sz="1800" kern="1200">
          <a:solidFill>
            <a:schemeClr val="tx1"/>
          </a:solidFill>
          <a:latin typeface="+mn-lt"/>
          <a:ea typeface="+mn-ea"/>
          <a:cs typeface="+mn-cs"/>
        </a:defRPr>
      </a:lvl5pPr>
      <a:lvl6pPr marL="2281163" algn="l" defTabSz="456233" rtl="0" eaLnBrk="1" latinLnBrk="0" hangingPunct="1">
        <a:defRPr sz="1800" kern="1200">
          <a:solidFill>
            <a:schemeClr val="tx1"/>
          </a:solidFill>
          <a:latin typeface="+mn-lt"/>
          <a:ea typeface="+mn-ea"/>
          <a:cs typeface="+mn-cs"/>
        </a:defRPr>
      </a:lvl6pPr>
      <a:lvl7pPr marL="2737399" algn="l" defTabSz="456233" rtl="0" eaLnBrk="1" latinLnBrk="0" hangingPunct="1">
        <a:defRPr sz="1800" kern="1200">
          <a:solidFill>
            <a:schemeClr val="tx1"/>
          </a:solidFill>
          <a:latin typeface="+mn-lt"/>
          <a:ea typeface="+mn-ea"/>
          <a:cs typeface="+mn-cs"/>
        </a:defRPr>
      </a:lvl7pPr>
      <a:lvl8pPr marL="3193630" algn="l" defTabSz="456233" rtl="0" eaLnBrk="1" latinLnBrk="0" hangingPunct="1">
        <a:defRPr sz="1800" kern="1200">
          <a:solidFill>
            <a:schemeClr val="tx1"/>
          </a:solidFill>
          <a:latin typeface="+mn-lt"/>
          <a:ea typeface="+mn-ea"/>
          <a:cs typeface="+mn-cs"/>
        </a:defRPr>
      </a:lvl8pPr>
      <a:lvl9pPr marL="3649861" algn="l" defTabSz="456233"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9" name="Rectangle 1"/>
          <p:cNvSpPr>
            <a:spLocks noGrp="1" noChangeArrowheads="1"/>
          </p:cNvSpPr>
          <p:nvPr>
            <p:ph type="title"/>
          </p:nvPr>
        </p:nvSpPr>
        <p:spPr bwMode="auto">
          <a:xfrm>
            <a:off x="626005" y="0"/>
            <a:ext cx="6573044" cy="1441450"/>
          </a:xfrm>
          <a:prstGeom prst="rect">
            <a:avLst/>
          </a:prstGeom>
          <a:noFill/>
          <a:ln>
            <a:noFill/>
          </a:ln>
          <a:effectLst/>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vert="horz" wrap="square" lIns="0" tIns="0" rIns="0" bIns="0" numCol="1" anchor="ctr" anchorCtr="0" compatLnSpc="1">
            <a:prstTxWarp prst="textNoShape">
              <a:avLst/>
            </a:prstTxWarp>
          </a:bodyPr>
          <a:lstStyle/>
          <a:p>
            <a:pPr lvl="0"/>
            <a:r>
              <a:rPr lang="en-US">
                <a:sym typeface="Calibri" charset="0"/>
              </a:rPr>
              <a:t>Click to edit Master title style</a:t>
            </a:r>
          </a:p>
        </p:txBody>
      </p:sp>
      <p:sp>
        <p:nvSpPr>
          <p:cNvPr id="2050" name="Rectangle 2"/>
          <p:cNvSpPr>
            <a:spLocks noGrp="1" noChangeArrowheads="1"/>
          </p:cNvSpPr>
          <p:nvPr>
            <p:ph type="body" idx="1"/>
          </p:nvPr>
        </p:nvSpPr>
        <p:spPr bwMode="auto">
          <a:xfrm>
            <a:off x="617419" y="1963738"/>
            <a:ext cx="7080382" cy="4894262"/>
          </a:xfrm>
          <a:prstGeom prst="rect">
            <a:avLst/>
          </a:prstGeom>
          <a:noFill/>
          <a:ln>
            <a:noFill/>
          </a:ln>
          <a:effectLst/>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vert="horz" wrap="square" lIns="0" tIns="0" rIns="0" bIns="0" numCol="1" anchor="t" anchorCtr="0" compatLnSpc="1">
            <a:prstTxWarp prst="textNoShape">
              <a:avLst/>
            </a:prstTxWarp>
          </a:bodyPr>
          <a:lstStyle/>
          <a:p>
            <a:pPr lvl="0"/>
            <a:r>
              <a:rPr lang="en-US">
                <a:sym typeface="Calibri" charset="0"/>
              </a:rPr>
              <a:t>Click to edit Master text styles</a:t>
            </a:r>
          </a:p>
          <a:p>
            <a:pPr lvl="1"/>
            <a:r>
              <a:rPr lang="en-US">
                <a:sym typeface="Calibri" charset="0"/>
              </a:rPr>
              <a:t>Second level</a:t>
            </a:r>
          </a:p>
          <a:p>
            <a:pPr lvl="2"/>
            <a:r>
              <a:rPr lang="en-US">
                <a:sym typeface="Calibri" charset="0"/>
              </a:rPr>
              <a:t>Third level</a:t>
            </a:r>
          </a:p>
          <a:p>
            <a:pPr lvl="3"/>
            <a:r>
              <a:rPr lang="en-US">
                <a:sym typeface="Calibri" charset="0"/>
              </a:rPr>
              <a:t>Fourth level</a:t>
            </a:r>
          </a:p>
          <a:p>
            <a:pPr lvl="4"/>
            <a:r>
              <a:rPr lang="en-US">
                <a:sym typeface="Calibri" charset="0"/>
              </a:rPr>
              <a:t>Fifth level</a:t>
            </a:r>
          </a:p>
        </p:txBody>
      </p:sp>
      <p:sp>
        <p:nvSpPr>
          <p:cNvPr id="2051" name="Text Box 3"/>
          <p:cNvSpPr txBox="1">
            <a:spLocks noGrp="1" noChangeArrowheads="1"/>
          </p:cNvSpPr>
          <p:nvPr>
            <p:ph type="sldNum" sz="quarter" idx="4"/>
          </p:nvPr>
        </p:nvSpPr>
        <p:spPr bwMode="auto">
          <a:xfrm>
            <a:off x="9145856" y="6467475"/>
            <a:ext cx="264848" cy="2540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vert="horz" wrap="none" lIns="91248" tIns="45624" rIns="91248" bIns="45624" numCol="1" anchor="ctr" anchorCtr="0" compatLnSpc="1">
            <a:prstTxWarp prst="textNoShape">
              <a:avLst/>
            </a:prstTxWarp>
          </a:bodyPr>
          <a:lstStyle>
            <a:lvl1pPr algn="r">
              <a:defRPr sz="1200">
                <a:solidFill>
                  <a:srgbClr val="0094CA"/>
                </a:solidFill>
                <a:latin typeface="+mn-lt"/>
                <a:ea typeface="ＭＳ Ｐゴシック" charset="0"/>
                <a:cs typeface="Calibri" charset="0"/>
                <a:sym typeface="Calibri" charset="0"/>
              </a:defRPr>
            </a:lvl1pPr>
            <a:lvl2pPr algn="l">
              <a:defRPr sz="1200">
                <a:solidFill>
                  <a:schemeClr val="tx1"/>
                </a:solidFill>
                <a:latin typeface="Gill Sans" charset="0"/>
                <a:ea typeface="ＭＳ Ｐゴシック" charset="0"/>
              </a:defRPr>
            </a:lvl2pPr>
            <a:lvl3pPr algn="l">
              <a:defRPr sz="1200">
                <a:solidFill>
                  <a:schemeClr val="tx1"/>
                </a:solidFill>
                <a:latin typeface="Gill Sans" charset="0"/>
                <a:ea typeface="ＭＳ Ｐゴシック" charset="0"/>
              </a:defRPr>
            </a:lvl3pPr>
            <a:lvl4pPr algn="l">
              <a:defRPr sz="1200">
                <a:solidFill>
                  <a:schemeClr val="tx1"/>
                </a:solidFill>
                <a:latin typeface="Gill Sans" charset="0"/>
                <a:ea typeface="ＭＳ Ｐゴシック" charset="0"/>
              </a:defRPr>
            </a:lvl4pPr>
            <a:lvl5pPr algn="l">
              <a:defRPr sz="1200">
                <a:solidFill>
                  <a:schemeClr val="tx1"/>
                </a:solidFill>
                <a:latin typeface="Gill Sans" charset="0"/>
                <a:ea typeface="ＭＳ Ｐゴシック" charset="0"/>
              </a:defRPr>
            </a:lvl5pPr>
            <a:lvl6pPr fontAlgn="base">
              <a:spcBef>
                <a:spcPct val="0"/>
              </a:spcBef>
              <a:spcAft>
                <a:spcPct val="0"/>
              </a:spcAft>
              <a:defRPr sz="1200">
                <a:solidFill>
                  <a:schemeClr val="tx1"/>
                </a:solidFill>
                <a:latin typeface="Gill Sans" charset="0"/>
                <a:ea typeface="ＭＳ Ｐゴシック" charset="0"/>
              </a:defRPr>
            </a:lvl6pPr>
            <a:lvl7pPr fontAlgn="base">
              <a:spcBef>
                <a:spcPct val="0"/>
              </a:spcBef>
              <a:spcAft>
                <a:spcPct val="0"/>
              </a:spcAft>
              <a:defRPr sz="1200">
                <a:solidFill>
                  <a:schemeClr val="tx1"/>
                </a:solidFill>
                <a:latin typeface="Gill Sans" charset="0"/>
                <a:ea typeface="ＭＳ Ｐゴシック" charset="0"/>
              </a:defRPr>
            </a:lvl7pPr>
            <a:lvl8pPr fontAlgn="base">
              <a:spcBef>
                <a:spcPct val="0"/>
              </a:spcBef>
              <a:spcAft>
                <a:spcPct val="0"/>
              </a:spcAft>
              <a:defRPr sz="1200">
                <a:solidFill>
                  <a:schemeClr val="tx1"/>
                </a:solidFill>
                <a:latin typeface="Gill Sans" charset="0"/>
                <a:ea typeface="ＭＳ Ｐゴシック" charset="0"/>
              </a:defRPr>
            </a:lvl8pPr>
            <a:lvl9pPr fontAlgn="base">
              <a:spcBef>
                <a:spcPct val="0"/>
              </a:spcBef>
              <a:spcAft>
                <a:spcPct val="0"/>
              </a:spcAft>
              <a:defRPr sz="1200">
                <a:solidFill>
                  <a:schemeClr val="tx1"/>
                </a:solidFill>
                <a:latin typeface="Gill Sans" charset="0"/>
                <a:ea typeface="ＭＳ Ｐゴシック" charset="0"/>
              </a:defRPr>
            </a:lvl9pPr>
          </a:lstStyle>
          <a:p>
            <a:pPr defTabSz="912466" fontAlgn="base">
              <a:spcBef>
                <a:spcPct val="0"/>
              </a:spcBef>
              <a:spcAft>
                <a:spcPct val="0"/>
              </a:spcAft>
            </a:pPr>
            <a:fld id="{2A74E5D3-6E14-DB4C-A2E8-1A210CE74077}" type="slidenum">
              <a:rPr lang="en-US" smtClean="0"/>
              <a:pPr defTabSz="912466" fontAlgn="base">
                <a:spcBef>
                  <a:spcPct val="0"/>
                </a:spcBef>
                <a:spcAft>
                  <a:spcPct val="0"/>
                </a:spcAft>
              </a:pPr>
              <a:t>‹#›</a:t>
            </a:fld>
            <a:endParaRPr lang="en-US"/>
          </a:p>
        </p:txBody>
      </p:sp>
    </p:spTree>
    <p:extLst>
      <p:ext uri="{BB962C8B-B14F-4D97-AF65-F5344CB8AC3E}">
        <p14:creationId xmlns:p14="http://schemas.microsoft.com/office/powerpoint/2010/main" val="532324241"/>
      </p:ext>
    </p:extLst>
  </p:cSld>
  <p:clrMap bg1="lt1" tx1="dk1" bg2="lt2" tx2="dk2" accent1="accent1" accent2="accent2" accent3="accent3" accent4="accent4" accent5="accent5" accent6="accent6" hlink="hlink" folHlink="folHlink"/>
  <p:sldLayoutIdLst>
    <p:sldLayoutId id="2147484372" r:id="rId1"/>
    <p:sldLayoutId id="2147484373" r:id="rId2"/>
    <p:sldLayoutId id="2147484374" r:id="rId3"/>
    <p:sldLayoutId id="2147484375" r:id="rId4"/>
    <p:sldLayoutId id="2147484376" r:id="rId5"/>
    <p:sldLayoutId id="2147484377" r:id="rId6"/>
    <p:sldLayoutId id="2147484378" r:id="rId7"/>
    <p:sldLayoutId id="2147484379" r:id="rId8"/>
    <p:sldLayoutId id="2147484380" r:id="rId9"/>
    <p:sldLayoutId id="2147484381" r:id="rId10"/>
    <p:sldLayoutId id="2147484382" r:id="rId11"/>
  </p:sldLayoutIdLst>
  <p:transition/>
  <p:hf hdr="0" ftr="0" dt="0"/>
  <p:txStyles>
    <p:titleStyle>
      <a:lvl1pPr algn="l" rtl="0" fontAlgn="base">
        <a:spcBef>
          <a:spcPct val="0"/>
        </a:spcBef>
        <a:spcAft>
          <a:spcPct val="0"/>
        </a:spcAft>
        <a:defRPr sz="2800">
          <a:solidFill>
            <a:srgbClr val="FFFFFF"/>
          </a:solidFill>
          <a:latin typeface="+mj-lt"/>
          <a:ea typeface="+mj-ea"/>
          <a:cs typeface="+mj-cs"/>
          <a:sym typeface="Calibri" charset="0"/>
        </a:defRPr>
      </a:lvl1pPr>
      <a:lvl2pPr algn="l" rtl="0" fontAlgn="base">
        <a:spcBef>
          <a:spcPct val="0"/>
        </a:spcBef>
        <a:spcAft>
          <a:spcPct val="0"/>
        </a:spcAft>
        <a:defRPr sz="2800">
          <a:solidFill>
            <a:srgbClr val="FFFFFF"/>
          </a:solidFill>
          <a:latin typeface="Calibri" charset="0"/>
          <a:ea typeface="ヒラギノ角ゴ ProN W3" charset="0"/>
          <a:cs typeface="ヒラギノ角ゴ ProN W3" charset="0"/>
          <a:sym typeface="Calibri" charset="0"/>
        </a:defRPr>
      </a:lvl2pPr>
      <a:lvl3pPr algn="l" rtl="0" fontAlgn="base">
        <a:spcBef>
          <a:spcPct val="0"/>
        </a:spcBef>
        <a:spcAft>
          <a:spcPct val="0"/>
        </a:spcAft>
        <a:defRPr sz="2800">
          <a:solidFill>
            <a:srgbClr val="FFFFFF"/>
          </a:solidFill>
          <a:latin typeface="Calibri" charset="0"/>
          <a:ea typeface="ヒラギノ角ゴ ProN W3" charset="0"/>
          <a:cs typeface="ヒラギノ角ゴ ProN W3" charset="0"/>
          <a:sym typeface="Calibri" charset="0"/>
        </a:defRPr>
      </a:lvl3pPr>
      <a:lvl4pPr algn="l" rtl="0" fontAlgn="base">
        <a:spcBef>
          <a:spcPct val="0"/>
        </a:spcBef>
        <a:spcAft>
          <a:spcPct val="0"/>
        </a:spcAft>
        <a:defRPr sz="2800">
          <a:solidFill>
            <a:srgbClr val="FFFFFF"/>
          </a:solidFill>
          <a:latin typeface="Calibri" charset="0"/>
          <a:ea typeface="ヒラギノ角ゴ ProN W3" charset="0"/>
          <a:cs typeface="ヒラギノ角ゴ ProN W3" charset="0"/>
          <a:sym typeface="Calibri" charset="0"/>
        </a:defRPr>
      </a:lvl4pPr>
      <a:lvl5pPr algn="l" rtl="0" fontAlgn="base">
        <a:spcBef>
          <a:spcPct val="0"/>
        </a:spcBef>
        <a:spcAft>
          <a:spcPct val="0"/>
        </a:spcAft>
        <a:defRPr sz="2800">
          <a:solidFill>
            <a:srgbClr val="FFFFFF"/>
          </a:solidFill>
          <a:latin typeface="Calibri" charset="0"/>
          <a:ea typeface="ヒラギノ角ゴ ProN W3" charset="0"/>
          <a:cs typeface="ヒラギノ角ゴ ProN W3" charset="0"/>
          <a:sym typeface="Calibri" charset="0"/>
        </a:defRPr>
      </a:lvl5pPr>
      <a:lvl6pPr marL="456233" algn="l" rtl="0" fontAlgn="base">
        <a:spcBef>
          <a:spcPct val="0"/>
        </a:spcBef>
        <a:spcAft>
          <a:spcPct val="0"/>
        </a:spcAft>
        <a:defRPr sz="2800">
          <a:solidFill>
            <a:srgbClr val="FFFFFF"/>
          </a:solidFill>
          <a:latin typeface="Calibri" charset="0"/>
          <a:ea typeface="ヒラギノ角ゴ ProN W3" charset="0"/>
          <a:cs typeface="ヒラギノ角ゴ ProN W3" charset="0"/>
          <a:sym typeface="Calibri" charset="0"/>
        </a:defRPr>
      </a:lvl6pPr>
      <a:lvl7pPr marL="912466" algn="l" rtl="0" fontAlgn="base">
        <a:spcBef>
          <a:spcPct val="0"/>
        </a:spcBef>
        <a:spcAft>
          <a:spcPct val="0"/>
        </a:spcAft>
        <a:defRPr sz="2800">
          <a:solidFill>
            <a:srgbClr val="FFFFFF"/>
          </a:solidFill>
          <a:latin typeface="Calibri" charset="0"/>
          <a:ea typeface="ヒラギノ角ゴ ProN W3" charset="0"/>
          <a:cs typeface="ヒラギノ角ゴ ProN W3" charset="0"/>
          <a:sym typeface="Calibri" charset="0"/>
        </a:defRPr>
      </a:lvl7pPr>
      <a:lvl8pPr marL="1368699" algn="l" rtl="0" fontAlgn="base">
        <a:spcBef>
          <a:spcPct val="0"/>
        </a:spcBef>
        <a:spcAft>
          <a:spcPct val="0"/>
        </a:spcAft>
        <a:defRPr sz="2800">
          <a:solidFill>
            <a:srgbClr val="FFFFFF"/>
          </a:solidFill>
          <a:latin typeface="Calibri" charset="0"/>
          <a:ea typeface="ヒラギノ角ゴ ProN W3" charset="0"/>
          <a:cs typeface="ヒラギノ角ゴ ProN W3" charset="0"/>
          <a:sym typeface="Calibri" charset="0"/>
        </a:defRPr>
      </a:lvl8pPr>
      <a:lvl9pPr marL="1824933" algn="l" rtl="0" fontAlgn="base">
        <a:spcBef>
          <a:spcPct val="0"/>
        </a:spcBef>
        <a:spcAft>
          <a:spcPct val="0"/>
        </a:spcAft>
        <a:defRPr sz="2800">
          <a:solidFill>
            <a:srgbClr val="FFFFFF"/>
          </a:solidFill>
          <a:latin typeface="Calibri" charset="0"/>
          <a:ea typeface="ヒラギノ角ゴ ProN W3" charset="0"/>
          <a:cs typeface="ヒラギノ角ゴ ProN W3" charset="0"/>
          <a:sym typeface="Calibri" charset="0"/>
        </a:defRPr>
      </a:lvl9pPr>
    </p:titleStyle>
    <p:bodyStyle>
      <a:lvl1pPr algn="l" rtl="0" fontAlgn="base">
        <a:lnSpc>
          <a:spcPts val="2400"/>
        </a:lnSpc>
        <a:spcBef>
          <a:spcPts val="1200"/>
        </a:spcBef>
        <a:spcAft>
          <a:spcPct val="0"/>
        </a:spcAft>
        <a:defRPr sz="2000">
          <a:solidFill>
            <a:srgbClr val="0094CA"/>
          </a:solidFill>
          <a:latin typeface="+mn-lt"/>
          <a:ea typeface="+mn-ea"/>
          <a:cs typeface="+mn-cs"/>
          <a:sym typeface="Calibri" charset="0"/>
        </a:defRPr>
      </a:lvl1pPr>
      <a:lvl2pPr marL="456233" algn="l" rtl="0" fontAlgn="base">
        <a:spcBef>
          <a:spcPts val="500"/>
        </a:spcBef>
        <a:spcAft>
          <a:spcPct val="0"/>
        </a:spcAft>
        <a:defRPr sz="2000">
          <a:solidFill>
            <a:srgbClr val="0094CA"/>
          </a:solidFill>
          <a:latin typeface="+mn-lt"/>
          <a:ea typeface="+mn-ea"/>
          <a:cs typeface="+mn-cs"/>
          <a:sym typeface="Calibri" charset="0"/>
        </a:defRPr>
      </a:lvl2pPr>
      <a:lvl3pPr marL="912466" algn="l" rtl="0" fontAlgn="base">
        <a:spcBef>
          <a:spcPts val="500"/>
        </a:spcBef>
        <a:spcAft>
          <a:spcPct val="0"/>
        </a:spcAft>
        <a:defRPr sz="2000">
          <a:solidFill>
            <a:srgbClr val="0094CA"/>
          </a:solidFill>
          <a:latin typeface="+mn-lt"/>
          <a:ea typeface="+mn-ea"/>
          <a:cs typeface="+mn-cs"/>
          <a:sym typeface="Calibri" charset="0"/>
        </a:defRPr>
      </a:lvl3pPr>
      <a:lvl4pPr marL="1368699" algn="l" rtl="0" fontAlgn="base">
        <a:spcBef>
          <a:spcPts val="500"/>
        </a:spcBef>
        <a:spcAft>
          <a:spcPct val="0"/>
        </a:spcAft>
        <a:defRPr sz="2000">
          <a:solidFill>
            <a:srgbClr val="0094CA"/>
          </a:solidFill>
          <a:latin typeface="+mn-lt"/>
          <a:ea typeface="+mn-ea"/>
          <a:cs typeface="+mn-cs"/>
          <a:sym typeface="Calibri" charset="0"/>
        </a:defRPr>
      </a:lvl4pPr>
      <a:lvl5pPr marL="1824933" algn="l" rtl="0" fontAlgn="base">
        <a:spcBef>
          <a:spcPts val="500"/>
        </a:spcBef>
        <a:spcAft>
          <a:spcPct val="0"/>
        </a:spcAft>
        <a:defRPr sz="2000">
          <a:solidFill>
            <a:srgbClr val="0094CA"/>
          </a:solidFill>
          <a:latin typeface="+mn-lt"/>
          <a:ea typeface="+mn-ea"/>
          <a:cs typeface="+mn-cs"/>
          <a:sym typeface="Calibri" charset="0"/>
        </a:defRPr>
      </a:lvl5pPr>
      <a:lvl6pPr marL="2281163" algn="l" rtl="0" fontAlgn="base">
        <a:spcBef>
          <a:spcPts val="500"/>
        </a:spcBef>
        <a:spcAft>
          <a:spcPct val="0"/>
        </a:spcAft>
        <a:defRPr sz="2000">
          <a:solidFill>
            <a:srgbClr val="0094CA"/>
          </a:solidFill>
          <a:latin typeface="+mn-lt"/>
          <a:ea typeface="+mn-ea"/>
          <a:cs typeface="+mn-cs"/>
          <a:sym typeface="Calibri" charset="0"/>
        </a:defRPr>
      </a:lvl6pPr>
      <a:lvl7pPr marL="2737399" algn="l" rtl="0" fontAlgn="base">
        <a:spcBef>
          <a:spcPts val="500"/>
        </a:spcBef>
        <a:spcAft>
          <a:spcPct val="0"/>
        </a:spcAft>
        <a:defRPr sz="2000">
          <a:solidFill>
            <a:srgbClr val="0094CA"/>
          </a:solidFill>
          <a:latin typeface="+mn-lt"/>
          <a:ea typeface="+mn-ea"/>
          <a:cs typeface="+mn-cs"/>
          <a:sym typeface="Calibri" charset="0"/>
        </a:defRPr>
      </a:lvl7pPr>
      <a:lvl8pPr marL="3193630" algn="l" rtl="0" fontAlgn="base">
        <a:spcBef>
          <a:spcPts val="500"/>
        </a:spcBef>
        <a:spcAft>
          <a:spcPct val="0"/>
        </a:spcAft>
        <a:defRPr sz="2000">
          <a:solidFill>
            <a:srgbClr val="0094CA"/>
          </a:solidFill>
          <a:latin typeface="+mn-lt"/>
          <a:ea typeface="+mn-ea"/>
          <a:cs typeface="+mn-cs"/>
          <a:sym typeface="Calibri" charset="0"/>
        </a:defRPr>
      </a:lvl8pPr>
      <a:lvl9pPr marL="3649861" algn="l" rtl="0" fontAlgn="base">
        <a:spcBef>
          <a:spcPts val="500"/>
        </a:spcBef>
        <a:spcAft>
          <a:spcPct val="0"/>
        </a:spcAft>
        <a:defRPr sz="2000">
          <a:solidFill>
            <a:srgbClr val="0094CA"/>
          </a:solidFill>
          <a:latin typeface="+mn-lt"/>
          <a:ea typeface="+mn-ea"/>
          <a:cs typeface="+mn-cs"/>
          <a:sym typeface="Calibri" charset="0"/>
        </a:defRPr>
      </a:lvl9pPr>
    </p:bodyStyle>
    <p:otherStyle>
      <a:defPPr>
        <a:defRPr lang="en-US"/>
      </a:defPPr>
      <a:lvl1pPr marL="0" algn="l" defTabSz="456233" rtl="0" eaLnBrk="1" latinLnBrk="0" hangingPunct="1">
        <a:defRPr sz="1800" kern="1200">
          <a:solidFill>
            <a:schemeClr val="tx1"/>
          </a:solidFill>
          <a:latin typeface="+mn-lt"/>
          <a:ea typeface="+mn-ea"/>
          <a:cs typeface="+mn-cs"/>
        </a:defRPr>
      </a:lvl1pPr>
      <a:lvl2pPr marL="456233" algn="l" defTabSz="456233" rtl="0" eaLnBrk="1" latinLnBrk="0" hangingPunct="1">
        <a:defRPr sz="1800" kern="1200">
          <a:solidFill>
            <a:schemeClr val="tx1"/>
          </a:solidFill>
          <a:latin typeface="+mn-lt"/>
          <a:ea typeface="+mn-ea"/>
          <a:cs typeface="+mn-cs"/>
        </a:defRPr>
      </a:lvl2pPr>
      <a:lvl3pPr marL="912466" algn="l" defTabSz="456233" rtl="0" eaLnBrk="1" latinLnBrk="0" hangingPunct="1">
        <a:defRPr sz="1800" kern="1200">
          <a:solidFill>
            <a:schemeClr val="tx1"/>
          </a:solidFill>
          <a:latin typeface="+mn-lt"/>
          <a:ea typeface="+mn-ea"/>
          <a:cs typeface="+mn-cs"/>
        </a:defRPr>
      </a:lvl3pPr>
      <a:lvl4pPr marL="1368699" algn="l" defTabSz="456233" rtl="0" eaLnBrk="1" latinLnBrk="0" hangingPunct="1">
        <a:defRPr sz="1800" kern="1200">
          <a:solidFill>
            <a:schemeClr val="tx1"/>
          </a:solidFill>
          <a:latin typeface="+mn-lt"/>
          <a:ea typeface="+mn-ea"/>
          <a:cs typeface="+mn-cs"/>
        </a:defRPr>
      </a:lvl4pPr>
      <a:lvl5pPr marL="1824933" algn="l" defTabSz="456233" rtl="0" eaLnBrk="1" latinLnBrk="0" hangingPunct="1">
        <a:defRPr sz="1800" kern="1200">
          <a:solidFill>
            <a:schemeClr val="tx1"/>
          </a:solidFill>
          <a:latin typeface="+mn-lt"/>
          <a:ea typeface="+mn-ea"/>
          <a:cs typeface="+mn-cs"/>
        </a:defRPr>
      </a:lvl5pPr>
      <a:lvl6pPr marL="2281163" algn="l" defTabSz="456233" rtl="0" eaLnBrk="1" latinLnBrk="0" hangingPunct="1">
        <a:defRPr sz="1800" kern="1200">
          <a:solidFill>
            <a:schemeClr val="tx1"/>
          </a:solidFill>
          <a:latin typeface="+mn-lt"/>
          <a:ea typeface="+mn-ea"/>
          <a:cs typeface="+mn-cs"/>
        </a:defRPr>
      </a:lvl6pPr>
      <a:lvl7pPr marL="2737399" algn="l" defTabSz="456233" rtl="0" eaLnBrk="1" latinLnBrk="0" hangingPunct="1">
        <a:defRPr sz="1800" kern="1200">
          <a:solidFill>
            <a:schemeClr val="tx1"/>
          </a:solidFill>
          <a:latin typeface="+mn-lt"/>
          <a:ea typeface="+mn-ea"/>
          <a:cs typeface="+mn-cs"/>
        </a:defRPr>
      </a:lvl7pPr>
      <a:lvl8pPr marL="3193630" algn="l" defTabSz="456233" rtl="0" eaLnBrk="1" latinLnBrk="0" hangingPunct="1">
        <a:defRPr sz="1800" kern="1200">
          <a:solidFill>
            <a:schemeClr val="tx1"/>
          </a:solidFill>
          <a:latin typeface="+mn-lt"/>
          <a:ea typeface="+mn-ea"/>
          <a:cs typeface="+mn-cs"/>
        </a:defRPr>
      </a:lvl8pPr>
      <a:lvl9pPr marL="3649861" algn="l" defTabSz="45623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emf"/><Relationship Id="rId1" Type="http://schemas.openxmlformats.org/officeDocument/2006/relationships/slideLayout" Target="../slideLayouts/slideLayout12.xml"/><Relationship Id="rId4" Type="http://schemas.openxmlformats.org/officeDocument/2006/relationships/image" Target="../media/image6.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67.xml"/><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4.png"/><Relationship Id="rId1" Type="http://schemas.openxmlformats.org/officeDocument/2006/relationships/slideLayout" Target="../slideLayouts/slideLayout12.xml"/><Relationship Id="rId4" Type="http://schemas.openxmlformats.org/officeDocument/2006/relationships/image" Target="../media/image20.png"/></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78.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78.xml"/><Relationship Id="rId4" Type="http://schemas.openxmlformats.org/officeDocument/2006/relationships/image" Target="../media/image10.emf"/></Relationships>
</file>

<file path=ppt/slides/_rels/slide5.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4.xml"/><Relationship Id="rId1" Type="http://schemas.openxmlformats.org/officeDocument/2006/relationships/slideLayout" Target="../slideLayouts/slideLayout78.xml"/><Relationship Id="rId5" Type="http://schemas.openxmlformats.org/officeDocument/2006/relationships/image" Target="../media/image12.emf"/><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78.xml"/><Relationship Id="rId6" Type="http://schemas.openxmlformats.org/officeDocument/2006/relationships/image" Target="../media/image15.emf"/><Relationship Id="rId5" Type="http://schemas.openxmlformats.org/officeDocument/2006/relationships/image" Target="../media/image14.emf"/><Relationship Id="rId4" Type="http://schemas.openxmlformats.org/officeDocument/2006/relationships/image" Target="../media/image13.emf"/></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78.xml"/><Relationship Id="rId5" Type="http://schemas.openxmlformats.org/officeDocument/2006/relationships/image" Target="../media/image16.png"/><Relationship Id="rId4" Type="http://schemas.openxmlformats.org/officeDocument/2006/relationships/image" Target="../media/image13.emf"/></Relationships>
</file>

<file path=ppt/slides/_rels/slide8.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3.emf"/><Relationship Id="rId1" Type="http://schemas.openxmlformats.org/officeDocument/2006/relationships/slideLayout" Target="../slideLayouts/slideLayout41.xml"/></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3.emf"/><Relationship Id="rId1" Type="http://schemas.openxmlformats.org/officeDocument/2006/relationships/slideLayout" Target="../slideLayouts/slideLayout4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94CA"/>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srcRect t="13064"/>
          <a:stretch/>
        </p:blipFill>
        <p:spPr>
          <a:xfrm>
            <a:off x="-1" y="-123487"/>
            <a:ext cx="9909829" cy="6456662"/>
          </a:xfrm>
          <a:prstGeom prst="rect">
            <a:avLst/>
          </a:prstGeom>
        </p:spPr>
      </p:pic>
      <p:pic>
        <p:nvPicPr>
          <p:cNvPr id="6" name="Bildobjekt 5" descr="ESS-vit-logga.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58291" y="303504"/>
            <a:ext cx="1751348" cy="864896"/>
          </a:xfrm>
          <a:prstGeom prst="rect">
            <a:avLst/>
          </a:prstGeom>
        </p:spPr>
      </p:pic>
      <p:sp>
        <p:nvSpPr>
          <p:cNvPr id="7" name="textruta 6"/>
          <p:cNvSpPr txBox="1"/>
          <p:nvPr/>
        </p:nvSpPr>
        <p:spPr>
          <a:xfrm>
            <a:off x="0" y="5602002"/>
            <a:ext cx="9906000" cy="1446152"/>
          </a:xfrm>
          <a:prstGeom prst="rect">
            <a:avLst/>
          </a:prstGeom>
          <a:solidFill>
            <a:srgbClr val="1394CA"/>
          </a:solidFill>
          <a:ln>
            <a:solidFill>
              <a:srgbClr val="1394CA"/>
            </a:solidFill>
          </a:ln>
        </p:spPr>
        <p:txBody>
          <a:bodyPr wrap="square" lIns="91038" tIns="45523" rIns="91038" bIns="45523" rtlCol="0">
            <a:spAutoFit/>
          </a:bodyPr>
          <a:lstStyle/>
          <a:p>
            <a:pPr lvl="1"/>
            <a:r>
              <a:rPr lang="en-GB" sz="3600" b="1" dirty="0" smtClean="0">
                <a:solidFill>
                  <a:srgbClr val="FFFFFF"/>
                </a:solidFill>
                <a:latin typeface="Calibri"/>
                <a:cs typeface="Calibri"/>
              </a:rPr>
              <a:t>PSS0</a:t>
            </a:r>
            <a:r>
              <a:rPr lang="en-GB" sz="3600" b="1" dirty="0" smtClean="0">
                <a:solidFill>
                  <a:srgbClr val="FFFFFF"/>
                </a:solidFill>
                <a:latin typeface="Calibri"/>
                <a:cs typeface="Calibri"/>
              </a:rPr>
              <a:t> Configuration Management, </a:t>
            </a:r>
            <a:endParaRPr lang="en-GB" sz="3600" b="1" dirty="0" smtClean="0">
              <a:solidFill>
                <a:srgbClr val="FFFFFF"/>
              </a:solidFill>
              <a:latin typeface="Calibri"/>
              <a:cs typeface="Calibri"/>
            </a:endParaRPr>
          </a:p>
          <a:p>
            <a:pPr lvl="1"/>
            <a:r>
              <a:rPr lang="en-GB" sz="3600" b="1" dirty="0" smtClean="0">
                <a:solidFill>
                  <a:srgbClr val="FFFFFF"/>
                </a:solidFill>
                <a:latin typeface="Calibri"/>
                <a:cs typeface="Calibri"/>
              </a:rPr>
              <a:t>Verification and </a:t>
            </a:r>
            <a:r>
              <a:rPr lang="en-GB" sz="3600" b="1" dirty="0" smtClean="0">
                <a:solidFill>
                  <a:srgbClr val="FFFFFF"/>
                </a:solidFill>
                <a:latin typeface="Calibri"/>
                <a:cs typeface="Calibri"/>
              </a:rPr>
              <a:t>Validation                </a:t>
            </a:r>
            <a:r>
              <a:rPr lang="en-GB" sz="2800" b="1" dirty="0" smtClean="0">
                <a:solidFill>
                  <a:srgbClr val="FFFFFF"/>
                </a:solidFill>
                <a:latin typeface="Calibri"/>
                <a:cs typeface="Calibri"/>
              </a:rPr>
              <a:t>(Yong Kian Sin)</a:t>
            </a:r>
            <a:endParaRPr lang="en-GB" sz="2800" dirty="0">
              <a:solidFill>
                <a:srgbClr val="FFFFFF"/>
              </a:solidFill>
              <a:cs typeface="Calibri"/>
            </a:endParaRPr>
          </a:p>
          <a:p>
            <a:pPr lvl="1"/>
            <a:endParaRPr lang="en-GB" sz="1600" i="1" dirty="0">
              <a:solidFill>
                <a:srgbClr val="FFFFFF"/>
              </a:solidFill>
              <a:cs typeface="Calibri"/>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23487"/>
            <a:ext cx="9909828" cy="5725489"/>
          </a:xfrm>
          <a:prstGeom prst="rect">
            <a:avLst/>
          </a:prstGeom>
        </p:spPr>
      </p:pic>
    </p:spTree>
    <p:extLst>
      <p:ext uri="{BB962C8B-B14F-4D97-AF65-F5344CB8AC3E}">
        <p14:creationId xmlns:p14="http://schemas.microsoft.com/office/powerpoint/2010/main" val="182554762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33466" y="161"/>
            <a:ext cx="7155877" cy="1441531"/>
          </a:xfrm>
        </p:spPr>
        <p:txBody>
          <a:bodyPr/>
          <a:lstStyle/>
          <a:p>
            <a:r>
              <a:rPr lang="en-US" sz="3200" dirty="0" smtClean="0"/>
              <a:t>Design Change Request</a:t>
            </a:r>
            <a:endParaRPr lang="en-US" sz="3200" dirty="0"/>
          </a:p>
        </p:txBody>
      </p:sp>
      <p:sp>
        <p:nvSpPr>
          <p:cNvPr id="8" name="Slide Number Placeholder 7"/>
          <p:cNvSpPr>
            <a:spLocks noGrp="1"/>
          </p:cNvSpPr>
          <p:nvPr>
            <p:ph type="sldNum" sz="quarter" idx="12"/>
          </p:nvPr>
        </p:nvSpPr>
        <p:spPr/>
        <p:txBody>
          <a:bodyPr/>
          <a:lstStyle/>
          <a:p>
            <a:fld id="{038C62C7-F79B-CD4A-A5DF-5683BBEC4A65}" type="slidenum">
              <a:rPr lang="sv-SE" smtClean="0">
                <a:latin typeface="Calibri"/>
              </a:rPr>
              <a:pPr/>
              <a:t>10</a:t>
            </a:fld>
            <a:endParaRPr lang="sv-SE">
              <a:latin typeface="Calibri"/>
            </a:endParaRPr>
          </a:p>
        </p:txBody>
      </p:sp>
      <p:graphicFrame>
        <p:nvGraphicFramePr>
          <p:cNvPr id="2" name="Table 1"/>
          <p:cNvGraphicFramePr>
            <a:graphicFrameLocks noGrp="1"/>
          </p:cNvGraphicFramePr>
          <p:nvPr>
            <p:extLst>
              <p:ext uri="{D42A27DB-BD31-4B8C-83A1-F6EECF244321}">
                <p14:modId xmlns:p14="http://schemas.microsoft.com/office/powerpoint/2010/main" val="711810783"/>
              </p:ext>
            </p:extLst>
          </p:nvPr>
        </p:nvGraphicFramePr>
        <p:xfrm>
          <a:off x="2585231" y="2436683"/>
          <a:ext cx="5696835" cy="2865041"/>
        </p:xfrm>
        <a:graphic>
          <a:graphicData uri="http://schemas.openxmlformats.org/drawingml/2006/table">
            <a:tbl>
              <a:tblPr firstRow="1" firstCol="1" bandRow="1">
                <a:tableStyleId>{5C22544A-7EE6-4342-B048-85BDC9FD1C3A}</a:tableStyleId>
              </a:tblPr>
              <a:tblGrid>
                <a:gridCol w="1601181"/>
                <a:gridCol w="1621046"/>
                <a:gridCol w="1536171"/>
                <a:gridCol w="938437"/>
              </a:tblGrid>
              <a:tr h="198357">
                <a:tc>
                  <a:txBody>
                    <a:bodyPr/>
                    <a:lstStyle/>
                    <a:p>
                      <a:pPr algn="ctr">
                        <a:lnSpc>
                          <a:spcPts val="1400"/>
                        </a:lnSpc>
                        <a:spcAft>
                          <a:spcPts val="1200"/>
                        </a:spcAft>
                      </a:pPr>
                      <a:r>
                        <a:rPr lang="en-GB" sz="1100" dirty="0">
                          <a:effectLst/>
                        </a:rPr>
                        <a:t>Example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2310" marR="62310" marT="0" marB="0" anchor="ctr"/>
                </a:tc>
                <a:tc>
                  <a:txBody>
                    <a:bodyPr/>
                    <a:lstStyle/>
                    <a:p>
                      <a:pPr algn="ctr">
                        <a:lnSpc>
                          <a:spcPts val="1400"/>
                        </a:lnSpc>
                        <a:spcAft>
                          <a:spcPts val="1200"/>
                        </a:spcAft>
                      </a:pPr>
                      <a:r>
                        <a:rPr lang="en-GB" sz="1100">
                          <a:effectLst/>
                        </a:rPr>
                        <a:t>Modification Impact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2310" marR="62310" marT="0" marB="0" anchor="ctr"/>
                </a:tc>
                <a:tc>
                  <a:txBody>
                    <a:bodyPr/>
                    <a:lstStyle/>
                    <a:p>
                      <a:pPr algn="ctr">
                        <a:lnSpc>
                          <a:spcPts val="1400"/>
                        </a:lnSpc>
                        <a:spcAft>
                          <a:spcPts val="1200"/>
                        </a:spcAft>
                      </a:pPr>
                      <a:r>
                        <a:rPr lang="en-GB" sz="1100">
                          <a:effectLst/>
                        </a:rPr>
                        <a:t>Risk</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2310" marR="62310" marT="0" marB="0" anchor="ctr"/>
                </a:tc>
                <a:tc>
                  <a:txBody>
                    <a:bodyPr/>
                    <a:lstStyle/>
                    <a:p>
                      <a:pPr algn="ctr">
                        <a:lnSpc>
                          <a:spcPts val="1400"/>
                        </a:lnSpc>
                        <a:spcAft>
                          <a:spcPts val="1200"/>
                        </a:spcAft>
                      </a:pPr>
                      <a:r>
                        <a:rPr lang="en-GB" sz="1100">
                          <a:effectLst/>
                        </a:rPr>
                        <a:t>Classification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2310" marR="62310" marT="0" marB="0" anchor="ctr"/>
                </a:tc>
              </a:tr>
              <a:tr h="819841">
                <a:tc>
                  <a:txBody>
                    <a:bodyPr/>
                    <a:lstStyle/>
                    <a:p>
                      <a:pPr algn="ctr">
                        <a:lnSpc>
                          <a:spcPts val="1400"/>
                        </a:lnSpc>
                        <a:spcAft>
                          <a:spcPts val="1200"/>
                        </a:spcAft>
                      </a:pPr>
                      <a:r>
                        <a:rPr lang="en-GB" sz="1100">
                          <a:effectLst/>
                        </a:rPr>
                        <a:t>Firmware update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2310" marR="62310" marT="0" marB="0" anchor="ctr"/>
                </a:tc>
                <a:tc>
                  <a:txBody>
                    <a:bodyPr/>
                    <a:lstStyle/>
                    <a:p>
                      <a:pPr algn="ctr">
                        <a:lnSpc>
                          <a:spcPts val="1400"/>
                        </a:lnSpc>
                        <a:spcAft>
                          <a:spcPts val="1200"/>
                        </a:spcAft>
                      </a:pPr>
                      <a:r>
                        <a:rPr lang="en-GB" sz="1100" dirty="0" smtClean="0">
                          <a:effectLst/>
                        </a:rPr>
                        <a:t>Malicious </a:t>
                      </a:r>
                      <a:r>
                        <a:rPr lang="en-GB" sz="1100" dirty="0">
                          <a:effectLst/>
                        </a:rPr>
                        <a:t>firmware </a:t>
                      </a:r>
                      <a:r>
                        <a:rPr lang="en-GB" sz="1100" dirty="0" smtClean="0">
                          <a:effectLst/>
                        </a:rPr>
                        <a:t>-&gt; </a:t>
                      </a:r>
                      <a:r>
                        <a:rPr lang="en-GB" sz="1100" dirty="0">
                          <a:effectLst/>
                        </a:rPr>
                        <a:t>Heavy</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2310" marR="62310" marT="0" marB="0" anchor="ctr"/>
                </a:tc>
                <a:tc>
                  <a:txBody>
                    <a:bodyPr/>
                    <a:lstStyle/>
                    <a:p>
                      <a:pPr algn="ctr">
                        <a:lnSpc>
                          <a:spcPts val="1400"/>
                        </a:lnSpc>
                        <a:spcAft>
                          <a:spcPts val="1200"/>
                        </a:spcAft>
                      </a:pPr>
                      <a:r>
                        <a:rPr lang="en-GB" sz="1100" dirty="0">
                          <a:effectLst/>
                        </a:rPr>
                        <a:t>Firmware update is implemented, the system supports such actions </a:t>
                      </a:r>
                      <a:r>
                        <a:rPr lang="en-GB" sz="1100" dirty="0" smtClean="0">
                          <a:effectLst/>
                        </a:rPr>
                        <a:t>-&gt; </a:t>
                      </a:r>
                      <a:r>
                        <a:rPr lang="en-GB" sz="1100" dirty="0">
                          <a:effectLst/>
                        </a:rPr>
                        <a:t>High</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2310" marR="62310" marT="0" marB="0" anchor="ctr"/>
                </a:tc>
                <a:tc>
                  <a:txBody>
                    <a:bodyPr/>
                    <a:lstStyle/>
                    <a:p>
                      <a:pPr algn="ctr">
                        <a:lnSpc>
                          <a:spcPts val="1400"/>
                        </a:lnSpc>
                        <a:spcAft>
                          <a:spcPts val="1200"/>
                        </a:spcAft>
                      </a:pPr>
                      <a:r>
                        <a:rPr lang="en-GB" sz="1100">
                          <a:effectLst/>
                        </a:rPr>
                        <a:t>Major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2310" marR="62310" marT="0" marB="0" anchor="ctr"/>
                </a:tc>
              </a:tr>
              <a:tr h="207161">
                <a:tc>
                  <a:txBody>
                    <a:bodyPr/>
                    <a:lstStyle/>
                    <a:p>
                      <a:pPr algn="ctr">
                        <a:lnSpc>
                          <a:spcPts val="1400"/>
                        </a:lnSpc>
                        <a:spcAft>
                          <a:spcPts val="12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2310" marR="62310" marT="0" marB="0" anchor="ctr"/>
                </a:tc>
                <a:tc>
                  <a:txBody>
                    <a:bodyPr/>
                    <a:lstStyle/>
                    <a:p>
                      <a:pPr algn="ctr">
                        <a:lnSpc>
                          <a:spcPts val="1400"/>
                        </a:lnSpc>
                        <a:spcAft>
                          <a:spcPts val="1200"/>
                        </a:spcAft>
                      </a:pP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2310" marR="62310" marT="0" marB="0" anchor="ctr"/>
                </a:tc>
                <a:tc>
                  <a:txBody>
                    <a:bodyPr/>
                    <a:lstStyle/>
                    <a:p>
                      <a:pPr algn="ctr">
                        <a:lnSpc>
                          <a:spcPts val="1400"/>
                        </a:lnSpc>
                        <a:spcAft>
                          <a:spcPts val="1200"/>
                        </a:spcAft>
                      </a:pP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2310" marR="62310" marT="0" marB="0" anchor="ctr"/>
                </a:tc>
                <a:tc>
                  <a:txBody>
                    <a:bodyPr/>
                    <a:lstStyle/>
                    <a:p>
                      <a:pPr algn="ctr">
                        <a:lnSpc>
                          <a:spcPts val="1400"/>
                        </a:lnSpc>
                        <a:spcAft>
                          <a:spcPts val="12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2310" marR="62310" marT="0" marB="0" anchor="ctr"/>
                </a:tc>
              </a:tr>
              <a:tr h="819841">
                <a:tc>
                  <a:txBody>
                    <a:bodyPr/>
                    <a:lstStyle/>
                    <a:p>
                      <a:pPr algn="ctr">
                        <a:lnSpc>
                          <a:spcPts val="1400"/>
                        </a:lnSpc>
                        <a:spcAft>
                          <a:spcPts val="1200"/>
                        </a:spcAft>
                      </a:pPr>
                      <a:r>
                        <a:rPr lang="en-GB" sz="1100">
                          <a:effectLst/>
                        </a:rPr>
                        <a:t>Replacement of standard IO modules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2310" marR="62310" marT="0" marB="0" anchor="ctr"/>
                </a:tc>
                <a:tc>
                  <a:txBody>
                    <a:bodyPr/>
                    <a:lstStyle/>
                    <a:p>
                      <a:pPr algn="ctr">
                        <a:lnSpc>
                          <a:spcPts val="1400"/>
                        </a:lnSpc>
                        <a:spcAft>
                          <a:spcPts val="1200"/>
                        </a:spcAft>
                      </a:pPr>
                      <a:r>
                        <a:rPr lang="en-GB" sz="1100" dirty="0">
                          <a:effectLst/>
                        </a:rPr>
                        <a:t>Modules are checked for correct functionality by the supplier before release </a:t>
                      </a:r>
                      <a:r>
                        <a:rPr lang="en-GB" sz="1100" dirty="0" smtClean="0">
                          <a:effectLst/>
                        </a:rPr>
                        <a:t>-&gt; </a:t>
                      </a:r>
                      <a:r>
                        <a:rPr lang="en-GB" sz="1100" dirty="0">
                          <a:effectLst/>
                        </a:rPr>
                        <a:t>Light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2310" marR="62310" marT="0" marB="0" anchor="ctr"/>
                </a:tc>
                <a:tc>
                  <a:txBody>
                    <a:bodyPr/>
                    <a:lstStyle/>
                    <a:p>
                      <a:pPr algn="ctr">
                        <a:lnSpc>
                          <a:spcPts val="1400"/>
                        </a:lnSpc>
                        <a:spcAft>
                          <a:spcPts val="1200"/>
                        </a:spcAft>
                      </a:pPr>
                      <a:r>
                        <a:rPr lang="en-GB" sz="1100" dirty="0">
                          <a:effectLst/>
                        </a:rPr>
                        <a:t>module replacement may cause system shutdown </a:t>
                      </a:r>
                      <a:r>
                        <a:rPr lang="en-GB" sz="1100" dirty="0" smtClean="0">
                          <a:effectLst/>
                        </a:rPr>
                        <a:t>-&gt; </a:t>
                      </a:r>
                      <a:r>
                        <a:rPr lang="en-GB" sz="1100" dirty="0">
                          <a:effectLst/>
                        </a:rPr>
                        <a:t>High</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2310" marR="62310" marT="0" marB="0" anchor="ctr"/>
                </a:tc>
                <a:tc>
                  <a:txBody>
                    <a:bodyPr/>
                    <a:lstStyle/>
                    <a:p>
                      <a:pPr algn="ctr">
                        <a:lnSpc>
                          <a:spcPts val="1400"/>
                        </a:lnSpc>
                        <a:spcAft>
                          <a:spcPts val="1200"/>
                        </a:spcAft>
                      </a:pPr>
                      <a:r>
                        <a:rPr lang="en-GB" sz="1100">
                          <a:effectLst/>
                        </a:rPr>
                        <a:t>Medium</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2310" marR="62310" marT="0" marB="0" anchor="ctr"/>
                </a:tc>
              </a:tr>
              <a:tr h="207161">
                <a:tc>
                  <a:txBody>
                    <a:bodyPr/>
                    <a:lstStyle/>
                    <a:p>
                      <a:pPr algn="ctr">
                        <a:lnSpc>
                          <a:spcPts val="1400"/>
                        </a:lnSpc>
                        <a:spcAft>
                          <a:spcPts val="12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2310" marR="62310" marT="0" marB="0" anchor="ctr"/>
                </a:tc>
                <a:tc>
                  <a:txBody>
                    <a:bodyPr/>
                    <a:lstStyle/>
                    <a:p>
                      <a:pPr algn="ctr">
                        <a:lnSpc>
                          <a:spcPts val="1400"/>
                        </a:lnSpc>
                        <a:spcAft>
                          <a:spcPts val="1200"/>
                        </a:spcAft>
                      </a:pP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2310" marR="62310" marT="0" marB="0" anchor="ctr"/>
                </a:tc>
                <a:tc>
                  <a:txBody>
                    <a:bodyPr/>
                    <a:lstStyle/>
                    <a:p>
                      <a:pPr algn="ctr">
                        <a:lnSpc>
                          <a:spcPts val="1400"/>
                        </a:lnSpc>
                        <a:spcAft>
                          <a:spcPts val="1200"/>
                        </a:spcAft>
                      </a:pP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2310" marR="62310" marT="0" marB="0" anchor="ctr"/>
                </a:tc>
                <a:tc>
                  <a:txBody>
                    <a:bodyPr/>
                    <a:lstStyle/>
                    <a:p>
                      <a:pPr algn="ctr">
                        <a:lnSpc>
                          <a:spcPts val="1400"/>
                        </a:lnSpc>
                        <a:spcAft>
                          <a:spcPts val="12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2310" marR="62310" marT="0" marB="0" anchor="ctr"/>
                </a:tc>
              </a:tr>
              <a:tr h="612680">
                <a:tc>
                  <a:txBody>
                    <a:bodyPr/>
                    <a:lstStyle/>
                    <a:p>
                      <a:pPr algn="ctr">
                        <a:lnSpc>
                          <a:spcPts val="1400"/>
                        </a:lnSpc>
                        <a:spcAft>
                          <a:spcPts val="1200"/>
                        </a:spcAft>
                      </a:pPr>
                      <a:r>
                        <a:rPr lang="en-GB" sz="1100">
                          <a:effectLst/>
                        </a:rPr>
                        <a:t>EPLAN Drawing update due to typo in one page of the DI module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2310" marR="62310" marT="0" marB="0" anchor="ctr"/>
                </a:tc>
                <a:tc>
                  <a:txBody>
                    <a:bodyPr/>
                    <a:lstStyle/>
                    <a:p>
                      <a:pPr algn="ctr">
                        <a:lnSpc>
                          <a:spcPts val="1400"/>
                        </a:lnSpc>
                        <a:spcAft>
                          <a:spcPts val="1200"/>
                        </a:spcAft>
                      </a:pPr>
                      <a:r>
                        <a:rPr lang="en-GB" sz="1100" dirty="0">
                          <a:effectLst/>
                        </a:rPr>
                        <a:t>Changes only applied in the EPLAN drawing </a:t>
                      </a:r>
                      <a:r>
                        <a:rPr lang="en-GB" sz="1100" dirty="0" smtClean="0">
                          <a:effectLst/>
                        </a:rPr>
                        <a:t>-&gt; </a:t>
                      </a:r>
                      <a:r>
                        <a:rPr lang="en-GB" sz="1100" dirty="0">
                          <a:effectLst/>
                        </a:rPr>
                        <a:t>Light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2310" marR="62310" marT="0" marB="0" anchor="ctr"/>
                </a:tc>
                <a:tc>
                  <a:txBody>
                    <a:bodyPr/>
                    <a:lstStyle/>
                    <a:p>
                      <a:pPr algn="ctr">
                        <a:lnSpc>
                          <a:spcPts val="1400"/>
                        </a:lnSpc>
                        <a:spcAft>
                          <a:spcPts val="1200"/>
                        </a:spcAft>
                      </a:pPr>
                      <a:r>
                        <a:rPr lang="en-GB" sz="1100">
                          <a:effectLst/>
                        </a:rPr>
                        <a:t>Low</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2310" marR="62310" marT="0" marB="0" anchor="ctr"/>
                </a:tc>
                <a:tc>
                  <a:txBody>
                    <a:bodyPr/>
                    <a:lstStyle/>
                    <a:p>
                      <a:pPr algn="ctr">
                        <a:lnSpc>
                          <a:spcPts val="1400"/>
                        </a:lnSpc>
                        <a:spcAft>
                          <a:spcPts val="1200"/>
                        </a:spcAft>
                      </a:pPr>
                      <a:r>
                        <a:rPr lang="en-GB" sz="1100" dirty="0">
                          <a:effectLst/>
                        </a:rPr>
                        <a:t>Minor</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2310" marR="62310" marT="0" marB="0" anchor="ctr"/>
                </a:tc>
              </a:tr>
            </a:tbl>
          </a:graphicData>
        </a:graphic>
      </p:graphicFrame>
      <p:sp>
        <p:nvSpPr>
          <p:cNvPr id="4" name="Rectangle 1"/>
          <p:cNvSpPr>
            <a:spLocks noChangeArrowheads="1"/>
          </p:cNvSpPr>
          <p:nvPr/>
        </p:nvSpPr>
        <p:spPr bwMode="auto">
          <a:xfrm>
            <a:off x="1454150" y="1762125"/>
            <a:ext cx="9906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16460110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33466" y="161"/>
            <a:ext cx="7155877" cy="1441531"/>
          </a:xfrm>
        </p:spPr>
        <p:txBody>
          <a:bodyPr/>
          <a:lstStyle/>
          <a:p>
            <a:r>
              <a:rPr lang="en-US" sz="3200" dirty="0" smtClean="0"/>
              <a:t>Design Change Request Approval</a:t>
            </a:r>
            <a:endParaRPr lang="en-US" sz="3200" dirty="0"/>
          </a:p>
        </p:txBody>
      </p:sp>
      <p:sp>
        <p:nvSpPr>
          <p:cNvPr id="8" name="Slide Number Placeholder 7"/>
          <p:cNvSpPr>
            <a:spLocks noGrp="1"/>
          </p:cNvSpPr>
          <p:nvPr>
            <p:ph type="sldNum" sz="quarter" idx="12"/>
          </p:nvPr>
        </p:nvSpPr>
        <p:spPr/>
        <p:txBody>
          <a:bodyPr/>
          <a:lstStyle/>
          <a:p>
            <a:fld id="{038C62C7-F79B-CD4A-A5DF-5683BBEC4A65}" type="slidenum">
              <a:rPr lang="sv-SE" smtClean="0">
                <a:latin typeface="Calibri"/>
              </a:rPr>
              <a:pPr/>
              <a:t>11</a:t>
            </a:fld>
            <a:endParaRPr lang="sv-SE">
              <a:latin typeface="Calibri"/>
            </a:endParaRPr>
          </a:p>
        </p:txBody>
      </p:sp>
      <p:sp>
        <p:nvSpPr>
          <p:cNvPr id="9" name="Rectangle 8"/>
          <p:cNvSpPr/>
          <p:nvPr/>
        </p:nvSpPr>
        <p:spPr>
          <a:xfrm>
            <a:off x="910665" y="1790744"/>
            <a:ext cx="7976347" cy="4154984"/>
          </a:xfrm>
          <a:prstGeom prst="rect">
            <a:avLst/>
          </a:prstGeom>
        </p:spPr>
        <p:txBody>
          <a:bodyPr wrap="square">
            <a:spAutoFit/>
          </a:bodyPr>
          <a:lstStyle/>
          <a:p>
            <a:r>
              <a:rPr lang="en-US" sz="2400" dirty="0" smtClean="0"/>
              <a:t>The safety relevant Change Request shall be approved before the implementation. </a:t>
            </a:r>
          </a:p>
          <a:p>
            <a:r>
              <a:rPr lang="en-US" sz="2400" dirty="0" smtClean="0"/>
              <a:t>Approval </a:t>
            </a:r>
            <a:r>
              <a:rPr lang="en-US" sz="2400" dirty="0"/>
              <a:t>shall be given by the PSS Change Control Board, which consists of:</a:t>
            </a:r>
          </a:p>
          <a:p>
            <a:pPr lvl="0"/>
            <a:r>
              <a:rPr lang="en-US" sz="2400" dirty="0" smtClean="0"/>
              <a:t>-	Work </a:t>
            </a:r>
            <a:r>
              <a:rPr lang="en-US" sz="2400" dirty="0"/>
              <a:t>Package Manager</a:t>
            </a:r>
          </a:p>
          <a:p>
            <a:pPr lvl="0"/>
            <a:r>
              <a:rPr lang="en-US" sz="2400" dirty="0" smtClean="0"/>
              <a:t>-	Designer</a:t>
            </a:r>
            <a:endParaRPr lang="en-US" sz="2400" dirty="0"/>
          </a:p>
          <a:p>
            <a:pPr lvl="0"/>
            <a:r>
              <a:rPr lang="en-US" sz="2400" dirty="0" smtClean="0"/>
              <a:t>-	Verifier</a:t>
            </a:r>
            <a:endParaRPr lang="en-US" sz="2400" dirty="0"/>
          </a:p>
          <a:p>
            <a:pPr lvl="0"/>
            <a:r>
              <a:rPr lang="en-US" sz="2400" dirty="0" smtClean="0"/>
              <a:t>-	Functional </a:t>
            </a:r>
            <a:r>
              <a:rPr lang="en-US" sz="2400" dirty="0"/>
              <a:t>Safety Manager (optional)</a:t>
            </a:r>
          </a:p>
          <a:p>
            <a:r>
              <a:rPr lang="en-US" sz="2400" dirty="0"/>
              <a:t>The decision shall be documented; comments by each member of the board can be added. </a:t>
            </a:r>
          </a:p>
          <a:p>
            <a:pPr algn="just">
              <a:spcAft>
                <a:spcPts val="0"/>
              </a:spcAft>
            </a:pPr>
            <a:r>
              <a:rPr lang="en-GB" sz="2400" dirty="0" smtClean="0">
                <a:latin typeface="Calibri" panose="020F0502020204030204" pitchFamily="34" charset="0"/>
                <a:ea typeface="Times New Roman" panose="02020603050405020304" pitchFamily="18" charset="0"/>
                <a:cs typeface="Times New Roman" panose="02020603050405020304" pitchFamily="18" charset="0"/>
              </a:rPr>
              <a:t> </a:t>
            </a:r>
            <a:endParaRPr lang="en-US" sz="2400" dirty="0">
              <a:effectLst/>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756812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33466" y="161"/>
            <a:ext cx="7155877" cy="1441531"/>
          </a:xfrm>
        </p:spPr>
        <p:txBody>
          <a:bodyPr/>
          <a:lstStyle/>
          <a:p>
            <a:r>
              <a:rPr lang="en-US" sz="3200" dirty="0" smtClean="0"/>
              <a:t>Verification</a:t>
            </a:r>
            <a:endParaRPr lang="en-US" sz="3200" dirty="0"/>
          </a:p>
        </p:txBody>
      </p:sp>
      <p:sp>
        <p:nvSpPr>
          <p:cNvPr id="8" name="Slide Number Placeholder 7"/>
          <p:cNvSpPr>
            <a:spLocks noGrp="1"/>
          </p:cNvSpPr>
          <p:nvPr>
            <p:ph type="sldNum" sz="quarter" idx="12"/>
          </p:nvPr>
        </p:nvSpPr>
        <p:spPr/>
        <p:txBody>
          <a:bodyPr/>
          <a:lstStyle/>
          <a:p>
            <a:fld id="{038C62C7-F79B-CD4A-A5DF-5683BBEC4A65}" type="slidenum">
              <a:rPr lang="sv-SE" smtClean="0">
                <a:latin typeface="Calibri"/>
              </a:rPr>
              <a:pPr/>
              <a:t>12</a:t>
            </a:fld>
            <a:endParaRPr lang="sv-SE">
              <a:latin typeface="Calibri"/>
            </a:endParaRPr>
          </a:p>
        </p:txBody>
      </p:sp>
      <p:sp>
        <p:nvSpPr>
          <p:cNvPr id="2" name="Rectangle 1"/>
          <p:cNvSpPr/>
          <p:nvPr/>
        </p:nvSpPr>
        <p:spPr>
          <a:xfrm>
            <a:off x="910664" y="2413943"/>
            <a:ext cx="7922559" cy="2041585"/>
          </a:xfrm>
          <a:prstGeom prst="rect">
            <a:avLst/>
          </a:prstGeom>
        </p:spPr>
        <p:txBody>
          <a:bodyPr wrap="square">
            <a:spAutoFit/>
          </a:bodyPr>
          <a:lstStyle/>
          <a:p>
            <a:pPr>
              <a:lnSpc>
                <a:spcPts val="1400"/>
              </a:lnSpc>
              <a:spcAft>
                <a:spcPts val="1200"/>
              </a:spcAft>
            </a:pP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ts val="1400"/>
              </a:lnSpc>
              <a:spcAft>
                <a:spcPts val="0"/>
              </a:spcAft>
              <a:buFont typeface="Wingdings" panose="05000000000000000000" pitchFamily="2" charset="2"/>
              <a:buChar char=""/>
              <a:tabLst>
                <a:tab pos="457200" algn="l"/>
              </a:tabLst>
            </a:pPr>
            <a:r>
              <a:rPr lang="en-GB" sz="2400" dirty="0" smtClean="0">
                <a:latin typeface="Calibri" panose="020F0502020204030204" pitchFamily="34" charset="0"/>
                <a:ea typeface="Calibri" panose="020F0502020204030204" pitchFamily="34" charset="0"/>
                <a:cs typeface="Times New Roman" panose="02020603050405020304" pitchFamily="18" charset="0"/>
              </a:rPr>
              <a:t>Items do not conform with the specification</a:t>
            </a:r>
            <a:endParaRPr lang="en-GB" sz="2400" dirty="0" smtClean="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ts val="1400"/>
              </a:lnSpc>
              <a:spcAft>
                <a:spcPts val="0"/>
              </a:spcAft>
              <a:buFont typeface="Wingdings" panose="05000000000000000000" pitchFamily="2" charset="2"/>
              <a:buChar char=""/>
              <a:tabLst>
                <a:tab pos="457200" algn="l"/>
              </a:tabLst>
            </a:pPr>
            <a:endParaRPr lang="en-GB" sz="2400" dirty="0" smtClean="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ts val="1400"/>
              </a:lnSpc>
              <a:spcAft>
                <a:spcPts val="0"/>
              </a:spcAft>
              <a:buFont typeface="Wingdings" panose="05000000000000000000" pitchFamily="2" charset="2"/>
              <a:buChar char=""/>
              <a:tabLst>
                <a:tab pos="457200" algn="l"/>
              </a:tabLst>
            </a:pP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ts val="1400"/>
              </a:lnSpc>
              <a:spcAft>
                <a:spcPts val="0"/>
              </a:spcAft>
              <a:buFont typeface="Wingdings" panose="05000000000000000000" pitchFamily="2" charset="2"/>
              <a:buChar char=""/>
              <a:tabLst>
                <a:tab pos="457200" algn="l"/>
              </a:tabLst>
            </a:pPr>
            <a:r>
              <a:rPr lang="en-GB" sz="2400" dirty="0" smtClean="0">
                <a:latin typeface="Calibri" panose="020F0502020204030204" pitchFamily="34" charset="0"/>
                <a:ea typeface="Calibri" panose="020F0502020204030204" pitchFamily="34" charset="0"/>
                <a:cs typeface="Times New Roman" panose="02020603050405020304" pitchFamily="18" charset="0"/>
              </a:rPr>
              <a:t>Detect errors</a:t>
            </a:r>
            <a:endParaRPr lang="en-GB" sz="2400" dirty="0" smtClean="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ts val="1400"/>
              </a:lnSpc>
              <a:spcAft>
                <a:spcPts val="0"/>
              </a:spcAft>
              <a:buFont typeface="Wingdings" panose="05000000000000000000" pitchFamily="2" charset="2"/>
              <a:buChar char=""/>
              <a:tabLst>
                <a:tab pos="457200" algn="l"/>
              </a:tabLst>
            </a:pPr>
            <a:endParaRPr lang="en-GB" sz="2400" dirty="0" smtClean="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ts val="1400"/>
              </a:lnSpc>
              <a:spcAft>
                <a:spcPts val="0"/>
              </a:spcAft>
              <a:buFont typeface="Wingdings" panose="05000000000000000000" pitchFamily="2" charset="2"/>
              <a:buChar char=""/>
              <a:tabLst>
                <a:tab pos="457200" algn="l"/>
              </a:tabLst>
            </a:pP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ts val="1400"/>
              </a:lnSpc>
              <a:spcAft>
                <a:spcPts val="0"/>
              </a:spcAft>
              <a:buFont typeface="Wingdings" panose="05000000000000000000" pitchFamily="2" charset="2"/>
              <a:buChar char=""/>
              <a:tabLst>
                <a:tab pos="457200" algn="l"/>
              </a:tabLst>
            </a:pPr>
            <a:r>
              <a:rPr lang="en-GB" sz="2400" dirty="0" smtClean="0">
                <a:latin typeface="Calibri" panose="020F0502020204030204" pitchFamily="34" charset="0"/>
                <a:ea typeface="Calibri" panose="020F0502020204030204" pitchFamily="34" charset="0"/>
                <a:cs typeface="Times New Roman" panose="02020603050405020304" pitchFamily="18" charset="0"/>
              </a:rPr>
              <a:t>Verified the identity of the items</a:t>
            </a:r>
            <a:endParaRPr lang="en-GB" sz="2400" dirty="0" smtClean="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ts val="1400"/>
              </a:lnSpc>
              <a:spcAft>
                <a:spcPts val="0"/>
              </a:spcAft>
              <a:buFont typeface="Wingdings" panose="05000000000000000000" pitchFamily="2" charset="2"/>
              <a:buChar char=""/>
              <a:tabLst>
                <a:tab pos="457200" algn="l"/>
              </a:tabLst>
            </a:pPr>
            <a:endParaRPr lang="en-GB" sz="2400" dirty="0" smtClean="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ts val="1400"/>
              </a:lnSpc>
              <a:spcAft>
                <a:spcPts val="0"/>
              </a:spcAft>
              <a:buFont typeface="Wingdings" panose="05000000000000000000" pitchFamily="2" charset="2"/>
              <a:buChar char=""/>
              <a:tabLst>
                <a:tab pos="457200" algn="l"/>
              </a:tabLst>
            </a:pPr>
            <a:endParaRPr lang="en-US" sz="24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62453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33466" y="161"/>
            <a:ext cx="7155877" cy="1441531"/>
          </a:xfrm>
        </p:spPr>
        <p:txBody>
          <a:bodyPr/>
          <a:lstStyle/>
          <a:p>
            <a:r>
              <a:rPr lang="en-US" sz="3200" dirty="0" smtClean="0"/>
              <a:t>Validation</a:t>
            </a:r>
            <a:endParaRPr lang="en-US" sz="3200" dirty="0"/>
          </a:p>
        </p:txBody>
      </p:sp>
      <p:sp>
        <p:nvSpPr>
          <p:cNvPr id="8" name="Slide Number Placeholder 7"/>
          <p:cNvSpPr>
            <a:spLocks noGrp="1"/>
          </p:cNvSpPr>
          <p:nvPr>
            <p:ph type="sldNum" sz="quarter" idx="12"/>
          </p:nvPr>
        </p:nvSpPr>
        <p:spPr/>
        <p:txBody>
          <a:bodyPr/>
          <a:lstStyle/>
          <a:p>
            <a:fld id="{038C62C7-F79B-CD4A-A5DF-5683BBEC4A65}" type="slidenum">
              <a:rPr lang="sv-SE" smtClean="0">
                <a:latin typeface="Calibri"/>
              </a:rPr>
              <a:pPr/>
              <a:t>13</a:t>
            </a:fld>
            <a:endParaRPr lang="sv-SE">
              <a:latin typeface="Calibri"/>
            </a:endParaRPr>
          </a:p>
        </p:txBody>
      </p:sp>
      <p:sp>
        <p:nvSpPr>
          <p:cNvPr id="4" name="Rectangle 3"/>
          <p:cNvSpPr/>
          <p:nvPr/>
        </p:nvSpPr>
        <p:spPr>
          <a:xfrm>
            <a:off x="850899" y="2187272"/>
            <a:ext cx="7952441" cy="3108543"/>
          </a:xfrm>
          <a:prstGeom prst="rect">
            <a:avLst/>
          </a:prstGeom>
        </p:spPr>
        <p:txBody>
          <a:bodyPr wrap="square">
            <a:spAutoFit/>
          </a:bodyPr>
          <a:lstStyle/>
          <a:p>
            <a:pPr marL="457200" indent="-457200" algn="just">
              <a:spcAft>
                <a:spcPts val="0"/>
              </a:spcAft>
              <a:buFontTx/>
              <a:buChar char="-"/>
            </a:pPr>
            <a:r>
              <a:rPr lang="en-GB" sz="2800" dirty="0" smtClean="0">
                <a:latin typeface="Calibri" panose="020F0502020204030204" pitchFamily="34" charset="0"/>
                <a:ea typeface="Times New Roman" panose="02020603050405020304" pitchFamily="18" charset="0"/>
                <a:cs typeface="Times New Roman" panose="02020603050405020304" pitchFamily="18" charset="0"/>
              </a:rPr>
              <a:t>Overall check</a:t>
            </a:r>
          </a:p>
          <a:p>
            <a:pPr algn="just">
              <a:spcAft>
                <a:spcPts val="0"/>
              </a:spcAft>
            </a:pPr>
            <a:endParaRPr lang="en-GB" sz="2800" dirty="0" smtClean="0">
              <a:latin typeface="Calibri" panose="020F0502020204030204" pitchFamily="34" charset="0"/>
              <a:ea typeface="Times New Roman" panose="02020603050405020304" pitchFamily="18" charset="0"/>
              <a:cs typeface="Times New Roman" panose="02020603050405020304" pitchFamily="18" charset="0"/>
            </a:endParaRPr>
          </a:p>
          <a:p>
            <a:pPr marL="457200" indent="-457200" algn="just">
              <a:spcAft>
                <a:spcPts val="0"/>
              </a:spcAft>
              <a:buFontTx/>
              <a:buChar char="-"/>
            </a:pPr>
            <a:r>
              <a:rPr lang="en-GB" sz="2800" dirty="0" smtClean="0">
                <a:latin typeface="Calibri" panose="020F0502020204030204" pitchFamily="34" charset="0"/>
                <a:ea typeface="Times New Roman" panose="02020603050405020304" pitchFamily="18" charset="0"/>
                <a:cs typeface="Times New Roman" panose="02020603050405020304" pitchFamily="18" charset="0"/>
              </a:rPr>
              <a:t>Ensure design meets the safety requirements</a:t>
            </a:r>
          </a:p>
          <a:p>
            <a:pPr algn="just">
              <a:spcAft>
                <a:spcPts val="0"/>
              </a:spcAft>
            </a:pPr>
            <a:endParaRPr lang="en-GB" sz="2800" dirty="0" smtClean="0">
              <a:latin typeface="Calibri" panose="020F0502020204030204" pitchFamily="34" charset="0"/>
              <a:ea typeface="Times New Roman" panose="02020603050405020304" pitchFamily="18" charset="0"/>
              <a:cs typeface="Times New Roman" panose="02020603050405020304" pitchFamily="18" charset="0"/>
            </a:endParaRPr>
          </a:p>
          <a:p>
            <a:pPr algn="just">
              <a:spcAft>
                <a:spcPts val="0"/>
              </a:spcAft>
            </a:pPr>
            <a:r>
              <a:rPr lang="en-GB" sz="2800" dirty="0" smtClean="0">
                <a:latin typeface="Calibri" panose="020F0502020204030204" pitchFamily="34" charset="0"/>
                <a:ea typeface="Times New Roman" panose="02020603050405020304" pitchFamily="18" charset="0"/>
                <a:cs typeface="Times New Roman" panose="02020603050405020304" pitchFamily="18" charset="0"/>
              </a:rPr>
              <a:t>-	Consistency of the requirements after PSS0 fully developed and tested</a:t>
            </a:r>
            <a:endParaRPr lang="en-GB" sz="2800" dirty="0" smtClean="0">
              <a:latin typeface="Calibri" panose="020F0502020204030204" pitchFamily="34" charset="0"/>
              <a:ea typeface="Times New Roman" panose="02020603050405020304" pitchFamily="18" charset="0"/>
              <a:cs typeface="Times New Roman" panose="02020603050405020304" pitchFamily="18" charset="0"/>
            </a:endParaRPr>
          </a:p>
          <a:p>
            <a:pPr algn="just">
              <a:spcAft>
                <a:spcPts val="0"/>
              </a:spcAft>
            </a:pPr>
            <a:endParaRPr lang="en-US" sz="2800" dirty="0">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843498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33466" y="161"/>
            <a:ext cx="7155877" cy="1441531"/>
          </a:xfrm>
        </p:spPr>
        <p:txBody>
          <a:bodyPr/>
          <a:lstStyle/>
          <a:p>
            <a:r>
              <a:rPr lang="en-US" sz="3200" dirty="0" smtClean="0"/>
              <a:t>Verification and Validation</a:t>
            </a:r>
            <a:endParaRPr lang="en-US" sz="3200" dirty="0"/>
          </a:p>
        </p:txBody>
      </p:sp>
      <p:sp>
        <p:nvSpPr>
          <p:cNvPr id="8" name="Slide Number Placeholder 7"/>
          <p:cNvSpPr>
            <a:spLocks noGrp="1"/>
          </p:cNvSpPr>
          <p:nvPr>
            <p:ph type="sldNum" sz="quarter" idx="12"/>
          </p:nvPr>
        </p:nvSpPr>
        <p:spPr/>
        <p:txBody>
          <a:bodyPr/>
          <a:lstStyle/>
          <a:p>
            <a:fld id="{038C62C7-F79B-CD4A-A5DF-5683BBEC4A65}" type="slidenum">
              <a:rPr lang="sv-SE" smtClean="0"/>
              <a:pPr/>
              <a:t>14</a:t>
            </a:fld>
            <a:endParaRPr lang="sv-SE"/>
          </a:p>
        </p:txBody>
      </p:sp>
      <p:sp>
        <p:nvSpPr>
          <p:cNvPr id="6" name="Rectangle 5"/>
          <p:cNvSpPr/>
          <p:nvPr/>
        </p:nvSpPr>
        <p:spPr bwMode="auto">
          <a:xfrm>
            <a:off x="2441936" y="1543561"/>
            <a:ext cx="1853118" cy="1518580"/>
          </a:xfrm>
          <a:prstGeom prst="rect">
            <a:avLst/>
          </a:prstGeom>
          <a:solidFill>
            <a:schemeClr val="accent5">
              <a:lumMod val="40000"/>
              <a:lumOff val="60000"/>
            </a:schemeClr>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algn="ctr" defTabSz="914400" fontAlgn="base">
              <a:spcBef>
                <a:spcPct val="0"/>
              </a:spcBef>
              <a:spcAft>
                <a:spcPct val="0"/>
              </a:spcAft>
            </a:pPr>
            <a:endParaRPr lang="en-US" sz="2000" dirty="0" smtClean="0">
              <a:ln w="0"/>
              <a:solidFill>
                <a:prstClr val="black"/>
              </a:solidFill>
              <a:effectLst>
                <a:outerShdw blurRad="38100" dist="19050" dir="2700000" algn="tl" rotWithShape="0">
                  <a:prstClr val="black">
                    <a:alpha val="40000"/>
                  </a:prstClr>
                </a:outerShdw>
              </a:effectLst>
              <a:latin typeface="Gill Sans" charset="0"/>
              <a:ea typeface="ヒラギノ角ゴ ProN W3" charset="0"/>
              <a:cs typeface="ヒラギノ角ゴ ProN W3" charset="0"/>
              <a:sym typeface="Gill Sans" charset="0"/>
            </a:endParaRPr>
          </a:p>
          <a:p>
            <a:pPr algn="ctr" defTabSz="914400" fontAlgn="base">
              <a:spcBef>
                <a:spcPct val="0"/>
              </a:spcBef>
              <a:spcAft>
                <a:spcPct val="0"/>
              </a:spcAft>
            </a:pPr>
            <a:endParaRPr lang="en-US" sz="2000" dirty="0" smtClean="0">
              <a:ln w="0"/>
              <a:solidFill>
                <a:prstClr val="black"/>
              </a:solidFill>
              <a:effectLst>
                <a:outerShdw blurRad="38100" dist="19050" dir="2700000" algn="tl" rotWithShape="0">
                  <a:prstClr val="black">
                    <a:alpha val="40000"/>
                  </a:prstClr>
                </a:outerShdw>
              </a:effectLst>
              <a:latin typeface="Gill Sans" charset="0"/>
              <a:ea typeface="ヒラギノ角ゴ ProN W3" charset="0"/>
              <a:cs typeface="ヒラギノ角ゴ ProN W3" charset="0"/>
              <a:sym typeface="Gill Sans" charset="0"/>
            </a:endParaRPr>
          </a:p>
          <a:p>
            <a:pPr algn="ctr" defTabSz="914400" fontAlgn="base">
              <a:spcBef>
                <a:spcPct val="0"/>
              </a:spcBef>
              <a:spcAft>
                <a:spcPct val="0"/>
              </a:spcAft>
            </a:pPr>
            <a:r>
              <a:rPr lang="en-US" sz="2000" dirty="0" smtClean="0">
                <a:ln w="0"/>
                <a:solidFill>
                  <a:prstClr val="black"/>
                </a:solidFill>
                <a:effectLst>
                  <a:outerShdw blurRad="38100" dist="19050" dir="2700000" algn="tl" rotWithShape="0">
                    <a:prstClr val="black">
                      <a:alpha val="40000"/>
                    </a:prstClr>
                  </a:outerShdw>
                </a:effectLst>
                <a:latin typeface="Gill Sans" charset="0"/>
                <a:ea typeface="ヒラギノ角ゴ ProN W3" charset="0"/>
                <a:cs typeface="ヒラギノ角ゴ ProN W3" charset="0"/>
                <a:sym typeface="Gill Sans" charset="0"/>
              </a:rPr>
              <a:t>Requirements</a:t>
            </a:r>
            <a:endParaRPr lang="en-US" sz="2000" dirty="0">
              <a:ln w="0"/>
              <a:solidFill>
                <a:prstClr val="black"/>
              </a:solidFill>
              <a:effectLst>
                <a:outerShdw blurRad="38100" dist="19050" dir="2700000" algn="tl" rotWithShape="0">
                  <a:prstClr val="black">
                    <a:alpha val="40000"/>
                  </a:prstClr>
                </a:outerShdw>
              </a:effectLst>
              <a:latin typeface="Gill Sans" charset="0"/>
              <a:ea typeface="ヒラギノ角ゴ ProN W3" charset="0"/>
              <a:cs typeface="ヒラギノ角ゴ ProN W3" charset="0"/>
              <a:sym typeface="Gill Sans" charset="0"/>
            </a:endParaRPr>
          </a:p>
        </p:txBody>
      </p:sp>
      <p:sp>
        <p:nvSpPr>
          <p:cNvPr id="7" name="Rectangle 6"/>
          <p:cNvSpPr/>
          <p:nvPr/>
        </p:nvSpPr>
        <p:spPr bwMode="auto">
          <a:xfrm>
            <a:off x="2882684" y="3354992"/>
            <a:ext cx="1816188" cy="1132516"/>
          </a:xfrm>
          <a:prstGeom prst="rect">
            <a:avLst/>
          </a:prstGeom>
          <a:solidFill>
            <a:srgbClr val="FF9999"/>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algn="ctr" defTabSz="914400" fontAlgn="base">
              <a:spcBef>
                <a:spcPct val="0"/>
              </a:spcBef>
              <a:spcAft>
                <a:spcPct val="0"/>
              </a:spcAft>
            </a:pPr>
            <a:endParaRPr lang="en-US" sz="2000" dirty="0" smtClean="0">
              <a:ln w="0"/>
              <a:solidFill>
                <a:prstClr val="black"/>
              </a:solidFill>
              <a:effectLst>
                <a:outerShdw blurRad="38100" dist="19050" dir="2700000" algn="tl" rotWithShape="0">
                  <a:prstClr val="black">
                    <a:alpha val="40000"/>
                  </a:prstClr>
                </a:outerShdw>
              </a:effectLst>
              <a:latin typeface="Gill Sans" charset="0"/>
              <a:ea typeface="ヒラギノ角ゴ ProN W3" charset="0"/>
              <a:cs typeface="ヒラギノ角ゴ ProN W3" charset="0"/>
              <a:sym typeface="Gill Sans" charset="0"/>
            </a:endParaRPr>
          </a:p>
          <a:p>
            <a:pPr algn="ctr" defTabSz="914400" fontAlgn="base">
              <a:spcBef>
                <a:spcPct val="0"/>
              </a:spcBef>
              <a:spcAft>
                <a:spcPct val="0"/>
              </a:spcAft>
            </a:pPr>
            <a:r>
              <a:rPr lang="en-US" sz="2000" dirty="0" smtClean="0">
                <a:ln w="0"/>
                <a:solidFill>
                  <a:prstClr val="black"/>
                </a:solidFill>
                <a:effectLst>
                  <a:outerShdw blurRad="38100" dist="19050" dir="2700000" algn="tl" rotWithShape="0">
                    <a:prstClr val="black">
                      <a:alpha val="40000"/>
                    </a:prstClr>
                  </a:outerShdw>
                </a:effectLst>
                <a:latin typeface="Gill Sans" charset="0"/>
                <a:ea typeface="ヒラギノ角ゴ ProN W3" charset="0"/>
                <a:cs typeface="ヒラギノ角ゴ ProN W3" charset="0"/>
                <a:sym typeface="Gill Sans" charset="0"/>
              </a:rPr>
              <a:t>Design</a:t>
            </a:r>
            <a:endParaRPr lang="en-US" sz="2000" dirty="0">
              <a:solidFill>
                <a:srgbClr val="000000"/>
              </a:solidFill>
              <a:latin typeface="Gill Sans" charset="0"/>
              <a:ea typeface="ヒラギノ角ゴ ProN W3" charset="0"/>
              <a:cs typeface="ヒラギノ角ゴ ProN W3" charset="0"/>
              <a:sym typeface="Gill Sans" charset="0"/>
            </a:endParaRPr>
          </a:p>
        </p:txBody>
      </p:sp>
      <p:sp>
        <p:nvSpPr>
          <p:cNvPr id="9" name="Rectangle 8"/>
          <p:cNvSpPr/>
          <p:nvPr/>
        </p:nvSpPr>
        <p:spPr bwMode="auto">
          <a:xfrm>
            <a:off x="4295054" y="5085609"/>
            <a:ext cx="2099970" cy="975353"/>
          </a:xfrm>
          <a:prstGeom prst="rect">
            <a:avLst/>
          </a:prstGeom>
          <a:solidFill>
            <a:srgbClr val="FF9999"/>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algn="ctr" defTabSz="914400" fontAlgn="base">
              <a:spcBef>
                <a:spcPct val="0"/>
              </a:spcBef>
              <a:spcAft>
                <a:spcPct val="0"/>
              </a:spcAft>
            </a:pPr>
            <a:endParaRPr lang="en-US" sz="2000" dirty="0" smtClean="0">
              <a:ln w="0"/>
              <a:solidFill>
                <a:prstClr val="black"/>
              </a:solidFill>
              <a:effectLst>
                <a:outerShdw blurRad="38100" dist="19050" dir="2700000" algn="tl" rotWithShape="0">
                  <a:prstClr val="black">
                    <a:alpha val="40000"/>
                  </a:prstClr>
                </a:outerShdw>
              </a:effectLst>
              <a:latin typeface="Gill Sans" charset="0"/>
              <a:ea typeface="ヒラギノ角ゴ ProN W3" charset="0"/>
              <a:cs typeface="ヒラギノ角ゴ ProN W3" charset="0"/>
              <a:sym typeface="Gill Sans" charset="0"/>
            </a:endParaRPr>
          </a:p>
          <a:p>
            <a:pPr algn="ctr" defTabSz="914400" fontAlgn="base">
              <a:spcBef>
                <a:spcPct val="0"/>
              </a:spcBef>
              <a:spcAft>
                <a:spcPct val="0"/>
              </a:spcAft>
            </a:pPr>
            <a:r>
              <a:rPr lang="en-US" sz="2000" dirty="0" err="1" smtClean="0">
                <a:ln w="0"/>
                <a:solidFill>
                  <a:prstClr val="black"/>
                </a:solidFill>
                <a:effectLst>
                  <a:outerShdw blurRad="38100" dist="19050" dir="2700000" algn="tl" rotWithShape="0">
                    <a:prstClr val="black">
                      <a:alpha val="40000"/>
                    </a:prstClr>
                  </a:outerShdw>
                </a:effectLst>
                <a:latin typeface="Gill Sans" charset="0"/>
                <a:ea typeface="ヒラギノ角ゴ ProN W3" charset="0"/>
                <a:cs typeface="ヒラギノ角ゴ ProN W3" charset="0"/>
                <a:sym typeface="Gill Sans" charset="0"/>
              </a:rPr>
              <a:t>Realisation</a:t>
            </a:r>
            <a:endParaRPr lang="en-US" sz="2000" dirty="0">
              <a:solidFill>
                <a:srgbClr val="000000"/>
              </a:solidFill>
              <a:latin typeface="Gill Sans" charset="0"/>
              <a:ea typeface="ヒラギノ角ゴ ProN W3" charset="0"/>
              <a:cs typeface="ヒラギノ角ゴ ProN W3" charset="0"/>
              <a:sym typeface="Gill Sans" charset="0"/>
            </a:endParaRPr>
          </a:p>
        </p:txBody>
      </p:sp>
      <p:sp>
        <p:nvSpPr>
          <p:cNvPr id="10" name="Rectangle 9"/>
          <p:cNvSpPr/>
          <p:nvPr/>
        </p:nvSpPr>
        <p:spPr bwMode="auto">
          <a:xfrm>
            <a:off x="5865009" y="3321347"/>
            <a:ext cx="1542560" cy="1208488"/>
          </a:xfrm>
          <a:prstGeom prst="rect">
            <a:avLst/>
          </a:prstGeom>
          <a:solidFill>
            <a:schemeClr val="bg1">
              <a:lumMod val="75000"/>
            </a:schemeClr>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algn="ctr" defTabSz="914400" fontAlgn="base">
              <a:spcBef>
                <a:spcPct val="0"/>
              </a:spcBef>
              <a:spcAft>
                <a:spcPct val="0"/>
              </a:spcAft>
            </a:pPr>
            <a:endParaRPr lang="en-US" sz="2000" dirty="0" smtClean="0">
              <a:ln w="0"/>
              <a:solidFill>
                <a:prstClr val="black"/>
              </a:solidFill>
              <a:effectLst>
                <a:outerShdw blurRad="38100" dist="19050" dir="2700000" algn="tl" rotWithShape="0">
                  <a:prstClr val="black">
                    <a:alpha val="40000"/>
                  </a:prstClr>
                </a:outerShdw>
              </a:effectLst>
              <a:latin typeface="Gill Sans" charset="0"/>
              <a:ea typeface="ヒラギノ角ゴ ProN W3" charset="0"/>
              <a:cs typeface="ヒラギノ角ゴ ProN W3" charset="0"/>
              <a:sym typeface="Gill Sans" charset="0"/>
            </a:endParaRPr>
          </a:p>
          <a:p>
            <a:pPr algn="ctr" defTabSz="914400" fontAlgn="base">
              <a:spcBef>
                <a:spcPct val="0"/>
              </a:spcBef>
              <a:spcAft>
                <a:spcPct val="0"/>
              </a:spcAft>
            </a:pPr>
            <a:r>
              <a:rPr lang="en-US" sz="2000" dirty="0" smtClean="0">
                <a:ln w="0"/>
                <a:solidFill>
                  <a:prstClr val="black"/>
                </a:solidFill>
                <a:effectLst>
                  <a:outerShdw blurRad="38100" dist="19050" dir="2700000" algn="tl" rotWithShape="0">
                    <a:prstClr val="black">
                      <a:alpha val="40000"/>
                    </a:prstClr>
                  </a:outerShdw>
                </a:effectLst>
                <a:latin typeface="Gill Sans" charset="0"/>
                <a:ea typeface="ヒラギノ角ゴ ProN W3" charset="0"/>
                <a:cs typeface="ヒラギノ角ゴ ProN W3" charset="0"/>
                <a:sym typeface="Gill Sans" charset="0"/>
              </a:rPr>
              <a:t>Integration Test</a:t>
            </a:r>
            <a:endParaRPr lang="en-US" sz="2000" dirty="0">
              <a:solidFill>
                <a:srgbClr val="000000"/>
              </a:solidFill>
              <a:latin typeface="Gill Sans" charset="0"/>
              <a:ea typeface="ヒラギノ角ゴ ProN W3" charset="0"/>
              <a:cs typeface="ヒラギノ角ゴ ProN W3" charset="0"/>
              <a:sym typeface="Gill Sans" charset="0"/>
            </a:endParaRPr>
          </a:p>
        </p:txBody>
      </p:sp>
      <p:sp>
        <p:nvSpPr>
          <p:cNvPr id="11" name="Rectangle 10"/>
          <p:cNvSpPr/>
          <p:nvPr/>
        </p:nvSpPr>
        <p:spPr bwMode="auto">
          <a:xfrm>
            <a:off x="5970132" y="1656643"/>
            <a:ext cx="1542560" cy="1294419"/>
          </a:xfrm>
          <a:prstGeom prst="rect">
            <a:avLst/>
          </a:prstGeom>
          <a:solidFill>
            <a:srgbClr val="FFC000"/>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algn="ctr" defTabSz="914400" fontAlgn="base">
              <a:spcBef>
                <a:spcPct val="0"/>
              </a:spcBef>
              <a:spcAft>
                <a:spcPct val="0"/>
              </a:spcAft>
            </a:pPr>
            <a:endParaRPr lang="en-US" sz="2000" dirty="0" smtClean="0">
              <a:ln w="0"/>
              <a:solidFill>
                <a:prstClr val="black"/>
              </a:solidFill>
              <a:effectLst>
                <a:outerShdw blurRad="38100" dist="19050" dir="2700000" algn="tl" rotWithShape="0">
                  <a:prstClr val="black">
                    <a:alpha val="40000"/>
                  </a:prstClr>
                </a:outerShdw>
              </a:effectLst>
              <a:latin typeface="Gill Sans" charset="0"/>
              <a:ea typeface="ヒラギノ角ゴ ProN W3" charset="0"/>
              <a:cs typeface="ヒラギノ角ゴ ProN W3" charset="0"/>
              <a:sym typeface="Gill Sans" charset="0"/>
            </a:endParaRPr>
          </a:p>
          <a:p>
            <a:pPr algn="ctr" defTabSz="914400" fontAlgn="base">
              <a:spcBef>
                <a:spcPct val="0"/>
              </a:spcBef>
              <a:spcAft>
                <a:spcPct val="0"/>
              </a:spcAft>
            </a:pPr>
            <a:r>
              <a:rPr lang="en-US" sz="2000" dirty="0" smtClean="0">
                <a:ln w="0"/>
                <a:solidFill>
                  <a:prstClr val="black"/>
                </a:solidFill>
                <a:effectLst>
                  <a:outerShdw blurRad="38100" dist="19050" dir="2700000" algn="tl" rotWithShape="0">
                    <a:prstClr val="black">
                      <a:alpha val="40000"/>
                    </a:prstClr>
                  </a:outerShdw>
                </a:effectLst>
                <a:latin typeface="Gill Sans" charset="0"/>
                <a:ea typeface="ヒラギノ角ゴ ProN W3" charset="0"/>
                <a:cs typeface="ヒラギノ角ゴ ProN W3" charset="0"/>
                <a:sym typeface="Gill Sans" charset="0"/>
              </a:rPr>
              <a:t>Validation </a:t>
            </a:r>
            <a:r>
              <a:rPr lang="en-US" sz="2000" dirty="0">
                <a:ln w="0"/>
                <a:solidFill>
                  <a:prstClr val="black"/>
                </a:solidFill>
                <a:effectLst>
                  <a:outerShdw blurRad="38100" dist="19050" dir="2700000" algn="tl" rotWithShape="0">
                    <a:prstClr val="black">
                      <a:alpha val="40000"/>
                    </a:prstClr>
                  </a:outerShdw>
                </a:effectLst>
                <a:latin typeface="Gill Sans" charset="0"/>
                <a:ea typeface="ヒラギノ角ゴ ProN W3" charset="0"/>
                <a:cs typeface="ヒラギノ角ゴ ProN W3" charset="0"/>
                <a:sym typeface="Gill Sans" charset="0"/>
              </a:rPr>
              <a:t>Test</a:t>
            </a:r>
            <a:endParaRPr lang="en-US" sz="2000" dirty="0">
              <a:solidFill>
                <a:srgbClr val="000000"/>
              </a:solidFill>
              <a:latin typeface="Gill Sans" charset="0"/>
              <a:ea typeface="ヒラギノ角ゴ ProN W3" charset="0"/>
              <a:cs typeface="ヒラギノ角ゴ ProN W3" charset="0"/>
              <a:sym typeface="Gill Sans" charset="0"/>
            </a:endParaRPr>
          </a:p>
        </p:txBody>
      </p:sp>
      <p:sp>
        <p:nvSpPr>
          <p:cNvPr id="12" name="Down Arrow 11"/>
          <p:cNvSpPr/>
          <p:nvPr/>
        </p:nvSpPr>
        <p:spPr bwMode="auto">
          <a:xfrm rot="20099798">
            <a:off x="3837338" y="2758691"/>
            <a:ext cx="484632" cy="3201309"/>
          </a:xfrm>
          <a:prstGeom prst="downArrow">
            <a:avLst/>
          </a:prstGeom>
          <a:solidFill>
            <a:schemeClr val="accent1">
              <a:alpha val="50000"/>
            </a:schemeClr>
          </a:solidFill>
          <a:ln w="25400" cap="flat" cmpd="sng" algn="ctr">
            <a:solidFill>
              <a:srgbClr val="000000">
                <a:alpha val="4000"/>
              </a:srgbClr>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algn="ctr" defTabSz="914400" fontAlgn="base">
              <a:spcBef>
                <a:spcPct val="0"/>
              </a:spcBef>
              <a:spcAft>
                <a:spcPct val="0"/>
              </a:spcAft>
            </a:pPr>
            <a:endParaRPr lang="en-US" sz="4200">
              <a:solidFill>
                <a:srgbClr val="000000"/>
              </a:solidFill>
              <a:latin typeface="Gill Sans" charset="0"/>
              <a:ea typeface="ヒラギノ角ゴ ProN W3" charset="0"/>
              <a:cs typeface="ヒラギノ角ゴ ProN W3" charset="0"/>
              <a:sym typeface="Gill Sans" charset="0"/>
            </a:endParaRPr>
          </a:p>
        </p:txBody>
      </p:sp>
      <p:sp>
        <p:nvSpPr>
          <p:cNvPr id="14" name="Down Arrow 13"/>
          <p:cNvSpPr/>
          <p:nvPr/>
        </p:nvSpPr>
        <p:spPr bwMode="auto">
          <a:xfrm rot="12585077">
            <a:off x="6038987" y="2810214"/>
            <a:ext cx="484632" cy="3201309"/>
          </a:xfrm>
          <a:prstGeom prst="downArrow">
            <a:avLst/>
          </a:prstGeom>
          <a:solidFill>
            <a:schemeClr val="accent1">
              <a:alpha val="43000"/>
            </a:schemeClr>
          </a:solidFill>
          <a:ln w="25400" cap="flat" cmpd="sng" algn="ctr">
            <a:solidFill>
              <a:srgbClr val="000000">
                <a:alpha val="6000"/>
              </a:srgbClr>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algn="ctr" defTabSz="914400" fontAlgn="base">
              <a:spcBef>
                <a:spcPct val="0"/>
              </a:spcBef>
              <a:spcAft>
                <a:spcPct val="0"/>
              </a:spcAft>
            </a:pPr>
            <a:endParaRPr lang="en-US" sz="4200">
              <a:solidFill>
                <a:srgbClr val="000000"/>
              </a:solidFill>
              <a:latin typeface="Gill Sans" charset="0"/>
              <a:ea typeface="ヒラギノ角ゴ ProN W3" charset="0"/>
              <a:cs typeface="ヒラギノ角ゴ ProN W3" charset="0"/>
              <a:sym typeface="Gill Sans" charset="0"/>
            </a:endParaRPr>
          </a:p>
        </p:txBody>
      </p:sp>
      <p:cxnSp>
        <p:nvCxnSpPr>
          <p:cNvPr id="18" name="Elbow Connector 17"/>
          <p:cNvCxnSpPr>
            <a:stCxn id="7" idx="1"/>
            <a:endCxn id="6" idx="1"/>
          </p:cNvCxnSpPr>
          <p:nvPr/>
        </p:nvCxnSpPr>
        <p:spPr>
          <a:xfrm rot="10800000">
            <a:off x="2441936" y="2302852"/>
            <a:ext cx="440748" cy="1618399"/>
          </a:xfrm>
          <a:prstGeom prst="bentConnector3">
            <a:avLst>
              <a:gd name="adj1" fmla="val 151866"/>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0" name="Elbow Connector 19"/>
          <p:cNvCxnSpPr>
            <a:stCxn id="9" idx="2"/>
            <a:endCxn id="7" idx="2"/>
          </p:cNvCxnSpPr>
          <p:nvPr/>
        </p:nvCxnSpPr>
        <p:spPr>
          <a:xfrm rot="5400000" flipH="1">
            <a:off x="3781182" y="4497105"/>
            <a:ext cx="1573454" cy="1554261"/>
          </a:xfrm>
          <a:prstGeom prst="bentConnector3">
            <a:avLst>
              <a:gd name="adj1" fmla="val -14529"/>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6" name="Elbow Connector 25"/>
          <p:cNvCxnSpPr>
            <a:stCxn id="10" idx="1"/>
            <a:endCxn id="7" idx="3"/>
          </p:cNvCxnSpPr>
          <p:nvPr/>
        </p:nvCxnSpPr>
        <p:spPr>
          <a:xfrm rot="10800000">
            <a:off x="4698873" y="3921251"/>
            <a:ext cx="1166137" cy="4341"/>
          </a:xfrm>
          <a:prstGeom prst="bentConnector3">
            <a:avLst>
              <a:gd name="adj1" fmla="val 50000"/>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4" name="Elbow Connector 33"/>
          <p:cNvCxnSpPr>
            <a:stCxn id="11" idx="1"/>
            <a:endCxn id="6" idx="3"/>
          </p:cNvCxnSpPr>
          <p:nvPr/>
        </p:nvCxnSpPr>
        <p:spPr>
          <a:xfrm rot="10800000">
            <a:off x="4295054" y="2302851"/>
            <a:ext cx="1675078" cy="1002"/>
          </a:xfrm>
          <a:prstGeom prst="bentConnector3">
            <a:avLst>
              <a:gd name="adj1" fmla="val 50000"/>
            </a:avLst>
          </a:prstGeom>
          <a:ln w="47625">
            <a:solidFill>
              <a:schemeClr val="accent6"/>
            </a:solidFill>
            <a:tailEnd type="triangle"/>
          </a:ln>
        </p:spPr>
        <p:style>
          <a:lnRef idx="2">
            <a:schemeClr val="accent1"/>
          </a:lnRef>
          <a:fillRef idx="0">
            <a:schemeClr val="accent1"/>
          </a:fillRef>
          <a:effectRef idx="1">
            <a:schemeClr val="accent1"/>
          </a:effectRef>
          <a:fontRef idx="minor">
            <a:schemeClr val="tx1"/>
          </a:fontRef>
        </p:style>
      </p:cxnSp>
      <p:sp>
        <p:nvSpPr>
          <p:cNvPr id="63" name="TextBox 62"/>
          <p:cNvSpPr txBox="1"/>
          <p:nvPr/>
        </p:nvSpPr>
        <p:spPr>
          <a:xfrm>
            <a:off x="425939" y="3138228"/>
            <a:ext cx="1965960" cy="461665"/>
          </a:xfrm>
          <a:prstGeom prst="rect">
            <a:avLst/>
          </a:prstGeom>
          <a:noFill/>
        </p:spPr>
        <p:txBody>
          <a:bodyPr wrap="square" rtlCol="0">
            <a:spAutoFit/>
          </a:bodyPr>
          <a:lstStyle/>
          <a:p>
            <a:r>
              <a:rPr lang="en-US" sz="2400" b="1" dirty="0" smtClean="0">
                <a:solidFill>
                  <a:srgbClr val="1F497D">
                    <a:lumMod val="60000"/>
                    <a:lumOff val="40000"/>
                  </a:srgbClr>
                </a:solidFill>
              </a:rPr>
              <a:t>Verification</a:t>
            </a:r>
            <a:endParaRPr lang="en-US" sz="2400" b="1" dirty="0">
              <a:solidFill>
                <a:srgbClr val="1F497D">
                  <a:lumMod val="60000"/>
                  <a:lumOff val="40000"/>
                </a:srgbClr>
              </a:solidFill>
            </a:endParaRPr>
          </a:p>
        </p:txBody>
      </p:sp>
      <p:sp>
        <p:nvSpPr>
          <p:cNvPr id="64" name="TextBox 63"/>
          <p:cNvSpPr txBox="1"/>
          <p:nvPr/>
        </p:nvSpPr>
        <p:spPr>
          <a:xfrm>
            <a:off x="4362059" y="1734543"/>
            <a:ext cx="1965960" cy="461665"/>
          </a:xfrm>
          <a:prstGeom prst="rect">
            <a:avLst/>
          </a:prstGeom>
          <a:noFill/>
        </p:spPr>
        <p:txBody>
          <a:bodyPr wrap="square" rtlCol="0">
            <a:spAutoFit/>
          </a:bodyPr>
          <a:lstStyle/>
          <a:p>
            <a:r>
              <a:rPr lang="en-US" sz="2400" b="1" dirty="0" smtClean="0">
                <a:solidFill>
                  <a:srgbClr val="F79646">
                    <a:lumMod val="75000"/>
                  </a:srgbClr>
                </a:solidFill>
              </a:rPr>
              <a:t>Validation</a:t>
            </a:r>
            <a:endParaRPr lang="en-US" sz="2400" b="1" dirty="0">
              <a:solidFill>
                <a:srgbClr val="F79646">
                  <a:lumMod val="75000"/>
                </a:srgbClr>
              </a:solidFill>
            </a:endParaRPr>
          </a:p>
        </p:txBody>
      </p:sp>
    </p:spTree>
    <p:extLst>
      <p:ext uri="{BB962C8B-B14F-4D97-AF65-F5344CB8AC3E}">
        <p14:creationId xmlns:p14="http://schemas.microsoft.com/office/powerpoint/2010/main" val="3152401839"/>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63"/>
                                        </p:tgtEl>
                                        <p:attrNameLst>
                                          <p:attrName>style.visibility</p:attrName>
                                        </p:attrNameLst>
                                      </p:cBhvr>
                                      <p:to>
                                        <p:strVal val="visible"/>
                                      </p:to>
                                    </p:set>
                                    <p:anim calcmode="lin" valueType="num">
                                      <p:cBhvr>
                                        <p:cTn id="7" dur="1000" fill="hold"/>
                                        <p:tgtEl>
                                          <p:spTgt spid="63"/>
                                        </p:tgtEl>
                                        <p:attrNameLst>
                                          <p:attrName>ppt_w</p:attrName>
                                        </p:attrNameLst>
                                      </p:cBhvr>
                                      <p:tavLst>
                                        <p:tav tm="0">
                                          <p:val>
                                            <p:fltVal val="0"/>
                                          </p:val>
                                        </p:tav>
                                        <p:tav tm="100000">
                                          <p:val>
                                            <p:strVal val="#ppt_w"/>
                                          </p:val>
                                        </p:tav>
                                      </p:tavLst>
                                    </p:anim>
                                    <p:anim calcmode="lin" valueType="num">
                                      <p:cBhvr>
                                        <p:cTn id="8" dur="1000" fill="hold"/>
                                        <p:tgtEl>
                                          <p:spTgt spid="63"/>
                                        </p:tgtEl>
                                        <p:attrNameLst>
                                          <p:attrName>ppt_h</p:attrName>
                                        </p:attrNameLst>
                                      </p:cBhvr>
                                      <p:tavLst>
                                        <p:tav tm="0">
                                          <p:val>
                                            <p:fltVal val="0"/>
                                          </p:val>
                                        </p:tav>
                                        <p:tav tm="100000">
                                          <p:val>
                                            <p:strVal val="#ppt_h"/>
                                          </p:val>
                                        </p:tav>
                                      </p:tavLst>
                                    </p:anim>
                                    <p:anim calcmode="lin" valueType="num">
                                      <p:cBhvr>
                                        <p:cTn id="9" dur="1000" fill="hold"/>
                                        <p:tgtEl>
                                          <p:spTgt spid="63"/>
                                        </p:tgtEl>
                                        <p:attrNameLst>
                                          <p:attrName>style.rotation</p:attrName>
                                        </p:attrNameLst>
                                      </p:cBhvr>
                                      <p:tavLst>
                                        <p:tav tm="0">
                                          <p:val>
                                            <p:fltVal val="90"/>
                                          </p:val>
                                        </p:tav>
                                        <p:tav tm="100000">
                                          <p:val>
                                            <p:fltVal val="0"/>
                                          </p:val>
                                        </p:tav>
                                      </p:tavLst>
                                    </p:anim>
                                    <p:animEffect transition="in" filter="fade">
                                      <p:cBhvr>
                                        <p:cTn id="10" dur="1000"/>
                                        <p:tgtEl>
                                          <p:spTgt spid="63"/>
                                        </p:tgtEl>
                                      </p:cBhvr>
                                    </p:animEffect>
                                  </p:childTnLst>
                                </p:cTn>
                              </p:par>
                              <p:par>
                                <p:cTn id="11" presetID="42" presetClass="entr" presetSubtype="0"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1000"/>
                                        <p:tgtEl>
                                          <p:spTgt spid="18"/>
                                        </p:tgtEl>
                                      </p:cBhvr>
                                    </p:animEffect>
                                    <p:anim calcmode="lin" valueType="num">
                                      <p:cBhvr>
                                        <p:cTn id="14" dur="1000" fill="hold"/>
                                        <p:tgtEl>
                                          <p:spTgt spid="18"/>
                                        </p:tgtEl>
                                        <p:attrNameLst>
                                          <p:attrName>ppt_x</p:attrName>
                                        </p:attrNameLst>
                                      </p:cBhvr>
                                      <p:tavLst>
                                        <p:tav tm="0">
                                          <p:val>
                                            <p:strVal val="#ppt_x"/>
                                          </p:val>
                                        </p:tav>
                                        <p:tav tm="100000">
                                          <p:val>
                                            <p:strVal val="#ppt_x"/>
                                          </p:val>
                                        </p:tav>
                                      </p:tavLst>
                                    </p:anim>
                                    <p:anim calcmode="lin" valueType="num">
                                      <p:cBhvr>
                                        <p:cTn id="15" dur="1000" fill="hold"/>
                                        <p:tgtEl>
                                          <p:spTgt spid="18"/>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fade">
                                      <p:cBhvr>
                                        <p:cTn id="18" dur="1000"/>
                                        <p:tgtEl>
                                          <p:spTgt spid="20"/>
                                        </p:tgtEl>
                                      </p:cBhvr>
                                    </p:animEffect>
                                    <p:anim calcmode="lin" valueType="num">
                                      <p:cBhvr>
                                        <p:cTn id="19" dur="1000" fill="hold"/>
                                        <p:tgtEl>
                                          <p:spTgt spid="20"/>
                                        </p:tgtEl>
                                        <p:attrNameLst>
                                          <p:attrName>ppt_x</p:attrName>
                                        </p:attrNameLst>
                                      </p:cBhvr>
                                      <p:tavLst>
                                        <p:tav tm="0">
                                          <p:val>
                                            <p:strVal val="#ppt_x"/>
                                          </p:val>
                                        </p:tav>
                                        <p:tav tm="100000">
                                          <p:val>
                                            <p:strVal val="#ppt_x"/>
                                          </p:val>
                                        </p:tav>
                                      </p:tavLst>
                                    </p:anim>
                                    <p:anim calcmode="lin" valueType="num">
                                      <p:cBhvr>
                                        <p:cTn id="20" dur="1000" fill="hold"/>
                                        <p:tgtEl>
                                          <p:spTgt spid="20"/>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fade">
                                      <p:cBhvr>
                                        <p:cTn id="23" dur="1000"/>
                                        <p:tgtEl>
                                          <p:spTgt spid="26"/>
                                        </p:tgtEl>
                                      </p:cBhvr>
                                    </p:animEffect>
                                    <p:anim calcmode="lin" valueType="num">
                                      <p:cBhvr>
                                        <p:cTn id="24" dur="1000" fill="hold"/>
                                        <p:tgtEl>
                                          <p:spTgt spid="26"/>
                                        </p:tgtEl>
                                        <p:attrNameLst>
                                          <p:attrName>ppt_x</p:attrName>
                                        </p:attrNameLst>
                                      </p:cBhvr>
                                      <p:tavLst>
                                        <p:tav tm="0">
                                          <p:val>
                                            <p:strVal val="#ppt_x"/>
                                          </p:val>
                                        </p:tav>
                                        <p:tav tm="100000">
                                          <p:val>
                                            <p:strVal val="#ppt_x"/>
                                          </p:val>
                                        </p:tav>
                                      </p:tavLst>
                                    </p:anim>
                                    <p:anim calcmode="lin" valueType="num">
                                      <p:cBhvr>
                                        <p:cTn id="25"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64"/>
                                        </p:tgtEl>
                                        <p:attrNameLst>
                                          <p:attrName>style.visibility</p:attrName>
                                        </p:attrNameLst>
                                      </p:cBhvr>
                                      <p:to>
                                        <p:strVal val="visible"/>
                                      </p:to>
                                    </p:set>
                                    <p:anim calcmode="lin" valueType="num">
                                      <p:cBhvr additive="base">
                                        <p:cTn id="30" dur="500" fill="hold"/>
                                        <p:tgtEl>
                                          <p:spTgt spid="64"/>
                                        </p:tgtEl>
                                        <p:attrNameLst>
                                          <p:attrName>ppt_x</p:attrName>
                                        </p:attrNameLst>
                                      </p:cBhvr>
                                      <p:tavLst>
                                        <p:tav tm="0">
                                          <p:val>
                                            <p:strVal val="#ppt_x"/>
                                          </p:val>
                                        </p:tav>
                                        <p:tav tm="100000">
                                          <p:val>
                                            <p:strVal val="#ppt_x"/>
                                          </p:val>
                                        </p:tav>
                                      </p:tavLst>
                                    </p:anim>
                                    <p:anim calcmode="lin" valueType="num">
                                      <p:cBhvr additive="base">
                                        <p:cTn id="31" dur="500" fill="hold"/>
                                        <p:tgtEl>
                                          <p:spTgt spid="64"/>
                                        </p:tgtEl>
                                        <p:attrNameLst>
                                          <p:attrName>ppt_y</p:attrName>
                                        </p:attrNameLst>
                                      </p:cBhvr>
                                      <p:tavLst>
                                        <p:tav tm="0">
                                          <p:val>
                                            <p:strVal val="1+#ppt_h/2"/>
                                          </p:val>
                                        </p:tav>
                                        <p:tav tm="100000">
                                          <p:val>
                                            <p:strVal val="#ppt_y"/>
                                          </p:val>
                                        </p:tav>
                                      </p:tavLst>
                                    </p:anim>
                                  </p:childTnLst>
                                </p:cTn>
                              </p:par>
                              <p:par>
                                <p:cTn id="32" presetID="2" presetClass="entr" presetSubtype="4" fill="hold" nodeType="withEffect">
                                  <p:stCondLst>
                                    <p:cond delay="0"/>
                                  </p:stCondLst>
                                  <p:childTnLst>
                                    <p:set>
                                      <p:cBhvr>
                                        <p:cTn id="33" dur="1" fill="hold">
                                          <p:stCondLst>
                                            <p:cond delay="0"/>
                                          </p:stCondLst>
                                        </p:cTn>
                                        <p:tgtEl>
                                          <p:spTgt spid="34"/>
                                        </p:tgtEl>
                                        <p:attrNameLst>
                                          <p:attrName>style.visibility</p:attrName>
                                        </p:attrNameLst>
                                      </p:cBhvr>
                                      <p:to>
                                        <p:strVal val="visible"/>
                                      </p:to>
                                    </p:set>
                                    <p:anim calcmode="lin" valueType="num">
                                      <p:cBhvr additive="base">
                                        <p:cTn id="34" dur="500" fill="hold"/>
                                        <p:tgtEl>
                                          <p:spTgt spid="34"/>
                                        </p:tgtEl>
                                        <p:attrNameLst>
                                          <p:attrName>ppt_x</p:attrName>
                                        </p:attrNameLst>
                                      </p:cBhvr>
                                      <p:tavLst>
                                        <p:tav tm="0">
                                          <p:val>
                                            <p:strVal val="#ppt_x"/>
                                          </p:val>
                                        </p:tav>
                                        <p:tav tm="100000">
                                          <p:val>
                                            <p:strVal val="#ppt_x"/>
                                          </p:val>
                                        </p:tav>
                                      </p:tavLst>
                                    </p:anim>
                                    <p:anim calcmode="lin" valueType="num">
                                      <p:cBhvr additive="base">
                                        <p:cTn id="35"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33466" y="161"/>
            <a:ext cx="7155877" cy="1441531"/>
          </a:xfrm>
        </p:spPr>
        <p:txBody>
          <a:bodyPr/>
          <a:lstStyle/>
          <a:p>
            <a:r>
              <a:rPr lang="en-US" sz="3200" dirty="0" smtClean="0"/>
              <a:t>Verification and Validation</a:t>
            </a:r>
            <a:endParaRPr lang="en-US" sz="3200" dirty="0"/>
          </a:p>
        </p:txBody>
      </p:sp>
      <p:sp>
        <p:nvSpPr>
          <p:cNvPr id="8" name="Slide Number Placeholder 7"/>
          <p:cNvSpPr>
            <a:spLocks noGrp="1"/>
          </p:cNvSpPr>
          <p:nvPr>
            <p:ph type="sldNum" sz="quarter" idx="12"/>
          </p:nvPr>
        </p:nvSpPr>
        <p:spPr/>
        <p:txBody>
          <a:bodyPr/>
          <a:lstStyle/>
          <a:p>
            <a:fld id="{038C62C7-F79B-CD4A-A5DF-5683BBEC4A65}" type="slidenum">
              <a:rPr lang="sv-SE" smtClean="0"/>
              <a:pPr/>
              <a:t>15</a:t>
            </a:fld>
            <a:endParaRPr lang="sv-SE"/>
          </a:p>
        </p:txBody>
      </p:sp>
      <p:sp>
        <p:nvSpPr>
          <p:cNvPr id="6" name="Rectangle 5"/>
          <p:cNvSpPr/>
          <p:nvPr/>
        </p:nvSpPr>
        <p:spPr bwMode="auto">
          <a:xfrm>
            <a:off x="702990" y="2106566"/>
            <a:ext cx="1726125" cy="916125"/>
          </a:xfrm>
          <a:prstGeom prst="rect">
            <a:avLst/>
          </a:prstGeom>
          <a:solidFill>
            <a:schemeClr val="accent5">
              <a:lumMod val="40000"/>
              <a:lumOff val="60000"/>
            </a:schemeClr>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algn="ctr" defTabSz="914400" fontAlgn="base">
              <a:spcBef>
                <a:spcPct val="0"/>
              </a:spcBef>
              <a:spcAft>
                <a:spcPct val="0"/>
              </a:spcAft>
            </a:pPr>
            <a:endParaRPr lang="en-US" sz="2000" dirty="0" smtClean="0">
              <a:ln w="0"/>
              <a:solidFill>
                <a:prstClr val="black"/>
              </a:solidFill>
              <a:effectLst>
                <a:outerShdw blurRad="38100" dist="19050" dir="2700000" algn="tl" rotWithShape="0">
                  <a:prstClr val="black">
                    <a:alpha val="40000"/>
                  </a:prstClr>
                </a:outerShdw>
              </a:effectLst>
              <a:latin typeface="Gill Sans" charset="0"/>
              <a:ea typeface="ヒラギノ角ゴ ProN W3" charset="0"/>
              <a:cs typeface="ヒラギノ角ゴ ProN W3" charset="0"/>
              <a:sym typeface="Gill Sans" charset="0"/>
            </a:endParaRPr>
          </a:p>
          <a:p>
            <a:pPr algn="ctr" defTabSz="914400" fontAlgn="base">
              <a:spcBef>
                <a:spcPct val="0"/>
              </a:spcBef>
              <a:spcAft>
                <a:spcPct val="0"/>
              </a:spcAft>
            </a:pPr>
            <a:r>
              <a:rPr lang="en-US" sz="1600" dirty="0" smtClean="0">
                <a:ln w="0"/>
                <a:solidFill>
                  <a:prstClr val="black"/>
                </a:solidFill>
                <a:effectLst>
                  <a:outerShdw blurRad="38100" dist="19050" dir="2700000" algn="tl" rotWithShape="0">
                    <a:prstClr val="black">
                      <a:alpha val="40000"/>
                    </a:prstClr>
                  </a:outerShdw>
                </a:effectLst>
                <a:latin typeface="Gill Sans" charset="0"/>
                <a:ea typeface="ヒラギノ角ゴ ProN W3" charset="0"/>
                <a:cs typeface="ヒラギノ角ゴ ProN W3" charset="0"/>
                <a:sym typeface="Gill Sans" charset="0"/>
              </a:rPr>
              <a:t>Requirements</a:t>
            </a:r>
            <a:endParaRPr lang="en-US" sz="1600" dirty="0">
              <a:ln w="0"/>
              <a:solidFill>
                <a:prstClr val="black"/>
              </a:solidFill>
              <a:effectLst>
                <a:outerShdw blurRad="38100" dist="19050" dir="2700000" algn="tl" rotWithShape="0">
                  <a:prstClr val="black">
                    <a:alpha val="40000"/>
                  </a:prstClr>
                </a:outerShdw>
              </a:effectLst>
              <a:latin typeface="Gill Sans" charset="0"/>
              <a:ea typeface="ヒラギノ角ゴ ProN W3" charset="0"/>
              <a:cs typeface="ヒラギノ角ゴ ProN W3" charset="0"/>
              <a:sym typeface="Gill Sans" charset="0"/>
            </a:endParaRPr>
          </a:p>
        </p:txBody>
      </p:sp>
      <p:sp>
        <p:nvSpPr>
          <p:cNvPr id="7" name="Rectangle 6"/>
          <p:cNvSpPr/>
          <p:nvPr/>
        </p:nvSpPr>
        <p:spPr bwMode="auto">
          <a:xfrm>
            <a:off x="951050" y="3175249"/>
            <a:ext cx="1340299" cy="764796"/>
          </a:xfrm>
          <a:prstGeom prst="rect">
            <a:avLst/>
          </a:prstGeom>
          <a:solidFill>
            <a:srgbClr val="FF9999"/>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algn="ctr" defTabSz="914400" fontAlgn="base">
              <a:spcBef>
                <a:spcPct val="0"/>
              </a:spcBef>
              <a:spcAft>
                <a:spcPct val="0"/>
              </a:spcAft>
            </a:pPr>
            <a:endParaRPr lang="en-US" sz="2000" dirty="0" smtClean="0">
              <a:ln w="0"/>
              <a:solidFill>
                <a:prstClr val="black"/>
              </a:solidFill>
              <a:effectLst>
                <a:outerShdw blurRad="38100" dist="19050" dir="2700000" algn="tl" rotWithShape="0">
                  <a:prstClr val="black">
                    <a:alpha val="40000"/>
                  </a:prstClr>
                </a:outerShdw>
              </a:effectLst>
              <a:latin typeface="Gill Sans" charset="0"/>
              <a:ea typeface="ヒラギノ角ゴ ProN W3" charset="0"/>
              <a:cs typeface="ヒラギノ角ゴ ProN W3" charset="0"/>
              <a:sym typeface="Gill Sans" charset="0"/>
            </a:endParaRPr>
          </a:p>
          <a:p>
            <a:pPr algn="ctr" defTabSz="914400" fontAlgn="base">
              <a:spcBef>
                <a:spcPct val="0"/>
              </a:spcBef>
              <a:spcAft>
                <a:spcPct val="0"/>
              </a:spcAft>
            </a:pPr>
            <a:r>
              <a:rPr lang="en-US" sz="1600" dirty="0" smtClean="0">
                <a:ln w="0"/>
                <a:solidFill>
                  <a:prstClr val="black"/>
                </a:solidFill>
                <a:effectLst>
                  <a:outerShdw blurRad="38100" dist="19050" dir="2700000" algn="tl" rotWithShape="0">
                    <a:prstClr val="black">
                      <a:alpha val="40000"/>
                    </a:prstClr>
                  </a:outerShdw>
                </a:effectLst>
                <a:latin typeface="Gill Sans" charset="0"/>
                <a:ea typeface="ヒラギノ角ゴ ProN W3" charset="0"/>
                <a:cs typeface="ヒラギノ角ゴ ProN W3" charset="0"/>
                <a:sym typeface="Gill Sans" charset="0"/>
              </a:rPr>
              <a:t>Design</a:t>
            </a:r>
            <a:endParaRPr lang="en-US" sz="1600" dirty="0">
              <a:solidFill>
                <a:srgbClr val="000000"/>
              </a:solidFill>
              <a:latin typeface="Gill Sans" charset="0"/>
              <a:ea typeface="ヒラギノ角ゴ ProN W3" charset="0"/>
              <a:cs typeface="ヒラギノ角ゴ ProN W3" charset="0"/>
              <a:sym typeface="Gill Sans" charset="0"/>
            </a:endParaRPr>
          </a:p>
        </p:txBody>
      </p:sp>
      <p:sp>
        <p:nvSpPr>
          <p:cNvPr id="9" name="Rectangle 8"/>
          <p:cNvSpPr/>
          <p:nvPr/>
        </p:nvSpPr>
        <p:spPr bwMode="auto">
          <a:xfrm>
            <a:off x="1922060" y="4088342"/>
            <a:ext cx="1319527" cy="705511"/>
          </a:xfrm>
          <a:prstGeom prst="rect">
            <a:avLst/>
          </a:prstGeom>
          <a:solidFill>
            <a:srgbClr val="FF9999"/>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algn="ctr" defTabSz="914400" fontAlgn="base">
              <a:spcBef>
                <a:spcPct val="0"/>
              </a:spcBef>
              <a:spcAft>
                <a:spcPct val="0"/>
              </a:spcAft>
            </a:pPr>
            <a:endParaRPr lang="en-US" sz="2000" dirty="0">
              <a:ln w="0"/>
              <a:solidFill>
                <a:prstClr val="black"/>
              </a:solidFill>
              <a:effectLst>
                <a:outerShdw blurRad="38100" dist="19050" dir="2700000" algn="tl" rotWithShape="0">
                  <a:prstClr val="black">
                    <a:alpha val="40000"/>
                  </a:prstClr>
                </a:outerShdw>
              </a:effectLst>
              <a:latin typeface="Gill Sans" charset="0"/>
              <a:ea typeface="ヒラギノ角ゴ ProN W3" charset="0"/>
              <a:cs typeface="ヒラギノ角ゴ ProN W3" charset="0"/>
              <a:sym typeface="Gill Sans" charset="0"/>
            </a:endParaRPr>
          </a:p>
          <a:p>
            <a:pPr algn="ctr" defTabSz="914400" fontAlgn="base">
              <a:spcBef>
                <a:spcPct val="0"/>
              </a:spcBef>
              <a:spcAft>
                <a:spcPct val="0"/>
              </a:spcAft>
            </a:pPr>
            <a:r>
              <a:rPr lang="en-US" sz="1600" dirty="0" err="1" smtClean="0">
                <a:ln w="0"/>
                <a:solidFill>
                  <a:prstClr val="black"/>
                </a:solidFill>
                <a:effectLst>
                  <a:outerShdw blurRad="38100" dist="19050" dir="2700000" algn="tl" rotWithShape="0">
                    <a:prstClr val="black">
                      <a:alpha val="40000"/>
                    </a:prstClr>
                  </a:outerShdw>
                </a:effectLst>
                <a:latin typeface="Gill Sans" charset="0"/>
                <a:ea typeface="ヒラギノ角ゴ ProN W3" charset="0"/>
                <a:cs typeface="ヒラギノ角ゴ ProN W3" charset="0"/>
                <a:sym typeface="Gill Sans" charset="0"/>
              </a:rPr>
              <a:t>Realisation</a:t>
            </a:r>
            <a:endParaRPr lang="en-US" sz="1600" dirty="0">
              <a:solidFill>
                <a:srgbClr val="000000"/>
              </a:solidFill>
              <a:latin typeface="Gill Sans" charset="0"/>
              <a:ea typeface="ヒラギノ角ゴ ProN W3" charset="0"/>
              <a:cs typeface="ヒラギノ角ゴ ProN W3" charset="0"/>
              <a:sym typeface="Gill Sans" charset="0"/>
            </a:endParaRPr>
          </a:p>
        </p:txBody>
      </p:sp>
      <p:sp>
        <p:nvSpPr>
          <p:cNvPr id="10" name="Rectangle 9"/>
          <p:cNvSpPr/>
          <p:nvPr/>
        </p:nvSpPr>
        <p:spPr bwMode="auto">
          <a:xfrm>
            <a:off x="3376990" y="3232587"/>
            <a:ext cx="1315453" cy="650117"/>
          </a:xfrm>
          <a:prstGeom prst="rect">
            <a:avLst/>
          </a:prstGeom>
          <a:solidFill>
            <a:schemeClr val="bg1">
              <a:lumMod val="75000"/>
            </a:schemeClr>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algn="ctr" defTabSz="914400" fontAlgn="base">
              <a:spcBef>
                <a:spcPct val="0"/>
              </a:spcBef>
              <a:spcAft>
                <a:spcPct val="0"/>
              </a:spcAft>
            </a:pPr>
            <a:endParaRPr lang="en-US" sz="2000" dirty="0" smtClean="0">
              <a:ln w="0"/>
              <a:solidFill>
                <a:prstClr val="black"/>
              </a:solidFill>
              <a:effectLst>
                <a:outerShdw blurRad="38100" dist="19050" dir="2700000" algn="tl" rotWithShape="0">
                  <a:prstClr val="black">
                    <a:alpha val="40000"/>
                  </a:prstClr>
                </a:outerShdw>
              </a:effectLst>
              <a:latin typeface="Gill Sans" charset="0"/>
              <a:ea typeface="ヒラギノ角ゴ ProN W3" charset="0"/>
              <a:cs typeface="ヒラギノ角ゴ ProN W3" charset="0"/>
              <a:sym typeface="Gill Sans" charset="0"/>
            </a:endParaRPr>
          </a:p>
          <a:p>
            <a:pPr algn="ctr" defTabSz="914400" fontAlgn="base">
              <a:spcBef>
                <a:spcPct val="0"/>
              </a:spcBef>
              <a:spcAft>
                <a:spcPct val="0"/>
              </a:spcAft>
            </a:pPr>
            <a:r>
              <a:rPr lang="en-US" sz="1600" dirty="0" smtClean="0">
                <a:ln w="0"/>
                <a:solidFill>
                  <a:prstClr val="black"/>
                </a:solidFill>
                <a:effectLst>
                  <a:outerShdw blurRad="38100" dist="19050" dir="2700000" algn="tl" rotWithShape="0">
                    <a:prstClr val="black">
                      <a:alpha val="40000"/>
                    </a:prstClr>
                  </a:outerShdw>
                </a:effectLst>
                <a:latin typeface="Gill Sans" charset="0"/>
                <a:ea typeface="ヒラギノ角ゴ ProN W3" charset="0"/>
                <a:cs typeface="ヒラギノ角ゴ ProN W3" charset="0"/>
                <a:sym typeface="Gill Sans" charset="0"/>
              </a:rPr>
              <a:t>Integration</a:t>
            </a:r>
            <a:endParaRPr lang="en-US" sz="1600" dirty="0">
              <a:solidFill>
                <a:srgbClr val="000000"/>
              </a:solidFill>
              <a:latin typeface="Gill Sans" charset="0"/>
              <a:ea typeface="ヒラギノ角ゴ ProN W3" charset="0"/>
              <a:cs typeface="ヒラギノ角ゴ ProN W3" charset="0"/>
              <a:sym typeface="Gill Sans" charset="0"/>
            </a:endParaRPr>
          </a:p>
        </p:txBody>
      </p:sp>
      <p:sp>
        <p:nvSpPr>
          <p:cNvPr id="11" name="Rectangle 10"/>
          <p:cNvSpPr/>
          <p:nvPr/>
        </p:nvSpPr>
        <p:spPr bwMode="auto">
          <a:xfrm>
            <a:off x="3629619" y="2165225"/>
            <a:ext cx="1667856" cy="793052"/>
          </a:xfrm>
          <a:prstGeom prst="rect">
            <a:avLst/>
          </a:prstGeom>
          <a:solidFill>
            <a:srgbClr val="FFC000"/>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algn="ctr" defTabSz="914400" fontAlgn="base">
              <a:spcBef>
                <a:spcPct val="0"/>
              </a:spcBef>
              <a:spcAft>
                <a:spcPct val="0"/>
              </a:spcAft>
            </a:pPr>
            <a:endParaRPr lang="en-US" sz="2000" dirty="0" smtClean="0">
              <a:ln w="0"/>
              <a:solidFill>
                <a:prstClr val="black"/>
              </a:solidFill>
              <a:effectLst>
                <a:outerShdw blurRad="38100" dist="19050" dir="2700000" algn="tl" rotWithShape="0">
                  <a:prstClr val="black">
                    <a:alpha val="40000"/>
                  </a:prstClr>
                </a:outerShdw>
              </a:effectLst>
              <a:latin typeface="Gill Sans" charset="0"/>
              <a:ea typeface="ヒラギノ角ゴ ProN W3" charset="0"/>
              <a:cs typeface="ヒラギノ角ゴ ProN W3" charset="0"/>
              <a:sym typeface="Gill Sans" charset="0"/>
            </a:endParaRPr>
          </a:p>
          <a:p>
            <a:pPr algn="ctr" defTabSz="914400" fontAlgn="base">
              <a:spcBef>
                <a:spcPct val="0"/>
              </a:spcBef>
              <a:spcAft>
                <a:spcPct val="0"/>
              </a:spcAft>
            </a:pPr>
            <a:r>
              <a:rPr lang="en-US" sz="1600" dirty="0" smtClean="0">
                <a:ln w="0"/>
                <a:solidFill>
                  <a:prstClr val="black"/>
                </a:solidFill>
                <a:effectLst>
                  <a:outerShdw blurRad="38100" dist="19050" dir="2700000" algn="tl" rotWithShape="0">
                    <a:prstClr val="black">
                      <a:alpha val="40000"/>
                    </a:prstClr>
                  </a:outerShdw>
                </a:effectLst>
                <a:latin typeface="Gill Sans" charset="0"/>
                <a:ea typeface="ヒラギノ角ゴ ProN W3" charset="0"/>
                <a:cs typeface="ヒラギノ角ゴ ProN W3" charset="0"/>
                <a:sym typeface="Gill Sans" charset="0"/>
              </a:rPr>
              <a:t>Validation</a:t>
            </a:r>
            <a:endParaRPr lang="en-US" sz="1600" dirty="0">
              <a:solidFill>
                <a:srgbClr val="000000"/>
              </a:solidFill>
              <a:latin typeface="Gill Sans" charset="0"/>
              <a:ea typeface="ヒラギノ角ゴ ProN W3" charset="0"/>
              <a:cs typeface="ヒラギノ角ゴ ProN W3" charset="0"/>
              <a:sym typeface="Gill Sans" charset="0"/>
            </a:endParaRPr>
          </a:p>
        </p:txBody>
      </p:sp>
      <p:sp>
        <p:nvSpPr>
          <p:cNvPr id="12" name="Down Arrow 11"/>
          <p:cNvSpPr/>
          <p:nvPr/>
        </p:nvSpPr>
        <p:spPr bwMode="auto">
          <a:xfrm rot="20099798">
            <a:off x="1699766" y="2060185"/>
            <a:ext cx="523997" cy="3119984"/>
          </a:xfrm>
          <a:prstGeom prst="downArrow">
            <a:avLst/>
          </a:prstGeom>
          <a:solidFill>
            <a:schemeClr val="accent1">
              <a:alpha val="50000"/>
            </a:schemeClr>
          </a:solidFill>
          <a:ln w="25400" cap="flat" cmpd="sng" algn="ctr">
            <a:solidFill>
              <a:srgbClr val="000000">
                <a:alpha val="4000"/>
              </a:srgbClr>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algn="ctr" defTabSz="914400" fontAlgn="base">
              <a:spcBef>
                <a:spcPct val="0"/>
              </a:spcBef>
              <a:spcAft>
                <a:spcPct val="0"/>
              </a:spcAft>
            </a:pPr>
            <a:endParaRPr lang="en-US" sz="4200">
              <a:solidFill>
                <a:srgbClr val="000000"/>
              </a:solidFill>
              <a:latin typeface="Gill Sans" charset="0"/>
              <a:ea typeface="ヒラギノ角ゴ ProN W3" charset="0"/>
              <a:cs typeface="ヒラギノ角ゴ ProN W3" charset="0"/>
              <a:sym typeface="Gill Sans" charset="0"/>
            </a:endParaRPr>
          </a:p>
        </p:txBody>
      </p:sp>
      <p:sp>
        <p:nvSpPr>
          <p:cNvPr id="14" name="Down Arrow 13"/>
          <p:cNvSpPr/>
          <p:nvPr/>
        </p:nvSpPr>
        <p:spPr bwMode="auto">
          <a:xfrm rot="12585077">
            <a:off x="3465652" y="2102241"/>
            <a:ext cx="523997" cy="3119984"/>
          </a:xfrm>
          <a:prstGeom prst="downArrow">
            <a:avLst/>
          </a:prstGeom>
          <a:solidFill>
            <a:schemeClr val="accent1">
              <a:alpha val="43000"/>
            </a:schemeClr>
          </a:solidFill>
          <a:ln w="25400" cap="flat" cmpd="sng" algn="ctr">
            <a:solidFill>
              <a:srgbClr val="000000">
                <a:alpha val="6000"/>
              </a:srgbClr>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algn="ctr" defTabSz="914400" fontAlgn="base">
              <a:spcBef>
                <a:spcPct val="0"/>
              </a:spcBef>
              <a:spcAft>
                <a:spcPct val="0"/>
              </a:spcAft>
            </a:pPr>
            <a:endParaRPr lang="en-US" sz="4200">
              <a:solidFill>
                <a:srgbClr val="000000"/>
              </a:solidFill>
              <a:latin typeface="Gill Sans" charset="0"/>
              <a:ea typeface="ヒラギノ角ゴ ProN W3" charset="0"/>
              <a:cs typeface="ヒラギノ角ゴ ProN W3" charset="0"/>
              <a:sym typeface="Gill Sans" charset="0"/>
            </a:endParaRPr>
          </a:p>
        </p:txBody>
      </p:sp>
      <p:cxnSp>
        <p:nvCxnSpPr>
          <p:cNvPr id="18" name="Elbow Connector 17"/>
          <p:cNvCxnSpPr>
            <a:stCxn id="7" idx="1"/>
            <a:endCxn id="6" idx="1"/>
          </p:cNvCxnSpPr>
          <p:nvPr/>
        </p:nvCxnSpPr>
        <p:spPr>
          <a:xfrm rot="10800000">
            <a:off x="702991" y="2564629"/>
            <a:ext cx="248060" cy="993019"/>
          </a:xfrm>
          <a:prstGeom prst="bentConnector3">
            <a:avLst>
              <a:gd name="adj1" fmla="val 199640"/>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0" name="Elbow Connector 19"/>
          <p:cNvCxnSpPr>
            <a:stCxn id="9" idx="2"/>
            <a:endCxn id="7" idx="2"/>
          </p:cNvCxnSpPr>
          <p:nvPr/>
        </p:nvCxnSpPr>
        <p:spPr>
          <a:xfrm rot="5400000" flipH="1">
            <a:off x="1674608" y="3886638"/>
            <a:ext cx="853808" cy="960624"/>
          </a:xfrm>
          <a:prstGeom prst="bentConnector3">
            <a:avLst>
              <a:gd name="adj1" fmla="val -26094"/>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6" name="Elbow Connector 25"/>
          <p:cNvCxnSpPr>
            <a:stCxn id="10" idx="1"/>
            <a:endCxn id="7" idx="3"/>
          </p:cNvCxnSpPr>
          <p:nvPr/>
        </p:nvCxnSpPr>
        <p:spPr>
          <a:xfrm rot="10800000" flipV="1">
            <a:off x="2291351" y="3557646"/>
            <a:ext cx="1085640" cy="1"/>
          </a:xfrm>
          <a:prstGeom prst="bentConnector3">
            <a:avLst>
              <a:gd name="adj1" fmla="val 50000"/>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4" name="Elbow Connector 33"/>
          <p:cNvCxnSpPr>
            <a:stCxn id="11" idx="1"/>
            <a:endCxn id="6" idx="3"/>
          </p:cNvCxnSpPr>
          <p:nvPr/>
        </p:nvCxnSpPr>
        <p:spPr>
          <a:xfrm rot="10800000" flipV="1">
            <a:off x="2429115" y="2561751"/>
            <a:ext cx="1200504" cy="2877"/>
          </a:xfrm>
          <a:prstGeom prst="bentConnector3">
            <a:avLst>
              <a:gd name="adj1" fmla="val 50000"/>
            </a:avLst>
          </a:prstGeom>
          <a:ln w="47625">
            <a:solidFill>
              <a:schemeClr val="accent6"/>
            </a:solidFill>
            <a:tailEnd type="triangle"/>
          </a:ln>
        </p:spPr>
        <p:style>
          <a:lnRef idx="2">
            <a:schemeClr val="accent1"/>
          </a:lnRef>
          <a:fillRef idx="0">
            <a:schemeClr val="accent1"/>
          </a:fillRef>
          <a:effectRef idx="1">
            <a:schemeClr val="accent1"/>
          </a:effectRef>
          <a:fontRef idx="minor">
            <a:schemeClr val="tx1"/>
          </a:fontRef>
        </p:style>
      </p:cxnSp>
      <p:graphicFrame>
        <p:nvGraphicFramePr>
          <p:cNvPr id="49" name="Table 48"/>
          <p:cNvGraphicFramePr>
            <a:graphicFrameLocks noGrp="1"/>
          </p:cNvGraphicFramePr>
          <p:nvPr>
            <p:extLst>
              <p:ext uri="{D42A27DB-BD31-4B8C-83A1-F6EECF244321}">
                <p14:modId xmlns:p14="http://schemas.microsoft.com/office/powerpoint/2010/main" val="1749176071"/>
              </p:ext>
            </p:extLst>
          </p:nvPr>
        </p:nvGraphicFramePr>
        <p:xfrm>
          <a:off x="4902694" y="3388731"/>
          <a:ext cx="4770755" cy="658368"/>
        </p:xfrm>
        <a:graphic>
          <a:graphicData uri="http://schemas.openxmlformats.org/drawingml/2006/table">
            <a:tbl>
              <a:tblPr>
                <a:tableStyleId>{5C22544A-7EE6-4342-B048-85BDC9FD1C3A}</a:tableStyleId>
              </a:tblPr>
              <a:tblGrid>
                <a:gridCol w="1890395"/>
                <a:gridCol w="2880360"/>
              </a:tblGrid>
              <a:tr h="129540">
                <a:tc>
                  <a:txBody>
                    <a:bodyPr/>
                    <a:lstStyle/>
                    <a:p>
                      <a:pPr algn="just">
                        <a:lnSpc>
                          <a:spcPct val="120000"/>
                        </a:lnSpc>
                        <a:spcBef>
                          <a:spcPts val="300"/>
                        </a:spcBef>
                        <a:spcAft>
                          <a:spcPts val="300"/>
                        </a:spcAft>
                        <a:tabLst>
                          <a:tab pos="3510915" algn="l"/>
                        </a:tabLst>
                      </a:pPr>
                      <a:r>
                        <a:rPr lang="en-GB" sz="1200" dirty="0">
                          <a:effectLst/>
                        </a:rPr>
                        <a:t>Input Data</a:t>
                      </a:r>
                      <a:endParaRPr lang="en-US"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36195" marR="36195" marT="0" marB="0"/>
                </a:tc>
                <a:tc>
                  <a:txBody>
                    <a:bodyPr/>
                    <a:lstStyle/>
                    <a:p>
                      <a:pPr algn="just">
                        <a:lnSpc>
                          <a:spcPct val="120000"/>
                        </a:lnSpc>
                        <a:spcBef>
                          <a:spcPts val="300"/>
                        </a:spcBef>
                        <a:spcAft>
                          <a:spcPts val="300"/>
                        </a:spcAft>
                        <a:tabLst>
                          <a:tab pos="3510915" algn="l"/>
                        </a:tabLst>
                      </a:pPr>
                      <a:r>
                        <a:rPr lang="en-GB" sz="1200" dirty="0">
                          <a:effectLst/>
                        </a:rPr>
                        <a:t>Safety Requirements </a:t>
                      </a:r>
                      <a:r>
                        <a:rPr lang="en-GB" sz="1200" dirty="0" smtClean="0">
                          <a:effectLst/>
                        </a:rPr>
                        <a:t>Specification</a:t>
                      </a:r>
                      <a:endParaRPr lang="en-US"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36195" marR="36195" marT="0" marB="0"/>
                </a:tc>
              </a:tr>
              <a:tr h="129540">
                <a:tc>
                  <a:txBody>
                    <a:bodyPr/>
                    <a:lstStyle/>
                    <a:p>
                      <a:pPr algn="just">
                        <a:lnSpc>
                          <a:spcPct val="120000"/>
                        </a:lnSpc>
                        <a:spcBef>
                          <a:spcPts val="300"/>
                        </a:spcBef>
                        <a:spcAft>
                          <a:spcPts val="300"/>
                        </a:spcAft>
                        <a:tabLst>
                          <a:tab pos="3510915" algn="l"/>
                        </a:tabLst>
                      </a:pPr>
                      <a:r>
                        <a:rPr lang="en-GB" sz="1200">
                          <a:effectLst/>
                        </a:rPr>
                        <a:t>Output Data</a:t>
                      </a:r>
                      <a:endParaRPr lang="en-US" sz="1000">
                        <a:effectLst/>
                        <a:latin typeface="Arial" panose="020B0604020202020204" pitchFamily="34" charset="0"/>
                        <a:ea typeface="Times New Roman" panose="02020603050405020304" pitchFamily="18" charset="0"/>
                        <a:cs typeface="Times New Roman" panose="02020603050405020304" pitchFamily="18" charset="0"/>
                      </a:endParaRPr>
                    </a:p>
                  </a:txBody>
                  <a:tcPr marL="36195" marR="36195" marT="0" marB="0"/>
                </a:tc>
                <a:tc>
                  <a:txBody>
                    <a:bodyPr/>
                    <a:lstStyle/>
                    <a:p>
                      <a:pPr algn="just">
                        <a:lnSpc>
                          <a:spcPct val="120000"/>
                        </a:lnSpc>
                        <a:spcBef>
                          <a:spcPts val="300"/>
                        </a:spcBef>
                        <a:spcAft>
                          <a:spcPts val="300"/>
                        </a:spcAft>
                        <a:tabLst>
                          <a:tab pos="3510915" algn="l"/>
                        </a:tabLst>
                      </a:pPr>
                      <a:r>
                        <a:rPr lang="en-GB" sz="1200" dirty="0">
                          <a:effectLst/>
                        </a:rPr>
                        <a:t>Requirements Specification Verification Report</a:t>
                      </a:r>
                      <a:endParaRPr lang="en-US"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36195" marR="36195" marT="0" marB="0"/>
                </a:tc>
              </a:tr>
            </a:tbl>
          </a:graphicData>
        </a:graphic>
      </p:graphicFrame>
    </p:spTree>
    <p:extLst>
      <p:ext uri="{BB962C8B-B14F-4D97-AF65-F5344CB8AC3E}">
        <p14:creationId xmlns:p14="http://schemas.microsoft.com/office/powerpoint/2010/main" val="2354944167"/>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5000" fill="hold"/>
                                        <p:tgtEl>
                                          <p:spTgt spid="18"/>
                                        </p:tgtEl>
                                      </p:cBhvr>
                                      <p:by x="150000" y="150000"/>
                                    </p:animScale>
                                  </p:childTnLst>
                                </p:cTn>
                              </p:par>
                              <p:par>
                                <p:cTn id="7" presetID="1" presetClass="exit" presetSubtype="0" fill="hold" nodeType="withEffect">
                                  <p:stCondLst>
                                    <p:cond delay="0"/>
                                  </p:stCondLst>
                                  <p:childTnLst>
                                    <p:set>
                                      <p:cBhvr>
                                        <p:cTn id="8" dur="1" fill="hold">
                                          <p:stCondLst>
                                            <p:cond delay="0"/>
                                          </p:stCondLst>
                                        </p:cTn>
                                        <p:tgtEl>
                                          <p:spTgt spid="26"/>
                                        </p:tgtEl>
                                        <p:attrNameLst>
                                          <p:attrName>style.visibility</p:attrName>
                                        </p:attrNameLst>
                                      </p:cBhvr>
                                      <p:to>
                                        <p:strVal val="hidden"/>
                                      </p:to>
                                    </p:set>
                                  </p:childTnLst>
                                </p:cTn>
                              </p:par>
                              <p:par>
                                <p:cTn id="9" presetID="1" presetClass="exit" presetSubtype="0" fill="hold" nodeType="withEffect">
                                  <p:stCondLst>
                                    <p:cond delay="0"/>
                                  </p:stCondLst>
                                  <p:childTnLst>
                                    <p:set>
                                      <p:cBhvr>
                                        <p:cTn id="10" dur="1" fill="hold">
                                          <p:stCondLst>
                                            <p:cond delay="0"/>
                                          </p:stCondLst>
                                        </p:cTn>
                                        <p:tgtEl>
                                          <p:spTgt spid="20"/>
                                        </p:tgtEl>
                                        <p:attrNameLst>
                                          <p:attrName>style.visibility</p:attrName>
                                        </p:attrNameLst>
                                      </p:cBhvr>
                                      <p:to>
                                        <p:strVal val="hidden"/>
                                      </p:to>
                                    </p:set>
                                  </p:childTnLst>
                                </p:cTn>
                              </p:par>
                              <p:par>
                                <p:cTn id="11" presetID="1" presetClass="exit" presetSubtype="0" fill="hold" nodeType="withEffect">
                                  <p:stCondLst>
                                    <p:cond delay="0"/>
                                  </p:stCondLst>
                                  <p:childTnLst>
                                    <p:set>
                                      <p:cBhvr>
                                        <p:cTn id="12" dur="1" fill="hold">
                                          <p:stCondLst>
                                            <p:cond delay="0"/>
                                          </p:stCondLst>
                                        </p:cTn>
                                        <p:tgtEl>
                                          <p:spTgt spid="3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49"/>
                                        </p:tgtEl>
                                        <p:attrNameLst>
                                          <p:attrName>style.visibility</p:attrName>
                                        </p:attrNameLst>
                                      </p:cBhvr>
                                      <p:to>
                                        <p:strVal val="visible"/>
                                      </p:to>
                                    </p:set>
                                    <p:anim calcmode="lin" valueType="num">
                                      <p:cBhvr additive="base">
                                        <p:cTn id="17" dur="500" fill="hold"/>
                                        <p:tgtEl>
                                          <p:spTgt spid="49"/>
                                        </p:tgtEl>
                                        <p:attrNameLst>
                                          <p:attrName>ppt_x</p:attrName>
                                        </p:attrNameLst>
                                      </p:cBhvr>
                                      <p:tavLst>
                                        <p:tav tm="0">
                                          <p:val>
                                            <p:strVal val="#ppt_x"/>
                                          </p:val>
                                        </p:tav>
                                        <p:tav tm="100000">
                                          <p:val>
                                            <p:strVal val="#ppt_x"/>
                                          </p:val>
                                        </p:tav>
                                      </p:tavLst>
                                    </p:anim>
                                    <p:anim calcmode="lin" valueType="num">
                                      <p:cBhvr additive="base">
                                        <p:cTn id="18" dur="500" fill="hold"/>
                                        <p:tgtEl>
                                          <p:spTgt spid="4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33466" y="161"/>
            <a:ext cx="7155877" cy="1441531"/>
          </a:xfrm>
        </p:spPr>
        <p:txBody>
          <a:bodyPr/>
          <a:lstStyle/>
          <a:p>
            <a:r>
              <a:rPr lang="en-US" sz="3200" dirty="0" smtClean="0"/>
              <a:t>Verification and Validation</a:t>
            </a:r>
            <a:endParaRPr lang="en-US" sz="3200" dirty="0"/>
          </a:p>
        </p:txBody>
      </p:sp>
      <p:sp>
        <p:nvSpPr>
          <p:cNvPr id="8" name="Slide Number Placeholder 7"/>
          <p:cNvSpPr>
            <a:spLocks noGrp="1"/>
          </p:cNvSpPr>
          <p:nvPr>
            <p:ph type="sldNum" sz="quarter" idx="12"/>
          </p:nvPr>
        </p:nvSpPr>
        <p:spPr/>
        <p:txBody>
          <a:bodyPr/>
          <a:lstStyle/>
          <a:p>
            <a:fld id="{038C62C7-F79B-CD4A-A5DF-5683BBEC4A65}" type="slidenum">
              <a:rPr lang="sv-SE" smtClean="0"/>
              <a:pPr/>
              <a:t>16</a:t>
            </a:fld>
            <a:endParaRPr lang="sv-SE"/>
          </a:p>
        </p:txBody>
      </p:sp>
      <p:sp>
        <p:nvSpPr>
          <p:cNvPr id="6" name="Rectangle 5"/>
          <p:cNvSpPr/>
          <p:nvPr/>
        </p:nvSpPr>
        <p:spPr bwMode="auto">
          <a:xfrm>
            <a:off x="702990" y="2106566"/>
            <a:ext cx="1726125" cy="916125"/>
          </a:xfrm>
          <a:prstGeom prst="rect">
            <a:avLst/>
          </a:prstGeom>
          <a:solidFill>
            <a:schemeClr val="accent5">
              <a:lumMod val="40000"/>
              <a:lumOff val="60000"/>
            </a:schemeClr>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algn="ctr" defTabSz="914400" fontAlgn="base">
              <a:spcBef>
                <a:spcPct val="0"/>
              </a:spcBef>
              <a:spcAft>
                <a:spcPct val="0"/>
              </a:spcAft>
            </a:pPr>
            <a:endParaRPr lang="en-US" sz="2000" dirty="0" smtClean="0">
              <a:ln w="0"/>
              <a:solidFill>
                <a:prstClr val="black"/>
              </a:solidFill>
              <a:effectLst>
                <a:outerShdw blurRad="38100" dist="19050" dir="2700000" algn="tl" rotWithShape="0">
                  <a:prstClr val="black">
                    <a:alpha val="40000"/>
                  </a:prstClr>
                </a:outerShdw>
              </a:effectLst>
              <a:latin typeface="Gill Sans" charset="0"/>
              <a:ea typeface="ヒラギノ角ゴ ProN W3" charset="0"/>
              <a:cs typeface="ヒラギノ角ゴ ProN W3" charset="0"/>
              <a:sym typeface="Gill Sans" charset="0"/>
            </a:endParaRPr>
          </a:p>
          <a:p>
            <a:pPr algn="ctr" defTabSz="914400" fontAlgn="base">
              <a:spcBef>
                <a:spcPct val="0"/>
              </a:spcBef>
              <a:spcAft>
                <a:spcPct val="0"/>
              </a:spcAft>
            </a:pPr>
            <a:r>
              <a:rPr lang="en-US" sz="1600" dirty="0" smtClean="0">
                <a:ln w="0"/>
                <a:solidFill>
                  <a:prstClr val="black"/>
                </a:solidFill>
                <a:effectLst>
                  <a:outerShdw blurRad="38100" dist="19050" dir="2700000" algn="tl" rotWithShape="0">
                    <a:prstClr val="black">
                      <a:alpha val="40000"/>
                    </a:prstClr>
                  </a:outerShdw>
                </a:effectLst>
                <a:latin typeface="Gill Sans" charset="0"/>
                <a:ea typeface="ヒラギノ角ゴ ProN W3" charset="0"/>
                <a:cs typeface="ヒラギノ角ゴ ProN W3" charset="0"/>
                <a:sym typeface="Gill Sans" charset="0"/>
              </a:rPr>
              <a:t>Requirements</a:t>
            </a:r>
            <a:endParaRPr lang="en-US" sz="1600" dirty="0">
              <a:ln w="0"/>
              <a:solidFill>
                <a:prstClr val="black"/>
              </a:solidFill>
              <a:effectLst>
                <a:outerShdw blurRad="38100" dist="19050" dir="2700000" algn="tl" rotWithShape="0">
                  <a:prstClr val="black">
                    <a:alpha val="40000"/>
                  </a:prstClr>
                </a:outerShdw>
              </a:effectLst>
              <a:latin typeface="Gill Sans" charset="0"/>
              <a:ea typeface="ヒラギノ角ゴ ProN W3" charset="0"/>
              <a:cs typeface="ヒラギノ角ゴ ProN W3" charset="0"/>
              <a:sym typeface="Gill Sans" charset="0"/>
            </a:endParaRPr>
          </a:p>
        </p:txBody>
      </p:sp>
      <p:sp>
        <p:nvSpPr>
          <p:cNvPr id="7" name="Rectangle 6"/>
          <p:cNvSpPr/>
          <p:nvPr/>
        </p:nvSpPr>
        <p:spPr bwMode="auto">
          <a:xfrm>
            <a:off x="951050" y="3175249"/>
            <a:ext cx="1340299" cy="764796"/>
          </a:xfrm>
          <a:prstGeom prst="rect">
            <a:avLst/>
          </a:prstGeom>
          <a:solidFill>
            <a:srgbClr val="FF9999"/>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algn="ctr" defTabSz="914400" fontAlgn="base">
              <a:spcBef>
                <a:spcPct val="0"/>
              </a:spcBef>
              <a:spcAft>
                <a:spcPct val="0"/>
              </a:spcAft>
            </a:pPr>
            <a:endParaRPr lang="en-US" sz="2000" dirty="0" smtClean="0">
              <a:ln w="0"/>
              <a:solidFill>
                <a:prstClr val="black"/>
              </a:solidFill>
              <a:effectLst>
                <a:outerShdw blurRad="38100" dist="19050" dir="2700000" algn="tl" rotWithShape="0">
                  <a:prstClr val="black">
                    <a:alpha val="40000"/>
                  </a:prstClr>
                </a:outerShdw>
              </a:effectLst>
              <a:latin typeface="Gill Sans" charset="0"/>
              <a:ea typeface="ヒラギノ角ゴ ProN W3" charset="0"/>
              <a:cs typeface="ヒラギノ角ゴ ProN W3" charset="0"/>
              <a:sym typeface="Gill Sans" charset="0"/>
            </a:endParaRPr>
          </a:p>
          <a:p>
            <a:pPr algn="ctr" defTabSz="914400" fontAlgn="base">
              <a:spcBef>
                <a:spcPct val="0"/>
              </a:spcBef>
              <a:spcAft>
                <a:spcPct val="0"/>
              </a:spcAft>
            </a:pPr>
            <a:r>
              <a:rPr lang="en-US" sz="1600" dirty="0" smtClean="0">
                <a:ln w="0"/>
                <a:solidFill>
                  <a:prstClr val="black"/>
                </a:solidFill>
                <a:effectLst>
                  <a:outerShdw blurRad="38100" dist="19050" dir="2700000" algn="tl" rotWithShape="0">
                    <a:prstClr val="black">
                      <a:alpha val="40000"/>
                    </a:prstClr>
                  </a:outerShdw>
                </a:effectLst>
                <a:latin typeface="Gill Sans" charset="0"/>
                <a:ea typeface="ヒラギノ角ゴ ProN W3" charset="0"/>
                <a:cs typeface="ヒラギノ角ゴ ProN W3" charset="0"/>
                <a:sym typeface="Gill Sans" charset="0"/>
              </a:rPr>
              <a:t>Design</a:t>
            </a:r>
            <a:endParaRPr lang="en-US" sz="1600" dirty="0">
              <a:solidFill>
                <a:srgbClr val="000000"/>
              </a:solidFill>
              <a:latin typeface="Gill Sans" charset="0"/>
              <a:ea typeface="ヒラギノ角ゴ ProN W3" charset="0"/>
              <a:cs typeface="ヒラギノ角ゴ ProN W3" charset="0"/>
              <a:sym typeface="Gill Sans" charset="0"/>
            </a:endParaRPr>
          </a:p>
        </p:txBody>
      </p:sp>
      <p:sp>
        <p:nvSpPr>
          <p:cNvPr id="9" name="Rectangle 8"/>
          <p:cNvSpPr/>
          <p:nvPr/>
        </p:nvSpPr>
        <p:spPr bwMode="auto">
          <a:xfrm>
            <a:off x="1922060" y="4088342"/>
            <a:ext cx="1319527" cy="705511"/>
          </a:xfrm>
          <a:prstGeom prst="rect">
            <a:avLst/>
          </a:prstGeom>
          <a:solidFill>
            <a:srgbClr val="FF9999"/>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algn="ctr" defTabSz="914400" fontAlgn="base">
              <a:spcBef>
                <a:spcPct val="0"/>
              </a:spcBef>
              <a:spcAft>
                <a:spcPct val="0"/>
              </a:spcAft>
            </a:pPr>
            <a:endParaRPr lang="en-US" sz="2000" dirty="0">
              <a:ln w="0"/>
              <a:solidFill>
                <a:prstClr val="black"/>
              </a:solidFill>
              <a:effectLst>
                <a:outerShdw blurRad="38100" dist="19050" dir="2700000" algn="tl" rotWithShape="0">
                  <a:prstClr val="black">
                    <a:alpha val="40000"/>
                  </a:prstClr>
                </a:outerShdw>
              </a:effectLst>
              <a:latin typeface="Gill Sans" charset="0"/>
              <a:ea typeface="ヒラギノ角ゴ ProN W3" charset="0"/>
              <a:cs typeface="ヒラギノ角ゴ ProN W3" charset="0"/>
              <a:sym typeface="Gill Sans" charset="0"/>
            </a:endParaRPr>
          </a:p>
          <a:p>
            <a:pPr algn="ctr" defTabSz="914400" fontAlgn="base">
              <a:spcBef>
                <a:spcPct val="0"/>
              </a:spcBef>
              <a:spcAft>
                <a:spcPct val="0"/>
              </a:spcAft>
            </a:pPr>
            <a:r>
              <a:rPr lang="en-US" sz="1600" dirty="0" err="1" smtClean="0">
                <a:ln w="0"/>
                <a:solidFill>
                  <a:prstClr val="black"/>
                </a:solidFill>
                <a:effectLst>
                  <a:outerShdw blurRad="38100" dist="19050" dir="2700000" algn="tl" rotWithShape="0">
                    <a:prstClr val="black">
                      <a:alpha val="40000"/>
                    </a:prstClr>
                  </a:outerShdw>
                </a:effectLst>
                <a:latin typeface="Gill Sans" charset="0"/>
                <a:ea typeface="ヒラギノ角ゴ ProN W3" charset="0"/>
                <a:cs typeface="ヒラギノ角ゴ ProN W3" charset="0"/>
                <a:sym typeface="Gill Sans" charset="0"/>
              </a:rPr>
              <a:t>Realisation</a:t>
            </a:r>
            <a:endParaRPr lang="en-US" sz="1600" dirty="0">
              <a:solidFill>
                <a:srgbClr val="000000"/>
              </a:solidFill>
              <a:latin typeface="Gill Sans" charset="0"/>
              <a:ea typeface="ヒラギノ角ゴ ProN W3" charset="0"/>
              <a:cs typeface="ヒラギノ角ゴ ProN W3" charset="0"/>
              <a:sym typeface="Gill Sans" charset="0"/>
            </a:endParaRPr>
          </a:p>
        </p:txBody>
      </p:sp>
      <p:sp>
        <p:nvSpPr>
          <p:cNvPr id="10" name="Rectangle 9"/>
          <p:cNvSpPr/>
          <p:nvPr/>
        </p:nvSpPr>
        <p:spPr bwMode="auto">
          <a:xfrm>
            <a:off x="3376990" y="3232587"/>
            <a:ext cx="1315453" cy="650117"/>
          </a:xfrm>
          <a:prstGeom prst="rect">
            <a:avLst/>
          </a:prstGeom>
          <a:solidFill>
            <a:schemeClr val="bg1">
              <a:lumMod val="75000"/>
            </a:schemeClr>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algn="ctr" defTabSz="914400" fontAlgn="base">
              <a:spcBef>
                <a:spcPct val="0"/>
              </a:spcBef>
              <a:spcAft>
                <a:spcPct val="0"/>
              </a:spcAft>
            </a:pPr>
            <a:endParaRPr lang="en-US" sz="2000" dirty="0" smtClean="0">
              <a:ln w="0"/>
              <a:solidFill>
                <a:prstClr val="black"/>
              </a:solidFill>
              <a:effectLst>
                <a:outerShdw blurRad="38100" dist="19050" dir="2700000" algn="tl" rotWithShape="0">
                  <a:prstClr val="black">
                    <a:alpha val="40000"/>
                  </a:prstClr>
                </a:outerShdw>
              </a:effectLst>
              <a:latin typeface="Gill Sans" charset="0"/>
              <a:ea typeface="ヒラギノ角ゴ ProN W3" charset="0"/>
              <a:cs typeface="ヒラギノ角ゴ ProN W3" charset="0"/>
              <a:sym typeface="Gill Sans" charset="0"/>
            </a:endParaRPr>
          </a:p>
          <a:p>
            <a:pPr algn="ctr" defTabSz="914400" fontAlgn="base">
              <a:spcBef>
                <a:spcPct val="0"/>
              </a:spcBef>
              <a:spcAft>
                <a:spcPct val="0"/>
              </a:spcAft>
            </a:pPr>
            <a:r>
              <a:rPr lang="en-US" sz="1600" dirty="0" smtClean="0">
                <a:ln w="0"/>
                <a:solidFill>
                  <a:prstClr val="black"/>
                </a:solidFill>
                <a:effectLst>
                  <a:outerShdw blurRad="38100" dist="19050" dir="2700000" algn="tl" rotWithShape="0">
                    <a:prstClr val="black">
                      <a:alpha val="40000"/>
                    </a:prstClr>
                  </a:outerShdw>
                </a:effectLst>
                <a:latin typeface="Gill Sans" charset="0"/>
                <a:ea typeface="ヒラギノ角ゴ ProN W3" charset="0"/>
                <a:cs typeface="ヒラギノ角ゴ ProN W3" charset="0"/>
                <a:sym typeface="Gill Sans" charset="0"/>
              </a:rPr>
              <a:t>Integration</a:t>
            </a:r>
            <a:endParaRPr lang="en-US" sz="1600" dirty="0">
              <a:solidFill>
                <a:srgbClr val="000000"/>
              </a:solidFill>
              <a:latin typeface="Gill Sans" charset="0"/>
              <a:ea typeface="ヒラギノ角ゴ ProN W3" charset="0"/>
              <a:cs typeface="ヒラギノ角ゴ ProN W3" charset="0"/>
              <a:sym typeface="Gill Sans" charset="0"/>
            </a:endParaRPr>
          </a:p>
        </p:txBody>
      </p:sp>
      <p:sp>
        <p:nvSpPr>
          <p:cNvPr id="11" name="Rectangle 10"/>
          <p:cNvSpPr/>
          <p:nvPr/>
        </p:nvSpPr>
        <p:spPr bwMode="auto">
          <a:xfrm>
            <a:off x="3629619" y="2165225"/>
            <a:ext cx="1667856" cy="793052"/>
          </a:xfrm>
          <a:prstGeom prst="rect">
            <a:avLst/>
          </a:prstGeom>
          <a:solidFill>
            <a:srgbClr val="FFC000"/>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algn="ctr" defTabSz="914400" fontAlgn="base">
              <a:spcBef>
                <a:spcPct val="0"/>
              </a:spcBef>
              <a:spcAft>
                <a:spcPct val="0"/>
              </a:spcAft>
            </a:pPr>
            <a:endParaRPr lang="en-US" sz="2000" dirty="0" smtClean="0">
              <a:ln w="0"/>
              <a:solidFill>
                <a:prstClr val="black"/>
              </a:solidFill>
              <a:effectLst>
                <a:outerShdw blurRad="38100" dist="19050" dir="2700000" algn="tl" rotWithShape="0">
                  <a:prstClr val="black">
                    <a:alpha val="40000"/>
                  </a:prstClr>
                </a:outerShdw>
              </a:effectLst>
              <a:latin typeface="Gill Sans" charset="0"/>
              <a:ea typeface="ヒラギノ角ゴ ProN W3" charset="0"/>
              <a:cs typeface="ヒラギノ角ゴ ProN W3" charset="0"/>
              <a:sym typeface="Gill Sans" charset="0"/>
            </a:endParaRPr>
          </a:p>
          <a:p>
            <a:pPr algn="ctr" defTabSz="914400" fontAlgn="base">
              <a:spcBef>
                <a:spcPct val="0"/>
              </a:spcBef>
              <a:spcAft>
                <a:spcPct val="0"/>
              </a:spcAft>
            </a:pPr>
            <a:r>
              <a:rPr lang="en-US" sz="1600" dirty="0" smtClean="0">
                <a:ln w="0"/>
                <a:solidFill>
                  <a:prstClr val="black"/>
                </a:solidFill>
                <a:effectLst>
                  <a:outerShdw blurRad="38100" dist="19050" dir="2700000" algn="tl" rotWithShape="0">
                    <a:prstClr val="black">
                      <a:alpha val="40000"/>
                    </a:prstClr>
                  </a:outerShdw>
                </a:effectLst>
                <a:latin typeface="Gill Sans" charset="0"/>
                <a:ea typeface="ヒラギノ角ゴ ProN W3" charset="0"/>
                <a:cs typeface="ヒラギノ角ゴ ProN W3" charset="0"/>
                <a:sym typeface="Gill Sans" charset="0"/>
              </a:rPr>
              <a:t>Validation</a:t>
            </a:r>
            <a:endParaRPr lang="en-US" sz="1600" dirty="0">
              <a:solidFill>
                <a:srgbClr val="000000"/>
              </a:solidFill>
              <a:latin typeface="Gill Sans" charset="0"/>
              <a:ea typeface="ヒラギノ角ゴ ProN W3" charset="0"/>
              <a:cs typeface="ヒラギノ角ゴ ProN W3" charset="0"/>
              <a:sym typeface="Gill Sans" charset="0"/>
            </a:endParaRPr>
          </a:p>
        </p:txBody>
      </p:sp>
      <p:sp>
        <p:nvSpPr>
          <p:cNvPr id="12" name="Down Arrow 11"/>
          <p:cNvSpPr/>
          <p:nvPr/>
        </p:nvSpPr>
        <p:spPr bwMode="auto">
          <a:xfrm rot="20099798">
            <a:off x="1699766" y="2060185"/>
            <a:ext cx="523997" cy="3119984"/>
          </a:xfrm>
          <a:prstGeom prst="downArrow">
            <a:avLst/>
          </a:prstGeom>
          <a:solidFill>
            <a:schemeClr val="accent1">
              <a:alpha val="50000"/>
            </a:schemeClr>
          </a:solidFill>
          <a:ln w="25400" cap="flat" cmpd="sng" algn="ctr">
            <a:solidFill>
              <a:srgbClr val="000000">
                <a:alpha val="4000"/>
              </a:srgbClr>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algn="ctr" defTabSz="914400" fontAlgn="base">
              <a:spcBef>
                <a:spcPct val="0"/>
              </a:spcBef>
              <a:spcAft>
                <a:spcPct val="0"/>
              </a:spcAft>
            </a:pPr>
            <a:endParaRPr lang="en-US" sz="4200">
              <a:solidFill>
                <a:srgbClr val="000000"/>
              </a:solidFill>
              <a:latin typeface="Gill Sans" charset="0"/>
              <a:ea typeface="ヒラギノ角ゴ ProN W3" charset="0"/>
              <a:cs typeface="ヒラギノ角ゴ ProN W3" charset="0"/>
              <a:sym typeface="Gill Sans" charset="0"/>
            </a:endParaRPr>
          </a:p>
        </p:txBody>
      </p:sp>
      <p:sp>
        <p:nvSpPr>
          <p:cNvPr id="14" name="Down Arrow 13"/>
          <p:cNvSpPr/>
          <p:nvPr/>
        </p:nvSpPr>
        <p:spPr bwMode="auto">
          <a:xfrm rot="12585077">
            <a:off x="3465652" y="2102241"/>
            <a:ext cx="523997" cy="3119984"/>
          </a:xfrm>
          <a:prstGeom prst="downArrow">
            <a:avLst/>
          </a:prstGeom>
          <a:solidFill>
            <a:schemeClr val="accent1">
              <a:alpha val="43000"/>
            </a:schemeClr>
          </a:solidFill>
          <a:ln w="25400" cap="flat" cmpd="sng" algn="ctr">
            <a:solidFill>
              <a:srgbClr val="000000">
                <a:alpha val="6000"/>
              </a:srgbClr>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algn="ctr" defTabSz="914400" fontAlgn="base">
              <a:spcBef>
                <a:spcPct val="0"/>
              </a:spcBef>
              <a:spcAft>
                <a:spcPct val="0"/>
              </a:spcAft>
            </a:pPr>
            <a:endParaRPr lang="en-US" sz="4200">
              <a:solidFill>
                <a:srgbClr val="000000"/>
              </a:solidFill>
              <a:latin typeface="Gill Sans" charset="0"/>
              <a:ea typeface="ヒラギノ角ゴ ProN W3" charset="0"/>
              <a:cs typeface="ヒラギノ角ゴ ProN W3" charset="0"/>
              <a:sym typeface="Gill Sans" charset="0"/>
            </a:endParaRPr>
          </a:p>
        </p:txBody>
      </p:sp>
      <p:cxnSp>
        <p:nvCxnSpPr>
          <p:cNvPr id="18" name="Elbow Connector 17"/>
          <p:cNvCxnSpPr>
            <a:stCxn id="7" idx="1"/>
            <a:endCxn id="6" idx="1"/>
          </p:cNvCxnSpPr>
          <p:nvPr/>
        </p:nvCxnSpPr>
        <p:spPr>
          <a:xfrm rot="10800000">
            <a:off x="702991" y="2564629"/>
            <a:ext cx="248060" cy="993019"/>
          </a:xfrm>
          <a:prstGeom prst="bentConnector3">
            <a:avLst>
              <a:gd name="adj1" fmla="val 199640"/>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0" name="Elbow Connector 19"/>
          <p:cNvCxnSpPr>
            <a:stCxn id="9" idx="2"/>
            <a:endCxn id="7" idx="2"/>
          </p:cNvCxnSpPr>
          <p:nvPr/>
        </p:nvCxnSpPr>
        <p:spPr>
          <a:xfrm rot="5400000" flipH="1">
            <a:off x="1674608" y="3886638"/>
            <a:ext cx="853808" cy="960624"/>
          </a:xfrm>
          <a:prstGeom prst="bentConnector3">
            <a:avLst>
              <a:gd name="adj1" fmla="val -26094"/>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6" name="Elbow Connector 25"/>
          <p:cNvCxnSpPr>
            <a:stCxn id="10" idx="1"/>
            <a:endCxn id="7" idx="3"/>
          </p:cNvCxnSpPr>
          <p:nvPr/>
        </p:nvCxnSpPr>
        <p:spPr>
          <a:xfrm rot="10800000" flipV="1">
            <a:off x="2291351" y="3557646"/>
            <a:ext cx="1085640" cy="1"/>
          </a:xfrm>
          <a:prstGeom prst="bentConnector3">
            <a:avLst>
              <a:gd name="adj1" fmla="val 50000"/>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4" name="Elbow Connector 33"/>
          <p:cNvCxnSpPr>
            <a:stCxn id="11" idx="1"/>
            <a:endCxn id="6" idx="3"/>
          </p:cNvCxnSpPr>
          <p:nvPr/>
        </p:nvCxnSpPr>
        <p:spPr>
          <a:xfrm rot="10800000" flipV="1">
            <a:off x="2429115" y="2561751"/>
            <a:ext cx="1200504" cy="2877"/>
          </a:xfrm>
          <a:prstGeom prst="bentConnector3">
            <a:avLst>
              <a:gd name="adj1" fmla="val 50000"/>
            </a:avLst>
          </a:prstGeom>
          <a:ln w="47625">
            <a:solidFill>
              <a:schemeClr val="accent6"/>
            </a:solidFill>
            <a:tailEnd type="triangle"/>
          </a:ln>
        </p:spPr>
        <p:style>
          <a:lnRef idx="2">
            <a:schemeClr val="accent1"/>
          </a:lnRef>
          <a:fillRef idx="0">
            <a:schemeClr val="accent1"/>
          </a:fillRef>
          <a:effectRef idx="1">
            <a:schemeClr val="accent1"/>
          </a:effectRef>
          <a:fontRef idx="minor">
            <a:schemeClr val="tx1"/>
          </a:fontRef>
        </p:style>
      </p:cxnSp>
      <p:graphicFrame>
        <p:nvGraphicFramePr>
          <p:cNvPr id="2" name="Table 1"/>
          <p:cNvGraphicFramePr>
            <a:graphicFrameLocks noGrp="1"/>
          </p:cNvGraphicFramePr>
          <p:nvPr>
            <p:extLst>
              <p:ext uri="{D42A27DB-BD31-4B8C-83A1-F6EECF244321}">
                <p14:modId xmlns:p14="http://schemas.microsoft.com/office/powerpoint/2010/main" val="2616060808"/>
              </p:ext>
            </p:extLst>
          </p:nvPr>
        </p:nvGraphicFramePr>
        <p:xfrm>
          <a:off x="5038098" y="3110574"/>
          <a:ext cx="4590595" cy="1621536"/>
        </p:xfrm>
        <a:graphic>
          <a:graphicData uri="http://schemas.openxmlformats.org/drawingml/2006/table">
            <a:tbl>
              <a:tblPr>
                <a:tableStyleId>{5C22544A-7EE6-4342-B048-85BDC9FD1C3A}</a:tableStyleId>
              </a:tblPr>
              <a:tblGrid>
                <a:gridCol w="1819007"/>
                <a:gridCol w="2771588"/>
              </a:tblGrid>
              <a:tr h="1064642">
                <a:tc>
                  <a:txBody>
                    <a:bodyPr/>
                    <a:lstStyle/>
                    <a:p>
                      <a:pPr algn="just">
                        <a:lnSpc>
                          <a:spcPct val="120000"/>
                        </a:lnSpc>
                        <a:spcBef>
                          <a:spcPts val="300"/>
                        </a:spcBef>
                        <a:spcAft>
                          <a:spcPts val="300"/>
                        </a:spcAft>
                        <a:tabLst>
                          <a:tab pos="3510915" algn="l"/>
                        </a:tabLst>
                      </a:pPr>
                      <a:r>
                        <a:rPr lang="en-GB" sz="1200" dirty="0">
                          <a:effectLst/>
                        </a:rPr>
                        <a:t>Input Data</a:t>
                      </a:r>
                      <a:endParaRPr lang="en-US"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34828" marR="34828" marT="0" marB="0"/>
                </a:tc>
                <a:tc>
                  <a:txBody>
                    <a:bodyPr/>
                    <a:lstStyle/>
                    <a:p>
                      <a:pPr algn="just">
                        <a:lnSpc>
                          <a:spcPct val="120000"/>
                        </a:lnSpc>
                        <a:spcBef>
                          <a:spcPts val="300"/>
                        </a:spcBef>
                        <a:spcAft>
                          <a:spcPts val="300"/>
                        </a:spcAft>
                        <a:tabLst>
                          <a:tab pos="3510915" algn="l"/>
                        </a:tabLst>
                      </a:pPr>
                      <a:r>
                        <a:rPr lang="en-GB" sz="1200" dirty="0">
                          <a:effectLst/>
                        </a:rPr>
                        <a:t>Software Architecture </a:t>
                      </a:r>
                      <a:endParaRPr lang="en-US" sz="1000" dirty="0">
                        <a:effectLst/>
                      </a:endParaRPr>
                    </a:p>
                    <a:p>
                      <a:pPr algn="just">
                        <a:lnSpc>
                          <a:spcPct val="120000"/>
                        </a:lnSpc>
                        <a:spcBef>
                          <a:spcPts val="300"/>
                        </a:spcBef>
                        <a:spcAft>
                          <a:spcPts val="300"/>
                        </a:spcAft>
                        <a:tabLst>
                          <a:tab pos="3510915" algn="l"/>
                        </a:tabLst>
                      </a:pPr>
                      <a:r>
                        <a:rPr lang="en-GB" sz="1200" dirty="0">
                          <a:effectLst/>
                        </a:rPr>
                        <a:t>Hardware Architecture </a:t>
                      </a:r>
                      <a:endParaRPr lang="en-US" sz="1000" dirty="0">
                        <a:effectLst/>
                      </a:endParaRPr>
                    </a:p>
                    <a:p>
                      <a:pPr algn="just">
                        <a:lnSpc>
                          <a:spcPct val="120000"/>
                        </a:lnSpc>
                        <a:spcBef>
                          <a:spcPts val="300"/>
                        </a:spcBef>
                        <a:spcAft>
                          <a:spcPts val="300"/>
                        </a:spcAft>
                        <a:tabLst>
                          <a:tab pos="3510915" algn="l"/>
                        </a:tabLst>
                      </a:pPr>
                      <a:r>
                        <a:rPr lang="en-GB" sz="1200" dirty="0">
                          <a:effectLst/>
                        </a:rPr>
                        <a:t>System Architecture </a:t>
                      </a:r>
                      <a:endParaRPr lang="en-US" sz="1000" dirty="0">
                        <a:effectLst/>
                      </a:endParaRPr>
                    </a:p>
                    <a:p>
                      <a:pPr algn="just">
                        <a:lnSpc>
                          <a:spcPct val="120000"/>
                        </a:lnSpc>
                        <a:spcBef>
                          <a:spcPts val="300"/>
                        </a:spcBef>
                        <a:spcAft>
                          <a:spcPts val="300"/>
                        </a:spcAft>
                        <a:tabLst>
                          <a:tab pos="3510915" algn="l"/>
                        </a:tabLst>
                      </a:pPr>
                      <a:r>
                        <a:rPr lang="en-GB" sz="1200" dirty="0">
                          <a:effectLst/>
                        </a:rPr>
                        <a:t>Requirements Specification</a:t>
                      </a:r>
                      <a:endParaRPr lang="en-US"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34828" marR="34828" marT="0" marB="0"/>
                </a:tc>
              </a:tr>
              <a:tr h="495660">
                <a:tc>
                  <a:txBody>
                    <a:bodyPr/>
                    <a:lstStyle/>
                    <a:p>
                      <a:pPr algn="just">
                        <a:lnSpc>
                          <a:spcPct val="120000"/>
                        </a:lnSpc>
                        <a:spcBef>
                          <a:spcPts val="300"/>
                        </a:spcBef>
                        <a:spcAft>
                          <a:spcPts val="300"/>
                        </a:spcAft>
                        <a:tabLst>
                          <a:tab pos="3510915" algn="l"/>
                        </a:tabLst>
                      </a:pPr>
                      <a:r>
                        <a:rPr lang="en-GB" sz="1200">
                          <a:effectLst/>
                        </a:rPr>
                        <a:t>Output Data</a:t>
                      </a:r>
                      <a:endParaRPr lang="en-US" sz="1000">
                        <a:effectLst/>
                        <a:latin typeface="Arial" panose="020B0604020202020204" pitchFamily="34" charset="0"/>
                        <a:ea typeface="Times New Roman" panose="02020603050405020304" pitchFamily="18" charset="0"/>
                        <a:cs typeface="Times New Roman" panose="02020603050405020304" pitchFamily="18" charset="0"/>
                      </a:endParaRPr>
                    </a:p>
                  </a:txBody>
                  <a:tcPr marL="34828" marR="34828" marT="0" marB="0"/>
                </a:tc>
                <a:tc>
                  <a:txBody>
                    <a:bodyPr/>
                    <a:lstStyle/>
                    <a:p>
                      <a:pPr algn="just">
                        <a:lnSpc>
                          <a:spcPct val="120000"/>
                        </a:lnSpc>
                        <a:spcBef>
                          <a:spcPts val="300"/>
                        </a:spcBef>
                        <a:spcAft>
                          <a:spcPts val="300"/>
                        </a:spcAft>
                        <a:tabLst>
                          <a:tab pos="3510915" algn="l"/>
                        </a:tabLst>
                      </a:pPr>
                      <a:r>
                        <a:rPr lang="en-GB" sz="1200" dirty="0">
                          <a:effectLst/>
                        </a:rPr>
                        <a:t>Software Architecture Verification Report</a:t>
                      </a:r>
                      <a:endParaRPr lang="en-US" sz="1000" dirty="0">
                        <a:effectLst/>
                      </a:endParaRPr>
                    </a:p>
                    <a:p>
                      <a:pPr algn="just">
                        <a:lnSpc>
                          <a:spcPct val="120000"/>
                        </a:lnSpc>
                        <a:spcBef>
                          <a:spcPts val="300"/>
                        </a:spcBef>
                        <a:spcAft>
                          <a:spcPts val="300"/>
                        </a:spcAft>
                        <a:tabLst>
                          <a:tab pos="3510915" algn="l"/>
                        </a:tabLst>
                      </a:pPr>
                      <a:r>
                        <a:rPr lang="en-GB" sz="1200" dirty="0">
                          <a:effectLst/>
                        </a:rPr>
                        <a:t>Hardware Architecture Verification Report</a:t>
                      </a:r>
                      <a:endParaRPr lang="en-US"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34828" marR="34828" marT="0" marB="0"/>
                </a:tc>
              </a:tr>
            </a:tbl>
          </a:graphicData>
        </a:graphic>
      </p:graphicFrame>
    </p:spTree>
    <p:extLst>
      <p:ext uri="{BB962C8B-B14F-4D97-AF65-F5344CB8AC3E}">
        <p14:creationId xmlns:p14="http://schemas.microsoft.com/office/powerpoint/2010/main" val="3970892428"/>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20"/>
                                        </p:tgtEl>
                                      </p:cBhvr>
                                      <p:by x="150000" y="150000"/>
                                    </p:animScale>
                                  </p:childTnLst>
                                </p:cTn>
                              </p:par>
                              <p:par>
                                <p:cTn id="7" presetID="1" presetClass="exit" presetSubtype="0" fill="hold" nodeType="withEffect">
                                  <p:stCondLst>
                                    <p:cond delay="0"/>
                                  </p:stCondLst>
                                  <p:childTnLst>
                                    <p:set>
                                      <p:cBhvr>
                                        <p:cTn id="8" dur="1" fill="hold">
                                          <p:stCondLst>
                                            <p:cond delay="0"/>
                                          </p:stCondLst>
                                        </p:cTn>
                                        <p:tgtEl>
                                          <p:spTgt spid="18"/>
                                        </p:tgtEl>
                                        <p:attrNameLst>
                                          <p:attrName>style.visibility</p:attrName>
                                        </p:attrNameLst>
                                      </p:cBhvr>
                                      <p:to>
                                        <p:strVal val="hidden"/>
                                      </p:to>
                                    </p:set>
                                  </p:childTnLst>
                                </p:cTn>
                              </p:par>
                              <p:par>
                                <p:cTn id="9" presetID="1" presetClass="exit" presetSubtype="0" fill="hold" nodeType="withEffect">
                                  <p:stCondLst>
                                    <p:cond delay="0"/>
                                  </p:stCondLst>
                                  <p:childTnLst>
                                    <p:set>
                                      <p:cBhvr>
                                        <p:cTn id="10" dur="1" fill="hold">
                                          <p:stCondLst>
                                            <p:cond delay="0"/>
                                          </p:stCondLst>
                                        </p:cTn>
                                        <p:tgtEl>
                                          <p:spTgt spid="26"/>
                                        </p:tgtEl>
                                        <p:attrNameLst>
                                          <p:attrName>style.visibility</p:attrName>
                                        </p:attrNameLst>
                                      </p:cBhvr>
                                      <p:to>
                                        <p:strVal val="hidden"/>
                                      </p:to>
                                    </p:set>
                                  </p:childTnLst>
                                </p:cTn>
                              </p:par>
                              <p:par>
                                <p:cTn id="11" presetID="1" presetClass="exit" presetSubtype="0" fill="hold" nodeType="withEffect">
                                  <p:stCondLst>
                                    <p:cond delay="0"/>
                                  </p:stCondLst>
                                  <p:childTnLst>
                                    <p:set>
                                      <p:cBhvr>
                                        <p:cTn id="12" dur="1" fill="hold">
                                          <p:stCondLst>
                                            <p:cond delay="0"/>
                                          </p:stCondLst>
                                        </p:cTn>
                                        <p:tgtEl>
                                          <p:spTgt spid="34"/>
                                        </p:tgtEl>
                                        <p:attrNameLst>
                                          <p:attrName>style.visibility</p:attrName>
                                        </p:attrNameLst>
                                      </p:cBhvr>
                                      <p:to>
                                        <p:strVal val="hidden"/>
                                      </p:to>
                                    </p:set>
                                  </p:childTnLst>
                                </p:cTn>
                              </p:par>
                            </p:childTnLst>
                          </p:cTn>
                        </p:par>
                        <p:par>
                          <p:cTn id="13" fill="hold">
                            <p:stCondLst>
                              <p:cond delay="2000"/>
                            </p:stCondLst>
                            <p:childTnLst>
                              <p:par>
                                <p:cTn id="14" presetID="2" presetClass="entr" presetSubtype="4"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33466" y="161"/>
            <a:ext cx="7155877" cy="1441531"/>
          </a:xfrm>
        </p:spPr>
        <p:txBody>
          <a:bodyPr/>
          <a:lstStyle/>
          <a:p>
            <a:r>
              <a:rPr lang="en-US" sz="3200" dirty="0" smtClean="0"/>
              <a:t>Verification and Validation</a:t>
            </a:r>
            <a:endParaRPr lang="en-US" sz="3200" dirty="0"/>
          </a:p>
        </p:txBody>
      </p:sp>
      <p:sp>
        <p:nvSpPr>
          <p:cNvPr id="8" name="Slide Number Placeholder 7"/>
          <p:cNvSpPr>
            <a:spLocks noGrp="1"/>
          </p:cNvSpPr>
          <p:nvPr>
            <p:ph type="sldNum" sz="quarter" idx="12"/>
          </p:nvPr>
        </p:nvSpPr>
        <p:spPr/>
        <p:txBody>
          <a:bodyPr/>
          <a:lstStyle/>
          <a:p>
            <a:fld id="{038C62C7-F79B-CD4A-A5DF-5683BBEC4A65}" type="slidenum">
              <a:rPr lang="sv-SE" smtClean="0"/>
              <a:pPr/>
              <a:t>17</a:t>
            </a:fld>
            <a:endParaRPr lang="sv-SE"/>
          </a:p>
        </p:txBody>
      </p:sp>
      <p:sp>
        <p:nvSpPr>
          <p:cNvPr id="6" name="Rectangle 5"/>
          <p:cNvSpPr/>
          <p:nvPr/>
        </p:nvSpPr>
        <p:spPr bwMode="auto">
          <a:xfrm>
            <a:off x="702990" y="2106566"/>
            <a:ext cx="1726125" cy="916125"/>
          </a:xfrm>
          <a:prstGeom prst="rect">
            <a:avLst/>
          </a:prstGeom>
          <a:solidFill>
            <a:schemeClr val="accent5">
              <a:lumMod val="40000"/>
              <a:lumOff val="60000"/>
            </a:schemeClr>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algn="ctr" defTabSz="914400" fontAlgn="base">
              <a:spcBef>
                <a:spcPct val="0"/>
              </a:spcBef>
              <a:spcAft>
                <a:spcPct val="0"/>
              </a:spcAft>
            </a:pPr>
            <a:endParaRPr lang="en-US" sz="2000" dirty="0" smtClean="0">
              <a:ln w="0"/>
              <a:solidFill>
                <a:prstClr val="black"/>
              </a:solidFill>
              <a:effectLst>
                <a:outerShdw blurRad="38100" dist="19050" dir="2700000" algn="tl" rotWithShape="0">
                  <a:prstClr val="black">
                    <a:alpha val="40000"/>
                  </a:prstClr>
                </a:outerShdw>
              </a:effectLst>
              <a:latin typeface="Gill Sans" charset="0"/>
              <a:ea typeface="ヒラギノ角ゴ ProN W3" charset="0"/>
              <a:cs typeface="ヒラギノ角ゴ ProN W3" charset="0"/>
              <a:sym typeface="Gill Sans" charset="0"/>
            </a:endParaRPr>
          </a:p>
          <a:p>
            <a:pPr algn="ctr" defTabSz="914400" fontAlgn="base">
              <a:spcBef>
                <a:spcPct val="0"/>
              </a:spcBef>
              <a:spcAft>
                <a:spcPct val="0"/>
              </a:spcAft>
            </a:pPr>
            <a:r>
              <a:rPr lang="en-US" sz="1600" dirty="0" smtClean="0">
                <a:ln w="0"/>
                <a:solidFill>
                  <a:prstClr val="black"/>
                </a:solidFill>
                <a:effectLst>
                  <a:outerShdw blurRad="38100" dist="19050" dir="2700000" algn="tl" rotWithShape="0">
                    <a:prstClr val="black">
                      <a:alpha val="40000"/>
                    </a:prstClr>
                  </a:outerShdw>
                </a:effectLst>
                <a:latin typeface="Gill Sans" charset="0"/>
                <a:ea typeface="ヒラギノ角ゴ ProN W3" charset="0"/>
                <a:cs typeface="ヒラギノ角ゴ ProN W3" charset="0"/>
                <a:sym typeface="Gill Sans" charset="0"/>
              </a:rPr>
              <a:t>Requirements</a:t>
            </a:r>
            <a:endParaRPr lang="en-US" sz="1600" dirty="0">
              <a:ln w="0"/>
              <a:solidFill>
                <a:prstClr val="black"/>
              </a:solidFill>
              <a:effectLst>
                <a:outerShdw blurRad="38100" dist="19050" dir="2700000" algn="tl" rotWithShape="0">
                  <a:prstClr val="black">
                    <a:alpha val="40000"/>
                  </a:prstClr>
                </a:outerShdw>
              </a:effectLst>
              <a:latin typeface="Gill Sans" charset="0"/>
              <a:ea typeface="ヒラギノ角ゴ ProN W3" charset="0"/>
              <a:cs typeface="ヒラギノ角ゴ ProN W3" charset="0"/>
              <a:sym typeface="Gill Sans" charset="0"/>
            </a:endParaRPr>
          </a:p>
        </p:txBody>
      </p:sp>
      <p:sp>
        <p:nvSpPr>
          <p:cNvPr id="7" name="Rectangle 6"/>
          <p:cNvSpPr/>
          <p:nvPr/>
        </p:nvSpPr>
        <p:spPr bwMode="auto">
          <a:xfrm>
            <a:off x="951050" y="3175249"/>
            <a:ext cx="1340299" cy="764796"/>
          </a:xfrm>
          <a:prstGeom prst="rect">
            <a:avLst/>
          </a:prstGeom>
          <a:solidFill>
            <a:srgbClr val="FF9999"/>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algn="ctr" defTabSz="914400" fontAlgn="base">
              <a:spcBef>
                <a:spcPct val="0"/>
              </a:spcBef>
              <a:spcAft>
                <a:spcPct val="0"/>
              </a:spcAft>
            </a:pPr>
            <a:endParaRPr lang="en-US" sz="2000" dirty="0" smtClean="0">
              <a:ln w="0"/>
              <a:solidFill>
                <a:prstClr val="black"/>
              </a:solidFill>
              <a:effectLst>
                <a:outerShdw blurRad="38100" dist="19050" dir="2700000" algn="tl" rotWithShape="0">
                  <a:prstClr val="black">
                    <a:alpha val="40000"/>
                  </a:prstClr>
                </a:outerShdw>
              </a:effectLst>
              <a:latin typeface="Gill Sans" charset="0"/>
              <a:ea typeface="ヒラギノ角ゴ ProN W3" charset="0"/>
              <a:cs typeface="ヒラギノ角ゴ ProN W3" charset="0"/>
              <a:sym typeface="Gill Sans" charset="0"/>
            </a:endParaRPr>
          </a:p>
          <a:p>
            <a:pPr algn="ctr" defTabSz="914400" fontAlgn="base">
              <a:spcBef>
                <a:spcPct val="0"/>
              </a:spcBef>
              <a:spcAft>
                <a:spcPct val="0"/>
              </a:spcAft>
            </a:pPr>
            <a:r>
              <a:rPr lang="en-US" sz="1600" dirty="0" smtClean="0">
                <a:ln w="0"/>
                <a:solidFill>
                  <a:prstClr val="black"/>
                </a:solidFill>
                <a:effectLst>
                  <a:outerShdw blurRad="38100" dist="19050" dir="2700000" algn="tl" rotWithShape="0">
                    <a:prstClr val="black">
                      <a:alpha val="40000"/>
                    </a:prstClr>
                  </a:outerShdw>
                </a:effectLst>
                <a:latin typeface="Gill Sans" charset="0"/>
                <a:ea typeface="ヒラギノ角ゴ ProN W3" charset="0"/>
                <a:cs typeface="ヒラギノ角ゴ ProN W3" charset="0"/>
                <a:sym typeface="Gill Sans" charset="0"/>
              </a:rPr>
              <a:t>Design</a:t>
            </a:r>
            <a:endParaRPr lang="en-US" sz="1600" dirty="0">
              <a:solidFill>
                <a:srgbClr val="000000"/>
              </a:solidFill>
              <a:latin typeface="Gill Sans" charset="0"/>
              <a:ea typeface="ヒラギノ角ゴ ProN W3" charset="0"/>
              <a:cs typeface="ヒラギノ角ゴ ProN W3" charset="0"/>
              <a:sym typeface="Gill Sans" charset="0"/>
            </a:endParaRPr>
          </a:p>
        </p:txBody>
      </p:sp>
      <p:sp>
        <p:nvSpPr>
          <p:cNvPr id="9" name="Rectangle 8"/>
          <p:cNvSpPr/>
          <p:nvPr/>
        </p:nvSpPr>
        <p:spPr bwMode="auto">
          <a:xfrm>
            <a:off x="1922060" y="4088342"/>
            <a:ext cx="1319527" cy="705511"/>
          </a:xfrm>
          <a:prstGeom prst="rect">
            <a:avLst/>
          </a:prstGeom>
          <a:solidFill>
            <a:srgbClr val="FF9999"/>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algn="ctr" defTabSz="914400" fontAlgn="base">
              <a:spcBef>
                <a:spcPct val="0"/>
              </a:spcBef>
              <a:spcAft>
                <a:spcPct val="0"/>
              </a:spcAft>
            </a:pPr>
            <a:endParaRPr lang="en-US" sz="2000" dirty="0">
              <a:ln w="0"/>
              <a:solidFill>
                <a:prstClr val="black"/>
              </a:solidFill>
              <a:effectLst>
                <a:outerShdw blurRad="38100" dist="19050" dir="2700000" algn="tl" rotWithShape="0">
                  <a:prstClr val="black">
                    <a:alpha val="40000"/>
                  </a:prstClr>
                </a:outerShdw>
              </a:effectLst>
              <a:latin typeface="Gill Sans" charset="0"/>
              <a:ea typeface="ヒラギノ角ゴ ProN W3" charset="0"/>
              <a:cs typeface="ヒラギノ角ゴ ProN W3" charset="0"/>
              <a:sym typeface="Gill Sans" charset="0"/>
            </a:endParaRPr>
          </a:p>
          <a:p>
            <a:pPr algn="ctr" defTabSz="914400" fontAlgn="base">
              <a:spcBef>
                <a:spcPct val="0"/>
              </a:spcBef>
              <a:spcAft>
                <a:spcPct val="0"/>
              </a:spcAft>
            </a:pPr>
            <a:r>
              <a:rPr lang="en-US" sz="1600" dirty="0" err="1" smtClean="0">
                <a:ln w="0"/>
                <a:solidFill>
                  <a:prstClr val="black"/>
                </a:solidFill>
                <a:effectLst>
                  <a:outerShdw blurRad="38100" dist="19050" dir="2700000" algn="tl" rotWithShape="0">
                    <a:prstClr val="black">
                      <a:alpha val="40000"/>
                    </a:prstClr>
                  </a:outerShdw>
                </a:effectLst>
                <a:latin typeface="Gill Sans" charset="0"/>
                <a:ea typeface="ヒラギノ角ゴ ProN W3" charset="0"/>
                <a:cs typeface="ヒラギノ角ゴ ProN W3" charset="0"/>
                <a:sym typeface="Gill Sans" charset="0"/>
              </a:rPr>
              <a:t>Realisation</a:t>
            </a:r>
            <a:endParaRPr lang="en-US" sz="1600" dirty="0">
              <a:solidFill>
                <a:srgbClr val="000000"/>
              </a:solidFill>
              <a:latin typeface="Gill Sans" charset="0"/>
              <a:ea typeface="ヒラギノ角ゴ ProN W3" charset="0"/>
              <a:cs typeface="ヒラギノ角ゴ ProN W3" charset="0"/>
              <a:sym typeface="Gill Sans" charset="0"/>
            </a:endParaRPr>
          </a:p>
        </p:txBody>
      </p:sp>
      <p:sp>
        <p:nvSpPr>
          <p:cNvPr id="10" name="Rectangle 9"/>
          <p:cNvSpPr/>
          <p:nvPr/>
        </p:nvSpPr>
        <p:spPr bwMode="auto">
          <a:xfrm>
            <a:off x="3376990" y="3232587"/>
            <a:ext cx="1315453" cy="650117"/>
          </a:xfrm>
          <a:prstGeom prst="rect">
            <a:avLst/>
          </a:prstGeom>
          <a:solidFill>
            <a:schemeClr val="bg1">
              <a:lumMod val="75000"/>
            </a:schemeClr>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algn="ctr" defTabSz="914400" fontAlgn="base">
              <a:spcBef>
                <a:spcPct val="0"/>
              </a:spcBef>
              <a:spcAft>
                <a:spcPct val="0"/>
              </a:spcAft>
            </a:pPr>
            <a:endParaRPr lang="en-US" sz="2000" dirty="0" smtClean="0">
              <a:ln w="0"/>
              <a:solidFill>
                <a:prstClr val="black"/>
              </a:solidFill>
              <a:effectLst>
                <a:outerShdw blurRad="38100" dist="19050" dir="2700000" algn="tl" rotWithShape="0">
                  <a:prstClr val="black">
                    <a:alpha val="40000"/>
                  </a:prstClr>
                </a:outerShdw>
              </a:effectLst>
              <a:latin typeface="Gill Sans" charset="0"/>
              <a:ea typeface="ヒラギノ角ゴ ProN W3" charset="0"/>
              <a:cs typeface="ヒラギノ角ゴ ProN W3" charset="0"/>
              <a:sym typeface="Gill Sans" charset="0"/>
            </a:endParaRPr>
          </a:p>
          <a:p>
            <a:pPr algn="ctr" defTabSz="914400" fontAlgn="base">
              <a:spcBef>
                <a:spcPct val="0"/>
              </a:spcBef>
              <a:spcAft>
                <a:spcPct val="0"/>
              </a:spcAft>
            </a:pPr>
            <a:r>
              <a:rPr lang="en-US" sz="1600" dirty="0" smtClean="0">
                <a:ln w="0"/>
                <a:solidFill>
                  <a:prstClr val="black"/>
                </a:solidFill>
                <a:effectLst>
                  <a:outerShdw blurRad="38100" dist="19050" dir="2700000" algn="tl" rotWithShape="0">
                    <a:prstClr val="black">
                      <a:alpha val="40000"/>
                    </a:prstClr>
                  </a:outerShdw>
                </a:effectLst>
                <a:latin typeface="Gill Sans" charset="0"/>
                <a:ea typeface="ヒラギノ角ゴ ProN W3" charset="0"/>
                <a:cs typeface="ヒラギノ角ゴ ProN W3" charset="0"/>
                <a:sym typeface="Gill Sans" charset="0"/>
              </a:rPr>
              <a:t>Integration</a:t>
            </a:r>
            <a:endParaRPr lang="en-US" sz="1600" dirty="0">
              <a:solidFill>
                <a:srgbClr val="000000"/>
              </a:solidFill>
              <a:latin typeface="Gill Sans" charset="0"/>
              <a:ea typeface="ヒラギノ角ゴ ProN W3" charset="0"/>
              <a:cs typeface="ヒラギノ角ゴ ProN W3" charset="0"/>
              <a:sym typeface="Gill Sans" charset="0"/>
            </a:endParaRPr>
          </a:p>
        </p:txBody>
      </p:sp>
      <p:sp>
        <p:nvSpPr>
          <p:cNvPr id="11" name="Rectangle 10"/>
          <p:cNvSpPr/>
          <p:nvPr/>
        </p:nvSpPr>
        <p:spPr bwMode="auto">
          <a:xfrm>
            <a:off x="3629619" y="2165225"/>
            <a:ext cx="1667856" cy="793052"/>
          </a:xfrm>
          <a:prstGeom prst="rect">
            <a:avLst/>
          </a:prstGeom>
          <a:solidFill>
            <a:srgbClr val="FFC000"/>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algn="ctr" defTabSz="914400" fontAlgn="base">
              <a:spcBef>
                <a:spcPct val="0"/>
              </a:spcBef>
              <a:spcAft>
                <a:spcPct val="0"/>
              </a:spcAft>
            </a:pPr>
            <a:endParaRPr lang="en-US" sz="2000" dirty="0" smtClean="0">
              <a:ln w="0"/>
              <a:solidFill>
                <a:prstClr val="black"/>
              </a:solidFill>
              <a:effectLst>
                <a:outerShdw blurRad="38100" dist="19050" dir="2700000" algn="tl" rotWithShape="0">
                  <a:prstClr val="black">
                    <a:alpha val="40000"/>
                  </a:prstClr>
                </a:outerShdw>
              </a:effectLst>
              <a:latin typeface="Gill Sans" charset="0"/>
              <a:ea typeface="ヒラギノ角ゴ ProN W3" charset="0"/>
              <a:cs typeface="ヒラギノ角ゴ ProN W3" charset="0"/>
              <a:sym typeface="Gill Sans" charset="0"/>
            </a:endParaRPr>
          </a:p>
          <a:p>
            <a:pPr algn="ctr" defTabSz="914400" fontAlgn="base">
              <a:spcBef>
                <a:spcPct val="0"/>
              </a:spcBef>
              <a:spcAft>
                <a:spcPct val="0"/>
              </a:spcAft>
            </a:pPr>
            <a:r>
              <a:rPr lang="en-US" sz="1600" dirty="0" smtClean="0">
                <a:ln w="0"/>
                <a:solidFill>
                  <a:prstClr val="black"/>
                </a:solidFill>
                <a:effectLst>
                  <a:outerShdw blurRad="38100" dist="19050" dir="2700000" algn="tl" rotWithShape="0">
                    <a:prstClr val="black">
                      <a:alpha val="40000"/>
                    </a:prstClr>
                  </a:outerShdw>
                </a:effectLst>
                <a:latin typeface="Gill Sans" charset="0"/>
                <a:ea typeface="ヒラギノ角ゴ ProN W3" charset="0"/>
                <a:cs typeface="ヒラギノ角ゴ ProN W3" charset="0"/>
                <a:sym typeface="Gill Sans" charset="0"/>
              </a:rPr>
              <a:t>Validation</a:t>
            </a:r>
            <a:endParaRPr lang="en-US" sz="1600" dirty="0">
              <a:solidFill>
                <a:srgbClr val="000000"/>
              </a:solidFill>
              <a:latin typeface="Gill Sans" charset="0"/>
              <a:ea typeface="ヒラギノ角ゴ ProN W3" charset="0"/>
              <a:cs typeface="ヒラギノ角ゴ ProN W3" charset="0"/>
              <a:sym typeface="Gill Sans" charset="0"/>
            </a:endParaRPr>
          </a:p>
        </p:txBody>
      </p:sp>
      <p:sp>
        <p:nvSpPr>
          <p:cNvPr id="12" name="Down Arrow 11"/>
          <p:cNvSpPr/>
          <p:nvPr/>
        </p:nvSpPr>
        <p:spPr bwMode="auto">
          <a:xfrm rot="20099798">
            <a:off x="1699766" y="2060185"/>
            <a:ext cx="523997" cy="3119984"/>
          </a:xfrm>
          <a:prstGeom prst="downArrow">
            <a:avLst/>
          </a:prstGeom>
          <a:solidFill>
            <a:schemeClr val="accent1">
              <a:alpha val="50000"/>
            </a:schemeClr>
          </a:solidFill>
          <a:ln w="25400" cap="flat" cmpd="sng" algn="ctr">
            <a:solidFill>
              <a:srgbClr val="000000">
                <a:alpha val="4000"/>
              </a:srgbClr>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algn="ctr" defTabSz="914400" fontAlgn="base">
              <a:spcBef>
                <a:spcPct val="0"/>
              </a:spcBef>
              <a:spcAft>
                <a:spcPct val="0"/>
              </a:spcAft>
            </a:pPr>
            <a:endParaRPr lang="en-US" sz="4200">
              <a:solidFill>
                <a:srgbClr val="000000"/>
              </a:solidFill>
              <a:latin typeface="Gill Sans" charset="0"/>
              <a:ea typeface="ヒラギノ角ゴ ProN W3" charset="0"/>
              <a:cs typeface="ヒラギノ角ゴ ProN W3" charset="0"/>
              <a:sym typeface="Gill Sans" charset="0"/>
            </a:endParaRPr>
          </a:p>
        </p:txBody>
      </p:sp>
      <p:sp>
        <p:nvSpPr>
          <p:cNvPr id="14" name="Down Arrow 13"/>
          <p:cNvSpPr/>
          <p:nvPr/>
        </p:nvSpPr>
        <p:spPr bwMode="auto">
          <a:xfrm rot="12585077">
            <a:off x="3465652" y="2102241"/>
            <a:ext cx="523997" cy="3119984"/>
          </a:xfrm>
          <a:prstGeom prst="downArrow">
            <a:avLst/>
          </a:prstGeom>
          <a:solidFill>
            <a:schemeClr val="accent1">
              <a:alpha val="43000"/>
            </a:schemeClr>
          </a:solidFill>
          <a:ln w="25400" cap="flat" cmpd="sng" algn="ctr">
            <a:solidFill>
              <a:srgbClr val="000000">
                <a:alpha val="6000"/>
              </a:srgbClr>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algn="ctr" defTabSz="914400" fontAlgn="base">
              <a:spcBef>
                <a:spcPct val="0"/>
              </a:spcBef>
              <a:spcAft>
                <a:spcPct val="0"/>
              </a:spcAft>
            </a:pPr>
            <a:endParaRPr lang="en-US" sz="4200">
              <a:solidFill>
                <a:srgbClr val="000000"/>
              </a:solidFill>
              <a:latin typeface="Gill Sans" charset="0"/>
              <a:ea typeface="ヒラギノ角ゴ ProN W3" charset="0"/>
              <a:cs typeface="ヒラギノ角ゴ ProN W3" charset="0"/>
              <a:sym typeface="Gill Sans" charset="0"/>
            </a:endParaRPr>
          </a:p>
        </p:txBody>
      </p:sp>
      <p:cxnSp>
        <p:nvCxnSpPr>
          <p:cNvPr id="18" name="Elbow Connector 17"/>
          <p:cNvCxnSpPr>
            <a:stCxn id="7" idx="1"/>
            <a:endCxn id="6" idx="1"/>
          </p:cNvCxnSpPr>
          <p:nvPr/>
        </p:nvCxnSpPr>
        <p:spPr>
          <a:xfrm rot="10800000">
            <a:off x="702991" y="2564629"/>
            <a:ext cx="248060" cy="993019"/>
          </a:xfrm>
          <a:prstGeom prst="bentConnector3">
            <a:avLst>
              <a:gd name="adj1" fmla="val 199640"/>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0" name="Elbow Connector 19"/>
          <p:cNvCxnSpPr>
            <a:stCxn id="9" idx="2"/>
            <a:endCxn id="7" idx="2"/>
          </p:cNvCxnSpPr>
          <p:nvPr/>
        </p:nvCxnSpPr>
        <p:spPr>
          <a:xfrm rot="5400000" flipH="1">
            <a:off x="1674608" y="3886638"/>
            <a:ext cx="853808" cy="960624"/>
          </a:xfrm>
          <a:prstGeom prst="bentConnector3">
            <a:avLst>
              <a:gd name="adj1" fmla="val -26094"/>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6" name="Elbow Connector 25"/>
          <p:cNvCxnSpPr>
            <a:stCxn id="10" idx="1"/>
            <a:endCxn id="7" idx="3"/>
          </p:cNvCxnSpPr>
          <p:nvPr/>
        </p:nvCxnSpPr>
        <p:spPr>
          <a:xfrm rot="10800000" flipV="1">
            <a:off x="2291351" y="3557646"/>
            <a:ext cx="1085640" cy="1"/>
          </a:xfrm>
          <a:prstGeom prst="bentConnector3">
            <a:avLst>
              <a:gd name="adj1" fmla="val 50000"/>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4" name="Elbow Connector 33"/>
          <p:cNvCxnSpPr>
            <a:stCxn id="11" idx="1"/>
            <a:endCxn id="6" idx="3"/>
          </p:cNvCxnSpPr>
          <p:nvPr/>
        </p:nvCxnSpPr>
        <p:spPr>
          <a:xfrm rot="10800000" flipV="1">
            <a:off x="2429115" y="2561751"/>
            <a:ext cx="1200504" cy="2877"/>
          </a:xfrm>
          <a:prstGeom prst="bentConnector3">
            <a:avLst>
              <a:gd name="adj1" fmla="val 50000"/>
            </a:avLst>
          </a:prstGeom>
          <a:ln w="47625">
            <a:solidFill>
              <a:schemeClr val="accent6"/>
            </a:solidFill>
            <a:tailEnd type="triangle"/>
          </a:ln>
        </p:spPr>
        <p:style>
          <a:lnRef idx="2">
            <a:schemeClr val="accent1"/>
          </a:lnRef>
          <a:fillRef idx="0">
            <a:schemeClr val="accent1"/>
          </a:fillRef>
          <a:effectRef idx="1">
            <a:schemeClr val="accent1"/>
          </a:effectRef>
          <a:fontRef idx="minor">
            <a:schemeClr val="tx1"/>
          </a:fontRef>
        </p:style>
      </p:cxnSp>
      <p:graphicFrame>
        <p:nvGraphicFramePr>
          <p:cNvPr id="4" name="Table 3"/>
          <p:cNvGraphicFramePr>
            <a:graphicFrameLocks noGrp="1"/>
          </p:cNvGraphicFramePr>
          <p:nvPr>
            <p:extLst>
              <p:ext uri="{D42A27DB-BD31-4B8C-83A1-F6EECF244321}">
                <p14:modId xmlns:p14="http://schemas.microsoft.com/office/powerpoint/2010/main" val="3315119065"/>
              </p:ext>
            </p:extLst>
          </p:nvPr>
        </p:nvGraphicFramePr>
        <p:xfrm>
          <a:off x="5874390" y="1635929"/>
          <a:ext cx="3343754" cy="1529525"/>
        </p:xfrm>
        <a:graphic>
          <a:graphicData uri="http://schemas.openxmlformats.org/drawingml/2006/table">
            <a:tbl>
              <a:tblPr>
                <a:tableStyleId>{5C22544A-7EE6-4342-B048-85BDC9FD1C3A}</a:tableStyleId>
              </a:tblPr>
              <a:tblGrid>
                <a:gridCol w="548334"/>
                <a:gridCol w="2795420"/>
              </a:tblGrid>
              <a:tr h="129540">
                <a:tc>
                  <a:txBody>
                    <a:bodyPr/>
                    <a:lstStyle/>
                    <a:p>
                      <a:pPr algn="just">
                        <a:lnSpc>
                          <a:spcPct val="120000"/>
                        </a:lnSpc>
                        <a:spcBef>
                          <a:spcPts val="300"/>
                        </a:spcBef>
                        <a:spcAft>
                          <a:spcPts val="300"/>
                        </a:spcAft>
                        <a:tabLst>
                          <a:tab pos="3510915" algn="l"/>
                        </a:tabLst>
                      </a:pPr>
                      <a:r>
                        <a:rPr lang="en-GB" sz="1200" dirty="0">
                          <a:effectLst/>
                        </a:rPr>
                        <a:t>Input Data</a:t>
                      </a:r>
                      <a:endParaRPr lang="en-US"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36195" marR="36195" marT="0" marB="0"/>
                </a:tc>
                <a:tc>
                  <a:txBody>
                    <a:bodyPr/>
                    <a:lstStyle/>
                    <a:p>
                      <a:pPr algn="just">
                        <a:lnSpc>
                          <a:spcPct val="120000"/>
                        </a:lnSpc>
                        <a:spcBef>
                          <a:spcPts val="300"/>
                        </a:spcBef>
                        <a:spcAft>
                          <a:spcPts val="300"/>
                        </a:spcAft>
                        <a:tabLst>
                          <a:tab pos="3510915" algn="l"/>
                        </a:tabLst>
                      </a:pPr>
                      <a:r>
                        <a:rPr lang="en-GB" sz="1200" dirty="0" smtClean="0">
                          <a:effectLst/>
                        </a:rPr>
                        <a:t>Safety </a:t>
                      </a:r>
                      <a:r>
                        <a:rPr lang="en-GB" sz="1200" dirty="0">
                          <a:effectLst/>
                        </a:rPr>
                        <a:t>Requirement Specification </a:t>
                      </a:r>
                      <a:endParaRPr lang="en-US" sz="1000" dirty="0">
                        <a:effectLst/>
                      </a:endParaRPr>
                    </a:p>
                    <a:p>
                      <a:pPr algn="just">
                        <a:lnSpc>
                          <a:spcPct val="120000"/>
                        </a:lnSpc>
                        <a:spcBef>
                          <a:spcPts val="300"/>
                        </a:spcBef>
                        <a:spcAft>
                          <a:spcPts val="300"/>
                        </a:spcAft>
                        <a:tabLst>
                          <a:tab pos="3510915" algn="l"/>
                        </a:tabLst>
                      </a:pPr>
                      <a:r>
                        <a:rPr lang="en-GB" sz="1200" dirty="0">
                          <a:effectLst/>
                        </a:rPr>
                        <a:t>Hardware Design</a:t>
                      </a:r>
                      <a:endParaRPr lang="en-US" sz="1000" dirty="0">
                        <a:effectLst/>
                      </a:endParaRPr>
                    </a:p>
                    <a:p>
                      <a:pPr algn="just">
                        <a:lnSpc>
                          <a:spcPct val="120000"/>
                        </a:lnSpc>
                        <a:spcBef>
                          <a:spcPts val="300"/>
                        </a:spcBef>
                        <a:spcAft>
                          <a:spcPts val="300"/>
                        </a:spcAft>
                        <a:tabLst>
                          <a:tab pos="3510915" algn="l"/>
                        </a:tabLst>
                      </a:pPr>
                      <a:r>
                        <a:rPr lang="en-GB" sz="1200" dirty="0">
                          <a:effectLst/>
                        </a:rPr>
                        <a:t>Hardware Documentation</a:t>
                      </a:r>
                      <a:endParaRPr lang="en-US" sz="1000" dirty="0">
                        <a:effectLst/>
                      </a:endParaRPr>
                    </a:p>
                    <a:p>
                      <a:pPr algn="just">
                        <a:lnSpc>
                          <a:spcPct val="120000"/>
                        </a:lnSpc>
                        <a:spcBef>
                          <a:spcPts val="300"/>
                        </a:spcBef>
                        <a:spcAft>
                          <a:spcPts val="300"/>
                        </a:spcAft>
                        <a:tabLst>
                          <a:tab pos="3510915" algn="l"/>
                        </a:tabLst>
                      </a:pPr>
                      <a:r>
                        <a:rPr lang="en-GB" sz="1200" dirty="0">
                          <a:effectLst/>
                        </a:rPr>
                        <a:t>HW </a:t>
                      </a:r>
                      <a:r>
                        <a:rPr lang="en-GB" sz="1200" dirty="0" err="1">
                          <a:effectLst/>
                        </a:rPr>
                        <a:t>Config</a:t>
                      </a:r>
                      <a:r>
                        <a:rPr lang="en-GB" sz="1200" dirty="0">
                          <a:effectLst/>
                        </a:rPr>
                        <a:t> TIA Portal</a:t>
                      </a:r>
                      <a:endParaRPr lang="en-US"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36195" marR="36195" marT="0" marB="0"/>
                </a:tc>
              </a:tr>
              <a:tr h="129540">
                <a:tc>
                  <a:txBody>
                    <a:bodyPr/>
                    <a:lstStyle/>
                    <a:p>
                      <a:pPr algn="just">
                        <a:lnSpc>
                          <a:spcPct val="120000"/>
                        </a:lnSpc>
                        <a:spcBef>
                          <a:spcPts val="300"/>
                        </a:spcBef>
                        <a:spcAft>
                          <a:spcPts val="300"/>
                        </a:spcAft>
                        <a:tabLst>
                          <a:tab pos="3510915" algn="l"/>
                        </a:tabLst>
                      </a:pPr>
                      <a:r>
                        <a:rPr lang="en-GB" sz="1200">
                          <a:effectLst/>
                        </a:rPr>
                        <a:t>Output Data</a:t>
                      </a:r>
                      <a:endParaRPr lang="en-US" sz="1000">
                        <a:effectLst/>
                        <a:latin typeface="Arial" panose="020B0604020202020204" pitchFamily="34" charset="0"/>
                        <a:ea typeface="Times New Roman" panose="02020603050405020304" pitchFamily="18" charset="0"/>
                        <a:cs typeface="Times New Roman" panose="02020603050405020304" pitchFamily="18" charset="0"/>
                      </a:endParaRPr>
                    </a:p>
                  </a:txBody>
                  <a:tcPr marL="36195" marR="36195" marT="0" marB="0"/>
                </a:tc>
                <a:tc>
                  <a:txBody>
                    <a:bodyPr/>
                    <a:lstStyle/>
                    <a:p>
                      <a:pPr algn="just">
                        <a:lnSpc>
                          <a:spcPct val="120000"/>
                        </a:lnSpc>
                        <a:spcBef>
                          <a:spcPts val="300"/>
                        </a:spcBef>
                        <a:spcAft>
                          <a:spcPts val="300"/>
                        </a:spcAft>
                        <a:tabLst>
                          <a:tab pos="3510915" algn="l"/>
                        </a:tabLst>
                      </a:pPr>
                      <a:r>
                        <a:rPr lang="en-GB" sz="1200" dirty="0">
                          <a:effectLst/>
                        </a:rPr>
                        <a:t>Hardware Design Test Report</a:t>
                      </a:r>
                      <a:endParaRPr lang="en-US"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36195" marR="36195" marT="0" marB="0"/>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2919339100"/>
              </p:ext>
            </p:extLst>
          </p:nvPr>
        </p:nvGraphicFramePr>
        <p:xfrm>
          <a:off x="5871407" y="3315205"/>
          <a:ext cx="3346737" cy="1249680"/>
        </p:xfrm>
        <a:graphic>
          <a:graphicData uri="http://schemas.openxmlformats.org/drawingml/2006/table">
            <a:tbl>
              <a:tblPr>
                <a:tableStyleId>{5C22544A-7EE6-4342-B048-85BDC9FD1C3A}</a:tableStyleId>
              </a:tblPr>
              <a:tblGrid>
                <a:gridCol w="548823"/>
                <a:gridCol w="2797914"/>
              </a:tblGrid>
              <a:tr h="129540">
                <a:tc>
                  <a:txBody>
                    <a:bodyPr/>
                    <a:lstStyle/>
                    <a:p>
                      <a:pPr algn="just">
                        <a:lnSpc>
                          <a:spcPct val="120000"/>
                        </a:lnSpc>
                        <a:spcBef>
                          <a:spcPts val="300"/>
                        </a:spcBef>
                        <a:spcAft>
                          <a:spcPts val="300"/>
                        </a:spcAft>
                        <a:tabLst>
                          <a:tab pos="3510915" algn="l"/>
                        </a:tabLst>
                      </a:pPr>
                      <a:r>
                        <a:rPr lang="en-GB" sz="1200" dirty="0">
                          <a:effectLst/>
                        </a:rPr>
                        <a:t>Input Data</a:t>
                      </a:r>
                      <a:endParaRPr lang="en-US"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36195" marR="36195" marT="0" marB="0"/>
                </a:tc>
                <a:tc>
                  <a:txBody>
                    <a:bodyPr/>
                    <a:lstStyle/>
                    <a:p>
                      <a:pPr algn="just">
                        <a:lnSpc>
                          <a:spcPct val="120000"/>
                        </a:lnSpc>
                        <a:spcBef>
                          <a:spcPts val="300"/>
                        </a:spcBef>
                        <a:spcAft>
                          <a:spcPts val="300"/>
                        </a:spcAft>
                        <a:tabLst>
                          <a:tab pos="3510915" algn="l"/>
                        </a:tabLst>
                      </a:pPr>
                      <a:r>
                        <a:rPr lang="en-GB" sz="1200">
                          <a:effectLst/>
                        </a:rPr>
                        <a:t>PSS0 Requirement Specification </a:t>
                      </a:r>
                      <a:endParaRPr lang="en-US" sz="1000">
                        <a:effectLst/>
                      </a:endParaRPr>
                    </a:p>
                    <a:p>
                      <a:pPr algn="just">
                        <a:lnSpc>
                          <a:spcPct val="120000"/>
                        </a:lnSpc>
                        <a:spcBef>
                          <a:spcPts val="300"/>
                        </a:spcBef>
                        <a:spcAft>
                          <a:spcPts val="300"/>
                        </a:spcAft>
                        <a:tabLst>
                          <a:tab pos="3510915" algn="l"/>
                        </a:tabLst>
                      </a:pPr>
                      <a:r>
                        <a:rPr lang="en-GB" sz="1200">
                          <a:effectLst/>
                        </a:rPr>
                        <a:t>Software Module Design</a:t>
                      </a:r>
                      <a:endParaRPr lang="en-US" sz="1000">
                        <a:effectLst/>
                      </a:endParaRPr>
                    </a:p>
                    <a:p>
                      <a:pPr algn="just">
                        <a:lnSpc>
                          <a:spcPct val="120000"/>
                        </a:lnSpc>
                        <a:spcBef>
                          <a:spcPts val="300"/>
                        </a:spcBef>
                        <a:spcAft>
                          <a:spcPts val="300"/>
                        </a:spcAft>
                        <a:tabLst>
                          <a:tab pos="3510915" algn="l"/>
                        </a:tabLst>
                      </a:pPr>
                      <a:r>
                        <a:rPr lang="en-GB" sz="1200">
                          <a:effectLst/>
                        </a:rPr>
                        <a:t>Software Documentation</a:t>
                      </a:r>
                      <a:endParaRPr lang="en-US" sz="1000">
                        <a:effectLst/>
                        <a:latin typeface="Arial" panose="020B0604020202020204" pitchFamily="34" charset="0"/>
                        <a:ea typeface="Times New Roman" panose="02020603050405020304" pitchFamily="18" charset="0"/>
                        <a:cs typeface="Times New Roman" panose="02020603050405020304" pitchFamily="18" charset="0"/>
                      </a:endParaRPr>
                    </a:p>
                  </a:txBody>
                  <a:tcPr marL="36195" marR="36195" marT="0" marB="0"/>
                </a:tc>
              </a:tr>
              <a:tr h="129540">
                <a:tc>
                  <a:txBody>
                    <a:bodyPr/>
                    <a:lstStyle/>
                    <a:p>
                      <a:pPr algn="just">
                        <a:lnSpc>
                          <a:spcPct val="120000"/>
                        </a:lnSpc>
                        <a:spcBef>
                          <a:spcPts val="300"/>
                        </a:spcBef>
                        <a:spcAft>
                          <a:spcPts val="300"/>
                        </a:spcAft>
                        <a:tabLst>
                          <a:tab pos="3510915" algn="l"/>
                        </a:tabLst>
                      </a:pPr>
                      <a:r>
                        <a:rPr lang="en-GB" sz="1200">
                          <a:effectLst/>
                        </a:rPr>
                        <a:t>Output Data</a:t>
                      </a:r>
                      <a:endParaRPr lang="en-US" sz="1000">
                        <a:effectLst/>
                        <a:latin typeface="Arial" panose="020B0604020202020204" pitchFamily="34" charset="0"/>
                        <a:ea typeface="Times New Roman" panose="02020603050405020304" pitchFamily="18" charset="0"/>
                        <a:cs typeface="Times New Roman" panose="02020603050405020304" pitchFamily="18" charset="0"/>
                      </a:endParaRPr>
                    </a:p>
                  </a:txBody>
                  <a:tcPr marL="36195" marR="36195" marT="0" marB="0"/>
                </a:tc>
                <a:tc>
                  <a:txBody>
                    <a:bodyPr/>
                    <a:lstStyle/>
                    <a:p>
                      <a:pPr algn="just">
                        <a:lnSpc>
                          <a:spcPct val="120000"/>
                        </a:lnSpc>
                        <a:spcBef>
                          <a:spcPts val="300"/>
                        </a:spcBef>
                        <a:spcAft>
                          <a:spcPts val="300"/>
                        </a:spcAft>
                        <a:tabLst>
                          <a:tab pos="3510915" algn="l"/>
                        </a:tabLst>
                      </a:pPr>
                      <a:r>
                        <a:rPr lang="en-GB" sz="1200" dirty="0">
                          <a:effectLst/>
                        </a:rPr>
                        <a:t>Software Module Design Test Report</a:t>
                      </a:r>
                      <a:endParaRPr lang="en-US"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36195" marR="36195" marT="0" marB="0"/>
                </a:tc>
              </a:tr>
            </a:tbl>
          </a:graphicData>
        </a:graphic>
      </p:graphicFrame>
    </p:spTree>
    <p:extLst>
      <p:ext uri="{BB962C8B-B14F-4D97-AF65-F5344CB8AC3E}">
        <p14:creationId xmlns:p14="http://schemas.microsoft.com/office/powerpoint/2010/main" val="977311458"/>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20"/>
                                        </p:tgtEl>
                                      </p:cBhvr>
                                      <p:by x="150000" y="150000"/>
                                    </p:animScale>
                                  </p:childTnLst>
                                </p:cTn>
                              </p:par>
                              <p:par>
                                <p:cTn id="7" presetID="1" presetClass="exit" presetSubtype="0" fill="hold" nodeType="withEffect">
                                  <p:stCondLst>
                                    <p:cond delay="0"/>
                                  </p:stCondLst>
                                  <p:childTnLst>
                                    <p:set>
                                      <p:cBhvr>
                                        <p:cTn id="8" dur="1" fill="hold">
                                          <p:stCondLst>
                                            <p:cond delay="0"/>
                                          </p:stCondLst>
                                        </p:cTn>
                                        <p:tgtEl>
                                          <p:spTgt spid="18"/>
                                        </p:tgtEl>
                                        <p:attrNameLst>
                                          <p:attrName>style.visibility</p:attrName>
                                        </p:attrNameLst>
                                      </p:cBhvr>
                                      <p:to>
                                        <p:strVal val="hidden"/>
                                      </p:to>
                                    </p:set>
                                  </p:childTnLst>
                                </p:cTn>
                              </p:par>
                              <p:par>
                                <p:cTn id="9" presetID="1" presetClass="exit" presetSubtype="0" fill="hold" nodeType="withEffect">
                                  <p:stCondLst>
                                    <p:cond delay="0"/>
                                  </p:stCondLst>
                                  <p:childTnLst>
                                    <p:set>
                                      <p:cBhvr>
                                        <p:cTn id="10" dur="1" fill="hold">
                                          <p:stCondLst>
                                            <p:cond delay="0"/>
                                          </p:stCondLst>
                                        </p:cTn>
                                        <p:tgtEl>
                                          <p:spTgt spid="26"/>
                                        </p:tgtEl>
                                        <p:attrNameLst>
                                          <p:attrName>style.visibility</p:attrName>
                                        </p:attrNameLst>
                                      </p:cBhvr>
                                      <p:to>
                                        <p:strVal val="hidden"/>
                                      </p:to>
                                    </p:set>
                                  </p:childTnLst>
                                </p:cTn>
                              </p:par>
                              <p:par>
                                <p:cTn id="11" presetID="1" presetClass="exit" presetSubtype="0" fill="hold" nodeType="withEffect">
                                  <p:stCondLst>
                                    <p:cond delay="0"/>
                                  </p:stCondLst>
                                  <p:childTnLst>
                                    <p:set>
                                      <p:cBhvr>
                                        <p:cTn id="12" dur="1" fill="hold">
                                          <p:stCondLst>
                                            <p:cond delay="0"/>
                                          </p:stCondLst>
                                        </p:cTn>
                                        <p:tgtEl>
                                          <p:spTgt spid="34"/>
                                        </p:tgtEl>
                                        <p:attrNameLst>
                                          <p:attrName>style.visibility</p:attrName>
                                        </p:attrNameLst>
                                      </p:cBhvr>
                                      <p:to>
                                        <p:strVal val="hidden"/>
                                      </p:to>
                                    </p:set>
                                  </p:childTnLst>
                                </p:cTn>
                              </p:par>
                            </p:childTnLst>
                          </p:cTn>
                        </p:par>
                        <p:par>
                          <p:cTn id="13" fill="hold">
                            <p:stCondLst>
                              <p:cond delay="200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fill="hold"/>
                                        <p:tgtEl>
                                          <p:spTgt spid="4"/>
                                        </p:tgtEl>
                                        <p:attrNameLst>
                                          <p:attrName>ppt_x</p:attrName>
                                        </p:attrNameLst>
                                      </p:cBhvr>
                                      <p:tavLst>
                                        <p:tav tm="0">
                                          <p:val>
                                            <p:strVal val="#ppt_x"/>
                                          </p:val>
                                        </p:tav>
                                        <p:tav tm="100000">
                                          <p:val>
                                            <p:strVal val="#ppt_x"/>
                                          </p:val>
                                        </p:tav>
                                      </p:tavLst>
                                    </p:anim>
                                    <p:anim calcmode="lin" valueType="num">
                                      <p:cBhvr additive="base">
                                        <p:cTn id="17"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33466" y="161"/>
            <a:ext cx="7155877" cy="1441531"/>
          </a:xfrm>
        </p:spPr>
        <p:txBody>
          <a:bodyPr/>
          <a:lstStyle/>
          <a:p>
            <a:r>
              <a:rPr lang="en-US" sz="3200" dirty="0" smtClean="0"/>
              <a:t>Verification and Validation</a:t>
            </a:r>
            <a:endParaRPr lang="en-US" sz="3200" dirty="0"/>
          </a:p>
        </p:txBody>
      </p:sp>
      <p:sp>
        <p:nvSpPr>
          <p:cNvPr id="8" name="Slide Number Placeholder 7"/>
          <p:cNvSpPr>
            <a:spLocks noGrp="1"/>
          </p:cNvSpPr>
          <p:nvPr>
            <p:ph type="sldNum" sz="quarter" idx="12"/>
          </p:nvPr>
        </p:nvSpPr>
        <p:spPr/>
        <p:txBody>
          <a:bodyPr/>
          <a:lstStyle/>
          <a:p>
            <a:fld id="{038C62C7-F79B-CD4A-A5DF-5683BBEC4A65}" type="slidenum">
              <a:rPr lang="sv-SE" smtClean="0"/>
              <a:pPr/>
              <a:t>18</a:t>
            </a:fld>
            <a:endParaRPr lang="sv-SE"/>
          </a:p>
        </p:txBody>
      </p:sp>
      <p:sp>
        <p:nvSpPr>
          <p:cNvPr id="6" name="Rectangle 5"/>
          <p:cNvSpPr/>
          <p:nvPr/>
        </p:nvSpPr>
        <p:spPr bwMode="auto">
          <a:xfrm>
            <a:off x="702990" y="2106566"/>
            <a:ext cx="1726125" cy="916125"/>
          </a:xfrm>
          <a:prstGeom prst="rect">
            <a:avLst/>
          </a:prstGeom>
          <a:solidFill>
            <a:schemeClr val="accent5">
              <a:lumMod val="40000"/>
              <a:lumOff val="60000"/>
            </a:schemeClr>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algn="ctr" defTabSz="914400" fontAlgn="base">
              <a:spcBef>
                <a:spcPct val="0"/>
              </a:spcBef>
              <a:spcAft>
                <a:spcPct val="0"/>
              </a:spcAft>
            </a:pPr>
            <a:endParaRPr lang="en-US" sz="2000" dirty="0" smtClean="0">
              <a:ln w="0"/>
              <a:solidFill>
                <a:prstClr val="black"/>
              </a:solidFill>
              <a:effectLst>
                <a:outerShdw blurRad="38100" dist="19050" dir="2700000" algn="tl" rotWithShape="0">
                  <a:prstClr val="black">
                    <a:alpha val="40000"/>
                  </a:prstClr>
                </a:outerShdw>
              </a:effectLst>
              <a:latin typeface="Gill Sans" charset="0"/>
              <a:ea typeface="ヒラギノ角ゴ ProN W3" charset="0"/>
              <a:cs typeface="ヒラギノ角ゴ ProN W3" charset="0"/>
              <a:sym typeface="Gill Sans" charset="0"/>
            </a:endParaRPr>
          </a:p>
          <a:p>
            <a:pPr algn="ctr" defTabSz="914400" fontAlgn="base">
              <a:spcBef>
                <a:spcPct val="0"/>
              </a:spcBef>
              <a:spcAft>
                <a:spcPct val="0"/>
              </a:spcAft>
            </a:pPr>
            <a:r>
              <a:rPr lang="en-US" sz="1600" dirty="0" smtClean="0">
                <a:ln w="0"/>
                <a:solidFill>
                  <a:prstClr val="black"/>
                </a:solidFill>
                <a:effectLst>
                  <a:outerShdw blurRad="38100" dist="19050" dir="2700000" algn="tl" rotWithShape="0">
                    <a:prstClr val="black">
                      <a:alpha val="40000"/>
                    </a:prstClr>
                  </a:outerShdw>
                </a:effectLst>
                <a:latin typeface="Gill Sans" charset="0"/>
                <a:ea typeface="ヒラギノ角ゴ ProN W3" charset="0"/>
                <a:cs typeface="ヒラギノ角ゴ ProN W3" charset="0"/>
                <a:sym typeface="Gill Sans" charset="0"/>
              </a:rPr>
              <a:t>Requirements</a:t>
            </a:r>
            <a:endParaRPr lang="en-US" sz="1600" dirty="0">
              <a:ln w="0"/>
              <a:solidFill>
                <a:prstClr val="black"/>
              </a:solidFill>
              <a:effectLst>
                <a:outerShdw blurRad="38100" dist="19050" dir="2700000" algn="tl" rotWithShape="0">
                  <a:prstClr val="black">
                    <a:alpha val="40000"/>
                  </a:prstClr>
                </a:outerShdw>
              </a:effectLst>
              <a:latin typeface="Gill Sans" charset="0"/>
              <a:ea typeface="ヒラギノ角ゴ ProN W3" charset="0"/>
              <a:cs typeface="ヒラギノ角ゴ ProN W3" charset="0"/>
              <a:sym typeface="Gill Sans" charset="0"/>
            </a:endParaRPr>
          </a:p>
        </p:txBody>
      </p:sp>
      <p:sp>
        <p:nvSpPr>
          <p:cNvPr id="7" name="Rectangle 6"/>
          <p:cNvSpPr/>
          <p:nvPr/>
        </p:nvSpPr>
        <p:spPr bwMode="auto">
          <a:xfrm>
            <a:off x="951050" y="3175249"/>
            <a:ext cx="1340299" cy="764796"/>
          </a:xfrm>
          <a:prstGeom prst="rect">
            <a:avLst/>
          </a:prstGeom>
          <a:solidFill>
            <a:srgbClr val="FF9999"/>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algn="ctr" defTabSz="914400" fontAlgn="base">
              <a:spcBef>
                <a:spcPct val="0"/>
              </a:spcBef>
              <a:spcAft>
                <a:spcPct val="0"/>
              </a:spcAft>
            </a:pPr>
            <a:endParaRPr lang="en-US" sz="2000" dirty="0" smtClean="0">
              <a:ln w="0"/>
              <a:solidFill>
                <a:prstClr val="black"/>
              </a:solidFill>
              <a:effectLst>
                <a:outerShdw blurRad="38100" dist="19050" dir="2700000" algn="tl" rotWithShape="0">
                  <a:prstClr val="black">
                    <a:alpha val="40000"/>
                  </a:prstClr>
                </a:outerShdw>
              </a:effectLst>
              <a:latin typeface="Gill Sans" charset="0"/>
              <a:ea typeface="ヒラギノ角ゴ ProN W3" charset="0"/>
              <a:cs typeface="ヒラギノ角ゴ ProN W3" charset="0"/>
              <a:sym typeface="Gill Sans" charset="0"/>
            </a:endParaRPr>
          </a:p>
          <a:p>
            <a:pPr algn="ctr" defTabSz="914400" fontAlgn="base">
              <a:spcBef>
                <a:spcPct val="0"/>
              </a:spcBef>
              <a:spcAft>
                <a:spcPct val="0"/>
              </a:spcAft>
            </a:pPr>
            <a:r>
              <a:rPr lang="en-US" sz="1600" dirty="0" smtClean="0">
                <a:ln w="0"/>
                <a:solidFill>
                  <a:prstClr val="black"/>
                </a:solidFill>
                <a:effectLst>
                  <a:outerShdw blurRad="38100" dist="19050" dir="2700000" algn="tl" rotWithShape="0">
                    <a:prstClr val="black">
                      <a:alpha val="40000"/>
                    </a:prstClr>
                  </a:outerShdw>
                </a:effectLst>
                <a:latin typeface="Gill Sans" charset="0"/>
                <a:ea typeface="ヒラギノ角ゴ ProN W3" charset="0"/>
                <a:cs typeface="ヒラギノ角ゴ ProN W3" charset="0"/>
                <a:sym typeface="Gill Sans" charset="0"/>
              </a:rPr>
              <a:t>Design</a:t>
            </a:r>
            <a:endParaRPr lang="en-US" sz="1600" dirty="0">
              <a:solidFill>
                <a:srgbClr val="000000"/>
              </a:solidFill>
              <a:latin typeface="Gill Sans" charset="0"/>
              <a:ea typeface="ヒラギノ角ゴ ProN W3" charset="0"/>
              <a:cs typeface="ヒラギノ角ゴ ProN W3" charset="0"/>
              <a:sym typeface="Gill Sans" charset="0"/>
            </a:endParaRPr>
          </a:p>
        </p:txBody>
      </p:sp>
      <p:sp>
        <p:nvSpPr>
          <p:cNvPr id="9" name="Rectangle 8"/>
          <p:cNvSpPr/>
          <p:nvPr/>
        </p:nvSpPr>
        <p:spPr bwMode="auto">
          <a:xfrm>
            <a:off x="1922060" y="4088342"/>
            <a:ext cx="1319527" cy="705511"/>
          </a:xfrm>
          <a:prstGeom prst="rect">
            <a:avLst/>
          </a:prstGeom>
          <a:solidFill>
            <a:srgbClr val="FF9999"/>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algn="ctr" defTabSz="914400" fontAlgn="base">
              <a:spcBef>
                <a:spcPct val="0"/>
              </a:spcBef>
              <a:spcAft>
                <a:spcPct val="0"/>
              </a:spcAft>
            </a:pPr>
            <a:endParaRPr lang="en-US" sz="2000" dirty="0">
              <a:ln w="0"/>
              <a:solidFill>
                <a:prstClr val="black"/>
              </a:solidFill>
              <a:effectLst>
                <a:outerShdw blurRad="38100" dist="19050" dir="2700000" algn="tl" rotWithShape="0">
                  <a:prstClr val="black">
                    <a:alpha val="40000"/>
                  </a:prstClr>
                </a:outerShdw>
              </a:effectLst>
              <a:latin typeface="Gill Sans" charset="0"/>
              <a:ea typeface="ヒラギノ角ゴ ProN W3" charset="0"/>
              <a:cs typeface="ヒラギノ角ゴ ProN W3" charset="0"/>
              <a:sym typeface="Gill Sans" charset="0"/>
            </a:endParaRPr>
          </a:p>
          <a:p>
            <a:pPr algn="ctr" defTabSz="914400" fontAlgn="base">
              <a:spcBef>
                <a:spcPct val="0"/>
              </a:spcBef>
              <a:spcAft>
                <a:spcPct val="0"/>
              </a:spcAft>
            </a:pPr>
            <a:r>
              <a:rPr lang="en-US" sz="1600" dirty="0" err="1" smtClean="0">
                <a:ln w="0"/>
                <a:solidFill>
                  <a:prstClr val="black"/>
                </a:solidFill>
                <a:effectLst>
                  <a:outerShdw blurRad="38100" dist="19050" dir="2700000" algn="tl" rotWithShape="0">
                    <a:prstClr val="black">
                      <a:alpha val="40000"/>
                    </a:prstClr>
                  </a:outerShdw>
                </a:effectLst>
                <a:latin typeface="Gill Sans" charset="0"/>
                <a:ea typeface="ヒラギノ角ゴ ProN W3" charset="0"/>
                <a:cs typeface="ヒラギノ角ゴ ProN W3" charset="0"/>
                <a:sym typeface="Gill Sans" charset="0"/>
              </a:rPr>
              <a:t>Realisation</a:t>
            </a:r>
            <a:endParaRPr lang="en-US" sz="1600" dirty="0">
              <a:solidFill>
                <a:srgbClr val="000000"/>
              </a:solidFill>
              <a:latin typeface="Gill Sans" charset="0"/>
              <a:ea typeface="ヒラギノ角ゴ ProN W3" charset="0"/>
              <a:cs typeface="ヒラギノ角ゴ ProN W3" charset="0"/>
              <a:sym typeface="Gill Sans" charset="0"/>
            </a:endParaRPr>
          </a:p>
        </p:txBody>
      </p:sp>
      <p:sp>
        <p:nvSpPr>
          <p:cNvPr id="10" name="Rectangle 9"/>
          <p:cNvSpPr/>
          <p:nvPr/>
        </p:nvSpPr>
        <p:spPr bwMode="auto">
          <a:xfrm>
            <a:off x="3376990" y="3232587"/>
            <a:ext cx="1315453" cy="650117"/>
          </a:xfrm>
          <a:prstGeom prst="rect">
            <a:avLst/>
          </a:prstGeom>
          <a:solidFill>
            <a:schemeClr val="bg1">
              <a:lumMod val="75000"/>
            </a:schemeClr>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algn="ctr" defTabSz="914400" fontAlgn="base">
              <a:spcBef>
                <a:spcPct val="0"/>
              </a:spcBef>
              <a:spcAft>
                <a:spcPct val="0"/>
              </a:spcAft>
            </a:pPr>
            <a:endParaRPr lang="en-US" sz="2000" dirty="0" smtClean="0">
              <a:ln w="0"/>
              <a:solidFill>
                <a:prstClr val="black"/>
              </a:solidFill>
              <a:effectLst>
                <a:outerShdw blurRad="38100" dist="19050" dir="2700000" algn="tl" rotWithShape="0">
                  <a:prstClr val="black">
                    <a:alpha val="40000"/>
                  </a:prstClr>
                </a:outerShdw>
              </a:effectLst>
              <a:latin typeface="Gill Sans" charset="0"/>
              <a:ea typeface="ヒラギノ角ゴ ProN W3" charset="0"/>
              <a:cs typeface="ヒラギノ角ゴ ProN W3" charset="0"/>
              <a:sym typeface="Gill Sans" charset="0"/>
            </a:endParaRPr>
          </a:p>
          <a:p>
            <a:pPr algn="ctr" defTabSz="914400" fontAlgn="base">
              <a:spcBef>
                <a:spcPct val="0"/>
              </a:spcBef>
              <a:spcAft>
                <a:spcPct val="0"/>
              </a:spcAft>
            </a:pPr>
            <a:r>
              <a:rPr lang="en-US" sz="1600" dirty="0" smtClean="0">
                <a:ln w="0"/>
                <a:solidFill>
                  <a:prstClr val="black"/>
                </a:solidFill>
                <a:effectLst>
                  <a:outerShdw blurRad="38100" dist="19050" dir="2700000" algn="tl" rotWithShape="0">
                    <a:prstClr val="black">
                      <a:alpha val="40000"/>
                    </a:prstClr>
                  </a:outerShdw>
                </a:effectLst>
                <a:latin typeface="Gill Sans" charset="0"/>
                <a:ea typeface="ヒラギノ角ゴ ProN W3" charset="0"/>
                <a:cs typeface="ヒラギノ角ゴ ProN W3" charset="0"/>
                <a:sym typeface="Gill Sans" charset="0"/>
              </a:rPr>
              <a:t>Integration</a:t>
            </a:r>
            <a:endParaRPr lang="en-US" sz="1600" dirty="0">
              <a:solidFill>
                <a:srgbClr val="000000"/>
              </a:solidFill>
              <a:latin typeface="Gill Sans" charset="0"/>
              <a:ea typeface="ヒラギノ角ゴ ProN W3" charset="0"/>
              <a:cs typeface="ヒラギノ角ゴ ProN W3" charset="0"/>
              <a:sym typeface="Gill Sans" charset="0"/>
            </a:endParaRPr>
          </a:p>
        </p:txBody>
      </p:sp>
      <p:sp>
        <p:nvSpPr>
          <p:cNvPr id="11" name="Rectangle 10"/>
          <p:cNvSpPr/>
          <p:nvPr/>
        </p:nvSpPr>
        <p:spPr bwMode="auto">
          <a:xfrm>
            <a:off x="3629619" y="2165225"/>
            <a:ext cx="1667856" cy="793052"/>
          </a:xfrm>
          <a:prstGeom prst="rect">
            <a:avLst/>
          </a:prstGeom>
          <a:solidFill>
            <a:srgbClr val="FFC000"/>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algn="ctr" defTabSz="914400" fontAlgn="base">
              <a:spcBef>
                <a:spcPct val="0"/>
              </a:spcBef>
              <a:spcAft>
                <a:spcPct val="0"/>
              </a:spcAft>
            </a:pPr>
            <a:endParaRPr lang="en-US" sz="2000" dirty="0" smtClean="0">
              <a:ln w="0"/>
              <a:solidFill>
                <a:prstClr val="black"/>
              </a:solidFill>
              <a:effectLst>
                <a:outerShdw blurRad="38100" dist="19050" dir="2700000" algn="tl" rotWithShape="0">
                  <a:prstClr val="black">
                    <a:alpha val="40000"/>
                  </a:prstClr>
                </a:outerShdw>
              </a:effectLst>
              <a:latin typeface="Gill Sans" charset="0"/>
              <a:ea typeface="ヒラギノ角ゴ ProN W3" charset="0"/>
              <a:cs typeface="ヒラギノ角ゴ ProN W3" charset="0"/>
              <a:sym typeface="Gill Sans" charset="0"/>
            </a:endParaRPr>
          </a:p>
          <a:p>
            <a:pPr algn="ctr" defTabSz="914400" fontAlgn="base">
              <a:spcBef>
                <a:spcPct val="0"/>
              </a:spcBef>
              <a:spcAft>
                <a:spcPct val="0"/>
              </a:spcAft>
            </a:pPr>
            <a:r>
              <a:rPr lang="en-US" sz="1600" dirty="0" smtClean="0">
                <a:ln w="0"/>
                <a:solidFill>
                  <a:prstClr val="black"/>
                </a:solidFill>
                <a:effectLst>
                  <a:outerShdw blurRad="38100" dist="19050" dir="2700000" algn="tl" rotWithShape="0">
                    <a:prstClr val="black">
                      <a:alpha val="40000"/>
                    </a:prstClr>
                  </a:outerShdw>
                </a:effectLst>
                <a:latin typeface="Gill Sans" charset="0"/>
                <a:ea typeface="ヒラギノ角ゴ ProN W3" charset="0"/>
                <a:cs typeface="ヒラギノ角ゴ ProN W3" charset="0"/>
                <a:sym typeface="Gill Sans" charset="0"/>
              </a:rPr>
              <a:t>Validation</a:t>
            </a:r>
            <a:endParaRPr lang="en-US" sz="1600" dirty="0">
              <a:solidFill>
                <a:srgbClr val="000000"/>
              </a:solidFill>
              <a:latin typeface="Gill Sans" charset="0"/>
              <a:ea typeface="ヒラギノ角ゴ ProN W3" charset="0"/>
              <a:cs typeface="ヒラギノ角ゴ ProN W3" charset="0"/>
              <a:sym typeface="Gill Sans" charset="0"/>
            </a:endParaRPr>
          </a:p>
        </p:txBody>
      </p:sp>
      <p:sp>
        <p:nvSpPr>
          <p:cNvPr id="12" name="Down Arrow 11"/>
          <p:cNvSpPr/>
          <p:nvPr/>
        </p:nvSpPr>
        <p:spPr bwMode="auto">
          <a:xfrm rot="20099798">
            <a:off x="1699766" y="2060185"/>
            <a:ext cx="523997" cy="3119984"/>
          </a:xfrm>
          <a:prstGeom prst="downArrow">
            <a:avLst/>
          </a:prstGeom>
          <a:solidFill>
            <a:schemeClr val="accent1">
              <a:alpha val="50000"/>
            </a:schemeClr>
          </a:solidFill>
          <a:ln w="25400" cap="flat" cmpd="sng" algn="ctr">
            <a:solidFill>
              <a:srgbClr val="000000">
                <a:alpha val="4000"/>
              </a:srgbClr>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algn="ctr" defTabSz="914400" fontAlgn="base">
              <a:spcBef>
                <a:spcPct val="0"/>
              </a:spcBef>
              <a:spcAft>
                <a:spcPct val="0"/>
              </a:spcAft>
            </a:pPr>
            <a:endParaRPr lang="en-US" sz="4200">
              <a:solidFill>
                <a:srgbClr val="000000"/>
              </a:solidFill>
              <a:latin typeface="Gill Sans" charset="0"/>
              <a:ea typeface="ヒラギノ角ゴ ProN W3" charset="0"/>
              <a:cs typeface="ヒラギノ角ゴ ProN W3" charset="0"/>
              <a:sym typeface="Gill Sans" charset="0"/>
            </a:endParaRPr>
          </a:p>
        </p:txBody>
      </p:sp>
      <p:sp>
        <p:nvSpPr>
          <p:cNvPr id="14" name="Down Arrow 13"/>
          <p:cNvSpPr/>
          <p:nvPr/>
        </p:nvSpPr>
        <p:spPr bwMode="auto">
          <a:xfrm rot="12585077">
            <a:off x="3465652" y="2102241"/>
            <a:ext cx="523997" cy="3119984"/>
          </a:xfrm>
          <a:prstGeom prst="downArrow">
            <a:avLst/>
          </a:prstGeom>
          <a:solidFill>
            <a:schemeClr val="accent1">
              <a:alpha val="43000"/>
            </a:schemeClr>
          </a:solidFill>
          <a:ln w="25400" cap="flat" cmpd="sng" algn="ctr">
            <a:solidFill>
              <a:srgbClr val="000000">
                <a:alpha val="6000"/>
              </a:srgbClr>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algn="ctr" defTabSz="914400" fontAlgn="base">
              <a:spcBef>
                <a:spcPct val="0"/>
              </a:spcBef>
              <a:spcAft>
                <a:spcPct val="0"/>
              </a:spcAft>
            </a:pPr>
            <a:endParaRPr lang="en-US" sz="4200">
              <a:solidFill>
                <a:srgbClr val="000000"/>
              </a:solidFill>
              <a:latin typeface="Gill Sans" charset="0"/>
              <a:ea typeface="ヒラギノ角ゴ ProN W3" charset="0"/>
              <a:cs typeface="ヒラギノ角ゴ ProN W3" charset="0"/>
              <a:sym typeface="Gill Sans" charset="0"/>
            </a:endParaRPr>
          </a:p>
        </p:txBody>
      </p:sp>
      <p:cxnSp>
        <p:nvCxnSpPr>
          <p:cNvPr id="18" name="Elbow Connector 17"/>
          <p:cNvCxnSpPr>
            <a:stCxn id="7" idx="1"/>
            <a:endCxn id="6" idx="1"/>
          </p:cNvCxnSpPr>
          <p:nvPr/>
        </p:nvCxnSpPr>
        <p:spPr>
          <a:xfrm rot="10800000">
            <a:off x="702991" y="2564629"/>
            <a:ext cx="248060" cy="993019"/>
          </a:xfrm>
          <a:prstGeom prst="bentConnector3">
            <a:avLst>
              <a:gd name="adj1" fmla="val 199640"/>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0" name="Elbow Connector 19"/>
          <p:cNvCxnSpPr>
            <a:stCxn id="9" idx="2"/>
            <a:endCxn id="7" idx="2"/>
          </p:cNvCxnSpPr>
          <p:nvPr/>
        </p:nvCxnSpPr>
        <p:spPr>
          <a:xfrm rot="5400000" flipH="1">
            <a:off x="1674608" y="3886638"/>
            <a:ext cx="853808" cy="960624"/>
          </a:xfrm>
          <a:prstGeom prst="bentConnector3">
            <a:avLst>
              <a:gd name="adj1" fmla="val -26094"/>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6" name="Elbow Connector 25"/>
          <p:cNvCxnSpPr>
            <a:stCxn id="10" idx="1"/>
            <a:endCxn id="7" idx="3"/>
          </p:cNvCxnSpPr>
          <p:nvPr/>
        </p:nvCxnSpPr>
        <p:spPr>
          <a:xfrm rot="10800000" flipV="1">
            <a:off x="2291351" y="3557646"/>
            <a:ext cx="1085640" cy="1"/>
          </a:xfrm>
          <a:prstGeom prst="bentConnector3">
            <a:avLst>
              <a:gd name="adj1" fmla="val 50000"/>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4" name="Elbow Connector 33"/>
          <p:cNvCxnSpPr>
            <a:stCxn id="11" idx="1"/>
            <a:endCxn id="6" idx="3"/>
          </p:cNvCxnSpPr>
          <p:nvPr/>
        </p:nvCxnSpPr>
        <p:spPr>
          <a:xfrm rot="10800000" flipV="1">
            <a:off x="2429115" y="2561751"/>
            <a:ext cx="1200504" cy="2877"/>
          </a:xfrm>
          <a:prstGeom prst="bentConnector3">
            <a:avLst>
              <a:gd name="adj1" fmla="val 50000"/>
            </a:avLst>
          </a:prstGeom>
          <a:ln w="47625">
            <a:solidFill>
              <a:schemeClr val="accent6"/>
            </a:solidFill>
            <a:tailEnd type="triangle"/>
          </a:ln>
        </p:spPr>
        <p:style>
          <a:lnRef idx="2">
            <a:schemeClr val="accent1"/>
          </a:lnRef>
          <a:fillRef idx="0">
            <a:schemeClr val="accent1"/>
          </a:fillRef>
          <a:effectRef idx="1">
            <a:schemeClr val="accent1"/>
          </a:effectRef>
          <a:fontRef idx="minor">
            <a:schemeClr val="tx1"/>
          </a:fontRef>
        </p:style>
      </p:cxnSp>
      <p:graphicFrame>
        <p:nvGraphicFramePr>
          <p:cNvPr id="4" name="Table 3"/>
          <p:cNvGraphicFramePr>
            <a:graphicFrameLocks noGrp="1"/>
          </p:cNvGraphicFramePr>
          <p:nvPr>
            <p:extLst>
              <p:ext uri="{D42A27DB-BD31-4B8C-83A1-F6EECF244321}">
                <p14:modId xmlns:p14="http://schemas.microsoft.com/office/powerpoint/2010/main" val="3315119065"/>
              </p:ext>
            </p:extLst>
          </p:nvPr>
        </p:nvGraphicFramePr>
        <p:xfrm>
          <a:off x="5874390" y="1635929"/>
          <a:ext cx="3343754" cy="1545336"/>
        </p:xfrm>
        <a:graphic>
          <a:graphicData uri="http://schemas.openxmlformats.org/drawingml/2006/table">
            <a:tbl>
              <a:tblPr>
                <a:tableStyleId>{5C22544A-7EE6-4342-B048-85BDC9FD1C3A}</a:tableStyleId>
              </a:tblPr>
              <a:tblGrid>
                <a:gridCol w="548334"/>
                <a:gridCol w="2795420"/>
              </a:tblGrid>
              <a:tr h="129540">
                <a:tc>
                  <a:txBody>
                    <a:bodyPr/>
                    <a:lstStyle/>
                    <a:p>
                      <a:pPr algn="just">
                        <a:lnSpc>
                          <a:spcPct val="120000"/>
                        </a:lnSpc>
                        <a:spcBef>
                          <a:spcPts val="300"/>
                        </a:spcBef>
                        <a:spcAft>
                          <a:spcPts val="300"/>
                        </a:spcAft>
                        <a:tabLst>
                          <a:tab pos="3510915" algn="l"/>
                        </a:tabLst>
                      </a:pPr>
                      <a:r>
                        <a:rPr lang="en-GB" sz="1200" dirty="0">
                          <a:effectLst/>
                        </a:rPr>
                        <a:t>Input Data</a:t>
                      </a:r>
                      <a:endParaRPr lang="en-US"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36195" marR="36195" marT="0" marB="0"/>
                </a:tc>
                <a:tc>
                  <a:txBody>
                    <a:bodyPr/>
                    <a:lstStyle/>
                    <a:p>
                      <a:pPr algn="just">
                        <a:lnSpc>
                          <a:spcPct val="120000"/>
                        </a:lnSpc>
                        <a:spcBef>
                          <a:spcPts val="300"/>
                        </a:spcBef>
                        <a:spcAft>
                          <a:spcPts val="300"/>
                        </a:spcAft>
                        <a:tabLst>
                          <a:tab pos="3510915" algn="l"/>
                        </a:tabLst>
                      </a:pPr>
                      <a:r>
                        <a:rPr lang="en-GB" sz="1200" dirty="0" smtClean="0">
                          <a:effectLst/>
                        </a:rPr>
                        <a:t>Safety </a:t>
                      </a:r>
                      <a:r>
                        <a:rPr lang="en-GB" sz="1200" dirty="0">
                          <a:effectLst/>
                        </a:rPr>
                        <a:t>Requirement Specification </a:t>
                      </a:r>
                      <a:endParaRPr lang="en-US" sz="1000" dirty="0">
                        <a:effectLst/>
                      </a:endParaRPr>
                    </a:p>
                    <a:p>
                      <a:pPr algn="just">
                        <a:lnSpc>
                          <a:spcPct val="120000"/>
                        </a:lnSpc>
                        <a:spcBef>
                          <a:spcPts val="300"/>
                        </a:spcBef>
                        <a:spcAft>
                          <a:spcPts val="300"/>
                        </a:spcAft>
                        <a:tabLst>
                          <a:tab pos="3510915" algn="l"/>
                        </a:tabLst>
                      </a:pPr>
                      <a:r>
                        <a:rPr lang="en-GB" sz="1200" dirty="0">
                          <a:effectLst/>
                        </a:rPr>
                        <a:t>Hardware Design</a:t>
                      </a:r>
                      <a:endParaRPr lang="en-US" sz="1000" dirty="0">
                        <a:effectLst/>
                      </a:endParaRPr>
                    </a:p>
                    <a:p>
                      <a:pPr algn="just">
                        <a:lnSpc>
                          <a:spcPct val="120000"/>
                        </a:lnSpc>
                        <a:spcBef>
                          <a:spcPts val="300"/>
                        </a:spcBef>
                        <a:spcAft>
                          <a:spcPts val="300"/>
                        </a:spcAft>
                        <a:tabLst>
                          <a:tab pos="3510915" algn="l"/>
                        </a:tabLst>
                      </a:pPr>
                      <a:r>
                        <a:rPr lang="en-GB" sz="1200" dirty="0">
                          <a:effectLst/>
                        </a:rPr>
                        <a:t>Hardware Documentation</a:t>
                      </a:r>
                      <a:endParaRPr lang="en-US" sz="1000" dirty="0">
                        <a:effectLst/>
                      </a:endParaRPr>
                    </a:p>
                    <a:p>
                      <a:pPr algn="just">
                        <a:lnSpc>
                          <a:spcPct val="120000"/>
                        </a:lnSpc>
                        <a:spcBef>
                          <a:spcPts val="300"/>
                        </a:spcBef>
                        <a:spcAft>
                          <a:spcPts val="300"/>
                        </a:spcAft>
                        <a:tabLst>
                          <a:tab pos="3510915" algn="l"/>
                        </a:tabLst>
                      </a:pPr>
                      <a:r>
                        <a:rPr lang="en-GB" sz="1200" dirty="0">
                          <a:effectLst/>
                        </a:rPr>
                        <a:t>HW </a:t>
                      </a:r>
                      <a:r>
                        <a:rPr lang="en-GB" sz="1200" dirty="0" err="1">
                          <a:effectLst/>
                        </a:rPr>
                        <a:t>Config</a:t>
                      </a:r>
                      <a:r>
                        <a:rPr lang="en-GB" sz="1200" dirty="0">
                          <a:effectLst/>
                        </a:rPr>
                        <a:t> TIA Portal</a:t>
                      </a:r>
                      <a:endParaRPr lang="en-US"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36195" marR="36195" marT="0" marB="0"/>
                </a:tc>
              </a:tr>
              <a:tr h="129540">
                <a:tc>
                  <a:txBody>
                    <a:bodyPr/>
                    <a:lstStyle/>
                    <a:p>
                      <a:pPr algn="just">
                        <a:lnSpc>
                          <a:spcPct val="120000"/>
                        </a:lnSpc>
                        <a:spcBef>
                          <a:spcPts val="300"/>
                        </a:spcBef>
                        <a:spcAft>
                          <a:spcPts val="300"/>
                        </a:spcAft>
                        <a:tabLst>
                          <a:tab pos="3510915" algn="l"/>
                        </a:tabLst>
                      </a:pPr>
                      <a:r>
                        <a:rPr lang="en-GB" sz="1200">
                          <a:effectLst/>
                        </a:rPr>
                        <a:t>Output Data</a:t>
                      </a:r>
                      <a:endParaRPr lang="en-US" sz="1000">
                        <a:effectLst/>
                        <a:latin typeface="Arial" panose="020B0604020202020204" pitchFamily="34" charset="0"/>
                        <a:ea typeface="Times New Roman" panose="02020603050405020304" pitchFamily="18" charset="0"/>
                        <a:cs typeface="Times New Roman" panose="02020603050405020304" pitchFamily="18" charset="0"/>
                      </a:endParaRPr>
                    </a:p>
                  </a:txBody>
                  <a:tcPr marL="36195" marR="36195" marT="0" marB="0"/>
                </a:tc>
                <a:tc>
                  <a:txBody>
                    <a:bodyPr/>
                    <a:lstStyle/>
                    <a:p>
                      <a:pPr algn="just">
                        <a:lnSpc>
                          <a:spcPct val="120000"/>
                        </a:lnSpc>
                        <a:spcBef>
                          <a:spcPts val="300"/>
                        </a:spcBef>
                        <a:spcAft>
                          <a:spcPts val="300"/>
                        </a:spcAft>
                        <a:tabLst>
                          <a:tab pos="3510915" algn="l"/>
                        </a:tabLst>
                      </a:pPr>
                      <a:r>
                        <a:rPr lang="en-GB" sz="1200" dirty="0">
                          <a:effectLst/>
                        </a:rPr>
                        <a:t>Hardware Design Test Report</a:t>
                      </a:r>
                      <a:endParaRPr lang="en-US"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36195" marR="36195" marT="0" marB="0"/>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2919339100"/>
              </p:ext>
            </p:extLst>
          </p:nvPr>
        </p:nvGraphicFramePr>
        <p:xfrm>
          <a:off x="5871407" y="3315205"/>
          <a:ext cx="3346737" cy="1249680"/>
        </p:xfrm>
        <a:graphic>
          <a:graphicData uri="http://schemas.openxmlformats.org/drawingml/2006/table">
            <a:tbl>
              <a:tblPr>
                <a:tableStyleId>{5C22544A-7EE6-4342-B048-85BDC9FD1C3A}</a:tableStyleId>
              </a:tblPr>
              <a:tblGrid>
                <a:gridCol w="548823"/>
                <a:gridCol w="2797914"/>
              </a:tblGrid>
              <a:tr h="129540">
                <a:tc>
                  <a:txBody>
                    <a:bodyPr/>
                    <a:lstStyle/>
                    <a:p>
                      <a:pPr algn="just">
                        <a:lnSpc>
                          <a:spcPct val="120000"/>
                        </a:lnSpc>
                        <a:spcBef>
                          <a:spcPts val="300"/>
                        </a:spcBef>
                        <a:spcAft>
                          <a:spcPts val="300"/>
                        </a:spcAft>
                        <a:tabLst>
                          <a:tab pos="3510915" algn="l"/>
                        </a:tabLst>
                      </a:pPr>
                      <a:r>
                        <a:rPr lang="en-GB" sz="1200" dirty="0">
                          <a:effectLst/>
                        </a:rPr>
                        <a:t>Input Data</a:t>
                      </a:r>
                      <a:endParaRPr lang="en-US"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36195" marR="36195" marT="0" marB="0"/>
                </a:tc>
                <a:tc>
                  <a:txBody>
                    <a:bodyPr/>
                    <a:lstStyle/>
                    <a:p>
                      <a:pPr algn="just">
                        <a:lnSpc>
                          <a:spcPct val="120000"/>
                        </a:lnSpc>
                        <a:spcBef>
                          <a:spcPts val="300"/>
                        </a:spcBef>
                        <a:spcAft>
                          <a:spcPts val="300"/>
                        </a:spcAft>
                        <a:tabLst>
                          <a:tab pos="3510915" algn="l"/>
                        </a:tabLst>
                      </a:pPr>
                      <a:r>
                        <a:rPr lang="en-GB" sz="1200">
                          <a:effectLst/>
                        </a:rPr>
                        <a:t>PSS0 Requirement Specification </a:t>
                      </a:r>
                      <a:endParaRPr lang="en-US" sz="1000">
                        <a:effectLst/>
                      </a:endParaRPr>
                    </a:p>
                    <a:p>
                      <a:pPr algn="just">
                        <a:lnSpc>
                          <a:spcPct val="120000"/>
                        </a:lnSpc>
                        <a:spcBef>
                          <a:spcPts val="300"/>
                        </a:spcBef>
                        <a:spcAft>
                          <a:spcPts val="300"/>
                        </a:spcAft>
                        <a:tabLst>
                          <a:tab pos="3510915" algn="l"/>
                        </a:tabLst>
                      </a:pPr>
                      <a:r>
                        <a:rPr lang="en-GB" sz="1200">
                          <a:effectLst/>
                        </a:rPr>
                        <a:t>Software Module Design</a:t>
                      </a:r>
                      <a:endParaRPr lang="en-US" sz="1000">
                        <a:effectLst/>
                      </a:endParaRPr>
                    </a:p>
                    <a:p>
                      <a:pPr algn="just">
                        <a:lnSpc>
                          <a:spcPct val="120000"/>
                        </a:lnSpc>
                        <a:spcBef>
                          <a:spcPts val="300"/>
                        </a:spcBef>
                        <a:spcAft>
                          <a:spcPts val="300"/>
                        </a:spcAft>
                        <a:tabLst>
                          <a:tab pos="3510915" algn="l"/>
                        </a:tabLst>
                      </a:pPr>
                      <a:r>
                        <a:rPr lang="en-GB" sz="1200">
                          <a:effectLst/>
                        </a:rPr>
                        <a:t>Software Documentation</a:t>
                      </a:r>
                      <a:endParaRPr lang="en-US" sz="1000">
                        <a:effectLst/>
                        <a:latin typeface="Arial" panose="020B0604020202020204" pitchFamily="34" charset="0"/>
                        <a:ea typeface="Times New Roman" panose="02020603050405020304" pitchFamily="18" charset="0"/>
                        <a:cs typeface="Times New Roman" panose="02020603050405020304" pitchFamily="18" charset="0"/>
                      </a:endParaRPr>
                    </a:p>
                  </a:txBody>
                  <a:tcPr marL="36195" marR="36195" marT="0" marB="0"/>
                </a:tc>
              </a:tr>
              <a:tr h="129540">
                <a:tc>
                  <a:txBody>
                    <a:bodyPr/>
                    <a:lstStyle/>
                    <a:p>
                      <a:pPr algn="just">
                        <a:lnSpc>
                          <a:spcPct val="120000"/>
                        </a:lnSpc>
                        <a:spcBef>
                          <a:spcPts val="300"/>
                        </a:spcBef>
                        <a:spcAft>
                          <a:spcPts val="300"/>
                        </a:spcAft>
                        <a:tabLst>
                          <a:tab pos="3510915" algn="l"/>
                        </a:tabLst>
                      </a:pPr>
                      <a:r>
                        <a:rPr lang="en-GB" sz="1200">
                          <a:effectLst/>
                        </a:rPr>
                        <a:t>Output Data</a:t>
                      </a:r>
                      <a:endParaRPr lang="en-US" sz="1000">
                        <a:effectLst/>
                        <a:latin typeface="Arial" panose="020B0604020202020204" pitchFamily="34" charset="0"/>
                        <a:ea typeface="Times New Roman" panose="02020603050405020304" pitchFamily="18" charset="0"/>
                        <a:cs typeface="Times New Roman" panose="02020603050405020304" pitchFamily="18" charset="0"/>
                      </a:endParaRPr>
                    </a:p>
                  </a:txBody>
                  <a:tcPr marL="36195" marR="36195" marT="0" marB="0"/>
                </a:tc>
                <a:tc>
                  <a:txBody>
                    <a:bodyPr/>
                    <a:lstStyle/>
                    <a:p>
                      <a:pPr algn="just">
                        <a:lnSpc>
                          <a:spcPct val="120000"/>
                        </a:lnSpc>
                        <a:spcBef>
                          <a:spcPts val="300"/>
                        </a:spcBef>
                        <a:spcAft>
                          <a:spcPts val="300"/>
                        </a:spcAft>
                        <a:tabLst>
                          <a:tab pos="3510915" algn="l"/>
                        </a:tabLst>
                      </a:pPr>
                      <a:r>
                        <a:rPr lang="en-GB" sz="1200" dirty="0">
                          <a:effectLst/>
                        </a:rPr>
                        <a:t>Software Module Design Test Report</a:t>
                      </a:r>
                      <a:endParaRPr lang="en-US"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36195" marR="36195" marT="0" marB="0"/>
                </a:tc>
              </a:tr>
            </a:tbl>
          </a:graphicData>
        </a:graphic>
      </p:graphicFrame>
    </p:spTree>
    <p:extLst>
      <p:ext uri="{BB962C8B-B14F-4D97-AF65-F5344CB8AC3E}">
        <p14:creationId xmlns:p14="http://schemas.microsoft.com/office/powerpoint/2010/main" val="1753806216"/>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20"/>
                                        </p:tgtEl>
                                      </p:cBhvr>
                                      <p:by x="150000" y="150000"/>
                                    </p:animScale>
                                  </p:childTnLst>
                                </p:cTn>
                              </p:par>
                              <p:par>
                                <p:cTn id="7" presetID="1" presetClass="exit" presetSubtype="0" fill="hold" nodeType="withEffect">
                                  <p:stCondLst>
                                    <p:cond delay="0"/>
                                  </p:stCondLst>
                                  <p:childTnLst>
                                    <p:set>
                                      <p:cBhvr>
                                        <p:cTn id="8" dur="1" fill="hold">
                                          <p:stCondLst>
                                            <p:cond delay="0"/>
                                          </p:stCondLst>
                                        </p:cTn>
                                        <p:tgtEl>
                                          <p:spTgt spid="18"/>
                                        </p:tgtEl>
                                        <p:attrNameLst>
                                          <p:attrName>style.visibility</p:attrName>
                                        </p:attrNameLst>
                                      </p:cBhvr>
                                      <p:to>
                                        <p:strVal val="hidden"/>
                                      </p:to>
                                    </p:set>
                                  </p:childTnLst>
                                </p:cTn>
                              </p:par>
                              <p:par>
                                <p:cTn id="9" presetID="1" presetClass="exit" presetSubtype="0" fill="hold" nodeType="withEffect">
                                  <p:stCondLst>
                                    <p:cond delay="0"/>
                                  </p:stCondLst>
                                  <p:childTnLst>
                                    <p:set>
                                      <p:cBhvr>
                                        <p:cTn id="10" dur="1" fill="hold">
                                          <p:stCondLst>
                                            <p:cond delay="0"/>
                                          </p:stCondLst>
                                        </p:cTn>
                                        <p:tgtEl>
                                          <p:spTgt spid="26"/>
                                        </p:tgtEl>
                                        <p:attrNameLst>
                                          <p:attrName>style.visibility</p:attrName>
                                        </p:attrNameLst>
                                      </p:cBhvr>
                                      <p:to>
                                        <p:strVal val="hidden"/>
                                      </p:to>
                                    </p:set>
                                  </p:childTnLst>
                                </p:cTn>
                              </p:par>
                              <p:par>
                                <p:cTn id="11" presetID="1" presetClass="exit" presetSubtype="0" fill="hold" nodeType="withEffect">
                                  <p:stCondLst>
                                    <p:cond delay="0"/>
                                  </p:stCondLst>
                                  <p:childTnLst>
                                    <p:set>
                                      <p:cBhvr>
                                        <p:cTn id="12" dur="1" fill="hold">
                                          <p:stCondLst>
                                            <p:cond delay="0"/>
                                          </p:stCondLst>
                                        </p:cTn>
                                        <p:tgtEl>
                                          <p:spTgt spid="34"/>
                                        </p:tgtEl>
                                        <p:attrNameLst>
                                          <p:attrName>style.visibility</p:attrName>
                                        </p:attrNameLst>
                                      </p:cBhvr>
                                      <p:to>
                                        <p:strVal val="hidden"/>
                                      </p:to>
                                    </p:set>
                                  </p:childTnLst>
                                </p:cTn>
                              </p:par>
                            </p:childTnLst>
                          </p:cTn>
                        </p:par>
                        <p:par>
                          <p:cTn id="13" fill="hold">
                            <p:stCondLst>
                              <p:cond delay="200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fill="hold"/>
                                        <p:tgtEl>
                                          <p:spTgt spid="4"/>
                                        </p:tgtEl>
                                        <p:attrNameLst>
                                          <p:attrName>ppt_x</p:attrName>
                                        </p:attrNameLst>
                                      </p:cBhvr>
                                      <p:tavLst>
                                        <p:tav tm="0">
                                          <p:val>
                                            <p:strVal val="#ppt_x"/>
                                          </p:val>
                                        </p:tav>
                                        <p:tav tm="100000">
                                          <p:val>
                                            <p:strVal val="#ppt_x"/>
                                          </p:val>
                                        </p:tav>
                                      </p:tavLst>
                                    </p:anim>
                                    <p:anim calcmode="lin" valueType="num">
                                      <p:cBhvr additive="base">
                                        <p:cTn id="17"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33466" y="161"/>
            <a:ext cx="7155877" cy="1441531"/>
          </a:xfrm>
        </p:spPr>
        <p:txBody>
          <a:bodyPr/>
          <a:lstStyle/>
          <a:p>
            <a:r>
              <a:rPr lang="en-US" sz="3200" dirty="0" smtClean="0"/>
              <a:t>Acceptance Test</a:t>
            </a:r>
            <a:endParaRPr lang="en-US" sz="3200" dirty="0"/>
          </a:p>
        </p:txBody>
      </p:sp>
      <p:sp>
        <p:nvSpPr>
          <p:cNvPr id="8" name="Slide Number Placeholder 7"/>
          <p:cNvSpPr>
            <a:spLocks noGrp="1"/>
          </p:cNvSpPr>
          <p:nvPr>
            <p:ph type="sldNum" sz="quarter" idx="12"/>
          </p:nvPr>
        </p:nvSpPr>
        <p:spPr/>
        <p:txBody>
          <a:bodyPr/>
          <a:lstStyle/>
          <a:p>
            <a:fld id="{038C62C7-F79B-CD4A-A5DF-5683BBEC4A65}" type="slidenum">
              <a:rPr lang="sv-SE" smtClean="0"/>
              <a:pPr/>
              <a:t>19</a:t>
            </a:fld>
            <a:endParaRPr lang="sv-SE"/>
          </a:p>
        </p:txBody>
      </p:sp>
      <p:sp>
        <p:nvSpPr>
          <p:cNvPr id="6" name="Rectangle 5"/>
          <p:cNvSpPr/>
          <p:nvPr/>
        </p:nvSpPr>
        <p:spPr bwMode="auto">
          <a:xfrm>
            <a:off x="406264" y="2119195"/>
            <a:ext cx="1726125" cy="916125"/>
          </a:xfrm>
          <a:prstGeom prst="rect">
            <a:avLst/>
          </a:prstGeom>
          <a:solidFill>
            <a:schemeClr val="accent5">
              <a:lumMod val="40000"/>
              <a:lumOff val="60000"/>
            </a:schemeClr>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algn="ctr" defTabSz="914400" fontAlgn="base">
              <a:spcBef>
                <a:spcPct val="0"/>
              </a:spcBef>
              <a:spcAft>
                <a:spcPct val="0"/>
              </a:spcAft>
            </a:pPr>
            <a:endParaRPr lang="en-US" sz="2000" dirty="0" smtClean="0">
              <a:ln w="0"/>
              <a:solidFill>
                <a:prstClr val="black"/>
              </a:solidFill>
              <a:effectLst>
                <a:outerShdw blurRad="38100" dist="19050" dir="2700000" algn="tl" rotWithShape="0">
                  <a:prstClr val="black">
                    <a:alpha val="40000"/>
                  </a:prstClr>
                </a:outerShdw>
              </a:effectLst>
              <a:latin typeface="Gill Sans" charset="0"/>
              <a:ea typeface="ヒラギノ角ゴ ProN W3" charset="0"/>
              <a:cs typeface="ヒラギノ角ゴ ProN W3" charset="0"/>
              <a:sym typeface="Gill Sans" charset="0"/>
            </a:endParaRPr>
          </a:p>
          <a:p>
            <a:pPr algn="ctr" defTabSz="914400" fontAlgn="base">
              <a:spcBef>
                <a:spcPct val="0"/>
              </a:spcBef>
              <a:spcAft>
                <a:spcPct val="0"/>
              </a:spcAft>
            </a:pPr>
            <a:r>
              <a:rPr lang="en-US" sz="1600" dirty="0" smtClean="0">
                <a:ln w="0"/>
                <a:solidFill>
                  <a:prstClr val="black"/>
                </a:solidFill>
                <a:effectLst>
                  <a:outerShdw blurRad="38100" dist="19050" dir="2700000" algn="tl" rotWithShape="0">
                    <a:prstClr val="black">
                      <a:alpha val="40000"/>
                    </a:prstClr>
                  </a:outerShdw>
                </a:effectLst>
                <a:latin typeface="Gill Sans" charset="0"/>
                <a:ea typeface="ヒラギノ角ゴ ProN W3" charset="0"/>
                <a:cs typeface="ヒラギノ角ゴ ProN W3" charset="0"/>
                <a:sym typeface="Gill Sans" charset="0"/>
              </a:rPr>
              <a:t>Requirements</a:t>
            </a:r>
            <a:endParaRPr lang="en-US" sz="1600" dirty="0">
              <a:ln w="0"/>
              <a:solidFill>
                <a:prstClr val="black"/>
              </a:solidFill>
              <a:effectLst>
                <a:outerShdw blurRad="38100" dist="19050" dir="2700000" algn="tl" rotWithShape="0">
                  <a:prstClr val="black">
                    <a:alpha val="40000"/>
                  </a:prstClr>
                </a:outerShdw>
              </a:effectLst>
              <a:latin typeface="Gill Sans" charset="0"/>
              <a:ea typeface="ヒラギノ角ゴ ProN W3" charset="0"/>
              <a:cs typeface="ヒラギノ角ゴ ProN W3" charset="0"/>
              <a:sym typeface="Gill Sans" charset="0"/>
            </a:endParaRPr>
          </a:p>
        </p:txBody>
      </p:sp>
      <p:sp>
        <p:nvSpPr>
          <p:cNvPr id="7" name="Rectangle 6"/>
          <p:cNvSpPr/>
          <p:nvPr/>
        </p:nvSpPr>
        <p:spPr bwMode="auto">
          <a:xfrm>
            <a:off x="654324" y="3187878"/>
            <a:ext cx="1340299" cy="764796"/>
          </a:xfrm>
          <a:prstGeom prst="rect">
            <a:avLst/>
          </a:prstGeom>
          <a:solidFill>
            <a:srgbClr val="FF9999"/>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algn="ctr" defTabSz="914400" fontAlgn="base">
              <a:spcBef>
                <a:spcPct val="0"/>
              </a:spcBef>
              <a:spcAft>
                <a:spcPct val="0"/>
              </a:spcAft>
            </a:pPr>
            <a:endParaRPr lang="en-US" sz="2000" dirty="0" smtClean="0">
              <a:ln w="0"/>
              <a:solidFill>
                <a:prstClr val="black"/>
              </a:solidFill>
              <a:effectLst>
                <a:outerShdw blurRad="38100" dist="19050" dir="2700000" algn="tl" rotWithShape="0">
                  <a:prstClr val="black">
                    <a:alpha val="40000"/>
                  </a:prstClr>
                </a:outerShdw>
              </a:effectLst>
              <a:latin typeface="Gill Sans" charset="0"/>
              <a:ea typeface="ヒラギノ角ゴ ProN W3" charset="0"/>
              <a:cs typeface="ヒラギノ角ゴ ProN W3" charset="0"/>
              <a:sym typeface="Gill Sans" charset="0"/>
            </a:endParaRPr>
          </a:p>
          <a:p>
            <a:pPr algn="ctr" defTabSz="914400" fontAlgn="base">
              <a:spcBef>
                <a:spcPct val="0"/>
              </a:spcBef>
              <a:spcAft>
                <a:spcPct val="0"/>
              </a:spcAft>
            </a:pPr>
            <a:r>
              <a:rPr lang="en-US" sz="1600" dirty="0" smtClean="0">
                <a:ln w="0"/>
                <a:solidFill>
                  <a:prstClr val="black"/>
                </a:solidFill>
                <a:effectLst>
                  <a:outerShdw blurRad="38100" dist="19050" dir="2700000" algn="tl" rotWithShape="0">
                    <a:prstClr val="black">
                      <a:alpha val="40000"/>
                    </a:prstClr>
                  </a:outerShdw>
                </a:effectLst>
                <a:latin typeface="Gill Sans" charset="0"/>
                <a:ea typeface="ヒラギノ角ゴ ProN W3" charset="0"/>
                <a:cs typeface="ヒラギノ角ゴ ProN W3" charset="0"/>
                <a:sym typeface="Gill Sans" charset="0"/>
              </a:rPr>
              <a:t>Design</a:t>
            </a:r>
            <a:endParaRPr lang="en-US" sz="1600" dirty="0">
              <a:solidFill>
                <a:srgbClr val="000000"/>
              </a:solidFill>
              <a:latin typeface="Gill Sans" charset="0"/>
              <a:ea typeface="ヒラギノ角ゴ ProN W3" charset="0"/>
              <a:cs typeface="ヒラギノ角ゴ ProN W3" charset="0"/>
              <a:sym typeface="Gill Sans" charset="0"/>
            </a:endParaRPr>
          </a:p>
        </p:txBody>
      </p:sp>
      <p:sp>
        <p:nvSpPr>
          <p:cNvPr id="9" name="Rectangle 8"/>
          <p:cNvSpPr/>
          <p:nvPr/>
        </p:nvSpPr>
        <p:spPr bwMode="auto">
          <a:xfrm>
            <a:off x="1625334" y="4100971"/>
            <a:ext cx="1319527" cy="705511"/>
          </a:xfrm>
          <a:prstGeom prst="rect">
            <a:avLst/>
          </a:prstGeom>
          <a:solidFill>
            <a:srgbClr val="FF9999"/>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algn="ctr" defTabSz="914400" fontAlgn="base">
              <a:spcBef>
                <a:spcPct val="0"/>
              </a:spcBef>
              <a:spcAft>
                <a:spcPct val="0"/>
              </a:spcAft>
            </a:pPr>
            <a:endParaRPr lang="en-US" sz="2000" dirty="0">
              <a:ln w="0"/>
              <a:solidFill>
                <a:prstClr val="black"/>
              </a:solidFill>
              <a:effectLst>
                <a:outerShdw blurRad="38100" dist="19050" dir="2700000" algn="tl" rotWithShape="0">
                  <a:prstClr val="black">
                    <a:alpha val="40000"/>
                  </a:prstClr>
                </a:outerShdw>
              </a:effectLst>
              <a:latin typeface="Gill Sans" charset="0"/>
              <a:ea typeface="ヒラギノ角ゴ ProN W3" charset="0"/>
              <a:cs typeface="ヒラギノ角ゴ ProN W3" charset="0"/>
              <a:sym typeface="Gill Sans" charset="0"/>
            </a:endParaRPr>
          </a:p>
          <a:p>
            <a:pPr algn="ctr" defTabSz="914400" fontAlgn="base">
              <a:spcBef>
                <a:spcPct val="0"/>
              </a:spcBef>
              <a:spcAft>
                <a:spcPct val="0"/>
              </a:spcAft>
            </a:pPr>
            <a:r>
              <a:rPr lang="en-US" sz="1600" dirty="0" err="1" smtClean="0">
                <a:ln w="0"/>
                <a:solidFill>
                  <a:prstClr val="black"/>
                </a:solidFill>
                <a:effectLst>
                  <a:outerShdw blurRad="38100" dist="19050" dir="2700000" algn="tl" rotWithShape="0">
                    <a:prstClr val="black">
                      <a:alpha val="40000"/>
                    </a:prstClr>
                  </a:outerShdw>
                </a:effectLst>
                <a:latin typeface="Gill Sans" charset="0"/>
                <a:ea typeface="ヒラギノ角ゴ ProN W3" charset="0"/>
                <a:cs typeface="ヒラギノ角ゴ ProN W3" charset="0"/>
                <a:sym typeface="Gill Sans" charset="0"/>
              </a:rPr>
              <a:t>Realisation</a:t>
            </a:r>
            <a:endParaRPr lang="en-US" sz="1600" dirty="0">
              <a:solidFill>
                <a:srgbClr val="000000"/>
              </a:solidFill>
              <a:latin typeface="Gill Sans" charset="0"/>
              <a:ea typeface="ヒラギノ角ゴ ProN W3" charset="0"/>
              <a:cs typeface="ヒラギノ角ゴ ProN W3" charset="0"/>
              <a:sym typeface="Gill Sans" charset="0"/>
            </a:endParaRPr>
          </a:p>
        </p:txBody>
      </p:sp>
      <p:sp>
        <p:nvSpPr>
          <p:cNvPr id="10" name="Rectangle 9"/>
          <p:cNvSpPr/>
          <p:nvPr/>
        </p:nvSpPr>
        <p:spPr bwMode="auto">
          <a:xfrm>
            <a:off x="3080264" y="3245216"/>
            <a:ext cx="1315453" cy="650117"/>
          </a:xfrm>
          <a:prstGeom prst="rect">
            <a:avLst/>
          </a:prstGeom>
          <a:solidFill>
            <a:schemeClr val="bg1">
              <a:lumMod val="75000"/>
            </a:schemeClr>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algn="ctr" defTabSz="914400" fontAlgn="base">
              <a:spcBef>
                <a:spcPct val="0"/>
              </a:spcBef>
              <a:spcAft>
                <a:spcPct val="0"/>
              </a:spcAft>
            </a:pPr>
            <a:endParaRPr lang="en-US" sz="2000" dirty="0" smtClean="0">
              <a:ln w="0"/>
              <a:solidFill>
                <a:prstClr val="black"/>
              </a:solidFill>
              <a:effectLst>
                <a:outerShdw blurRad="38100" dist="19050" dir="2700000" algn="tl" rotWithShape="0">
                  <a:prstClr val="black">
                    <a:alpha val="40000"/>
                  </a:prstClr>
                </a:outerShdw>
              </a:effectLst>
              <a:latin typeface="Gill Sans" charset="0"/>
              <a:ea typeface="ヒラギノ角ゴ ProN W3" charset="0"/>
              <a:cs typeface="ヒラギノ角ゴ ProN W3" charset="0"/>
              <a:sym typeface="Gill Sans" charset="0"/>
            </a:endParaRPr>
          </a:p>
          <a:p>
            <a:pPr algn="ctr" defTabSz="914400" fontAlgn="base">
              <a:spcBef>
                <a:spcPct val="0"/>
              </a:spcBef>
              <a:spcAft>
                <a:spcPct val="0"/>
              </a:spcAft>
            </a:pPr>
            <a:r>
              <a:rPr lang="en-US" sz="1600" dirty="0" smtClean="0">
                <a:ln w="0"/>
                <a:solidFill>
                  <a:prstClr val="black"/>
                </a:solidFill>
                <a:effectLst>
                  <a:outerShdw blurRad="38100" dist="19050" dir="2700000" algn="tl" rotWithShape="0">
                    <a:prstClr val="black">
                      <a:alpha val="40000"/>
                    </a:prstClr>
                  </a:outerShdw>
                </a:effectLst>
                <a:latin typeface="Gill Sans" charset="0"/>
                <a:ea typeface="ヒラギノ角ゴ ProN W3" charset="0"/>
                <a:cs typeface="ヒラギノ角ゴ ProN W3" charset="0"/>
                <a:sym typeface="Gill Sans" charset="0"/>
              </a:rPr>
              <a:t>Integration</a:t>
            </a:r>
            <a:endParaRPr lang="en-US" sz="1600" dirty="0">
              <a:solidFill>
                <a:srgbClr val="000000"/>
              </a:solidFill>
              <a:latin typeface="Gill Sans" charset="0"/>
              <a:ea typeface="ヒラギノ角ゴ ProN W3" charset="0"/>
              <a:cs typeface="ヒラギノ角ゴ ProN W3" charset="0"/>
              <a:sym typeface="Gill Sans" charset="0"/>
            </a:endParaRPr>
          </a:p>
        </p:txBody>
      </p:sp>
      <p:sp>
        <p:nvSpPr>
          <p:cNvPr id="11" name="Rectangle 10"/>
          <p:cNvSpPr/>
          <p:nvPr/>
        </p:nvSpPr>
        <p:spPr bwMode="auto">
          <a:xfrm>
            <a:off x="3332893" y="2177854"/>
            <a:ext cx="1667856" cy="793052"/>
          </a:xfrm>
          <a:prstGeom prst="rect">
            <a:avLst/>
          </a:prstGeom>
          <a:solidFill>
            <a:srgbClr val="FFC000"/>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algn="ctr" defTabSz="914400" fontAlgn="base">
              <a:spcBef>
                <a:spcPct val="0"/>
              </a:spcBef>
              <a:spcAft>
                <a:spcPct val="0"/>
              </a:spcAft>
            </a:pPr>
            <a:endParaRPr lang="en-US" sz="2000" dirty="0" smtClean="0">
              <a:ln w="0"/>
              <a:solidFill>
                <a:prstClr val="black"/>
              </a:solidFill>
              <a:effectLst>
                <a:outerShdw blurRad="38100" dist="19050" dir="2700000" algn="tl" rotWithShape="0">
                  <a:prstClr val="black">
                    <a:alpha val="40000"/>
                  </a:prstClr>
                </a:outerShdw>
              </a:effectLst>
              <a:latin typeface="Gill Sans" charset="0"/>
              <a:ea typeface="ヒラギノ角ゴ ProN W3" charset="0"/>
              <a:cs typeface="ヒラギノ角ゴ ProN W3" charset="0"/>
              <a:sym typeface="Gill Sans" charset="0"/>
            </a:endParaRPr>
          </a:p>
          <a:p>
            <a:pPr algn="ctr" defTabSz="914400" fontAlgn="base">
              <a:spcBef>
                <a:spcPct val="0"/>
              </a:spcBef>
              <a:spcAft>
                <a:spcPct val="0"/>
              </a:spcAft>
            </a:pPr>
            <a:r>
              <a:rPr lang="en-US" sz="1600" dirty="0" smtClean="0">
                <a:ln w="0"/>
                <a:solidFill>
                  <a:prstClr val="black"/>
                </a:solidFill>
                <a:effectLst>
                  <a:outerShdw blurRad="38100" dist="19050" dir="2700000" algn="tl" rotWithShape="0">
                    <a:prstClr val="black">
                      <a:alpha val="40000"/>
                    </a:prstClr>
                  </a:outerShdw>
                </a:effectLst>
                <a:latin typeface="Gill Sans" charset="0"/>
                <a:ea typeface="ヒラギノ角ゴ ProN W3" charset="0"/>
                <a:cs typeface="ヒラギノ角ゴ ProN W3" charset="0"/>
                <a:sym typeface="Gill Sans" charset="0"/>
              </a:rPr>
              <a:t>Validation</a:t>
            </a:r>
            <a:endParaRPr lang="en-US" sz="1600" dirty="0">
              <a:solidFill>
                <a:srgbClr val="000000"/>
              </a:solidFill>
              <a:latin typeface="Gill Sans" charset="0"/>
              <a:ea typeface="ヒラギノ角ゴ ProN W3" charset="0"/>
              <a:cs typeface="ヒラギノ角ゴ ProN W3" charset="0"/>
              <a:sym typeface="Gill Sans" charset="0"/>
            </a:endParaRPr>
          </a:p>
        </p:txBody>
      </p:sp>
      <p:sp>
        <p:nvSpPr>
          <p:cNvPr id="12" name="Down Arrow 11"/>
          <p:cNvSpPr/>
          <p:nvPr/>
        </p:nvSpPr>
        <p:spPr bwMode="auto">
          <a:xfrm rot="20099798">
            <a:off x="1403040" y="2072814"/>
            <a:ext cx="523997" cy="3119984"/>
          </a:xfrm>
          <a:prstGeom prst="downArrow">
            <a:avLst/>
          </a:prstGeom>
          <a:solidFill>
            <a:schemeClr val="accent1">
              <a:alpha val="50000"/>
            </a:schemeClr>
          </a:solidFill>
          <a:ln w="25400" cap="flat" cmpd="sng" algn="ctr">
            <a:solidFill>
              <a:srgbClr val="000000">
                <a:alpha val="4000"/>
              </a:srgbClr>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algn="ctr" defTabSz="914400" fontAlgn="base">
              <a:spcBef>
                <a:spcPct val="0"/>
              </a:spcBef>
              <a:spcAft>
                <a:spcPct val="0"/>
              </a:spcAft>
            </a:pPr>
            <a:endParaRPr lang="en-US" sz="4200">
              <a:solidFill>
                <a:srgbClr val="000000"/>
              </a:solidFill>
              <a:latin typeface="Gill Sans" charset="0"/>
              <a:ea typeface="ヒラギノ角ゴ ProN W3" charset="0"/>
              <a:cs typeface="ヒラギノ角ゴ ProN W3" charset="0"/>
              <a:sym typeface="Gill Sans" charset="0"/>
            </a:endParaRPr>
          </a:p>
        </p:txBody>
      </p:sp>
      <p:sp>
        <p:nvSpPr>
          <p:cNvPr id="14" name="Down Arrow 13"/>
          <p:cNvSpPr/>
          <p:nvPr/>
        </p:nvSpPr>
        <p:spPr bwMode="auto">
          <a:xfrm rot="12585077">
            <a:off x="3168926" y="2114870"/>
            <a:ext cx="523997" cy="3119984"/>
          </a:xfrm>
          <a:prstGeom prst="downArrow">
            <a:avLst/>
          </a:prstGeom>
          <a:solidFill>
            <a:schemeClr val="accent1">
              <a:alpha val="43000"/>
            </a:schemeClr>
          </a:solidFill>
          <a:ln w="25400" cap="flat" cmpd="sng" algn="ctr">
            <a:solidFill>
              <a:srgbClr val="000000">
                <a:alpha val="6000"/>
              </a:srgbClr>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algn="ctr" defTabSz="914400" fontAlgn="base">
              <a:spcBef>
                <a:spcPct val="0"/>
              </a:spcBef>
              <a:spcAft>
                <a:spcPct val="0"/>
              </a:spcAft>
            </a:pPr>
            <a:endParaRPr lang="en-US" sz="4200">
              <a:solidFill>
                <a:srgbClr val="000000"/>
              </a:solidFill>
              <a:latin typeface="Gill Sans" charset="0"/>
              <a:ea typeface="ヒラギノ角ゴ ProN W3" charset="0"/>
              <a:cs typeface="ヒラギノ角ゴ ProN W3" charset="0"/>
              <a:sym typeface="Gill Sans" charset="0"/>
            </a:endParaRPr>
          </a:p>
        </p:txBody>
      </p:sp>
      <p:cxnSp>
        <p:nvCxnSpPr>
          <p:cNvPr id="18" name="Elbow Connector 17"/>
          <p:cNvCxnSpPr>
            <a:stCxn id="7" idx="1"/>
            <a:endCxn id="6" idx="1"/>
          </p:cNvCxnSpPr>
          <p:nvPr/>
        </p:nvCxnSpPr>
        <p:spPr>
          <a:xfrm rot="10800000">
            <a:off x="406265" y="2577258"/>
            <a:ext cx="248060" cy="993019"/>
          </a:xfrm>
          <a:prstGeom prst="bentConnector3">
            <a:avLst>
              <a:gd name="adj1" fmla="val 199640"/>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0" name="Elbow Connector 19"/>
          <p:cNvCxnSpPr>
            <a:stCxn id="9" idx="2"/>
            <a:endCxn id="7" idx="2"/>
          </p:cNvCxnSpPr>
          <p:nvPr/>
        </p:nvCxnSpPr>
        <p:spPr>
          <a:xfrm rot="5400000" flipH="1">
            <a:off x="1377882" y="3899267"/>
            <a:ext cx="853808" cy="960624"/>
          </a:xfrm>
          <a:prstGeom prst="bentConnector3">
            <a:avLst>
              <a:gd name="adj1" fmla="val -26094"/>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6" name="Elbow Connector 25"/>
          <p:cNvCxnSpPr>
            <a:stCxn id="10" idx="1"/>
            <a:endCxn id="7" idx="3"/>
          </p:cNvCxnSpPr>
          <p:nvPr/>
        </p:nvCxnSpPr>
        <p:spPr>
          <a:xfrm rot="10800000" flipV="1">
            <a:off x="1994625" y="3570275"/>
            <a:ext cx="1085640" cy="1"/>
          </a:xfrm>
          <a:prstGeom prst="bentConnector3">
            <a:avLst>
              <a:gd name="adj1" fmla="val 50000"/>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4" name="Elbow Connector 33"/>
          <p:cNvCxnSpPr>
            <a:stCxn id="11" idx="1"/>
            <a:endCxn id="6" idx="3"/>
          </p:cNvCxnSpPr>
          <p:nvPr/>
        </p:nvCxnSpPr>
        <p:spPr>
          <a:xfrm rot="10800000" flipV="1">
            <a:off x="2132389" y="2574380"/>
            <a:ext cx="1200504" cy="2877"/>
          </a:xfrm>
          <a:prstGeom prst="bentConnector3">
            <a:avLst>
              <a:gd name="adj1" fmla="val 50000"/>
            </a:avLst>
          </a:prstGeom>
          <a:ln w="47625">
            <a:solidFill>
              <a:schemeClr val="accent6"/>
            </a:solidFill>
            <a:tailEnd type="triangle"/>
          </a:ln>
        </p:spPr>
        <p:style>
          <a:lnRef idx="2">
            <a:schemeClr val="accent1"/>
          </a:lnRef>
          <a:fillRef idx="0">
            <a:schemeClr val="accent1"/>
          </a:fillRef>
          <a:effectRef idx="1">
            <a:schemeClr val="accent1"/>
          </a:effectRef>
          <a:fontRef idx="minor">
            <a:schemeClr val="tx1"/>
          </a:fontRef>
        </p:style>
      </p:cxnSp>
      <p:sp>
        <p:nvSpPr>
          <p:cNvPr id="2" name="Rectangle 1"/>
          <p:cNvSpPr/>
          <p:nvPr/>
        </p:nvSpPr>
        <p:spPr>
          <a:xfrm>
            <a:off x="4914133" y="2864744"/>
            <a:ext cx="3966346" cy="1200329"/>
          </a:xfrm>
          <a:prstGeom prst="rect">
            <a:avLst/>
          </a:prstGeom>
        </p:spPr>
        <p:txBody>
          <a:bodyPr wrap="square">
            <a:spAutoFit/>
          </a:bodyPr>
          <a:lstStyle/>
          <a:p>
            <a:r>
              <a:rPr lang="en-US" sz="3600" dirty="0" smtClean="0">
                <a:latin typeface="Calibri" panose="020F0502020204030204" pitchFamily="34" charset="0"/>
                <a:ea typeface="Calibri" panose="020F0502020204030204" pitchFamily="34" charset="0"/>
                <a:cs typeface="Times New Roman" panose="02020603050405020304" pitchFamily="18" charset="0"/>
              </a:rPr>
              <a:t>Acceptance Test (FAT, SAT, FIT) </a:t>
            </a:r>
            <a:endParaRPr lang="en-US" sz="3600" dirty="0"/>
          </a:p>
        </p:txBody>
      </p:sp>
    </p:spTree>
    <p:extLst>
      <p:ext uri="{BB962C8B-B14F-4D97-AF65-F5344CB8AC3E}">
        <p14:creationId xmlns:p14="http://schemas.microsoft.com/office/powerpoint/2010/main" val="2115430157"/>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6"/>
                                        </p:tgtEl>
                                        <p:attrNameLst>
                                          <p:attrName>ppt_x</p:attrName>
                                        </p:attrNameLst>
                                      </p:cBhvr>
                                      <p:tavLst>
                                        <p:tav tm="0">
                                          <p:val>
                                            <p:strVal val="ppt_x"/>
                                          </p:val>
                                        </p:tav>
                                        <p:tav tm="100000">
                                          <p:val>
                                            <p:strVal val="ppt_x"/>
                                          </p:val>
                                        </p:tav>
                                      </p:tavLst>
                                    </p:anim>
                                    <p:anim calcmode="lin" valueType="num">
                                      <p:cBhvr additive="base">
                                        <p:cTn id="7" dur="500"/>
                                        <p:tgtEl>
                                          <p:spTgt spid="6"/>
                                        </p:tgtEl>
                                        <p:attrNameLst>
                                          <p:attrName>ppt_y</p:attrName>
                                        </p:attrNameLst>
                                      </p:cBhvr>
                                      <p:tavLst>
                                        <p:tav tm="0">
                                          <p:val>
                                            <p:strVal val="ppt_y"/>
                                          </p:val>
                                        </p:tav>
                                        <p:tav tm="100000">
                                          <p:val>
                                            <p:strVal val="1+ppt_h/2"/>
                                          </p:val>
                                        </p:tav>
                                      </p:tavLst>
                                    </p:anim>
                                    <p:set>
                                      <p:cBhvr>
                                        <p:cTn id="8" dur="1" fill="hold">
                                          <p:stCondLst>
                                            <p:cond delay="499"/>
                                          </p:stCondLst>
                                        </p:cTn>
                                        <p:tgtEl>
                                          <p:spTgt spid="6"/>
                                        </p:tgtEl>
                                        <p:attrNameLst>
                                          <p:attrName>style.visibility</p:attrName>
                                        </p:attrNameLst>
                                      </p:cBhvr>
                                      <p:to>
                                        <p:strVal val="hidden"/>
                                      </p:to>
                                    </p:set>
                                  </p:childTnLst>
                                </p:cTn>
                              </p:par>
                              <p:par>
                                <p:cTn id="9" presetID="2" presetClass="exit" presetSubtype="4" fill="hold" nodeType="withEffect">
                                  <p:stCondLst>
                                    <p:cond delay="0"/>
                                  </p:stCondLst>
                                  <p:childTnLst>
                                    <p:anim calcmode="lin" valueType="num">
                                      <p:cBhvr additive="base">
                                        <p:cTn id="10" dur="500"/>
                                        <p:tgtEl>
                                          <p:spTgt spid="34"/>
                                        </p:tgtEl>
                                        <p:attrNameLst>
                                          <p:attrName>ppt_x</p:attrName>
                                        </p:attrNameLst>
                                      </p:cBhvr>
                                      <p:tavLst>
                                        <p:tav tm="0">
                                          <p:val>
                                            <p:strVal val="ppt_x"/>
                                          </p:val>
                                        </p:tav>
                                        <p:tav tm="100000">
                                          <p:val>
                                            <p:strVal val="ppt_x"/>
                                          </p:val>
                                        </p:tav>
                                      </p:tavLst>
                                    </p:anim>
                                    <p:anim calcmode="lin" valueType="num">
                                      <p:cBhvr additive="base">
                                        <p:cTn id="11" dur="500"/>
                                        <p:tgtEl>
                                          <p:spTgt spid="34"/>
                                        </p:tgtEl>
                                        <p:attrNameLst>
                                          <p:attrName>ppt_y</p:attrName>
                                        </p:attrNameLst>
                                      </p:cBhvr>
                                      <p:tavLst>
                                        <p:tav tm="0">
                                          <p:val>
                                            <p:strVal val="ppt_y"/>
                                          </p:val>
                                        </p:tav>
                                        <p:tav tm="100000">
                                          <p:val>
                                            <p:strVal val="1+ppt_h/2"/>
                                          </p:val>
                                        </p:tav>
                                      </p:tavLst>
                                    </p:anim>
                                    <p:set>
                                      <p:cBhvr>
                                        <p:cTn id="12" dur="1" fill="hold">
                                          <p:stCondLst>
                                            <p:cond delay="499"/>
                                          </p:stCondLst>
                                        </p:cTn>
                                        <p:tgtEl>
                                          <p:spTgt spid="34"/>
                                        </p:tgtEl>
                                        <p:attrNameLst>
                                          <p:attrName>style.visibility</p:attrName>
                                        </p:attrNameLst>
                                      </p:cBhvr>
                                      <p:to>
                                        <p:strVal val="hidden"/>
                                      </p:to>
                                    </p:set>
                                  </p:childTnLst>
                                </p:cTn>
                              </p:par>
                              <p:par>
                                <p:cTn id="13" presetID="2" presetClass="exit" presetSubtype="4" fill="hold" grpId="0" nodeType="withEffect">
                                  <p:stCondLst>
                                    <p:cond delay="0"/>
                                  </p:stCondLst>
                                  <p:childTnLst>
                                    <p:anim calcmode="lin" valueType="num">
                                      <p:cBhvr additive="base">
                                        <p:cTn id="14" dur="500"/>
                                        <p:tgtEl>
                                          <p:spTgt spid="11"/>
                                        </p:tgtEl>
                                        <p:attrNameLst>
                                          <p:attrName>ppt_x</p:attrName>
                                        </p:attrNameLst>
                                      </p:cBhvr>
                                      <p:tavLst>
                                        <p:tav tm="0">
                                          <p:val>
                                            <p:strVal val="ppt_x"/>
                                          </p:val>
                                        </p:tav>
                                        <p:tav tm="100000">
                                          <p:val>
                                            <p:strVal val="ppt_x"/>
                                          </p:val>
                                        </p:tav>
                                      </p:tavLst>
                                    </p:anim>
                                    <p:anim calcmode="lin" valueType="num">
                                      <p:cBhvr additive="base">
                                        <p:cTn id="15" dur="500"/>
                                        <p:tgtEl>
                                          <p:spTgt spid="11"/>
                                        </p:tgtEl>
                                        <p:attrNameLst>
                                          <p:attrName>ppt_y</p:attrName>
                                        </p:attrNameLst>
                                      </p:cBhvr>
                                      <p:tavLst>
                                        <p:tav tm="0">
                                          <p:val>
                                            <p:strVal val="ppt_y"/>
                                          </p:val>
                                        </p:tav>
                                        <p:tav tm="100000">
                                          <p:val>
                                            <p:strVal val="1+ppt_h/2"/>
                                          </p:val>
                                        </p:tav>
                                      </p:tavLst>
                                    </p:anim>
                                    <p:set>
                                      <p:cBhvr>
                                        <p:cTn id="16" dur="1" fill="hold">
                                          <p:stCondLst>
                                            <p:cond delay="499"/>
                                          </p:stCondLst>
                                        </p:cTn>
                                        <p:tgtEl>
                                          <p:spTgt spid="11"/>
                                        </p:tgtEl>
                                        <p:attrNameLst>
                                          <p:attrName>style.visibility</p:attrName>
                                        </p:attrNameLst>
                                      </p:cBhvr>
                                      <p:to>
                                        <p:strVal val="hidden"/>
                                      </p:to>
                                    </p:set>
                                  </p:childTnLst>
                                </p:cTn>
                              </p:par>
                              <p:par>
                                <p:cTn id="17" presetID="2" presetClass="exit" presetSubtype="4" fill="hold" grpId="0" nodeType="withEffect">
                                  <p:stCondLst>
                                    <p:cond delay="0"/>
                                  </p:stCondLst>
                                  <p:childTnLst>
                                    <p:anim calcmode="lin" valueType="num">
                                      <p:cBhvr additive="base">
                                        <p:cTn id="18" dur="500"/>
                                        <p:tgtEl>
                                          <p:spTgt spid="7"/>
                                        </p:tgtEl>
                                        <p:attrNameLst>
                                          <p:attrName>ppt_x</p:attrName>
                                        </p:attrNameLst>
                                      </p:cBhvr>
                                      <p:tavLst>
                                        <p:tav tm="0">
                                          <p:val>
                                            <p:strVal val="ppt_x"/>
                                          </p:val>
                                        </p:tav>
                                        <p:tav tm="100000">
                                          <p:val>
                                            <p:strVal val="ppt_x"/>
                                          </p:val>
                                        </p:tav>
                                      </p:tavLst>
                                    </p:anim>
                                    <p:anim calcmode="lin" valueType="num">
                                      <p:cBhvr additive="base">
                                        <p:cTn id="19" dur="500"/>
                                        <p:tgtEl>
                                          <p:spTgt spid="7"/>
                                        </p:tgtEl>
                                        <p:attrNameLst>
                                          <p:attrName>ppt_y</p:attrName>
                                        </p:attrNameLst>
                                      </p:cBhvr>
                                      <p:tavLst>
                                        <p:tav tm="0">
                                          <p:val>
                                            <p:strVal val="ppt_y"/>
                                          </p:val>
                                        </p:tav>
                                        <p:tav tm="100000">
                                          <p:val>
                                            <p:strVal val="1+ppt_h/2"/>
                                          </p:val>
                                        </p:tav>
                                      </p:tavLst>
                                    </p:anim>
                                    <p:set>
                                      <p:cBhvr>
                                        <p:cTn id="20" dur="1" fill="hold">
                                          <p:stCondLst>
                                            <p:cond delay="499"/>
                                          </p:stCondLst>
                                        </p:cTn>
                                        <p:tgtEl>
                                          <p:spTgt spid="7"/>
                                        </p:tgtEl>
                                        <p:attrNameLst>
                                          <p:attrName>style.visibility</p:attrName>
                                        </p:attrNameLst>
                                      </p:cBhvr>
                                      <p:to>
                                        <p:strVal val="hidden"/>
                                      </p:to>
                                    </p:set>
                                  </p:childTnLst>
                                </p:cTn>
                              </p:par>
                              <p:par>
                                <p:cTn id="21" presetID="2" presetClass="exit" presetSubtype="4" fill="hold" grpId="0" nodeType="withEffect">
                                  <p:stCondLst>
                                    <p:cond delay="0"/>
                                  </p:stCondLst>
                                  <p:childTnLst>
                                    <p:anim calcmode="lin" valueType="num">
                                      <p:cBhvr additive="base">
                                        <p:cTn id="22" dur="500"/>
                                        <p:tgtEl>
                                          <p:spTgt spid="12"/>
                                        </p:tgtEl>
                                        <p:attrNameLst>
                                          <p:attrName>ppt_x</p:attrName>
                                        </p:attrNameLst>
                                      </p:cBhvr>
                                      <p:tavLst>
                                        <p:tav tm="0">
                                          <p:val>
                                            <p:strVal val="ppt_x"/>
                                          </p:val>
                                        </p:tav>
                                        <p:tav tm="100000">
                                          <p:val>
                                            <p:strVal val="ppt_x"/>
                                          </p:val>
                                        </p:tav>
                                      </p:tavLst>
                                    </p:anim>
                                    <p:anim calcmode="lin" valueType="num">
                                      <p:cBhvr additive="base">
                                        <p:cTn id="23" dur="500"/>
                                        <p:tgtEl>
                                          <p:spTgt spid="12"/>
                                        </p:tgtEl>
                                        <p:attrNameLst>
                                          <p:attrName>ppt_y</p:attrName>
                                        </p:attrNameLst>
                                      </p:cBhvr>
                                      <p:tavLst>
                                        <p:tav tm="0">
                                          <p:val>
                                            <p:strVal val="ppt_y"/>
                                          </p:val>
                                        </p:tav>
                                        <p:tav tm="100000">
                                          <p:val>
                                            <p:strVal val="1+ppt_h/2"/>
                                          </p:val>
                                        </p:tav>
                                      </p:tavLst>
                                    </p:anim>
                                    <p:set>
                                      <p:cBhvr>
                                        <p:cTn id="24" dur="1" fill="hold">
                                          <p:stCondLst>
                                            <p:cond delay="499"/>
                                          </p:stCondLst>
                                        </p:cTn>
                                        <p:tgtEl>
                                          <p:spTgt spid="12"/>
                                        </p:tgtEl>
                                        <p:attrNameLst>
                                          <p:attrName>style.visibility</p:attrName>
                                        </p:attrNameLst>
                                      </p:cBhvr>
                                      <p:to>
                                        <p:strVal val="hidden"/>
                                      </p:to>
                                    </p:set>
                                  </p:childTnLst>
                                </p:cTn>
                              </p:par>
                              <p:par>
                                <p:cTn id="25" presetID="2" presetClass="exit" presetSubtype="4" fill="hold" nodeType="withEffect">
                                  <p:stCondLst>
                                    <p:cond delay="0"/>
                                  </p:stCondLst>
                                  <p:childTnLst>
                                    <p:anim calcmode="lin" valueType="num">
                                      <p:cBhvr additive="base">
                                        <p:cTn id="26" dur="500"/>
                                        <p:tgtEl>
                                          <p:spTgt spid="18"/>
                                        </p:tgtEl>
                                        <p:attrNameLst>
                                          <p:attrName>ppt_x</p:attrName>
                                        </p:attrNameLst>
                                      </p:cBhvr>
                                      <p:tavLst>
                                        <p:tav tm="0">
                                          <p:val>
                                            <p:strVal val="ppt_x"/>
                                          </p:val>
                                        </p:tav>
                                        <p:tav tm="100000">
                                          <p:val>
                                            <p:strVal val="ppt_x"/>
                                          </p:val>
                                        </p:tav>
                                      </p:tavLst>
                                    </p:anim>
                                    <p:anim calcmode="lin" valueType="num">
                                      <p:cBhvr additive="base">
                                        <p:cTn id="27" dur="500"/>
                                        <p:tgtEl>
                                          <p:spTgt spid="18"/>
                                        </p:tgtEl>
                                        <p:attrNameLst>
                                          <p:attrName>ppt_y</p:attrName>
                                        </p:attrNameLst>
                                      </p:cBhvr>
                                      <p:tavLst>
                                        <p:tav tm="0">
                                          <p:val>
                                            <p:strVal val="ppt_y"/>
                                          </p:val>
                                        </p:tav>
                                        <p:tav tm="100000">
                                          <p:val>
                                            <p:strVal val="1+ppt_h/2"/>
                                          </p:val>
                                        </p:tav>
                                      </p:tavLst>
                                    </p:anim>
                                    <p:set>
                                      <p:cBhvr>
                                        <p:cTn id="28" dur="1" fill="hold">
                                          <p:stCondLst>
                                            <p:cond delay="499"/>
                                          </p:stCondLst>
                                        </p:cTn>
                                        <p:tgtEl>
                                          <p:spTgt spid="18"/>
                                        </p:tgtEl>
                                        <p:attrNameLst>
                                          <p:attrName>style.visibility</p:attrName>
                                        </p:attrNameLst>
                                      </p:cBhvr>
                                      <p:to>
                                        <p:strVal val="hidden"/>
                                      </p:to>
                                    </p:set>
                                  </p:childTnLst>
                                </p:cTn>
                              </p:par>
                              <p:par>
                                <p:cTn id="29" presetID="2" presetClass="exit" presetSubtype="4" fill="hold" nodeType="withEffect">
                                  <p:stCondLst>
                                    <p:cond delay="0"/>
                                  </p:stCondLst>
                                  <p:childTnLst>
                                    <p:anim calcmode="lin" valueType="num">
                                      <p:cBhvr additive="base">
                                        <p:cTn id="30" dur="500"/>
                                        <p:tgtEl>
                                          <p:spTgt spid="20"/>
                                        </p:tgtEl>
                                        <p:attrNameLst>
                                          <p:attrName>ppt_x</p:attrName>
                                        </p:attrNameLst>
                                      </p:cBhvr>
                                      <p:tavLst>
                                        <p:tav tm="0">
                                          <p:val>
                                            <p:strVal val="ppt_x"/>
                                          </p:val>
                                        </p:tav>
                                        <p:tav tm="100000">
                                          <p:val>
                                            <p:strVal val="ppt_x"/>
                                          </p:val>
                                        </p:tav>
                                      </p:tavLst>
                                    </p:anim>
                                    <p:anim calcmode="lin" valueType="num">
                                      <p:cBhvr additive="base">
                                        <p:cTn id="31" dur="500"/>
                                        <p:tgtEl>
                                          <p:spTgt spid="20"/>
                                        </p:tgtEl>
                                        <p:attrNameLst>
                                          <p:attrName>ppt_y</p:attrName>
                                        </p:attrNameLst>
                                      </p:cBhvr>
                                      <p:tavLst>
                                        <p:tav tm="0">
                                          <p:val>
                                            <p:strVal val="ppt_y"/>
                                          </p:val>
                                        </p:tav>
                                        <p:tav tm="100000">
                                          <p:val>
                                            <p:strVal val="1+ppt_h/2"/>
                                          </p:val>
                                        </p:tav>
                                      </p:tavLst>
                                    </p:anim>
                                    <p:set>
                                      <p:cBhvr>
                                        <p:cTn id="32" dur="1" fill="hold">
                                          <p:stCondLst>
                                            <p:cond delay="499"/>
                                          </p:stCondLst>
                                        </p:cTn>
                                        <p:tgtEl>
                                          <p:spTgt spid="20"/>
                                        </p:tgtEl>
                                        <p:attrNameLst>
                                          <p:attrName>style.visibility</p:attrName>
                                        </p:attrNameLst>
                                      </p:cBhvr>
                                      <p:to>
                                        <p:strVal val="hidden"/>
                                      </p:to>
                                    </p:set>
                                  </p:childTnLst>
                                </p:cTn>
                              </p:par>
                              <p:par>
                                <p:cTn id="33" presetID="2" presetClass="exit" presetSubtype="4" fill="hold" nodeType="withEffect">
                                  <p:stCondLst>
                                    <p:cond delay="0"/>
                                  </p:stCondLst>
                                  <p:childTnLst>
                                    <p:anim calcmode="lin" valueType="num">
                                      <p:cBhvr additive="base">
                                        <p:cTn id="34" dur="500"/>
                                        <p:tgtEl>
                                          <p:spTgt spid="26"/>
                                        </p:tgtEl>
                                        <p:attrNameLst>
                                          <p:attrName>ppt_x</p:attrName>
                                        </p:attrNameLst>
                                      </p:cBhvr>
                                      <p:tavLst>
                                        <p:tav tm="0">
                                          <p:val>
                                            <p:strVal val="ppt_x"/>
                                          </p:val>
                                        </p:tav>
                                        <p:tav tm="100000">
                                          <p:val>
                                            <p:strVal val="ppt_x"/>
                                          </p:val>
                                        </p:tav>
                                      </p:tavLst>
                                    </p:anim>
                                    <p:anim calcmode="lin" valueType="num">
                                      <p:cBhvr additive="base">
                                        <p:cTn id="35" dur="500"/>
                                        <p:tgtEl>
                                          <p:spTgt spid="26"/>
                                        </p:tgtEl>
                                        <p:attrNameLst>
                                          <p:attrName>ppt_y</p:attrName>
                                        </p:attrNameLst>
                                      </p:cBhvr>
                                      <p:tavLst>
                                        <p:tav tm="0">
                                          <p:val>
                                            <p:strVal val="ppt_y"/>
                                          </p:val>
                                        </p:tav>
                                        <p:tav tm="100000">
                                          <p:val>
                                            <p:strVal val="1+ppt_h/2"/>
                                          </p:val>
                                        </p:tav>
                                      </p:tavLst>
                                    </p:anim>
                                    <p:set>
                                      <p:cBhvr>
                                        <p:cTn id="36" dur="1" fill="hold">
                                          <p:stCondLst>
                                            <p:cond delay="499"/>
                                          </p:stCondLst>
                                        </p:cTn>
                                        <p:tgtEl>
                                          <p:spTgt spid="26"/>
                                        </p:tgtEl>
                                        <p:attrNameLst>
                                          <p:attrName>style.visibility</p:attrName>
                                        </p:attrNameLst>
                                      </p:cBhvr>
                                      <p:to>
                                        <p:strVal val="hidden"/>
                                      </p:to>
                                    </p:set>
                                  </p:childTnLst>
                                </p:cTn>
                              </p:par>
                            </p:childTnLst>
                          </p:cTn>
                        </p:par>
                        <p:par>
                          <p:cTn id="37" fill="hold">
                            <p:stCondLst>
                              <p:cond delay="500"/>
                            </p:stCondLst>
                            <p:childTnLst>
                              <p:par>
                                <p:cTn id="38" presetID="0" presetClass="path" presetSubtype="0" accel="50000" decel="50000" fill="hold" grpId="0" nodeType="afterEffect">
                                  <p:stCondLst>
                                    <p:cond delay="0"/>
                                  </p:stCondLst>
                                  <p:childTnLst>
                                    <p:animMotion origin="layout" path="M 1.02564E-6 0.02986 L 1.02564E-6 0.02986 C -0.00192 0.02893 -0.00401 0.028 -0.00609 0.02708 C -0.00865 0.02592 -0.01394 0.0243 -0.01619 0.02384 C -0.01747 0.02338 -0.01875 0.02291 -0.02019 0.02268 C -0.02164 0.02245 -0.02308 0.02245 -0.02452 0.02222 C -0.02548 0.02199 -0.02644 0.02152 -0.02724 0.02129 C -0.02853 0.02106 -0.02997 0.02106 -0.03125 0.02083 C -0.03237 0.0206 -0.03349 0.02037 -0.03462 0.02037 C -0.03622 0.02013 -0.03798 0.02013 -0.03958 0.0199 C -0.04087 0.01967 -0.04215 0.01967 -0.04359 0.01944 C -0.04648 0.01967 -0.04952 0.01967 -0.0524 0.0199 C -0.05305 0.0199 -0.05353 0.02013 -0.05417 0.02037 C -0.05561 0.0206 -0.05705 0.0206 -0.05865 0.02083 C -0.0625 0.0206 -0.06651 0.0206 -0.07035 0.02037 C -0.07083 0.02037 -0.07148 0.0199 -0.07196 0.0199 C -0.08269 0.01967 -0.09359 0.01967 -0.10433 0.01944 C -0.11346 0.01967 -0.1226 0.01944 -0.13173 0.0199 C -0.13349 0.0199 -0.1351 0.02083 -0.1367 0.02129 C -0.14055 0.02245 -0.13574 0.02106 -0.14119 0.02222 C -0.14183 0.02245 -0.14231 0.02268 -0.14279 0.02268 C -0.14423 0.02291 -0.14583 0.02314 -0.14728 0.02314 C -0.15545 0.0243 -0.15273 0.02384 -0.15721 0.02453 L -0.16058 0.02662 L -0.16234 0.02754 C -0.16266 0.028 -0.16298 0.0287 -0.16346 0.02893 C -0.16539 0.03055 -0.16523 0.02916 -0.16523 0.03032 L -0.16346 0.03032 L -0.16619 0.02963 L -0.16891 0.0324 " pathEditMode="relative" rAng="0" ptsTypes="AAAAAAAAAAAAAAAAAAAAAAAAAAAAAA">
                                      <p:cBhvr>
                                        <p:cTn id="39" dur="2000" fill="hold"/>
                                        <p:tgtEl>
                                          <p:spTgt spid="9"/>
                                        </p:tgtEl>
                                        <p:attrNameLst>
                                          <p:attrName>ppt_x</p:attrName>
                                          <p:attrName>ppt_y</p:attrName>
                                        </p:attrNameLst>
                                      </p:cBhvr>
                                      <p:rCtr x="-8446" y="-394"/>
                                    </p:animMotion>
                                  </p:childTnLst>
                                </p:cTn>
                              </p:par>
                              <p:par>
                                <p:cTn id="40" presetID="0" presetClass="path" presetSubtype="0" accel="50000" decel="50000" fill="hold" grpId="0" nodeType="withEffect">
                                  <p:stCondLst>
                                    <p:cond delay="0"/>
                                  </p:stCondLst>
                                  <p:childTnLst>
                                    <p:animMotion origin="layout" path="M -4.10256E-6 0.02986 L -4.10256E-6 0.02986 C -0.00192 0.02893 -0.004 0.02801 -0.00609 0.02708 C -0.00865 0.02593 -0.01394 0.02431 -0.01618 0.02384 C -0.01746 0.02338 -0.01875 0.02292 -0.02019 0.02268 C -0.02163 0.02245 -0.02307 0.02245 -0.02452 0.02222 C -0.02548 0.02199 -0.02644 0.02153 -0.02724 0.0213 C -0.02852 0.02106 -0.02996 0.02106 -0.03125 0.02083 C -0.03237 0.0206 -0.03349 0.02037 -0.03461 0.02037 C -0.03621 0.02014 -0.03798 0.02014 -0.03958 0.01991 C -0.04086 0.01968 -0.04214 0.01968 -0.04359 0.01944 C -0.04647 0.01968 -0.04952 0.01968 -0.0524 0.01991 C -0.05304 0.01991 -0.05352 0.02014 -0.05416 0.02037 C -0.0556 0.0206 -0.05705 0.0206 -0.05865 0.02083 C -0.0625 0.0206 -0.0665 0.0206 -0.07035 0.02037 C -0.07083 0.02037 -0.07147 0.01991 -0.07195 0.01991 C -0.08269 0.01968 -0.09359 0.01968 -0.10432 0.01944 C -0.11346 0.01968 -0.12259 0.01944 -0.13173 0.01991 C -0.13349 0.01991 -0.13509 0.02083 -0.13669 0.0213 C -0.14054 0.02245 -0.13573 0.02106 -0.14118 0.02222 C -0.14182 0.02245 -0.1423 0.02268 -0.14278 0.02268 C -0.14423 0.02292 -0.14583 0.02315 -0.14727 0.02315 C -0.15544 0.02431 -0.15272 0.02384 -0.15721 0.02454 L -0.16057 0.02662 L -0.16234 0.02755 C -0.16266 0.02801 -0.16298 0.0287 -0.16346 0.02893 C -0.16538 0.03056 -0.16522 0.02917 -0.16522 0.03032 L -0.16346 0.03032 L -0.16618 0.02963 L -0.16891 0.03241 " pathEditMode="relative" rAng="0" ptsTypes="AAAAAAAAAAAAAAAAAAAAAAAAAAAAAA">
                                      <p:cBhvr>
                                        <p:cTn id="41" dur="2000" fill="hold"/>
                                        <p:tgtEl>
                                          <p:spTgt spid="14"/>
                                        </p:tgtEl>
                                        <p:attrNameLst>
                                          <p:attrName>ppt_x</p:attrName>
                                          <p:attrName>ppt_y</p:attrName>
                                        </p:attrNameLst>
                                      </p:cBhvr>
                                      <p:rCtr x="-8446" y="-394"/>
                                    </p:animMotion>
                                  </p:childTnLst>
                                </p:cTn>
                              </p:par>
                              <p:par>
                                <p:cTn id="42" presetID="0" presetClass="path" presetSubtype="0" accel="50000" decel="50000" fill="hold" grpId="0" nodeType="withEffect">
                                  <p:stCondLst>
                                    <p:cond delay="0"/>
                                  </p:stCondLst>
                                  <p:childTnLst>
                                    <p:animMotion origin="layout" path="M -3.58974E-6 0.02986 L -3.58974E-6 0.02986 C -0.00192 0.02894 -0.004 0.02801 -0.00609 0.02709 C -0.00865 0.02593 -0.01394 0.02431 -0.01618 0.02384 C -0.01746 0.02338 -0.01875 0.02292 -0.02019 0.02269 C -0.02163 0.02246 -0.02307 0.02246 -0.02452 0.02222 C -0.02548 0.02199 -0.02644 0.02153 -0.02724 0.0213 C -0.02852 0.02107 -0.02996 0.02107 -0.03125 0.02084 C -0.03237 0.0206 -0.03349 0.02037 -0.03461 0.02037 C -0.03621 0.02014 -0.03798 0.02014 -0.03958 0.01991 C -0.04086 0.01968 -0.04214 0.01968 -0.04359 0.01945 C -0.04647 0.01968 -0.04952 0.01968 -0.0524 0.01991 C -0.05304 0.01991 -0.05352 0.02014 -0.05416 0.02037 C -0.05561 0.0206 -0.05705 0.0206 -0.05865 0.02084 C -0.0625 0.0206 -0.0665 0.0206 -0.07035 0.02037 C -0.07083 0.02037 -0.07147 0.01991 -0.07195 0.01991 C -0.08269 0.01968 -0.09359 0.01968 -0.10432 0.01945 C -0.11346 0.01968 -0.12259 0.01945 -0.13173 0.01991 C -0.13349 0.01991 -0.13509 0.02084 -0.1367 0.0213 C -0.14054 0.02246 -0.13573 0.02107 -0.14118 0.02222 C -0.14182 0.02246 -0.1423 0.02269 -0.14278 0.02269 C -0.14423 0.02292 -0.14583 0.02315 -0.14727 0.02315 C -0.15545 0.02431 -0.15272 0.02384 -0.15721 0.02454 L -0.16057 0.02662 L -0.16234 0.02755 C -0.16266 0.02801 -0.16298 0.02871 -0.16346 0.02894 C -0.16538 0.03056 -0.16522 0.02917 -0.16522 0.03033 L -0.16346 0.03033 L -0.16618 0.02963 L -0.16891 0.03241 " pathEditMode="relative" rAng="0" ptsTypes="AAAAAAAAAAAAAAAAAAAAAAAAAAAAAA">
                                      <p:cBhvr>
                                        <p:cTn id="43" dur="2200" fill="hold"/>
                                        <p:tgtEl>
                                          <p:spTgt spid="10"/>
                                        </p:tgtEl>
                                        <p:attrNameLst>
                                          <p:attrName>ppt_x</p:attrName>
                                          <p:attrName>ppt_y</p:attrName>
                                        </p:attrNameLst>
                                      </p:cBhvr>
                                      <p:rCtr x="-8446" y="-394"/>
                                    </p:animMotion>
                                  </p:childTnLst>
                                </p:cTn>
                              </p:par>
                              <p:par>
                                <p:cTn id="44" presetID="26" presetClass="entr" presetSubtype="0" fill="hold" grpId="0" nodeType="withEffect">
                                  <p:stCondLst>
                                    <p:cond delay="0"/>
                                  </p:stCondLst>
                                  <p:childTnLst>
                                    <p:set>
                                      <p:cBhvr>
                                        <p:cTn id="45" dur="1" fill="hold">
                                          <p:stCondLst>
                                            <p:cond delay="0"/>
                                          </p:stCondLst>
                                        </p:cTn>
                                        <p:tgtEl>
                                          <p:spTgt spid="2"/>
                                        </p:tgtEl>
                                        <p:attrNameLst>
                                          <p:attrName>style.visibility</p:attrName>
                                        </p:attrNameLst>
                                      </p:cBhvr>
                                      <p:to>
                                        <p:strVal val="visible"/>
                                      </p:to>
                                    </p:set>
                                    <p:animEffect transition="in" filter="wipe(down)">
                                      <p:cBhvr>
                                        <p:cTn id="46" dur="580">
                                          <p:stCondLst>
                                            <p:cond delay="0"/>
                                          </p:stCondLst>
                                        </p:cTn>
                                        <p:tgtEl>
                                          <p:spTgt spid="2"/>
                                        </p:tgtEl>
                                      </p:cBhvr>
                                    </p:animEffect>
                                    <p:anim calcmode="lin" valueType="num">
                                      <p:cBhvr>
                                        <p:cTn id="47"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48"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49"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50"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51"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52" dur="26">
                                          <p:stCondLst>
                                            <p:cond delay="650"/>
                                          </p:stCondLst>
                                        </p:cTn>
                                        <p:tgtEl>
                                          <p:spTgt spid="2"/>
                                        </p:tgtEl>
                                      </p:cBhvr>
                                      <p:to x="100000" y="60000"/>
                                    </p:animScale>
                                    <p:animScale>
                                      <p:cBhvr>
                                        <p:cTn id="53" dur="166" decel="50000">
                                          <p:stCondLst>
                                            <p:cond delay="676"/>
                                          </p:stCondLst>
                                        </p:cTn>
                                        <p:tgtEl>
                                          <p:spTgt spid="2"/>
                                        </p:tgtEl>
                                      </p:cBhvr>
                                      <p:to x="100000" y="100000"/>
                                    </p:animScale>
                                    <p:animScale>
                                      <p:cBhvr>
                                        <p:cTn id="54" dur="26">
                                          <p:stCondLst>
                                            <p:cond delay="1312"/>
                                          </p:stCondLst>
                                        </p:cTn>
                                        <p:tgtEl>
                                          <p:spTgt spid="2"/>
                                        </p:tgtEl>
                                      </p:cBhvr>
                                      <p:to x="100000" y="80000"/>
                                    </p:animScale>
                                    <p:animScale>
                                      <p:cBhvr>
                                        <p:cTn id="55" dur="166" decel="50000">
                                          <p:stCondLst>
                                            <p:cond delay="1338"/>
                                          </p:stCondLst>
                                        </p:cTn>
                                        <p:tgtEl>
                                          <p:spTgt spid="2"/>
                                        </p:tgtEl>
                                      </p:cBhvr>
                                      <p:to x="100000" y="100000"/>
                                    </p:animScale>
                                    <p:animScale>
                                      <p:cBhvr>
                                        <p:cTn id="56" dur="26">
                                          <p:stCondLst>
                                            <p:cond delay="1642"/>
                                          </p:stCondLst>
                                        </p:cTn>
                                        <p:tgtEl>
                                          <p:spTgt spid="2"/>
                                        </p:tgtEl>
                                      </p:cBhvr>
                                      <p:to x="100000" y="90000"/>
                                    </p:animScale>
                                    <p:animScale>
                                      <p:cBhvr>
                                        <p:cTn id="57" dur="166" decel="50000">
                                          <p:stCondLst>
                                            <p:cond delay="1668"/>
                                          </p:stCondLst>
                                        </p:cTn>
                                        <p:tgtEl>
                                          <p:spTgt spid="2"/>
                                        </p:tgtEl>
                                      </p:cBhvr>
                                      <p:to x="100000" y="100000"/>
                                    </p:animScale>
                                    <p:animScale>
                                      <p:cBhvr>
                                        <p:cTn id="58" dur="26">
                                          <p:stCondLst>
                                            <p:cond delay="1808"/>
                                          </p:stCondLst>
                                        </p:cTn>
                                        <p:tgtEl>
                                          <p:spTgt spid="2"/>
                                        </p:tgtEl>
                                      </p:cBhvr>
                                      <p:to x="100000" y="95000"/>
                                    </p:animScale>
                                    <p:animScale>
                                      <p:cBhvr>
                                        <p:cTn id="59"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animBg="1"/>
      <p:bldP spid="10" grpId="0" animBg="1"/>
      <p:bldP spid="11" grpId="0" animBg="1"/>
      <p:bldP spid="12" grpId="0" animBg="1"/>
      <p:bldP spid="14" grpId="0" animBg="1"/>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Number Placeholder 3"/>
          <p:cNvSpPr>
            <a:spLocks noGrp="1"/>
          </p:cNvSpPr>
          <p:nvPr>
            <p:ph type="sldNum" sz="quarter" idx="10"/>
          </p:nvPr>
        </p:nvSpPr>
        <p:spPr/>
        <p:txBody>
          <a:bodyPr/>
          <a:lstStyle/>
          <a:p>
            <a:fld id="{941C3232-68A9-4742-A21D-77842125016B}" type="slidenum">
              <a:rPr lang="en-US"/>
              <a:pPr/>
              <a:t>2</a:t>
            </a:fld>
            <a:endParaRPr lang="en-US" dirty="0"/>
          </a:p>
        </p:txBody>
      </p:sp>
      <p:sp>
        <p:nvSpPr>
          <p:cNvPr id="11265" name="Rectangle 1"/>
          <p:cNvSpPr>
            <a:spLocks/>
          </p:cNvSpPr>
          <p:nvPr/>
        </p:nvSpPr>
        <p:spPr bwMode="auto">
          <a:xfrm>
            <a:off x="0" y="13"/>
            <a:ext cx="9906000" cy="1433513"/>
          </a:xfrm>
          <a:prstGeom prst="rect">
            <a:avLst/>
          </a:prstGeom>
          <a:solidFill>
            <a:schemeClr val="accent1"/>
          </a:solidFill>
          <a:ln>
            <a:noFill/>
          </a:ln>
          <a:extLst>
            <a:ext uri="{91240B29-F687-4f45-9708-019B960494DF}">
              <a14:hiddenLine xmlns:a14="http://schemas.microsoft.com/office/drawing/2010/main" xmlns="" w="9525" cap="flat">
                <a:solidFill>
                  <a:schemeClr val="tx1"/>
                </a:solidFill>
                <a:round/>
                <a:headEnd type="none" w="med" len="med"/>
                <a:tailEnd type="none" w="med" len="med"/>
              </a14:hiddenLine>
            </a:ext>
          </a:extLst>
        </p:spPr>
        <p:txBody>
          <a:bodyPr lIns="0" tIns="0" rIns="0" bIns="0"/>
          <a:lstStyle/>
          <a:p>
            <a:pPr algn="ctr" defTabSz="912466" fontAlgn="base">
              <a:spcBef>
                <a:spcPct val="0"/>
              </a:spcBef>
              <a:spcAft>
                <a:spcPct val="0"/>
              </a:spcAft>
            </a:pPr>
            <a:endParaRPr lang="en-US" sz="4200" dirty="0">
              <a:solidFill>
                <a:srgbClr val="000000"/>
              </a:solidFill>
              <a:latin typeface="Gill Sans" charset="0"/>
              <a:sym typeface="Gill Sans" charset="0"/>
            </a:endParaRPr>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07313" y="377838"/>
            <a:ext cx="1358900" cy="728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rnd">
                <a:solidFill>
                  <a:schemeClr val="tx1"/>
                </a:solidFill>
                <a:round/>
                <a:headEnd/>
                <a:tailEnd/>
              </a14:hiddenLine>
            </a:ext>
          </a:extLst>
        </p:spPr>
      </p:pic>
      <p:sp>
        <p:nvSpPr>
          <p:cNvPr id="11267" name="Line 3"/>
          <p:cNvSpPr>
            <a:spLocks noChangeShapeType="1"/>
          </p:cNvSpPr>
          <p:nvPr/>
        </p:nvSpPr>
        <p:spPr bwMode="auto">
          <a:xfrm>
            <a:off x="2413800" y="2575237"/>
            <a:ext cx="9694863" cy="0"/>
          </a:xfrm>
          <a:prstGeom prst="line">
            <a:avLst/>
          </a:prstGeom>
          <a:noFill/>
          <a:ln w="6350" cap="flat">
            <a:solidFill>
              <a:srgbClr val="FFFFFF"/>
            </a:solidFill>
            <a:prstDash val="solid"/>
            <a:round/>
            <a:headEnd type="none" w="med" len="med"/>
            <a:tailEnd type="none" w="med" len="med"/>
          </a:ln>
          <a:extLst>
            <a:ext uri="{909E8E84-426E-40dd-AFC4-6F175D3DCCD1}">
              <a14:hiddenFill xmlns:a14="http://schemas.microsoft.com/office/drawing/2010/main" xmlns="">
                <a:solidFill>
                  <a:srgbClr val="FFFFFF"/>
                </a:solidFill>
              </a14:hiddenFill>
            </a:ext>
          </a:extLst>
        </p:spPr>
        <p:txBody>
          <a:bodyPr lIns="0" tIns="0" rIns="0" bIns="0"/>
          <a:lstStyle/>
          <a:p>
            <a:pPr algn="ctr" defTabSz="912466" fontAlgn="base">
              <a:spcBef>
                <a:spcPct val="0"/>
              </a:spcBef>
              <a:spcAft>
                <a:spcPct val="0"/>
              </a:spcAft>
            </a:pPr>
            <a:endParaRPr lang="en-US" sz="4200" dirty="0">
              <a:solidFill>
                <a:srgbClr val="000000"/>
              </a:solidFill>
              <a:latin typeface="Gill Sans" charset="0"/>
              <a:sym typeface="Gill Sans" charset="0"/>
            </a:endParaRPr>
          </a:p>
        </p:txBody>
      </p:sp>
      <p:sp>
        <p:nvSpPr>
          <p:cNvPr id="11269" name="Rectangle 5"/>
          <p:cNvSpPr>
            <a:spLocks noGrp="1" noChangeArrowheads="1"/>
          </p:cNvSpPr>
          <p:nvPr>
            <p:ph type="title"/>
          </p:nvPr>
        </p:nvSpPr>
        <p:spPr>
          <a:ln/>
        </p:spPr>
        <p:txBody>
          <a:bodyPr/>
          <a:lstStyle/>
          <a:p>
            <a:r>
              <a:rPr lang="en-US" sz="3600" dirty="0" smtClean="0"/>
              <a:t>Lifecycle</a:t>
            </a:r>
            <a:endParaRPr lang="en-US" sz="3600" dirty="0"/>
          </a:p>
        </p:txBody>
      </p:sp>
      <p:sp>
        <p:nvSpPr>
          <p:cNvPr id="3" name="Content Placeholder 2"/>
          <p:cNvSpPr>
            <a:spLocks noGrp="1"/>
          </p:cNvSpPr>
          <p:nvPr>
            <p:ph idx="1"/>
          </p:nvPr>
        </p:nvSpPr>
        <p:spPr/>
        <p:txBody>
          <a:bodyPr/>
          <a:lstStyle/>
          <a:p>
            <a:endParaRPr lang="en-US" dirty="0"/>
          </a:p>
        </p:txBody>
      </p:sp>
      <p:pic>
        <p:nvPicPr>
          <p:cNvPr id="2" name="Picture 1"/>
          <p:cNvPicPr>
            <a:picLocks noChangeAspect="1"/>
          </p:cNvPicPr>
          <p:nvPr/>
        </p:nvPicPr>
        <p:blipFill>
          <a:blip r:embed="rId4"/>
          <a:stretch>
            <a:fillRect/>
          </a:stretch>
        </p:blipFill>
        <p:spPr>
          <a:xfrm>
            <a:off x="2493951" y="1433526"/>
            <a:ext cx="5492375" cy="5028813"/>
          </a:xfrm>
          <a:prstGeom prst="rect">
            <a:avLst/>
          </a:prstGeom>
        </p:spPr>
      </p:pic>
      <p:sp>
        <p:nvSpPr>
          <p:cNvPr id="5" name="Rectangle 4"/>
          <p:cNvSpPr/>
          <p:nvPr/>
        </p:nvSpPr>
        <p:spPr bwMode="auto">
          <a:xfrm>
            <a:off x="2687351" y="1687862"/>
            <a:ext cx="1853118" cy="2671483"/>
          </a:xfrm>
          <a:prstGeom prst="rect">
            <a:avLst/>
          </a:prstGeom>
          <a:solidFill>
            <a:schemeClr val="accent5">
              <a:lumMod val="40000"/>
              <a:lumOff val="60000"/>
            </a:schemeClr>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i="0" u="none" strike="noStrike" normalizeH="0" baseline="0" dirty="0" smtClean="0">
              <a:ln w="0"/>
              <a:effectLst>
                <a:outerShdw blurRad="38100" dist="19050" dir="2700000" algn="tl" rotWithShape="0">
                  <a:schemeClr val="dk1">
                    <a:alpha val="40000"/>
                  </a:schemeClr>
                </a:outerShdw>
              </a:effectLst>
              <a:latin typeface="Gill Sans" charset="0"/>
              <a:ea typeface="ヒラギノ角ゴ ProN W3" charset="0"/>
              <a:cs typeface="ヒラギノ角ゴ ProN W3" charset="0"/>
              <a:sym typeface="Gill Sans" charset="0"/>
            </a:endParaRPr>
          </a:p>
          <a:p>
            <a:pPr marL="0" marR="0" indent="0" algn="ctr" defTabSz="914400" rtl="0" eaLnBrk="1" fontAlgn="base" latinLnBrk="0" hangingPunct="1">
              <a:lnSpc>
                <a:spcPct val="100000"/>
              </a:lnSpc>
              <a:spcBef>
                <a:spcPct val="0"/>
              </a:spcBef>
              <a:spcAft>
                <a:spcPct val="0"/>
              </a:spcAft>
              <a:buClrTx/>
              <a:buSzTx/>
              <a:buFontTx/>
              <a:buNone/>
              <a:tabLst/>
            </a:pPr>
            <a:endParaRPr lang="en-US" sz="2000" dirty="0">
              <a:ln w="0"/>
              <a:effectLst>
                <a:outerShdw blurRad="38100" dist="19050" dir="2700000" algn="tl" rotWithShape="0">
                  <a:schemeClr val="dk1">
                    <a:alpha val="40000"/>
                  </a:schemeClr>
                </a:outerShdw>
              </a:effectLst>
              <a:latin typeface="Gill Sans" charset="0"/>
              <a:ea typeface="ヒラギノ角ゴ ProN W3" charset="0"/>
              <a:cs typeface="ヒラギノ角ゴ ProN W3" charset="0"/>
              <a:sym typeface="Gill Sans" charset="0"/>
            </a:endParaRPr>
          </a:p>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i="0" u="none" strike="noStrike" normalizeH="0" baseline="0" dirty="0" smtClean="0">
              <a:ln w="0"/>
              <a:effectLst>
                <a:outerShdw blurRad="38100" dist="19050" dir="2700000" algn="tl" rotWithShape="0">
                  <a:schemeClr val="dk1">
                    <a:alpha val="40000"/>
                  </a:schemeClr>
                </a:outerShdw>
              </a:effectLst>
              <a:latin typeface="Gill Sans" charset="0"/>
              <a:ea typeface="ヒラギノ角ゴ ProN W3" charset="0"/>
              <a:cs typeface="ヒラギノ角ゴ ProN W3" charset="0"/>
              <a:sym typeface="Gill Sans" charset="0"/>
            </a:endParaRPr>
          </a:p>
          <a:p>
            <a:pPr marL="0" marR="0" indent="0" algn="ctr" defTabSz="914400" rtl="0" eaLnBrk="1" fontAlgn="base" latinLnBrk="0" hangingPunct="1">
              <a:lnSpc>
                <a:spcPct val="100000"/>
              </a:lnSpc>
              <a:spcBef>
                <a:spcPct val="0"/>
              </a:spcBef>
              <a:spcAft>
                <a:spcPct val="0"/>
              </a:spcAft>
              <a:buClrTx/>
              <a:buSzTx/>
              <a:buFontTx/>
              <a:buNone/>
              <a:tabLst/>
            </a:pPr>
            <a:r>
              <a:rPr kumimoji="0" lang="en-US" sz="2000" i="0" u="none" strike="noStrike" normalizeH="0" baseline="0" dirty="0" smtClean="0">
                <a:ln w="0"/>
                <a:effectLst>
                  <a:outerShdw blurRad="38100" dist="19050" dir="2700000" algn="tl" rotWithShape="0">
                    <a:schemeClr val="dk1">
                      <a:alpha val="40000"/>
                    </a:schemeClr>
                  </a:outerShdw>
                </a:effectLst>
                <a:latin typeface="Gill Sans" charset="0"/>
                <a:ea typeface="ヒラギノ角ゴ ProN W3" charset="0"/>
                <a:cs typeface="ヒラギノ角ゴ ProN W3" charset="0"/>
                <a:sym typeface="Gill Sans" charset="0"/>
              </a:rPr>
              <a:t>Requirements</a:t>
            </a:r>
            <a:endParaRPr kumimoji="0" lang="en-US" sz="2000" i="0" u="none" strike="noStrike" normalizeH="0" baseline="0" dirty="0">
              <a:ln w="0"/>
              <a:effectLst>
                <a:outerShdw blurRad="38100" dist="19050" dir="2700000" algn="tl" rotWithShape="0">
                  <a:schemeClr val="dk1">
                    <a:alpha val="40000"/>
                  </a:schemeClr>
                </a:outerShdw>
              </a:effectLst>
              <a:latin typeface="Gill Sans" charset="0"/>
              <a:ea typeface="ヒラギノ角ゴ ProN W3" charset="0"/>
              <a:cs typeface="ヒラギノ角ゴ ProN W3" charset="0"/>
              <a:sym typeface="Gill Sans" charset="0"/>
            </a:endParaRPr>
          </a:p>
        </p:txBody>
      </p:sp>
      <p:sp>
        <p:nvSpPr>
          <p:cNvPr id="6" name="Rectangle 5"/>
          <p:cNvSpPr/>
          <p:nvPr/>
        </p:nvSpPr>
        <p:spPr bwMode="auto">
          <a:xfrm>
            <a:off x="2884306" y="4899922"/>
            <a:ext cx="1816188" cy="1513489"/>
          </a:xfrm>
          <a:prstGeom prst="rect">
            <a:avLst/>
          </a:prstGeom>
          <a:solidFill>
            <a:srgbClr val="FF9999"/>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algn="ctr" defTabSz="914400" fontAlgn="base">
              <a:spcBef>
                <a:spcPct val="0"/>
              </a:spcBef>
              <a:spcAft>
                <a:spcPct val="0"/>
              </a:spcAft>
            </a:pPr>
            <a:endParaRPr lang="en-US" sz="2000" dirty="0" smtClean="0">
              <a:ln w="0"/>
              <a:effectLst>
                <a:outerShdw blurRad="38100" dist="19050" dir="2700000" algn="tl" rotWithShape="0">
                  <a:schemeClr val="dk1">
                    <a:alpha val="40000"/>
                  </a:schemeClr>
                </a:outerShdw>
              </a:effectLst>
              <a:latin typeface="Gill Sans" charset="0"/>
              <a:ea typeface="ヒラギノ角ゴ ProN W3" charset="0"/>
              <a:cs typeface="ヒラギノ角ゴ ProN W3" charset="0"/>
              <a:sym typeface="Gill Sans" charset="0"/>
            </a:endParaRPr>
          </a:p>
          <a:p>
            <a:pPr algn="ctr" defTabSz="914400" fontAlgn="base">
              <a:spcBef>
                <a:spcPct val="0"/>
              </a:spcBef>
              <a:spcAft>
                <a:spcPct val="0"/>
              </a:spcAft>
            </a:pPr>
            <a:r>
              <a:rPr lang="en-US" sz="2000" dirty="0" smtClean="0">
                <a:ln w="0"/>
                <a:effectLst>
                  <a:outerShdw blurRad="38100" dist="19050" dir="2700000" algn="tl" rotWithShape="0">
                    <a:schemeClr val="dk1">
                      <a:alpha val="40000"/>
                    </a:schemeClr>
                  </a:outerShdw>
                </a:effectLst>
                <a:latin typeface="Gill Sans" charset="0"/>
                <a:ea typeface="ヒラギノ角ゴ ProN W3" charset="0"/>
                <a:cs typeface="ヒラギノ角ゴ ProN W3" charset="0"/>
                <a:sym typeface="Gill Sans" charset="0"/>
              </a:rPr>
              <a:t>Design</a:t>
            </a:r>
            <a:endParaRPr kumimoji="0" lang="en-US" sz="2000" b="0" i="0" u="none" strike="noStrike" cap="none" normalizeH="0" baseline="0" dirty="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12" name="Rectangle 11"/>
          <p:cNvSpPr/>
          <p:nvPr/>
        </p:nvSpPr>
        <p:spPr bwMode="auto">
          <a:xfrm>
            <a:off x="5161262" y="4899922"/>
            <a:ext cx="2099970" cy="1513490"/>
          </a:xfrm>
          <a:prstGeom prst="rect">
            <a:avLst/>
          </a:prstGeom>
          <a:solidFill>
            <a:srgbClr val="FF9999"/>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algn="ctr" defTabSz="914400" fontAlgn="base">
              <a:spcBef>
                <a:spcPct val="0"/>
              </a:spcBef>
              <a:spcAft>
                <a:spcPct val="0"/>
              </a:spcAft>
            </a:pPr>
            <a:endParaRPr lang="en-US" sz="2000" dirty="0" smtClean="0">
              <a:ln w="0"/>
              <a:effectLst>
                <a:outerShdw blurRad="38100" dist="19050" dir="2700000" algn="tl" rotWithShape="0">
                  <a:schemeClr val="dk1">
                    <a:alpha val="40000"/>
                  </a:schemeClr>
                </a:outerShdw>
              </a:effectLst>
              <a:latin typeface="Gill Sans" charset="0"/>
              <a:ea typeface="ヒラギノ角ゴ ProN W3" charset="0"/>
              <a:cs typeface="ヒラギノ角ゴ ProN W3" charset="0"/>
              <a:sym typeface="Gill Sans" charset="0"/>
            </a:endParaRPr>
          </a:p>
          <a:p>
            <a:pPr algn="ctr" defTabSz="914400" fontAlgn="base">
              <a:spcBef>
                <a:spcPct val="0"/>
              </a:spcBef>
              <a:spcAft>
                <a:spcPct val="0"/>
              </a:spcAft>
            </a:pPr>
            <a:r>
              <a:rPr lang="en-US" sz="2000" dirty="0" err="1" smtClean="0">
                <a:ln w="0"/>
                <a:effectLst>
                  <a:outerShdw blurRad="38100" dist="19050" dir="2700000" algn="tl" rotWithShape="0">
                    <a:schemeClr val="dk1">
                      <a:alpha val="40000"/>
                    </a:schemeClr>
                  </a:outerShdw>
                </a:effectLst>
                <a:latin typeface="Gill Sans" charset="0"/>
                <a:ea typeface="ヒラギノ角ゴ ProN W3" charset="0"/>
                <a:cs typeface="ヒラギノ角ゴ ProN W3" charset="0"/>
                <a:sym typeface="Gill Sans" charset="0"/>
              </a:rPr>
              <a:t>Realisation</a:t>
            </a:r>
            <a:endParaRPr kumimoji="0" lang="en-US" sz="2000" b="0" i="0" u="none" strike="noStrike" cap="none" normalizeH="0" baseline="0" dirty="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13" name="Rectangle 12"/>
          <p:cNvSpPr/>
          <p:nvPr/>
        </p:nvSpPr>
        <p:spPr bwMode="auto">
          <a:xfrm>
            <a:off x="6587352" y="3206442"/>
            <a:ext cx="1542560" cy="1505566"/>
          </a:xfrm>
          <a:prstGeom prst="rect">
            <a:avLst/>
          </a:prstGeom>
          <a:solidFill>
            <a:schemeClr val="accent3">
              <a:lumMod val="65000"/>
            </a:schemeClr>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algn="ctr" defTabSz="914400" fontAlgn="base">
              <a:spcBef>
                <a:spcPct val="0"/>
              </a:spcBef>
              <a:spcAft>
                <a:spcPct val="0"/>
              </a:spcAft>
            </a:pPr>
            <a:endParaRPr lang="en-US" sz="2000" dirty="0" smtClean="0">
              <a:ln w="0"/>
              <a:effectLst>
                <a:outerShdw blurRad="38100" dist="19050" dir="2700000" algn="tl" rotWithShape="0">
                  <a:schemeClr val="dk1">
                    <a:alpha val="40000"/>
                  </a:schemeClr>
                </a:outerShdw>
              </a:effectLst>
              <a:latin typeface="Gill Sans" charset="0"/>
              <a:ea typeface="ヒラギノ角ゴ ProN W3" charset="0"/>
              <a:cs typeface="ヒラギノ角ゴ ProN W3" charset="0"/>
              <a:sym typeface="Gill Sans" charset="0"/>
            </a:endParaRPr>
          </a:p>
          <a:p>
            <a:pPr algn="ctr" defTabSz="914400" fontAlgn="base">
              <a:spcBef>
                <a:spcPct val="0"/>
              </a:spcBef>
              <a:spcAft>
                <a:spcPct val="0"/>
              </a:spcAft>
            </a:pPr>
            <a:r>
              <a:rPr lang="en-US" sz="2000" dirty="0" smtClean="0">
                <a:ln w="0"/>
                <a:effectLst>
                  <a:outerShdw blurRad="38100" dist="19050" dir="2700000" algn="tl" rotWithShape="0">
                    <a:schemeClr val="dk1">
                      <a:alpha val="40000"/>
                    </a:schemeClr>
                  </a:outerShdw>
                </a:effectLst>
                <a:latin typeface="Gill Sans" charset="0"/>
                <a:ea typeface="ヒラギノ角ゴ ProN W3" charset="0"/>
                <a:cs typeface="ヒラギノ角ゴ ProN W3" charset="0"/>
                <a:sym typeface="Gill Sans" charset="0"/>
              </a:rPr>
              <a:t>Integration</a:t>
            </a:r>
            <a:endParaRPr lang="en-US" sz="2000" dirty="0">
              <a:solidFill>
                <a:srgbClr val="000000"/>
              </a:solidFill>
              <a:latin typeface="Gill Sans" charset="0"/>
              <a:ea typeface="ヒラギノ角ゴ ProN W3" charset="0"/>
              <a:cs typeface="ヒラギノ角ゴ ProN W3" charset="0"/>
              <a:sym typeface="Gill Sans" charset="0"/>
            </a:endParaRPr>
          </a:p>
        </p:txBody>
      </p:sp>
      <p:sp>
        <p:nvSpPr>
          <p:cNvPr id="15" name="Rectangle 14"/>
          <p:cNvSpPr/>
          <p:nvPr/>
        </p:nvSpPr>
        <p:spPr bwMode="auto">
          <a:xfrm>
            <a:off x="6553062" y="1655642"/>
            <a:ext cx="1542560" cy="1294419"/>
          </a:xfrm>
          <a:prstGeom prst="rect">
            <a:avLst/>
          </a:prstGeom>
          <a:solidFill>
            <a:srgbClr val="FFC000"/>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algn="ctr" defTabSz="914400" fontAlgn="base">
              <a:spcBef>
                <a:spcPct val="0"/>
              </a:spcBef>
              <a:spcAft>
                <a:spcPct val="0"/>
              </a:spcAft>
            </a:pPr>
            <a:endParaRPr lang="en-US" sz="2000" dirty="0" smtClean="0">
              <a:ln w="0"/>
              <a:effectLst>
                <a:outerShdw blurRad="38100" dist="19050" dir="2700000" algn="tl" rotWithShape="0">
                  <a:schemeClr val="dk1">
                    <a:alpha val="40000"/>
                  </a:schemeClr>
                </a:outerShdw>
              </a:effectLst>
              <a:latin typeface="Gill Sans" charset="0"/>
              <a:ea typeface="ヒラギノ角ゴ ProN W3" charset="0"/>
              <a:cs typeface="ヒラギノ角ゴ ProN W3" charset="0"/>
              <a:sym typeface="Gill Sans" charset="0"/>
            </a:endParaRPr>
          </a:p>
          <a:p>
            <a:pPr algn="ctr" defTabSz="914400" fontAlgn="base">
              <a:spcBef>
                <a:spcPct val="0"/>
              </a:spcBef>
              <a:spcAft>
                <a:spcPct val="0"/>
              </a:spcAft>
            </a:pPr>
            <a:r>
              <a:rPr lang="en-US" sz="2000" dirty="0" smtClean="0">
                <a:ln w="0"/>
                <a:effectLst>
                  <a:outerShdw blurRad="38100" dist="19050" dir="2700000" algn="tl" rotWithShape="0">
                    <a:schemeClr val="dk1">
                      <a:alpha val="40000"/>
                    </a:schemeClr>
                  </a:outerShdw>
                </a:effectLst>
                <a:latin typeface="Gill Sans" charset="0"/>
                <a:ea typeface="ヒラギノ角ゴ ProN W3" charset="0"/>
                <a:cs typeface="ヒラギノ角ゴ ProN W3" charset="0"/>
                <a:sym typeface="Gill Sans" charset="0"/>
              </a:rPr>
              <a:t>Validation</a:t>
            </a:r>
            <a:endParaRPr lang="en-US" sz="2000" dirty="0">
              <a:solidFill>
                <a:srgbClr val="000000"/>
              </a:solidFill>
              <a:latin typeface="Gill Sans" charset="0"/>
              <a:ea typeface="ヒラギノ角ゴ ProN W3" charset="0"/>
              <a:cs typeface="ヒラギノ角ゴ ProN W3" charset="0"/>
              <a:sym typeface="Gill Sans" charset="0"/>
            </a:endParaRPr>
          </a:p>
        </p:txBody>
      </p:sp>
      <p:sp>
        <p:nvSpPr>
          <p:cNvPr id="7" name="Down Arrow 6"/>
          <p:cNvSpPr/>
          <p:nvPr/>
        </p:nvSpPr>
        <p:spPr bwMode="auto">
          <a:xfrm rot="20099798">
            <a:off x="3837338" y="2758691"/>
            <a:ext cx="484632" cy="3201309"/>
          </a:xfrm>
          <a:prstGeom prst="downArrow">
            <a:avLst/>
          </a:pr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16" name="Down Arrow 15"/>
          <p:cNvSpPr/>
          <p:nvPr/>
        </p:nvSpPr>
        <p:spPr bwMode="auto">
          <a:xfrm rot="12585077">
            <a:off x="5880996" y="2810214"/>
            <a:ext cx="484632" cy="3201309"/>
          </a:xfrm>
          <a:prstGeom prst="downArrow">
            <a:avLst/>
          </a:pr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Tree>
    <p:extLst>
      <p:ext uri="{BB962C8B-B14F-4D97-AF65-F5344CB8AC3E}">
        <p14:creationId xmlns:p14="http://schemas.microsoft.com/office/powerpoint/2010/main" val="100049104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down)">
                                      <p:cBhvr>
                                        <p:cTn id="14" dur="580">
                                          <p:stCondLst>
                                            <p:cond delay="0"/>
                                          </p:stCondLst>
                                        </p:cTn>
                                        <p:tgtEl>
                                          <p:spTgt spid="6"/>
                                        </p:tgtEl>
                                      </p:cBhvr>
                                    </p:animEffect>
                                    <p:anim calcmode="lin" valueType="num">
                                      <p:cBhvr>
                                        <p:cTn id="15"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20" dur="26">
                                          <p:stCondLst>
                                            <p:cond delay="650"/>
                                          </p:stCondLst>
                                        </p:cTn>
                                        <p:tgtEl>
                                          <p:spTgt spid="6"/>
                                        </p:tgtEl>
                                      </p:cBhvr>
                                      <p:to x="100000" y="60000"/>
                                    </p:animScale>
                                    <p:animScale>
                                      <p:cBhvr>
                                        <p:cTn id="21" dur="166" decel="50000">
                                          <p:stCondLst>
                                            <p:cond delay="676"/>
                                          </p:stCondLst>
                                        </p:cTn>
                                        <p:tgtEl>
                                          <p:spTgt spid="6"/>
                                        </p:tgtEl>
                                      </p:cBhvr>
                                      <p:to x="100000" y="100000"/>
                                    </p:animScale>
                                    <p:animScale>
                                      <p:cBhvr>
                                        <p:cTn id="22" dur="26">
                                          <p:stCondLst>
                                            <p:cond delay="1312"/>
                                          </p:stCondLst>
                                        </p:cTn>
                                        <p:tgtEl>
                                          <p:spTgt spid="6"/>
                                        </p:tgtEl>
                                      </p:cBhvr>
                                      <p:to x="100000" y="80000"/>
                                    </p:animScale>
                                    <p:animScale>
                                      <p:cBhvr>
                                        <p:cTn id="23" dur="166" decel="50000">
                                          <p:stCondLst>
                                            <p:cond delay="1338"/>
                                          </p:stCondLst>
                                        </p:cTn>
                                        <p:tgtEl>
                                          <p:spTgt spid="6"/>
                                        </p:tgtEl>
                                      </p:cBhvr>
                                      <p:to x="100000" y="100000"/>
                                    </p:animScale>
                                    <p:animScale>
                                      <p:cBhvr>
                                        <p:cTn id="24" dur="26">
                                          <p:stCondLst>
                                            <p:cond delay="1642"/>
                                          </p:stCondLst>
                                        </p:cTn>
                                        <p:tgtEl>
                                          <p:spTgt spid="6"/>
                                        </p:tgtEl>
                                      </p:cBhvr>
                                      <p:to x="100000" y="90000"/>
                                    </p:animScale>
                                    <p:animScale>
                                      <p:cBhvr>
                                        <p:cTn id="25" dur="166" decel="50000">
                                          <p:stCondLst>
                                            <p:cond delay="1668"/>
                                          </p:stCondLst>
                                        </p:cTn>
                                        <p:tgtEl>
                                          <p:spTgt spid="6"/>
                                        </p:tgtEl>
                                      </p:cBhvr>
                                      <p:to x="100000" y="100000"/>
                                    </p:animScale>
                                    <p:animScale>
                                      <p:cBhvr>
                                        <p:cTn id="26" dur="26">
                                          <p:stCondLst>
                                            <p:cond delay="1808"/>
                                          </p:stCondLst>
                                        </p:cTn>
                                        <p:tgtEl>
                                          <p:spTgt spid="6"/>
                                        </p:tgtEl>
                                      </p:cBhvr>
                                      <p:to x="100000" y="95000"/>
                                    </p:animScale>
                                    <p:animScale>
                                      <p:cBhvr>
                                        <p:cTn id="27" dur="166" decel="50000">
                                          <p:stCondLst>
                                            <p:cond delay="1834"/>
                                          </p:stCondLst>
                                        </p:cTn>
                                        <p:tgtEl>
                                          <p:spTgt spid="6"/>
                                        </p:tgtEl>
                                      </p:cBhvr>
                                      <p:to x="100000" y="100000"/>
                                    </p:animScale>
                                  </p:childTnLst>
                                </p:cTn>
                              </p:par>
                            </p:childTnLst>
                          </p:cTn>
                        </p:par>
                      </p:childTnLst>
                    </p:cTn>
                  </p:par>
                  <p:par>
                    <p:cTn id="28" fill="hold">
                      <p:stCondLst>
                        <p:cond delay="indefinite"/>
                      </p:stCondLst>
                      <p:childTnLst>
                        <p:par>
                          <p:cTn id="29" fill="hold">
                            <p:stCondLst>
                              <p:cond delay="0"/>
                            </p:stCondLst>
                            <p:childTnLst>
                              <p:par>
                                <p:cTn id="30" presetID="26" presetClass="entr" presetSubtype="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down)">
                                      <p:cBhvr>
                                        <p:cTn id="32" dur="580">
                                          <p:stCondLst>
                                            <p:cond delay="0"/>
                                          </p:stCondLst>
                                        </p:cTn>
                                        <p:tgtEl>
                                          <p:spTgt spid="12"/>
                                        </p:tgtEl>
                                      </p:cBhvr>
                                    </p:animEffect>
                                    <p:anim calcmode="lin" valueType="num">
                                      <p:cBhvr>
                                        <p:cTn id="33"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34"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35"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36"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37"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38" dur="26">
                                          <p:stCondLst>
                                            <p:cond delay="650"/>
                                          </p:stCondLst>
                                        </p:cTn>
                                        <p:tgtEl>
                                          <p:spTgt spid="12"/>
                                        </p:tgtEl>
                                      </p:cBhvr>
                                      <p:to x="100000" y="60000"/>
                                    </p:animScale>
                                    <p:animScale>
                                      <p:cBhvr>
                                        <p:cTn id="39" dur="166" decel="50000">
                                          <p:stCondLst>
                                            <p:cond delay="676"/>
                                          </p:stCondLst>
                                        </p:cTn>
                                        <p:tgtEl>
                                          <p:spTgt spid="12"/>
                                        </p:tgtEl>
                                      </p:cBhvr>
                                      <p:to x="100000" y="100000"/>
                                    </p:animScale>
                                    <p:animScale>
                                      <p:cBhvr>
                                        <p:cTn id="40" dur="26">
                                          <p:stCondLst>
                                            <p:cond delay="1312"/>
                                          </p:stCondLst>
                                        </p:cTn>
                                        <p:tgtEl>
                                          <p:spTgt spid="12"/>
                                        </p:tgtEl>
                                      </p:cBhvr>
                                      <p:to x="100000" y="80000"/>
                                    </p:animScale>
                                    <p:animScale>
                                      <p:cBhvr>
                                        <p:cTn id="41" dur="166" decel="50000">
                                          <p:stCondLst>
                                            <p:cond delay="1338"/>
                                          </p:stCondLst>
                                        </p:cTn>
                                        <p:tgtEl>
                                          <p:spTgt spid="12"/>
                                        </p:tgtEl>
                                      </p:cBhvr>
                                      <p:to x="100000" y="100000"/>
                                    </p:animScale>
                                    <p:animScale>
                                      <p:cBhvr>
                                        <p:cTn id="42" dur="26">
                                          <p:stCondLst>
                                            <p:cond delay="1642"/>
                                          </p:stCondLst>
                                        </p:cTn>
                                        <p:tgtEl>
                                          <p:spTgt spid="12"/>
                                        </p:tgtEl>
                                      </p:cBhvr>
                                      <p:to x="100000" y="90000"/>
                                    </p:animScale>
                                    <p:animScale>
                                      <p:cBhvr>
                                        <p:cTn id="43" dur="166" decel="50000">
                                          <p:stCondLst>
                                            <p:cond delay="1668"/>
                                          </p:stCondLst>
                                        </p:cTn>
                                        <p:tgtEl>
                                          <p:spTgt spid="12"/>
                                        </p:tgtEl>
                                      </p:cBhvr>
                                      <p:to x="100000" y="100000"/>
                                    </p:animScale>
                                    <p:animScale>
                                      <p:cBhvr>
                                        <p:cTn id="44" dur="26">
                                          <p:stCondLst>
                                            <p:cond delay="1808"/>
                                          </p:stCondLst>
                                        </p:cTn>
                                        <p:tgtEl>
                                          <p:spTgt spid="12"/>
                                        </p:tgtEl>
                                      </p:cBhvr>
                                      <p:to x="100000" y="95000"/>
                                    </p:animScale>
                                    <p:animScale>
                                      <p:cBhvr>
                                        <p:cTn id="45" dur="166" decel="50000">
                                          <p:stCondLst>
                                            <p:cond delay="1834"/>
                                          </p:stCondLst>
                                        </p:cTn>
                                        <p:tgtEl>
                                          <p:spTgt spid="12"/>
                                        </p:tgtEl>
                                      </p:cBhvr>
                                      <p:to x="100000" y="100000"/>
                                    </p:animScale>
                                  </p:childTnLst>
                                </p:cTn>
                              </p:par>
                            </p:childTnLst>
                          </p:cTn>
                        </p:par>
                      </p:childTnLst>
                    </p:cTn>
                  </p:par>
                  <p:par>
                    <p:cTn id="46" fill="hold">
                      <p:stCondLst>
                        <p:cond delay="indefinite"/>
                      </p:stCondLst>
                      <p:childTnLst>
                        <p:par>
                          <p:cTn id="47" fill="hold">
                            <p:stCondLst>
                              <p:cond delay="0"/>
                            </p:stCondLst>
                            <p:childTnLst>
                              <p:par>
                                <p:cTn id="48" presetID="31" presetClass="entr" presetSubtype="0" fill="hold" grpId="0" nodeType="clickEffect">
                                  <p:stCondLst>
                                    <p:cond delay="0"/>
                                  </p:stCondLst>
                                  <p:childTnLst>
                                    <p:set>
                                      <p:cBhvr>
                                        <p:cTn id="49" dur="1" fill="hold">
                                          <p:stCondLst>
                                            <p:cond delay="0"/>
                                          </p:stCondLst>
                                        </p:cTn>
                                        <p:tgtEl>
                                          <p:spTgt spid="13"/>
                                        </p:tgtEl>
                                        <p:attrNameLst>
                                          <p:attrName>style.visibility</p:attrName>
                                        </p:attrNameLst>
                                      </p:cBhvr>
                                      <p:to>
                                        <p:strVal val="visible"/>
                                      </p:to>
                                    </p:set>
                                    <p:anim calcmode="lin" valueType="num">
                                      <p:cBhvr>
                                        <p:cTn id="50" dur="1000" fill="hold"/>
                                        <p:tgtEl>
                                          <p:spTgt spid="13"/>
                                        </p:tgtEl>
                                        <p:attrNameLst>
                                          <p:attrName>ppt_w</p:attrName>
                                        </p:attrNameLst>
                                      </p:cBhvr>
                                      <p:tavLst>
                                        <p:tav tm="0">
                                          <p:val>
                                            <p:fltVal val="0"/>
                                          </p:val>
                                        </p:tav>
                                        <p:tav tm="100000">
                                          <p:val>
                                            <p:strVal val="#ppt_w"/>
                                          </p:val>
                                        </p:tav>
                                      </p:tavLst>
                                    </p:anim>
                                    <p:anim calcmode="lin" valueType="num">
                                      <p:cBhvr>
                                        <p:cTn id="51" dur="1000" fill="hold"/>
                                        <p:tgtEl>
                                          <p:spTgt spid="13"/>
                                        </p:tgtEl>
                                        <p:attrNameLst>
                                          <p:attrName>ppt_h</p:attrName>
                                        </p:attrNameLst>
                                      </p:cBhvr>
                                      <p:tavLst>
                                        <p:tav tm="0">
                                          <p:val>
                                            <p:fltVal val="0"/>
                                          </p:val>
                                        </p:tav>
                                        <p:tav tm="100000">
                                          <p:val>
                                            <p:strVal val="#ppt_h"/>
                                          </p:val>
                                        </p:tav>
                                      </p:tavLst>
                                    </p:anim>
                                    <p:anim calcmode="lin" valueType="num">
                                      <p:cBhvr>
                                        <p:cTn id="52" dur="1000" fill="hold"/>
                                        <p:tgtEl>
                                          <p:spTgt spid="13"/>
                                        </p:tgtEl>
                                        <p:attrNameLst>
                                          <p:attrName>style.rotation</p:attrName>
                                        </p:attrNameLst>
                                      </p:cBhvr>
                                      <p:tavLst>
                                        <p:tav tm="0">
                                          <p:val>
                                            <p:fltVal val="90"/>
                                          </p:val>
                                        </p:tav>
                                        <p:tav tm="100000">
                                          <p:val>
                                            <p:fltVal val="0"/>
                                          </p:val>
                                        </p:tav>
                                      </p:tavLst>
                                    </p:anim>
                                    <p:animEffect transition="in" filter="fade">
                                      <p:cBhvr>
                                        <p:cTn id="53" dur="1000"/>
                                        <p:tgtEl>
                                          <p:spTgt spid="13"/>
                                        </p:tgtEl>
                                      </p:cBhvr>
                                    </p:animEffect>
                                  </p:childTnLst>
                                </p:cTn>
                              </p:par>
                            </p:childTnLst>
                          </p:cTn>
                        </p:par>
                      </p:childTnLst>
                    </p:cTn>
                  </p:par>
                  <p:par>
                    <p:cTn id="54" fill="hold">
                      <p:stCondLst>
                        <p:cond delay="indefinite"/>
                      </p:stCondLst>
                      <p:childTnLst>
                        <p:par>
                          <p:cTn id="55" fill="hold">
                            <p:stCondLst>
                              <p:cond delay="0"/>
                            </p:stCondLst>
                            <p:childTnLst>
                              <p:par>
                                <p:cTn id="56" presetID="21" presetClass="entr" presetSubtype="1" fill="hold" grpId="0" nodeType="clickEffect">
                                  <p:stCondLst>
                                    <p:cond delay="0"/>
                                  </p:stCondLst>
                                  <p:childTnLst>
                                    <p:set>
                                      <p:cBhvr>
                                        <p:cTn id="57" dur="1" fill="hold">
                                          <p:stCondLst>
                                            <p:cond delay="0"/>
                                          </p:stCondLst>
                                        </p:cTn>
                                        <p:tgtEl>
                                          <p:spTgt spid="15"/>
                                        </p:tgtEl>
                                        <p:attrNameLst>
                                          <p:attrName>style.visibility</p:attrName>
                                        </p:attrNameLst>
                                      </p:cBhvr>
                                      <p:to>
                                        <p:strVal val="visible"/>
                                      </p:to>
                                    </p:set>
                                    <p:animEffect transition="in" filter="wheel(1)">
                                      <p:cBhvr>
                                        <p:cTn id="58" dur="2000"/>
                                        <p:tgtEl>
                                          <p:spTgt spid="15"/>
                                        </p:tgtEl>
                                      </p:cBhvr>
                                    </p:animEffect>
                                  </p:childTnLst>
                                </p:cTn>
                              </p:par>
                            </p:childTnLst>
                          </p:cTn>
                        </p:par>
                      </p:childTnLst>
                    </p:cTn>
                  </p:par>
                  <p:par>
                    <p:cTn id="59" fill="hold">
                      <p:stCondLst>
                        <p:cond delay="indefinite"/>
                      </p:stCondLst>
                      <p:childTnLst>
                        <p:par>
                          <p:cTn id="60" fill="hold">
                            <p:stCondLst>
                              <p:cond delay="0"/>
                            </p:stCondLst>
                            <p:childTnLst>
                              <p:par>
                                <p:cTn id="61" presetID="31" presetClass="entr" presetSubtype="0" fill="hold" grpId="0" nodeType="clickEffect">
                                  <p:stCondLst>
                                    <p:cond delay="0"/>
                                  </p:stCondLst>
                                  <p:childTnLst>
                                    <p:set>
                                      <p:cBhvr>
                                        <p:cTn id="62" dur="1" fill="hold">
                                          <p:stCondLst>
                                            <p:cond delay="0"/>
                                          </p:stCondLst>
                                        </p:cTn>
                                        <p:tgtEl>
                                          <p:spTgt spid="7"/>
                                        </p:tgtEl>
                                        <p:attrNameLst>
                                          <p:attrName>style.visibility</p:attrName>
                                        </p:attrNameLst>
                                      </p:cBhvr>
                                      <p:to>
                                        <p:strVal val="visible"/>
                                      </p:to>
                                    </p:set>
                                    <p:anim calcmode="lin" valueType="num">
                                      <p:cBhvr>
                                        <p:cTn id="63" dur="1000" fill="hold"/>
                                        <p:tgtEl>
                                          <p:spTgt spid="7"/>
                                        </p:tgtEl>
                                        <p:attrNameLst>
                                          <p:attrName>ppt_w</p:attrName>
                                        </p:attrNameLst>
                                      </p:cBhvr>
                                      <p:tavLst>
                                        <p:tav tm="0">
                                          <p:val>
                                            <p:fltVal val="0"/>
                                          </p:val>
                                        </p:tav>
                                        <p:tav tm="100000">
                                          <p:val>
                                            <p:strVal val="#ppt_w"/>
                                          </p:val>
                                        </p:tav>
                                      </p:tavLst>
                                    </p:anim>
                                    <p:anim calcmode="lin" valueType="num">
                                      <p:cBhvr>
                                        <p:cTn id="64" dur="1000" fill="hold"/>
                                        <p:tgtEl>
                                          <p:spTgt spid="7"/>
                                        </p:tgtEl>
                                        <p:attrNameLst>
                                          <p:attrName>ppt_h</p:attrName>
                                        </p:attrNameLst>
                                      </p:cBhvr>
                                      <p:tavLst>
                                        <p:tav tm="0">
                                          <p:val>
                                            <p:fltVal val="0"/>
                                          </p:val>
                                        </p:tav>
                                        <p:tav tm="100000">
                                          <p:val>
                                            <p:strVal val="#ppt_h"/>
                                          </p:val>
                                        </p:tav>
                                      </p:tavLst>
                                    </p:anim>
                                    <p:anim calcmode="lin" valueType="num">
                                      <p:cBhvr>
                                        <p:cTn id="65" dur="1000" fill="hold"/>
                                        <p:tgtEl>
                                          <p:spTgt spid="7"/>
                                        </p:tgtEl>
                                        <p:attrNameLst>
                                          <p:attrName>style.rotation</p:attrName>
                                        </p:attrNameLst>
                                      </p:cBhvr>
                                      <p:tavLst>
                                        <p:tav tm="0">
                                          <p:val>
                                            <p:fltVal val="90"/>
                                          </p:val>
                                        </p:tav>
                                        <p:tav tm="100000">
                                          <p:val>
                                            <p:fltVal val="0"/>
                                          </p:val>
                                        </p:tav>
                                      </p:tavLst>
                                    </p:anim>
                                    <p:animEffect transition="in" filter="fade">
                                      <p:cBhvr>
                                        <p:cTn id="66" dur="1000"/>
                                        <p:tgtEl>
                                          <p:spTgt spid="7"/>
                                        </p:tgtEl>
                                      </p:cBhvr>
                                    </p:animEffect>
                                  </p:childTnLst>
                                </p:cTn>
                              </p:par>
                              <p:par>
                                <p:cTn id="67" presetID="31" presetClass="entr" presetSubtype="0"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p:cTn id="69" dur="1000" fill="hold"/>
                                        <p:tgtEl>
                                          <p:spTgt spid="16"/>
                                        </p:tgtEl>
                                        <p:attrNameLst>
                                          <p:attrName>ppt_w</p:attrName>
                                        </p:attrNameLst>
                                      </p:cBhvr>
                                      <p:tavLst>
                                        <p:tav tm="0">
                                          <p:val>
                                            <p:fltVal val="0"/>
                                          </p:val>
                                        </p:tav>
                                        <p:tav tm="100000">
                                          <p:val>
                                            <p:strVal val="#ppt_w"/>
                                          </p:val>
                                        </p:tav>
                                      </p:tavLst>
                                    </p:anim>
                                    <p:anim calcmode="lin" valueType="num">
                                      <p:cBhvr>
                                        <p:cTn id="70" dur="1000" fill="hold"/>
                                        <p:tgtEl>
                                          <p:spTgt spid="16"/>
                                        </p:tgtEl>
                                        <p:attrNameLst>
                                          <p:attrName>ppt_h</p:attrName>
                                        </p:attrNameLst>
                                      </p:cBhvr>
                                      <p:tavLst>
                                        <p:tav tm="0">
                                          <p:val>
                                            <p:fltVal val="0"/>
                                          </p:val>
                                        </p:tav>
                                        <p:tav tm="100000">
                                          <p:val>
                                            <p:strVal val="#ppt_h"/>
                                          </p:val>
                                        </p:tav>
                                      </p:tavLst>
                                    </p:anim>
                                    <p:anim calcmode="lin" valueType="num">
                                      <p:cBhvr>
                                        <p:cTn id="71" dur="1000" fill="hold"/>
                                        <p:tgtEl>
                                          <p:spTgt spid="16"/>
                                        </p:tgtEl>
                                        <p:attrNameLst>
                                          <p:attrName>style.rotation</p:attrName>
                                        </p:attrNameLst>
                                      </p:cBhvr>
                                      <p:tavLst>
                                        <p:tav tm="0">
                                          <p:val>
                                            <p:fltVal val="90"/>
                                          </p:val>
                                        </p:tav>
                                        <p:tav tm="100000">
                                          <p:val>
                                            <p:fltVal val="0"/>
                                          </p:val>
                                        </p:tav>
                                      </p:tavLst>
                                    </p:anim>
                                    <p:animEffect transition="in" filter="fade">
                                      <p:cBhvr>
                                        <p:cTn id="72"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2" grpId="0" animBg="1"/>
      <p:bldP spid="13" grpId="0" animBg="1"/>
      <p:bldP spid="15" grpId="0" animBg="1"/>
      <p:bldP spid="7" grpId="0" animBg="1"/>
      <p:bldP spid="1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33466" y="161"/>
            <a:ext cx="7155877" cy="1441531"/>
          </a:xfrm>
        </p:spPr>
        <p:txBody>
          <a:bodyPr/>
          <a:lstStyle/>
          <a:p>
            <a:r>
              <a:rPr lang="en-US" sz="3200" dirty="0" smtClean="0"/>
              <a:t>Acceptance Test</a:t>
            </a:r>
            <a:endParaRPr lang="en-US" sz="3200" dirty="0"/>
          </a:p>
        </p:txBody>
      </p:sp>
      <p:sp>
        <p:nvSpPr>
          <p:cNvPr id="8" name="Slide Number Placeholder 7"/>
          <p:cNvSpPr>
            <a:spLocks noGrp="1"/>
          </p:cNvSpPr>
          <p:nvPr>
            <p:ph type="sldNum" sz="quarter" idx="12"/>
          </p:nvPr>
        </p:nvSpPr>
        <p:spPr/>
        <p:txBody>
          <a:bodyPr/>
          <a:lstStyle/>
          <a:p>
            <a:fld id="{038C62C7-F79B-CD4A-A5DF-5683BBEC4A65}" type="slidenum">
              <a:rPr lang="sv-SE" smtClean="0"/>
              <a:pPr/>
              <a:t>20</a:t>
            </a:fld>
            <a:endParaRPr lang="sv-SE"/>
          </a:p>
        </p:txBody>
      </p:sp>
      <p:sp>
        <p:nvSpPr>
          <p:cNvPr id="2" name="Rectangle 1"/>
          <p:cNvSpPr/>
          <p:nvPr/>
        </p:nvSpPr>
        <p:spPr>
          <a:xfrm>
            <a:off x="233466" y="1750508"/>
            <a:ext cx="3966346" cy="1323439"/>
          </a:xfrm>
          <a:prstGeom prst="rect">
            <a:avLst/>
          </a:prstGeom>
        </p:spPr>
        <p:txBody>
          <a:bodyPr wrap="square">
            <a:spAutoFit/>
          </a:bodyPr>
          <a:lstStyle/>
          <a:p>
            <a:r>
              <a:rPr lang="en-US" sz="2000" dirty="0" smtClean="0">
                <a:latin typeface="Calibri" panose="020F0502020204030204" pitchFamily="34" charset="0"/>
                <a:ea typeface="Calibri" panose="020F0502020204030204" pitchFamily="34" charset="0"/>
                <a:cs typeface="Times New Roman" panose="02020603050405020304" pitchFamily="18" charset="0"/>
              </a:rPr>
              <a:t>Factory Acceptance Test (FAT)</a:t>
            </a:r>
          </a:p>
          <a:p>
            <a:pPr marL="342900" indent="-342900">
              <a:buFontTx/>
              <a:buChar char="-"/>
            </a:pPr>
            <a:r>
              <a:rPr lang="en-US" sz="2000" dirty="0" smtClean="0">
                <a:latin typeface="Calibri" panose="020F0502020204030204" pitchFamily="34" charset="0"/>
                <a:cs typeface="Times New Roman" panose="02020603050405020304" pitchFamily="18" charset="0"/>
              </a:rPr>
              <a:t>With the final hardware</a:t>
            </a:r>
          </a:p>
          <a:p>
            <a:pPr marL="342900" indent="-342900">
              <a:buFontTx/>
              <a:buChar char="-"/>
            </a:pPr>
            <a:r>
              <a:rPr lang="en-US" sz="2000" dirty="0" smtClean="0">
                <a:latin typeface="Calibri" panose="020F0502020204030204" pitchFamily="34" charset="0"/>
                <a:cs typeface="Times New Roman" panose="02020603050405020304" pitchFamily="18" charset="0"/>
              </a:rPr>
              <a:t>Without sensors or actuators</a:t>
            </a:r>
          </a:p>
          <a:p>
            <a:pPr marL="342900" indent="-342900">
              <a:buFontTx/>
              <a:buChar char="-"/>
            </a:pPr>
            <a:r>
              <a:rPr lang="en-US" sz="2000" dirty="0" smtClean="0">
                <a:latin typeface="Calibri" panose="020F0502020204030204" pitchFamily="34" charset="0"/>
                <a:cs typeface="Times New Roman" panose="02020603050405020304" pitchFamily="18" charset="0"/>
              </a:rPr>
              <a:t>With hardware configuration</a:t>
            </a:r>
          </a:p>
        </p:txBody>
      </p:sp>
      <p:sp>
        <p:nvSpPr>
          <p:cNvPr id="16" name="Rectangle 15"/>
          <p:cNvSpPr/>
          <p:nvPr/>
        </p:nvSpPr>
        <p:spPr>
          <a:xfrm>
            <a:off x="4806475" y="1669020"/>
            <a:ext cx="3966346" cy="1631216"/>
          </a:xfrm>
          <a:prstGeom prst="rect">
            <a:avLst/>
          </a:prstGeom>
        </p:spPr>
        <p:txBody>
          <a:bodyPr wrap="square">
            <a:spAutoFit/>
          </a:bodyPr>
          <a:lstStyle/>
          <a:p>
            <a:r>
              <a:rPr lang="en-US" sz="2000" dirty="0" smtClean="0">
                <a:latin typeface="Calibri" panose="020F0502020204030204" pitchFamily="34" charset="0"/>
                <a:ea typeface="Calibri" panose="020F0502020204030204" pitchFamily="34" charset="0"/>
                <a:cs typeface="Times New Roman" panose="02020603050405020304" pitchFamily="18" charset="0"/>
              </a:rPr>
              <a:t>Site Acceptance Test (SAT)</a:t>
            </a:r>
          </a:p>
          <a:p>
            <a:pPr marL="342900" indent="-342900">
              <a:buFontTx/>
              <a:buChar char="-"/>
            </a:pPr>
            <a:r>
              <a:rPr lang="en-US" sz="2000" dirty="0" smtClean="0">
                <a:latin typeface="Calibri" panose="020F0502020204030204" pitchFamily="34" charset="0"/>
                <a:cs typeface="Times New Roman" panose="02020603050405020304" pitchFamily="18" charset="0"/>
              </a:rPr>
              <a:t>Confirm the installation of the equipment with complete software integrated with sensors and actuators</a:t>
            </a:r>
          </a:p>
        </p:txBody>
      </p:sp>
      <p:sp>
        <p:nvSpPr>
          <p:cNvPr id="17" name="Rectangle 16"/>
          <p:cNvSpPr/>
          <p:nvPr/>
        </p:nvSpPr>
        <p:spPr>
          <a:xfrm>
            <a:off x="233466" y="4013558"/>
            <a:ext cx="3966346" cy="2554545"/>
          </a:xfrm>
          <a:prstGeom prst="rect">
            <a:avLst/>
          </a:prstGeom>
        </p:spPr>
        <p:txBody>
          <a:bodyPr wrap="square">
            <a:spAutoFit/>
          </a:bodyPr>
          <a:lstStyle/>
          <a:p>
            <a:r>
              <a:rPr lang="en-US" sz="2000" dirty="0" smtClean="0">
                <a:latin typeface="Calibri" panose="020F0502020204030204" pitchFamily="34" charset="0"/>
                <a:ea typeface="Calibri" panose="020F0502020204030204" pitchFamily="34" charset="0"/>
                <a:cs typeface="Times New Roman" panose="02020603050405020304" pitchFamily="18" charset="0"/>
              </a:rPr>
              <a:t>Final Integration Test (FIT)</a:t>
            </a:r>
          </a:p>
          <a:p>
            <a:pPr marL="342900" indent="-342900">
              <a:buFontTx/>
              <a:buChar char="-"/>
            </a:pPr>
            <a:r>
              <a:rPr lang="en-US" sz="2000" dirty="0" smtClean="0">
                <a:latin typeface="Calibri" panose="020F0502020204030204" pitchFamily="34" charset="0"/>
                <a:ea typeface="Calibri" panose="020F0502020204030204" pitchFamily="34" charset="0"/>
                <a:cs typeface="Times New Roman" panose="02020603050405020304" pitchFamily="18" charset="0"/>
              </a:rPr>
              <a:t>With updated software which improve from SAT</a:t>
            </a:r>
          </a:p>
          <a:p>
            <a:pPr marL="342900" indent="-342900">
              <a:buFontTx/>
              <a:buChar char="-"/>
            </a:pPr>
            <a:r>
              <a:rPr lang="en-US" sz="2000" dirty="0" smtClean="0">
                <a:latin typeface="Calibri" panose="020F0502020204030204" pitchFamily="34" charset="0"/>
                <a:ea typeface="Calibri" panose="020F0502020204030204" pitchFamily="34" charset="0"/>
                <a:cs typeface="Times New Roman" panose="02020603050405020304" pitchFamily="18" charset="0"/>
              </a:rPr>
              <a:t>ALL punch list in SAT closed</a:t>
            </a:r>
          </a:p>
          <a:p>
            <a:pPr marL="342900" indent="-342900">
              <a:buFontTx/>
              <a:buChar char="-"/>
            </a:pPr>
            <a:r>
              <a:rPr lang="en-US" sz="2000" dirty="0" smtClean="0">
                <a:latin typeface="Calibri" panose="020F0502020204030204" pitchFamily="34" charset="0"/>
                <a:ea typeface="Calibri" panose="020F0502020204030204" pitchFamily="34" charset="0"/>
                <a:cs typeface="Times New Roman" panose="02020603050405020304" pitchFamily="18" charset="0"/>
              </a:rPr>
              <a:t>Systems connected with PSS0 shall able to operate</a:t>
            </a:r>
          </a:p>
          <a:p>
            <a:pPr marL="342900" indent="-342900">
              <a:buFontTx/>
              <a:buChar char="-"/>
            </a:pPr>
            <a:r>
              <a:rPr lang="en-US" sz="2000" dirty="0" smtClean="0">
                <a:latin typeface="Calibri" panose="020F0502020204030204" pitchFamily="34" charset="0"/>
                <a:ea typeface="Calibri" panose="020F0502020204030204" pitchFamily="34" charset="0"/>
                <a:cs typeface="Times New Roman" panose="02020603050405020304" pitchFamily="18" charset="0"/>
              </a:rPr>
              <a:t>Signal between PSS0 and other systems able to transfer</a:t>
            </a:r>
          </a:p>
        </p:txBody>
      </p:sp>
    </p:spTree>
    <p:extLst>
      <p:ext uri="{BB962C8B-B14F-4D97-AF65-F5344CB8AC3E}">
        <p14:creationId xmlns:p14="http://schemas.microsoft.com/office/powerpoint/2010/main" val="3704865791"/>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33466" y="161"/>
            <a:ext cx="7155877" cy="1441531"/>
          </a:xfrm>
        </p:spPr>
        <p:txBody>
          <a:bodyPr/>
          <a:lstStyle/>
          <a:p>
            <a:r>
              <a:rPr lang="en-US" sz="3200" dirty="0" smtClean="0"/>
              <a:t>Validation</a:t>
            </a:r>
            <a:endParaRPr lang="en-US" sz="3200" dirty="0"/>
          </a:p>
        </p:txBody>
      </p:sp>
      <p:sp>
        <p:nvSpPr>
          <p:cNvPr id="8" name="Slide Number Placeholder 7"/>
          <p:cNvSpPr>
            <a:spLocks noGrp="1"/>
          </p:cNvSpPr>
          <p:nvPr>
            <p:ph type="sldNum" sz="quarter" idx="12"/>
          </p:nvPr>
        </p:nvSpPr>
        <p:spPr/>
        <p:txBody>
          <a:bodyPr/>
          <a:lstStyle/>
          <a:p>
            <a:fld id="{038C62C7-F79B-CD4A-A5DF-5683BBEC4A65}" type="slidenum">
              <a:rPr lang="sv-SE" smtClean="0"/>
              <a:pPr/>
              <a:t>21</a:t>
            </a:fld>
            <a:endParaRPr lang="sv-SE"/>
          </a:p>
        </p:txBody>
      </p:sp>
      <p:sp>
        <p:nvSpPr>
          <p:cNvPr id="6" name="Rectangle 5"/>
          <p:cNvSpPr/>
          <p:nvPr/>
        </p:nvSpPr>
        <p:spPr bwMode="auto">
          <a:xfrm>
            <a:off x="406264" y="2119195"/>
            <a:ext cx="1726125" cy="916125"/>
          </a:xfrm>
          <a:prstGeom prst="rect">
            <a:avLst/>
          </a:prstGeom>
          <a:solidFill>
            <a:schemeClr val="accent5">
              <a:lumMod val="40000"/>
              <a:lumOff val="60000"/>
            </a:schemeClr>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algn="ctr" defTabSz="914400" fontAlgn="base">
              <a:spcBef>
                <a:spcPct val="0"/>
              </a:spcBef>
              <a:spcAft>
                <a:spcPct val="0"/>
              </a:spcAft>
            </a:pPr>
            <a:endParaRPr lang="en-US" sz="2000" dirty="0" smtClean="0">
              <a:ln w="0"/>
              <a:solidFill>
                <a:prstClr val="black"/>
              </a:solidFill>
              <a:effectLst>
                <a:outerShdw blurRad="38100" dist="19050" dir="2700000" algn="tl" rotWithShape="0">
                  <a:prstClr val="black">
                    <a:alpha val="40000"/>
                  </a:prstClr>
                </a:outerShdw>
              </a:effectLst>
              <a:latin typeface="Gill Sans" charset="0"/>
              <a:ea typeface="ヒラギノ角ゴ ProN W3" charset="0"/>
              <a:cs typeface="ヒラギノ角ゴ ProN W3" charset="0"/>
              <a:sym typeface="Gill Sans" charset="0"/>
            </a:endParaRPr>
          </a:p>
          <a:p>
            <a:pPr algn="ctr" defTabSz="914400" fontAlgn="base">
              <a:spcBef>
                <a:spcPct val="0"/>
              </a:spcBef>
              <a:spcAft>
                <a:spcPct val="0"/>
              </a:spcAft>
            </a:pPr>
            <a:r>
              <a:rPr lang="en-US" sz="1600" dirty="0" smtClean="0">
                <a:ln w="0"/>
                <a:solidFill>
                  <a:prstClr val="black"/>
                </a:solidFill>
                <a:effectLst>
                  <a:outerShdw blurRad="38100" dist="19050" dir="2700000" algn="tl" rotWithShape="0">
                    <a:prstClr val="black">
                      <a:alpha val="40000"/>
                    </a:prstClr>
                  </a:outerShdw>
                </a:effectLst>
                <a:latin typeface="Gill Sans" charset="0"/>
                <a:ea typeface="ヒラギノ角ゴ ProN W3" charset="0"/>
                <a:cs typeface="ヒラギノ角ゴ ProN W3" charset="0"/>
                <a:sym typeface="Gill Sans" charset="0"/>
              </a:rPr>
              <a:t>Requirements</a:t>
            </a:r>
            <a:endParaRPr lang="en-US" sz="1600" dirty="0">
              <a:ln w="0"/>
              <a:solidFill>
                <a:prstClr val="black"/>
              </a:solidFill>
              <a:effectLst>
                <a:outerShdw blurRad="38100" dist="19050" dir="2700000" algn="tl" rotWithShape="0">
                  <a:prstClr val="black">
                    <a:alpha val="40000"/>
                  </a:prstClr>
                </a:outerShdw>
              </a:effectLst>
              <a:latin typeface="Gill Sans" charset="0"/>
              <a:ea typeface="ヒラギノ角ゴ ProN W3" charset="0"/>
              <a:cs typeface="ヒラギノ角ゴ ProN W3" charset="0"/>
              <a:sym typeface="Gill Sans" charset="0"/>
            </a:endParaRPr>
          </a:p>
        </p:txBody>
      </p:sp>
      <p:sp>
        <p:nvSpPr>
          <p:cNvPr id="7" name="Rectangle 6"/>
          <p:cNvSpPr/>
          <p:nvPr/>
        </p:nvSpPr>
        <p:spPr bwMode="auto">
          <a:xfrm>
            <a:off x="654324" y="3187878"/>
            <a:ext cx="1340299" cy="764796"/>
          </a:xfrm>
          <a:prstGeom prst="rect">
            <a:avLst/>
          </a:prstGeom>
          <a:solidFill>
            <a:srgbClr val="FF9999"/>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algn="ctr" defTabSz="914400" fontAlgn="base">
              <a:spcBef>
                <a:spcPct val="0"/>
              </a:spcBef>
              <a:spcAft>
                <a:spcPct val="0"/>
              </a:spcAft>
            </a:pPr>
            <a:endParaRPr lang="en-US" sz="2000" dirty="0" smtClean="0">
              <a:ln w="0"/>
              <a:solidFill>
                <a:prstClr val="black"/>
              </a:solidFill>
              <a:effectLst>
                <a:outerShdw blurRad="38100" dist="19050" dir="2700000" algn="tl" rotWithShape="0">
                  <a:prstClr val="black">
                    <a:alpha val="40000"/>
                  </a:prstClr>
                </a:outerShdw>
              </a:effectLst>
              <a:latin typeface="Gill Sans" charset="0"/>
              <a:ea typeface="ヒラギノ角ゴ ProN W3" charset="0"/>
              <a:cs typeface="ヒラギノ角ゴ ProN W3" charset="0"/>
              <a:sym typeface="Gill Sans" charset="0"/>
            </a:endParaRPr>
          </a:p>
          <a:p>
            <a:pPr algn="ctr" defTabSz="914400" fontAlgn="base">
              <a:spcBef>
                <a:spcPct val="0"/>
              </a:spcBef>
              <a:spcAft>
                <a:spcPct val="0"/>
              </a:spcAft>
            </a:pPr>
            <a:r>
              <a:rPr lang="en-US" sz="1600" dirty="0" smtClean="0">
                <a:ln w="0"/>
                <a:solidFill>
                  <a:prstClr val="black"/>
                </a:solidFill>
                <a:effectLst>
                  <a:outerShdw blurRad="38100" dist="19050" dir="2700000" algn="tl" rotWithShape="0">
                    <a:prstClr val="black">
                      <a:alpha val="40000"/>
                    </a:prstClr>
                  </a:outerShdw>
                </a:effectLst>
                <a:latin typeface="Gill Sans" charset="0"/>
                <a:ea typeface="ヒラギノ角ゴ ProN W3" charset="0"/>
                <a:cs typeface="ヒラギノ角ゴ ProN W3" charset="0"/>
                <a:sym typeface="Gill Sans" charset="0"/>
              </a:rPr>
              <a:t>Design</a:t>
            </a:r>
            <a:endParaRPr lang="en-US" sz="1600" dirty="0">
              <a:solidFill>
                <a:srgbClr val="000000"/>
              </a:solidFill>
              <a:latin typeface="Gill Sans" charset="0"/>
              <a:ea typeface="ヒラギノ角ゴ ProN W3" charset="0"/>
              <a:cs typeface="ヒラギノ角ゴ ProN W3" charset="0"/>
              <a:sym typeface="Gill Sans" charset="0"/>
            </a:endParaRPr>
          </a:p>
        </p:txBody>
      </p:sp>
      <p:sp>
        <p:nvSpPr>
          <p:cNvPr id="9" name="Rectangle 8"/>
          <p:cNvSpPr/>
          <p:nvPr/>
        </p:nvSpPr>
        <p:spPr bwMode="auto">
          <a:xfrm>
            <a:off x="1625334" y="4100971"/>
            <a:ext cx="1319527" cy="705511"/>
          </a:xfrm>
          <a:prstGeom prst="rect">
            <a:avLst/>
          </a:prstGeom>
          <a:solidFill>
            <a:srgbClr val="FF9999"/>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algn="ctr" defTabSz="914400" fontAlgn="base">
              <a:spcBef>
                <a:spcPct val="0"/>
              </a:spcBef>
              <a:spcAft>
                <a:spcPct val="0"/>
              </a:spcAft>
            </a:pPr>
            <a:endParaRPr lang="en-US" sz="2000" dirty="0">
              <a:ln w="0"/>
              <a:solidFill>
                <a:prstClr val="black"/>
              </a:solidFill>
              <a:effectLst>
                <a:outerShdw blurRad="38100" dist="19050" dir="2700000" algn="tl" rotWithShape="0">
                  <a:prstClr val="black">
                    <a:alpha val="40000"/>
                  </a:prstClr>
                </a:outerShdw>
              </a:effectLst>
              <a:latin typeface="Gill Sans" charset="0"/>
              <a:ea typeface="ヒラギノ角ゴ ProN W3" charset="0"/>
              <a:cs typeface="ヒラギノ角ゴ ProN W3" charset="0"/>
              <a:sym typeface="Gill Sans" charset="0"/>
            </a:endParaRPr>
          </a:p>
          <a:p>
            <a:pPr algn="ctr" defTabSz="914400" fontAlgn="base">
              <a:spcBef>
                <a:spcPct val="0"/>
              </a:spcBef>
              <a:spcAft>
                <a:spcPct val="0"/>
              </a:spcAft>
            </a:pPr>
            <a:r>
              <a:rPr lang="en-US" sz="1600" dirty="0" err="1" smtClean="0">
                <a:ln w="0"/>
                <a:solidFill>
                  <a:prstClr val="black"/>
                </a:solidFill>
                <a:effectLst>
                  <a:outerShdw blurRad="38100" dist="19050" dir="2700000" algn="tl" rotWithShape="0">
                    <a:prstClr val="black">
                      <a:alpha val="40000"/>
                    </a:prstClr>
                  </a:outerShdw>
                </a:effectLst>
                <a:latin typeface="Gill Sans" charset="0"/>
                <a:ea typeface="ヒラギノ角ゴ ProN W3" charset="0"/>
                <a:cs typeface="ヒラギノ角ゴ ProN W3" charset="0"/>
                <a:sym typeface="Gill Sans" charset="0"/>
              </a:rPr>
              <a:t>Realisation</a:t>
            </a:r>
            <a:endParaRPr lang="en-US" sz="1600" dirty="0">
              <a:solidFill>
                <a:srgbClr val="000000"/>
              </a:solidFill>
              <a:latin typeface="Gill Sans" charset="0"/>
              <a:ea typeface="ヒラギノ角ゴ ProN W3" charset="0"/>
              <a:cs typeface="ヒラギノ角ゴ ProN W3" charset="0"/>
              <a:sym typeface="Gill Sans" charset="0"/>
            </a:endParaRPr>
          </a:p>
        </p:txBody>
      </p:sp>
      <p:sp>
        <p:nvSpPr>
          <p:cNvPr id="10" name="Rectangle 9"/>
          <p:cNvSpPr/>
          <p:nvPr/>
        </p:nvSpPr>
        <p:spPr bwMode="auto">
          <a:xfrm>
            <a:off x="3080264" y="3245216"/>
            <a:ext cx="1315453" cy="650117"/>
          </a:xfrm>
          <a:prstGeom prst="rect">
            <a:avLst/>
          </a:prstGeom>
          <a:solidFill>
            <a:schemeClr val="bg1">
              <a:lumMod val="75000"/>
            </a:schemeClr>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algn="ctr" defTabSz="914400" fontAlgn="base">
              <a:spcBef>
                <a:spcPct val="0"/>
              </a:spcBef>
              <a:spcAft>
                <a:spcPct val="0"/>
              </a:spcAft>
            </a:pPr>
            <a:endParaRPr lang="en-US" sz="2000" dirty="0" smtClean="0">
              <a:ln w="0"/>
              <a:solidFill>
                <a:prstClr val="black"/>
              </a:solidFill>
              <a:effectLst>
                <a:outerShdw blurRad="38100" dist="19050" dir="2700000" algn="tl" rotWithShape="0">
                  <a:prstClr val="black">
                    <a:alpha val="40000"/>
                  </a:prstClr>
                </a:outerShdw>
              </a:effectLst>
              <a:latin typeface="Gill Sans" charset="0"/>
              <a:ea typeface="ヒラギノ角ゴ ProN W3" charset="0"/>
              <a:cs typeface="ヒラギノ角ゴ ProN W3" charset="0"/>
              <a:sym typeface="Gill Sans" charset="0"/>
            </a:endParaRPr>
          </a:p>
          <a:p>
            <a:pPr algn="ctr" defTabSz="914400" fontAlgn="base">
              <a:spcBef>
                <a:spcPct val="0"/>
              </a:spcBef>
              <a:spcAft>
                <a:spcPct val="0"/>
              </a:spcAft>
            </a:pPr>
            <a:r>
              <a:rPr lang="en-US" sz="1600" dirty="0" smtClean="0">
                <a:ln w="0"/>
                <a:solidFill>
                  <a:prstClr val="black"/>
                </a:solidFill>
                <a:effectLst>
                  <a:outerShdw blurRad="38100" dist="19050" dir="2700000" algn="tl" rotWithShape="0">
                    <a:prstClr val="black">
                      <a:alpha val="40000"/>
                    </a:prstClr>
                  </a:outerShdw>
                </a:effectLst>
                <a:latin typeface="Gill Sans" charset="0"/>
                <a:ea typeface="ヒラギノ角ゴ ProN W3" charset="0"/>
                <a:cs typeface="ヒラギノ角ゴ ProN W3" charset="0"/>
                <a:sym typeface="Gill Sans" charset="0"/>
              </a:rPr>
              <a:t>Integration</a:t>
            </a:r>
            <a:endParaRPr lang="en-US" sz="1600" dirty="0">
              <a:solidFill>
                <a:srgbClr val="000000"/>
              </a:solidFill>
              <a:latin typeface="Gill Sans" charset="0"/>
              <a:ea typeface="ヒラギノ角ゴ ProN W3" charset="0"/>
              <a:cs typeface="ヒラギノ角ゴ ProN W3" charset="0"/>
              <a:sym typeface="Gill Sans" charset="0"/>
            </a:endParaRPr>
          </a:p>
        </p:txBody>
      </p:sp>
      <p:sp>
        <p:nvSpPr>
          <p:cNvPr id="11" name="Rectangle 10"/>
          <p:cNvSpPr/>
          <p:nvPr/>
        </p:nvSpPr>
        <p:spPr bwMode="auto">
          <a:xfrm>
            <a:off x="3332893" y="2177854"/>
            <a:ext cx="1667856" cy="793052"/>
          </a:xfrm>
          <a:prstGeom prst="rect">
            <a:avLst/>
          </a:prstGeom>
          <a:solidFill>
            <a:srgbClr val="FFC000"/>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algn="ctr" defTabSz="914400" fontAlgn="base">
              <a:spcBef>
                <a:spcPct val="0"/>
              </a:spcBef>
              <a:spcAft>
                <a:spcPct val="0"/>
              </a:spcAft>
            </a:pPr>
            <a:endParaRPr lang="en-US" sz="2000" dirty="0" smtClean="0">
              <a:ln w="0"/>
              <a:solidFill>
                <a:prstClr val="black"/>
              </a:solidFill>
              <a:effectLst>
                <a:outerShdw blurRad="38100" dist="19050" dir="2700000" algn="tl" rotWithShape="0">
                  <a:prstClr val="black">
                    <a:alpha val="40000"/>
                  </a:prstClr>
                </a:outerShdw>
              </a:effectLst>
              <a:latin typeface="Gill Sans" charset="0"/>
              <a:ea typeface="ヒラギノ角ゴ ProN W3" charset="0"/>
              <a:cs typeface="ヒラギノ角ゴ ProN W3" charset="0"/>
              <a:sym typeface="Gill Sans" charset="0"/>
            </a:endParaRPr>
          </a:p>
          <a:p>
            <a:pPr algn="ctr" defTabSz="914400" fontAlgn="base">
              <a:spcBef>
                <a:spcPct val="0"/>
              </a:spcBef>
              <a:spcAft>
                <a:spcPct val="0"/>
              </a:spcAft>
            </a:pPr>
            <a:r>
              <a:rPr lang="en-US" sz="1600" dirty="0" smtClean="0">
                <a:ln w="0"/>
                <a:solidFill>
                  <a:prstClr val="black"/>
                </a:solidFill>
                <a:effectLst>
                  <a:outerShdw blurRad="38100" dist="19050" dir="2700000" algn="tl" rotWithShape="0">
                    <a:prstClr val="black">
                      <a:alpha val="40000"/>
                    </a:prstClr>
                  </a:outerShdw>
                </a:effectLst>
                <a:latin typeface="Gill Sans" charset="0"/>
                <a:ea typeface="ヒラギノ角ゴ ProN W3" charset="0"/>
                <a:cs typeface="ヒラギノ角ゴ ProN W3" charset="0"/>
                <a:sym typeface="Gill Sans" charset="0"/>
              </a:rPr>
              <a:t>Validation</a:t>
            </a:r>
            <a:endParaRPr lang="en-US" sz="1600" dirty="0">
              <a:solidFill>
                <a:srgbClr val="000000"/>
              </a:solidFill>
              <a:latin typeface="Gill Sans" charset="0"/>
              <a:ea typeface="ヒラギノ角ゴ ProN W3" charset="0"/>
              <a:cs typeface="ヒラギノ角ゴ ProN W3" charset="0"/>
              <a:sym typeface="Gill Sans" charset="0"/>
            </a:endParaRPr>
          </a:p>
        </p:txBody>
      </p:sp>
      <p:sp>
        <p:nvSpPr>
          <p:cNvPr id="12" name="Down Arrow 11"/>
          <p:cNvSpPr/>
          <p:nvPr/>
        </p:nvSpPr>
        <p:spPr bwMode="auto">
          <a:xfrm rot="20099798">
            <a:off x="1403040" y="2072814"/>
            <a:ext cx="523997" cy="3119984"/>
          </a:xfrm>
          <a:prstGeom prst="downArrow">
            <a:avLst/>
          </a:prstGeom>
          <a:solidFill>
            <a:schemeClr val="accent1">
              <a:alpha val="50000"/>
            </a:schemeClr>
          </a:solidFill>
          <a:ln w="25400" cap="flat" cmpd="sng" algn="ctr">
            <a:solidFill>
              <a:srgbClr val="000000">
                <a:alpha val="4000"/>
              </a:srgbClr>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algn="ctr" defTabSz="914400" fontAlgn="base">
              <a:spcBef>
                <a:spcPct val="0"/>
              </a:spcBef>
              <a:spcAft>
                <a:spcPct val="0"/>
              </a:spcAft>
            </a:pPr>
            <a:endParaRPr lang="en-US" sz="4200">
              <a:solidFill>
                <a:srgbClr val="000000"/>
              </a:solidFill>
              <a:latin typeface="Gill Sans" charset="0"/>
              <a:ea typeface="ヒラギノ角ゴ ProN W3" charset="0"/>
              <a:cs typeface="ヒラギノ角ゴ ProN W3" charset="0"/>
              <a:sym typeface="Gill Sans" charset="0"/>
            </a:endParaRPr>
          </a:p>
        </p:txBody>
      </p:sp>
      <p:sp>
        <p:nvSpPr>
          <p:cNvPr id="14" name="Down Arrow 13"/>
          <p:cNvSpPr/>
          <p:nvPr/>
        </p:nvSpPr>
        <p:spPr bwMode="auto">
          <a:xfrm rot="12585077">
            <a:off x="3168926" y="2114870"/>
            <a:ext cx="523997" cy="3119984"/>
          </a:xfrm>
          <a:prstGeom prst="downArrow">
            <a:avLst/>
          </a:prstGeom>
          <a:solidFill>
            <a:schemeClr val="accent1">
              <a:alpha val="43000"/>
            </a:schemeClr>
          </a:solidFill>
          <a:ln w="25400" cap="flat" cmpd="sng" algn="ctr">
            <a:solidFill>
              <a:srgbClr val="000000">
                <a:alpha val="6000"/>
              </a:srgbClr>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algn="ctr" defTabSz="914400" fontAlgn="base">
              <a:spcBef>
                <a:spcPct val="0"/>
              </a:spcBef>
              <a:spcAft>
                <a:spcPct val="0"/>
              </a:spcAft>
            </a:pPr>
            <a:endParaRPr lang="en-US" sz="4200">
              <a:solidFill>
                <a:srgbClr val="000000"/>
              </a:solidFill>
              <a:latin typeface="Gill Sans" charset="0"/>
              <a:ea typeface="ヒラギノ角ゴ ProN W3" charset="0"/>
              <a:cs typeface="ヒラギノ角ゴ ProN W3" charset="0"/>
              <a:sym typeface="Gill Sans" charset="0"/>
            </a:endParaRPr>
          </a:p>
        </p:txBody>
      </p:sp>
      <p:cxnSp>
        <p:nvCxnSpPr>
          <p:cNvPr id="18" name="Elbow Connector 17"/>
          <p:cNvCxnSpPr>
            <a:stCxn id="7" idx="1"/>
            <a:endCxn id="6" idx="1"/>
          </p:cNvCxnSpPr>
          <p:nvPr/>
        </p:nvCxnSpPr>
        <p:spPr>
          <a:xfrm rot="10800000">
            <a:off x="406265" y="2577258"/>
            <a:ext cx="248060" cy="993019"/>
          </a:xfrm>
          <a:prstGeom prst="bentConnector3">
            <a:avLst>
              <a:gd name="adj1" fmla="val 199640"/>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0" name="Elbow Connector 19"/>
          <p:cNvCxnSpPr>
            <a:stCxn id="9" idx="2"/>
            <a:endCxn id="7" idx="2"/>
          </p:cNvCxnSpPr>
          <p:nvPr/>
        </p:nvCxnSpPr>
        <p:spPr>
          <a:xfrm rot="5400000" flipH="1">
            <a:off x="1377882" y="3899267"/>
            <a:ext cx="853808" cy="960624"/>
          </a:xfrm>
          <a:prstGeom prst="bentConnector3">
            <a:avLst>
              <a:gd name="adj1" fmla="val -26094"/>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6" name="Elbow Connector 25"/>
          <p:cNvCxnSpPr>
            <a:stCxn id="10" idx="1"/>
            <a:endCxn id="7" idx="3"/>
          </p:cNvCxnSpPr>
          <p:nvPr/>
        </p:nvCxnSpPr>
        <p:spPr>
          <a:xfrm rot="10800000" flipV="1">
            <a:off x="1994625" y="3570275"/>
            <a:ext cx="1085640" cy="1"/>
          </a:xfrm>
          <a:prstGeom prst="bentConnector3">
            <a:avLst>
              <a:gd name="adj1" fmla="val 50000"/>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4" name="Elbow Connector 33"/>
          <p:cNvCxnSpPr>
            <a:stCxn id="11" idx="1"/>
            <a:endCxn id="6" idx="3"/>
          </p:cNvCxnSpPr>
          <p:nvPr/>
        </p:nvCxnSpPr>
        <p:spPr>
          <a:xfrm rot="10800000" flipV="1">
            <a:off x="2132389" y="2574380"/>
            <a:ext cx="1200504" cy="2877"/>
          </a:xfrm>
          <a:prstGeom prst="bentConnector3">
            <a:avLst>
              <a:gd name="adj1" fmla="val 50000"/>
            </a:avLst>
          </a:prstGeom>
          <a:ln w="47625">
            <a:solidFill>
              <a:schemeClr val="accent6"/>
            </a:solidFill>
            <a:tailEnd type="triangle"/>
          </a:ln>
        </p:spPr>
        <p:style>
          <a:lnRef idx="2">
            <a:schemeClr val="accent1"/>
          </a:lnRef>
          <a:fillRef idx="0">
            <a:schemeClr val="accent1"/>
          </a:fillRef>
          <a:effectRef idx="1">
            <a:schemeClr val="accent1"/>
          </a:effectRef>
          <a:fontRef idx="minor">
            <a:schemeClr val="tx1"/>
          </a:fontRef>
        </p:style>
      </p:cxnSp>
      <p:sp>
        <p:nvSpPr>
          <p:cNvPr id="2" name="Rectangle 1"/>
          <p:cNvSpPr/>
          <p:nvPr/>
        </p:nvSpPr>
        <p:spPr>
          <a:xfrm>
            <a:off x="4914133" y="2864744"/>
            <a:ext cx="3966346" cy="2554545"/>
          </a:xfrm>
          <a:prstGeom prst="rect">
            <a:avLst/>
          </a:prstGeom>
        </p:spPr>
        <p:txBody>
          <a:bodyPr wrap="square">
            <a:spAutoFit/>
          </a:bodyPr>
          <a:lstStyle/>
          <a:p>
            <a:pPr marL="342900" indent="-342900">
              <a:buFontTx/>
              <a:buChar char="-"/>
            </a:pPr>
            <a:r>
              <a:rPr lang="en-US" sz="2000" dirty="0" smtClean="0">
                <a:solidFill>
                  <a:prstClr val="black"/>
                </a:solidFill>
                <a:ea typeface="Calibri" panose="020F0502020204030204" pitchFamily="34" charset="0"/>
                <a:cs typeface="Times New Roman" panose="02020603050405020304" pitchFamily="18" charset="0"/>
              </a:rPr>
              <a:t>Checking of completeness of the verification reports</a:t>
            </a:r>
          </a:p>
          <a:p>
            <a:pPr marL="342900" indent="-342900">
              <a:buFontTx/>
              <a:buChar char="-"/>
            </a:pPr>
            <a:r>
              <a:rPr lang="en-US" sz="2000" dirty="0" smtClean="0">
                <a:solidFill>
                  <a:prstClr val="black"/>
                </a:solidFill>
                <a:cs typeface="Times New Roman" panose="02020603050405020304" pitchFamily="18" charset="0"/>
              </a:rPr>
              <a:t>Checking the state of the configuration list</a:t>
            </a:r>
          </a:p>
          <a:p>
            <a:pPr marL="342900" indent="-342900">
              <a:buFontTx/>
              <a:buChar char="-"/>
            </a:pPr>
            <a:r>
              <a:rPr lang="en-US" sz="2000" dirty="0" smtClean="0">
                <a:solidFill>
                  <a:prstClr val="black"/>
                </a:solidFill>
                <a:cs typeface="Times New Roman" panose="02020603050405020304" pitchFamily="18" charset="0"/>
              </a:rPr>
              <a:t>Checking the state of Change Management</a:t>
            </a:r>
          </a:p>
          <a:p>
            <a:pPr marL="342900" indent="-342900">
              <a:buFontTx/>
              <a:buChar char="-"/>
            </a:pPr>
            <a:r>
              <a:rPr lang="en-US" sz="2000" dirty="0" smtClean="0">
                <a:solidFill>
                  <a:prstClr val="black"/>
                </a:solidFill>
                <a:cs typeface="Times New Roman" panose="02020603050405020304" pitchFamily="18" charset="0"/>
              </a:rPr>
              <a:t>System will be tested against the Safety Requirement Specification</a:t>
            </a:r>
            <a:endParaRPr lang="en-US" sz="2000" dirty="0">
              <a:solidFill>
                <a:prstClr val="black"/>
              </a:solidFill>
            </a:endParaRPr>
          </a:p>
        </p:txBody>
      </p:sp>
    </p:spTree>
    <p:extLst>
      <p:ext uri="{BB962C8B-B14F-4D97-AF65-F5344CB8AC3E}">
        <p14:creationId xmlns:p14="http://schemas.microsoft.com/office/powerpoint/2010/main" val="1228957485"/>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xit" presetSubtype="0" fill="hold" grpId="0" nodeType="clickEffect">
                                  <p:stCondLst>
                                    <p:cond delay="0"/>
                                  </p:stCondLst>
                                  <p:childTnLst>
                                    <p:animEffect transition="out" filter="fade">
                                      <p:cBhvr>
                                        <p:cTn id="6" dur="1000"/>
                                        <p:tgtEl>
                                          <p:spTgt spid="6"/>
                                        </p:tgtEl>
                                      </p:cBhvr>
                                    </p:animEffect>
                                    <p:anim calcmode="lin" valueType="num">
                                      <p:cBhvr>
                                        <p:cTn id="7" dur="1000"/>
                                        <p:tgtEl>
                                          <p:spTgt spid="6"/>
                                        </p:tgtEl>
                                        <p:attrNameLst>
                                          <p:attrName>ppt_x</p:attrName>
                                        </p:attrNameLst>
                                      </p:cBhvr>
                                      <p:tavLst>
                                        <p:tav tm="0">
                                          <p:val>
                                            <p:strVal val="ppt_x"/>
                                          </p:val>
                                        </p:tav>
                                        <p:tav tm="100000">
                                          <p:val>
                                            <p:strVal val="ppt_x"/>
                                          </p:val>
                                        </p:tav>
                                      </p:tavLst>
                                    </p:anim>
                                    <p:anim calcmode="lin" valueType="num">
                                      <p:cBhvr>
                                        <p:cTn id="8" dur="1000"/>
                                        <p:tgtEl>
                                          <p:spTgt spid="6"/>
                                        </p:tgtEl>
                                        <p:attrNameLst>
                                          <p:attrName>ppt_y</p:attrName>
                                        </p:attrNameLst>
                                      </p:cBhvr>
                                      <p:tavLst>
                                        <p:tav tm="0">
                                          <p:val>
                                            <p:strVal val="ppt_y"/>
                                          </p:val>
                                        </p:tav>
                                        <p:tav tm="100000">
                                          <p:val>
                                            <p:strVal val="ppt_y+.1"/>
                                          </p:val>
                                        </p:tav>
                                      </p:tavLst>
                                    </p:anim>
                                    <p:set>
                                      <p:cBhvr>
                                        <p:cTn id="9" dur="1" fill="hold">
                                          <p:stCondLst>
                                            <p:cond delay="999"/>
                                          </p:stCondLst>
                                        </p:cTn>
                                        <p:tgtEl>
                                          <p:spTgt spid="6"/>
                                        </p:tgtEl>
                                        <p:attrNameLst>
                                          <p:attrName>style.visibility</p:attrName>
                                        </p:attrNameLst>
                                      </p:cBhvr>
                                      <p:to>
                                        <p:strVal val="hidden"/>
                                      </p:to>
                                    </p:set>
                                  </p:childTnLst>
                                </p:cTn>
                              </p:par>
                              <p:par>
                                <p:cTn id="10" presetID="42" presetClass="exit" presetSubtype="0" fill="hold" nodeType="withEffect">
                                  <p:stCondLst>
                                    <p:cond delay="0"/>
                                  </p:stCondLst>
                                  <p:childTnLst>
                                    <p:animEffect transition="out" filter="fade">
                                      <p:cBhvr>
                                        <p:cTn id="11" dur="1000"/>
                                        <p:tgtEl>
                                          <p:spTgt spid="34"/>
                                        </p:tgtEl>
                                      </p:cBhvr>
                                    </p:animEffect>
                                    <p:anim calcmode="lin" valueType="num">
                                      <p:cBhvr>
                                        <p:cTn id="12" dur="1000"/>
                                        <p:tgtEl>
                                          <p:spTgt spid="34"/>
                                        </p:tgtEl>
                                        <p:attrNameLst>
                                          <p:attrName>ppt_x</p:attrName>
                                        </p:attrNameLst>
                                      </p:cBhvr>
                                      <p:tavLst>
                                        <p:tav tm="0">
                                          <p:val>
                                            <p:strVal val="ppt_x"/>
                                          </p:val>
                                        </p:tav>
                                        <p:tav tm="100000">
                                          <p:val>
                                            <p:strVal val="ppt_x"/>
                                          </p:val>
                                        </p:tav>
                                      </p:tavLst>
                                    </p:anim>
                                    <p:anim calcmode="lin" valueType="num">
                                      <p:cBhvr>
                                        <p:cTn id="13" dur="1000"/>
                                        <p:tgtEl>
                                          <p:spTgt spid="34"/>
                                        </p:tgtEl>
                                        <p:attrNameLst>
                                          <p:attrName>ppt_y</p:attrName>
                                        </p:attrNameLst>
                                      </p:cBhvr>
                                      <p:tavLst>
                                        <p:tav tm="0">
                                          <p:val>
                                            <p:strVal val="ppt_y"/>
                                          </p:val>
                                        </p:tav>
                                        <p:tav tm="100000">
                                          <p:val>
                                            <p:strVal val="ppt_y+.1"/>
                                          </p:val>
                                        </p:tav>
                                      </p:tavLst>
                                    </p:anim>
                                    <p:set>
                                      <p:cBhvr>
                                        <p:cTn id="14" dur="1" fill="hold">
                                          <p:stCondLst>
                                            <p:cond delay="999"/>
                                          </p:stCondLst>
                                        </p:cTn>
                                        <p:tgtEl>
                                          <p:spTgt spid="34"/>
                                        </p:tgtEl>
                                        <p:attrNameLst>
                                          <p:attrName>style.visibility</p:attrName>
                                        </p:attrNameLst>
                                      </p:cBhvr>
                                      <p:to>
                                        <p:strVal val="hidden"/>
                                      </p:to>
                                    </p:set>
                                  </p:childTnLst>
                                </p:cTn>
                              </p:par>
                              <p:par>
                                <p:cTn id="15" presetID="42" presetClass="exit" presetSubtype="0" fill="hold" grpId="0" nodeType="withEffect">
                                  <p:stCondLst>
                                    <p:cond delay="0"/>
                                  </p:stCondLst>
                                  <p:childTnLst>
                                    <p:animEffect transition="out" filter="fade">
                                      <p:cBhvr>
                                        <p:cTn id="16" dur="1000"/>
                                        <p:tgtEl>
                                          <p:spTgt spid="14"/>
                                        </p:tgtEl>
                                      </p:cBhvr>
                                    </p:animEffect>
                                    <p:anim calcmode="lin" valueType="num">
                                      <p:cBhvr>
                                        <p:cTn id="17" dur="1000"/>
                                        <p:tgtEl>
                                          <p:spTgt spid="14"/>
                                        </p:tgtEl>
                                        <p:attrNameLst>
                                          <p:attrName>ppt_x</p:attrName>
                                        </p:attrNameLst>
                                      </p:cBhvr>
                                      <p:tavLst>
                                        <p:tav tm="0">
                                          <p:val>
                                            <p:strVal val="ppt_x"/>
                                          </p:val>
                                        </p:tav>
                                        <p:tav tm="100000">
                                          <p:val>
                                            <p:strVal val="ppt_x"/>
                                          </p:val>
                                        </p:tav>
                                      </p:tavLst>
                                    </p:anim>
                                    <p:anim calcmode="lin" valueType="num">
                                      <p:cBhvr>
                                        <p:cTn id="18" dur="1000"/>
                                        <p:tgtEl>
                                          <p:spTgt spid="14"/>
                                        </p:tgtEl>
                                        <p:attrNameLst>
                                          <p:attrName>ppt_y</p:attrName>
                                        </p:attrNameLst>
                                      </p:cBhvr>
                                      <p:tavLst>
                                        <p:tav tm="0">
                                          <p:val>
                                            <p:strVal val="ppt_y"/>
                                          </p:val>
                                        </p:tav>
                                        <p:tav tm="100000">
                                          <p:val>
                                            <p:strVal val="ppt_y+.1"/>
                                          </p:val>
                                        </p:tav>
                                      </p:tavLst>
                                    </p:anim>
                                    <p:set>
                                      <p:cBhvr>
                                        <p:cTn id="19" dur="1" fill="hold">
                                          <p:stCondLst>
                                            <p:cond delay="999"/>
                                          </p:stCondLst>
                                        </p:cTn>
                                        <p:tgtEl>
                                          <p:spTgt spid="14"/>
                                        </p:tgtEl>
                                        <p:attrNameLst>
                                          <p:attrName>style.visibility</p:attrName>
                                        </p:attrNameLst>
                                      </p:cBhvr>
                                      <p:to>
                                        <p:strVal val="hidden"/>
                                      </p:to>
                                    </p:set>
                                  </p:childTnLst>
                                </p:cTn>
                              </p:par>
                              <p:par>
                                <p:cTn id="20" presetID="42" presetClass="exit" presetSubtype="0" fill="hold" grpId="0" nodeType="withEffect">
                                  <p:stCondLst>
                                    <p:cond delay="0"/>
                                  </p:stCondLst>
                                  <p:childTnLst>
                                    <p:animEffect transition="out" filter="fade">
                                      <p:cBhvr>
                                        <p:cTn id="21" dur="1000"/>
                                        <p:tgtEl>
                                          <p:spTgt spid="10"/>
                                        </p:tgtEl>
                                      </p:cBhvr>
                                    </p:animEffect>
                                    <p:anim calcmode="lin" valueType="num">
                                      <p:cBhvr>
                                        <p:cTn id="22" dur="1000"/>
                                        <p:tgtEl>
                                          <p:spTgt spid="10"/>
                                        </p:tgtEl>
                                        <p:attrNameLst>
                                          <p:attrName>ppt_x</p:attrName>
                                        </p:attrNameLst>
                                      </p:cBhvr>
                                      <p:tavLst>
                                        <p:tav tm="0">
                                          <p:val>
                                            <p:strVal val="ppt_x"/>
                                          </p:val>
                                        </p:tav>
                                        <p:tav tm="100000">
                                          <p:val>
                                            <p:strVal val="ppt_x"/>
                                          </p:val>
                                        </p:tav>
                                      </p:tavLst>
                                    </p:anim>
                                    <p:anim calcmode="lin" valueType="num">
                                      <p:cBhvr>
                                        <p:cTn id="23" dur="1000"/>
                                        <p:tgtEl>
                                          <p:spTgt spid="10"/>
                                        </p:tgtEl>
                                        <p:attrNameLst>
                                          <p:attrName>ppt_y</p:attrName>
                                        </p:attrNameLst>
                                      </p:cBhvr>
                                      <p:tavLst>
                                        <p:tav tm="0">
                                          <p:val>
                                            <p:strVal val="ppt_y"/>
                                          </p:val>
                                        </p:tav>
                                        <p:tav tm="100000">
                                          <p:val>
                                            <p:strVal val="ppt_y+.1"/>
                                          </p:val>
                                        </p:tav>
                                      </p:tavLst>
                                    </p:anim>
                                    <p:set>
                                      <p:cBhvr>
                                        <p:cTn id="24" dur="1" fill="hold">
                                          <p:stCondLst>
                                            <p:cond delay="999"/>
                                          </p:stCondLst>
                                        </p:cTn>
                                        <p:tgtEl>
                                          <p:spTgt spid="10"/>
                                        </p:tgtEl>
                                        <p:attrNameLst>
                                          <p:attrName>style.visibility</p:attrName>
                                        </p:attrNameLst>
                                      </p:cBhvr>
                                      <p:to>
                                        <p:strVal val="hidden"/>
                                      </p:to>
                                    </p:set>
                                  </p:childTnLst>
                                </p:cTn>
                              </p:par>
                              <p:par>
                                <p:cTn id="25" presetID="42" presetClass="exit" presetSubtype="0" fill="hold" nodeType="withEffect">
                                  <p:stCondLst>
                                    <p:cond delay="0"/>
                                  </p:stCondLst>
                                  <p:childTnLst>
                                    <p:animEffect transition="out" filter="fade">
                                      <p:cBhvr>
                                        <p:cTn id="26" dur="1000"/>
                                        <p:tgtEl>
                                          <p:spTgt spid="26"/>
                                        </p:tgtEl>
                                      </p:cBhvr>
                                    </p:animEffect>
                                    <p:anim calcmode="lin" valueType="num">
                                      <p:cBhvr>
                                        <p:cTn id="27" dur="1000"/>
                                        <p:tgtEl>
                                          <p:spTgt spid="26"/>
                                        </p:tgtEl>
                                        <p:attrNameLst>
                                          <p:attrName>ppt_x</p:attrName>
                                        </p:attrNameLst>
                                      </p:cBhvr>
                                      <p:tavLst>
                                        <p:tav tm="0">
                                          <p:val>
                                            <p:strVal val="ppt_x"/>
                                          </p:val>
                                        </p:tav>
                                        <p:tav tm="100000">
                                          <p:val>
                                            <p:strVal val="ppt_x"/>
                                          </p:val>
                                        </p:tav>
                                      </p:tavLst>
                                    </p:anim>
                                    <p:anim calcmode="lin" valueType="num">
                                      <p:cBhvr>
                                        <p:cTn id="28" dur="1000"/>
                                        <p:tgtEl>
                                          <p:spTgt spid="26"/>
                                        </p:tgtEl>
                                        <p:attrNameLst>
                                          <p:attrName>ppt_y</p:attrName>
                                        </p:attrNameLst>
                                      </p:cBhvr>
                                      <p:tavLst>
                                        <p:tav tm="0">
                                          <p:val>
                                            <p:strVal val="ppt_y"/>
                                          </p:val>
                                        </p:tav>
                                        <p:tav tm="100000">
                                          <p:val>
                                            <p:strVal val="ppt_y+.1"/>
                                          </p:val>
                                        </p:tav>
                                      </p:tavLst>
                                    </p:anim>
                                    <p:set>
                                      <p:cBhvr>
                                        <p:cTn id="29" dur="1" fill="hold">
                                          <p:stCondLst>
                                            <p:cond delay="999"/>
                                          </p:stCondLst>
                                        </p:cTn>
                                        <p:tgtEl>
                                          <p:spTgt spid="26"/>
                                        </p:tgtEl>
                                        <p:attrNameLst>
                                          <p:attrName>style.visibility</p:attrName>
                                        </p:attrNameLst>
                                      </p:cBhvr>
                                      <p:to>
                                        <p:strVal val="hidden"/>
                                      </p:to>
                                    </p:set>
                                  </p:childTnLst>
                                </p:cTn>
                              </p:par>
                              <p:par>
                                <p:cTn id="30" presetID="42" presetClass="exit" presetSubtype="0" fill="hold" grpId="0" nodeType="withEffect">
                                  <p:stCondLst>
                                    <p:cond delay="0"/>
                                  </p:stCondLst>
                                  <p:childTnLst>
                                    <p:animEffect transition="out" filter="fade">
                                      <p:cBhvr>
                                        <p:cTn id="31" dur="1000"/>
                                        <p:tgtEl>
                                          <p:spTgt spid="9"/>
                                        </p:tgtEl>
                                      </p:cBhvr>
                                    </p:animEffect>
                                    <p:anim calcmode="lin" valueType="num">
                                      <p:cBhvr>
                                        <p:cTn id="32" dur="1000"/>
                                        <p:tgtEl>
                                          <p:spTgt spid="9"/>
                                        </p:tgtEl>
                                        <p:attrNameLst>
                                          <p:attrName>ppt_x</p:attrName>
                                        </p:attrNameLst>
                                      </p:cBhvr>
                                      <p:tavLst>
                                        <p:tav tm="0">
                                          <p:val>
                                            <p:strVal val="ppt_x"/>
                                          </p:val>
                                        </p:tav>
                                        <p:tav tm="100000">
                                          <p:val>
                                            <p:strVal val="ppt_x"/>
                                          </p:val>
                                        </p:tav>
                                      </p:tavLst>
                                    </p:anim>
                                    <p:anim calcmode="lin" valueType="num">
                                      <p:cBhvr>
                                        <p:cTn id="33" dur="1000"/>
                                        <p:tgtEl>
                                          <p:spTgt spid="9"/>
                                        </p:tgtEl>
                                        <p:attrNameLst>
                                          <p:attrName>ppt_y</p:attrName>
                                        </p:attrNameLst>
                                      </p:cBhvr>
                                      <p:tavLst>
                                        <p:tav tm="0">
                                          <p:val>
                                            <p:strVal val="ppt_y"/>
                                          </p:val>
                                        </p:tav>
                                        <p:tav tm="100000">
                                          <p:val>
                                            <p:strVal val="ppt_y+.1"/>
                                          </p:val>
                                        </p:tav>
                                      </p:tavLst>
                                    </p:anim>
                                    <p:set>
                                      <p:cBhvr>
                                        <p:cTn id="34" dur="1" fill="hold">
                                          <p:stCondLst>
                                            <p:cond delay="999"/>
                                          </p:stCondLst>
                                        </p:cTn>
                                        <p:tgtEl>
                                          <p:spTgt spid="9"/>
                                        </p:tgtEl>
                                        <p:attrNameLst>
                                          <p:attrName>style.visibility</p:attrName>
                                        </p:attrNameLst>
                                      </p:cBhvr>
                                      <p:to>
                                        <p:strVal val="hidden"/>
                                      </p:to>
                                    </p:set>
                                  </p:childTnLst>
                                </p:cTn>
                              </p:par>
                              <p:par>
                                <p:cTn id="35" presetID="42" presetClass="exit" presetSubtype="0" fill="hold" grpId="0" nodeType="withEffect">
                                  <p:stCondLst>
                                    <p:cond delay="0"/>
                                  </p:stCondLst>
                                  <p:childTnLst>
                                    <p:animEffect transition="out" filter="fade">
                                      <p:cBhvr>
                                        <p:cTn id="36" dur="1000"/>
                                        <p:tgtEl>
                                          <p:spTgt spid="12"/>
                                        </p:tgtEl>
                                      </p:cBhvr>
                                    </p:animEffect>
                                    <p:anim calcmode="lin" valueType="num">
                                      <p:cBhvr>
                                        <p:cTn id="37" dur="1000"/>
                                        <p:tgtEl>
                                          <p:spTgt spid="12"/>
                                        </p:tgtEl>
                                        <p:attrNameLst>
                                          <p:attrName>ppt_x</p:attrName>
                                        </p:attrNameLst>
                                      </p:cBhvr>
                                      <p:tavLst>
                                        <p:tav tm="0">
                                          <p:val>
                                            <p:strVal val="ppt_x"/>
                                          </p:val>
                                        </p:tav>
                                        <p:tav tm="100000">
                                          <p:val>
                                            <p:strVal val="ppt_x"/>
                                          </p:val>
                                        </p:tav>
                                      </p:tavLst>
                                    </p:anim>
                                    <p:anim calcmode="lin" valueType="num">
                                      <p:cBhvr>
                                        <p:cTn id="38" dur="1000"/>
                                        <p:tgtEl>
                                          <p:spTgt spid="12"/>
                                        </p:tgtEl>
                                        <p:attrNameLst>
                                          <p:attrName>ppt_y</p:attrName>
                                        </p:attrNameLst>
                                      </p:cBhvr>
                                      <p:tavLst>
                                        <p:tav tm="0">
                                          <p:val>
                                            <p:strVal val="ppt_y"/>
                                          </p:val>
                                        </p:tav>
                                        <p:tav tm="100000">
                                          <p:val>
                                            <p:strVal val="ppt_y+.1"/>
                                          </p:val>
                                        </p:tav>
                                      </p:tavLst>
                                    </p:anim>
                                    <p:set>
                                      <p:cBhvr>
                                        <p:cTn id="39" dur="1" fill="hold">
                                          <p:stCondLst>
                                            <p:cond delay="999"/>
                                          </p:stCondLst>
                                        </p:cTn>
                                        <p:tgtEl>
                                          <p:spTgt spid="12"/>
                                        </p:tgtEl>
                                        <p:attrNameLst>
                                          <p:attrName>style.visibility</p:attrName>
                                        </p:attrNameLst>
                                      </p:cBhvr>
                                      <p:to>
                                        <p:strVal val="hidden"/>
                                      </p:to>
                                    </p:set>
                                  </p:childTnLst>
                                </p:cTn>
                              </p:par>
                              <p:par>
                                <p:cTn id="40" presetID="42" presetClass="exit" presetSubtype="0" fill="hold" nodeType="withEffect">
                                  <p:stCondLst>
                                    <p:cond delay="0"/>
                                  </p:stCondLst>
                                  <p:childTnLst>
                                    <p:animEffect transition="out" filter="fade">
                                      <p:cBhvr>
                                        <p:cTn id="41" dur="1000"/>
                                        <p:tgtEl>
                                          <p:spTgt spid="20"/>
                                        </p:tgtEl>
                                      </p:cBhvr>
                                    </p:animEffect>
                                    <p:anim calcmode="lin" valueType="num">
                                      <p:cBhvr>
                                        <p:cTn id="42" dur="1000"/>
                                        <p:tgtEl>
                                          <p:spTgt spid="20"/>
                                        </p:tgtEl>
                                        <p:attrNameLst>
                                          <p:attrName>ppt_x</p:attrName>
                                        </p:attrNameLst>
                                      </p:cBhvr>
                                      <p:tavLst>
                                        <p:tav tm="0">
                                          <p:val>
                                            <p:strVal val="ppt_x"/>
                                          </p:val>
                                        </p:tav>
                                        <p:tav tm="100000">
                                          <p:val>
                                            <p:strVal val="ppt_x"/>
                                          </p:val>
                                        </p:tav>
                                      </p:tavLst>
                                    </p:anim>
                                    <p:anim calcmode="lin" valueType="num">
                                      <p:cBhvr>
                                        <p:cTn id="43" dur="1000"/>
                                        <p:tgtEl>
                                          <p:spTgt spid="20"/>
                                        </p:tgtEl>
                                        <p:attrNameLst>
                                          <p:attrName>ppt_y</p:attrName>
                                        </p:attrNameLst>
                                      </p:cBhvr>
                                      <p:tavLst>
                                        <p:tav tm="0">
                                          <p:val>
                                            <p:strVal val="ppt_y"/>
                                          </p:val>
                                        </p:tav>
                                        <p:tav tm="100000">
                                          <p:val>
                                            <p:strVal val="ppt_y+.1"/>
                                          </p:val>
                                        </p:tav>
                                      </p:tavLst>
                                    </p:anim>
                                    <p:set>
                                      <p:cBhvr>
                                        <p:cTn id="44" dur="1" fill="hold">
                                          <p:stCondLst>
                                            <p:cond delay="999"/>
                                          </p:stCondLst>
                                        </p:cTn>
                                        <p:tgtEl>
                                          <p:spTgt spid="20"/>
                                        </p:tgtEl>
                                        <p:attrNameLst>
                                          <p:attrName>style.visibility</p:attrName>
                                        </p:attrNameLst>
                                      </p:cBhvr>
                                      <p:to>
                                        <p:strVal val="hidden"/>
                                      </p:to>
                                    </p:set>
                                  </p:childTnLst>
                                </p:cTn>
                              </p:par>
                              <p:par>
                                <p:cTn id="45" presetID="42" presetClass="exit" presetSubtype="0" fill="hold" grpId="0" nodeType="withEffect">
                                  <p:stCondLst>
                                    <p:cond delay="0"/>
                                  </p:stCondLst>
                                  <p:childTnLst>
                                    <p:animEffect transition="out" filter="fade">
                                      <p:cBhvr>
                                        <p:cTn id="46" dur="1000"/>
                                        <p:tgtEl>
                                          <p:spTgt spid="7"/>
                                        </p:tgtEl>
                                      </p:cBhvr>
                                    </p:animEffect>
                                    <p:anim calcmode="lin" valueType="num">
                                      <p:cBhvr>
                                        <p:cTn id="47" dur="1000"/>
                                        <p:tgtEl>
                                          <p:spTgt spid="7"/>
                                        </p:tgtEl>
                                        <p:attrNameLst>
                                          <p:attrName>ppt_x</p:attrName>
                                        </p:attrNameLst>
                                      </p:cBhvr>
                                      <p:tavLst>
                                        <p:tav tm="0">
                                          <p:val>
                                            <p:strVal val="ppt_x"/>
                                          </p:val>
                                        </p:tav>
                                        <p:tav tm="100000">
                                          <p:val>
                                            <p:strVal val="ppt_x"/>
                                          </p:val>
                                        </p:tav>
                                      </p:tavLst>
                                    </p:anim>
                                    <p:anim calcmode="lin" valueType="num">
                                      <p:cBhvr>
                                        <p:cTn id="48" dur="1000"/>
                                        <p:tgtEl>
                                          <p:spTgt spid="7"/>
                                        </p:tgtEl>
                                        <p:attrNameLst>
                                          <p:attrName>ppt_y</p:attrName>
                                        </p:attrNameLst>
                                      </p:cBhvr>
                                      <p:tavLst>
                                        <p:tav tm="0">
                                          <p:val>
                                            <p:strVal val="ppt_y"/>
                                          </p:val>
                                        </p:tav>
                                        <p:tav tm="100000">
                                          <p:val>
                                            <p:strVal val="ppt_y+.1"/>
                                          </p:val>
                                        </p:tav>
                                      </p:tavLst>
                                    </p:anim>
                                    <p:set>
                                      <p:cBhvr>
                                        <p:cTn id="49" dur="1" fill="hold">
                                          <p:stCondLst>
                                            <p:cond delay="999"/>
                                          </p:stCondLst>
                                        </p:cTn>
                                        <p:tgtEl>
                                          <p:spTgt spid="7"/>
                                        </p:tgtEl>
                                        <p:attrNameLst>
                                          <p:attrName>style.visibility</p:attrName>
                                        </p:attrNameLst>
                                      </p:cBhvr>
                                      <p:to>
                                        <p:strVal val="hidden"/>
                                      </p:to>
                                    </p:set>
                                  </p:childTnLst>
                                </p:cTn>
                              </p:par>
                              <p:par>
                                <p:cTn id="50" presetID="42" presetClass="exit" presetSubtype="0" fill="hold" nodeType="withEffect">
                                  <p:stCondLst>
                                    <p:cond delay="0"/>
                                  </p:stCondLst>
                                  <p:childTnLst>
                                    <p:animEffect transition="out" filter="fade">
                                      <p:cBhvr>
                                        <p:cTn id="51" dur="1000"/>
                                        <p:tgtEl>
                                          <p:spTgt spid="18"/>
                                        </p:tgtEl>
                                      </p:cBhvr>
                                    </p:animEffect>
                                    <p:anim calcmode="lin" valueType="num">
                                      <p:cBhvr>
                                        <p:cTn id="52" dur="1000"/>
                                        <p:tgtEl>
                                          <p:spTgt spid="18"/>
                                        </p:tgtEl>
                                        <p:attrNameLst>
                                          <p:attrName>ppt_x</p:attrName>
                                        </p:attrNameLst>
                                      </p:cBhvr>
                                      <p:tavLst>
                                        <p:tav tm="0">
                                          <p:val>
                                            <p:strVal val="ppt_x"/>
                                          </p:val>
                                        </p:tav>
                                        <p:tav tm="100000">
                                          <p:val>
                                            <p:strVal val="ppt_x"/>
                                          </p:val>
                                        </p:tav>
                                      </p:tavLst>
                                    </p:anim>
                                    <p:anim calcmode="lin" valueType="num">
                                      <p:cBhvr>
                                        <p:cTn id="53" dur="1000"/>
                                        <p:tgtEl>
                                          <p:spTgt spid="18"/>
                                        </p:tgtEl>
                                        <p:attrNameLst>
                                          <p:attrName>ppt_y</p:attrName>
                                        </p:attrNameLst>
                                      </p:cBhvr>
                                      <p:tavLst>
                                        <p:tav tm="0">
                                          <p:val>
                                            <p:strVal val="ppt_y"/>
                                          </p:val>
                                        </p:tav>
                                        <p:tav tm="100000">
                                          <p:val>
                                            <p:strVal val="ppt_y+.1"/>
                                          </p:val>
                                        </p:tav>
                                      </p:tavLst>
                                    </p:anim>
                                    <p:set>
                                      <p:cBhvr>
                                        <p:cTn id="54" dur="1" fill="hold">
                                          <p:stCondLst>
                                            <p:cond delay="999"/>
                                          </p:stCondLst>
                                        </p:cTn>
                                        <p:tgtEl>
                                          <p:spTgt spid="18"/>
                                        </p:tgtEl>
                                        <p:attrNameLst>
                                          <p:attrName>style.visibility</p:attrName>
                                        </p:attrNameLst>
                                      </p:cBhvr>
                                      <p:to>
                                        <p:strVal val="hidden"/>
                                      </p:to>
                                    </p:set>
                                  </p:childTnLst>
                                </p:cTn>
                              </p:par>
                              <p:par>
                                <p:cTn id="55" presetID="0" presetClass="path" presetSubtype="0" accel="50000" decel="50000" fill="hold" grpId="0" nodeType="withEffect">
                                  <p:stCondLst>
                                    <p:cond delay="0"/>
                                  </p:stCondLst>
                                  <p:childTnLst>
                                    <p:animMotion origin="layout" path="M 0 0 L 0 0 C -0.00305 0.00231 -0.00625 0.00463 -0.0093 0.00717 C -0.01106 0.00879 -0.01283 0.01064 -0.01475 0.0125 C -0.01651 0.01388 -0.01859 0.01481 -0.0202 0.01689 C -0.02132 0.01805 -0.02324 0.02129 -0.02324 0.02129 C -0.02372 0.02245 -0.0242 0.02361 -0.02452 0.02476 C -0.02516 0.02708 -0.02549 0.02963 -0.02629 0.03171 C -0.02677 0.0331 -0.02757 0.03425 -0.02821 0.03541 L -0.02933 0.04074 L -0.02997 0.04328 C -0.02965 0.04907 -0.02933 0.05509 -0.02885 0.06088 C -0.02869 0.0618 -0.02853 0.06273 -0.02821 0.06365 C -0.02693 0.06689 -0.02677 0.0662 -0.02452 0.06898 C -0.0226 0.07129 -0.02292 0.07268 -0.01956 0.07407 C -0.01908 0.07453 -0.01843 0.07476 -0.01779 0.075 C -0.01138 0.07893 -0.01074 0.07986 -0.00561 0.08217 C -0.00481 0.0824 -0.00401 0.08287 -0.00305 0.0831 C -0.00033 0.08356 0.00256 0.08356 0.00544 0.08379 C 0.00609 0.08425 0.00673 0.08425 0.00721 0.08472 C 0.00881 0.08634 0.00977 0.08842 0.01041 0.09097 C 0.01137 0.09467 0.01057 0.09513 0.01217 0.09884 C 0.01266 0.1 0.01346 0.10069 0.01394 0.10162 C 0.0149 0.10578 0.01554 0.1074 0.01522 0.11296 C 0.01522 0.11435 0.01442 0.11527 0.01394 0.11643 C 0.01153 0.1162 0.00897 0.11666 0.00673 0.11574 C 0.00528 0.11504 0.00432 0.11319 0.00304 0.11203 C 0.00016 0.11018 -0.00257 0.10763 -0.00561 0.10601 C -0.01411 0.10138 -0.0069 0.10509 -0.01475 0.10162 C -0.01603 0.10092 -0.01715 0.10046 -0.01843 0.09976 C -0.01908 0.09953 -0.01956 0.09907 -0.0202 0.09884 L -0.02516 0.09791 C -0.02773 0.09838 -0.03045 0.09861 -0.03302 0.09884 C -0.03638 0.0993 -0.04279 0.10069 -0.04279 0.10069 C -0.04408 0.10138 -0.04664 0.10254 -0.04776 0.10416 C -0.04904 0.10648 -0.05145 0.11134 -0.05145 0.11134 C -0.05161 0.11226 -0.05321 0.1199 -0.05321 0.12175 C -0.05321 0.1243 -0.05305 0.12662 -0.05257 0.12893 C -0.05241 0.12986 -0.05193 0.13078 -0.05145 0.13148 C -0.05033 0.13356 -0.04952 0.13402 -0.04776 0.13518 C -0.04616 0.13611 -0.04456 0.1368 -0.04279 0.13773 C -0.04135 0.13842 -0.04007 0.13912 -0.03863 0.13958 C -0.03734 0.13981 -0.03606 0.14004 -0.03494 0.14027 C -0.03109 0.14259 -0.03061 0.14282 -0.02629 0.1456 C -0.02516 0.14652 -0.02388 0.14768 -0.0226 0.14838 C -0.02132 0.14907 -0.01972 0.1493 -0.01843 0.15 C -0.01667 0.15115 -0.01523 0.15277 -0.01347 0.1537 C -0.00914 0.15578 -0.0109 0.15439 -0.00802 0.15717 C -0.00754 0.1581 -0.00722 0.15902 -0.00674 0.15972 C -0.00641 0.16041 -0.00593 0.16088 -0.00561 0.16157 C -0.00145 0.16944 -0.00465 0.16458 -0.00193 0.16851 C -0.00161 0.17013 -0.00161 0.17175 -0.00129 0.17314 C 0.00192 0.18425 0.0024 0.18495 0.00544 0.19236 C 0.00528 0.1993 0.00512 0.20601 0.0048 0.21273 C 0.0048 0.21365 0.00432 0.21458 0.00416 0.2155 C 0.00352 0.21921 0.00368 0.22129 0.0024 0.22523 C 0.0016 0.22754 0.00016 0.22963 -0.00065 0.23217 C -0.00113 0.23333 -0.00129 0.23472 -0.00193 0.23564 C -0.00369 0.23842 -0.00658 0.23958 -0.00802 0.24282 C -0.00962 0.24629 -0.01058 0.24907 -0.01411 0.25069 C -0.01924 0.25324 -0.01122 0.24907 -0.01956 0.25509 C -0.02036 0.25578 -0.02132 0.25625 -0.02212 0.25694 C -0.02372 0.25879 -0.02484 0.2618 -0.02629 0.26388 C -0.03141 0.27129 -0.02741 0.26458 -0.0319 0.26921 C -0.03254 0.2699 -0.03302 0.27129 -0.03366 0.27199 C -0.03526 0.27338 -0.03702 0.27407 -0.03863 0.27546 C -0.03943 0.27615 -0.04007 0.27754 -0.04103 0.278 C -0.05722 0.28657 -0.03831 0.27407 -0.05209 0.28171 L -0.0569 0.28425 C -0.05818 0.28495 -0.0593 0.28541 -0.06058 0.28611 C -0.06266 0.28703 -0.06459 0.28912 -0.06667 0.28958 C -0.07885 0.29236 -0.08318 0.29305 -0.09488 0.29652 C -0.10033 0.29838 -0.09872 0.29838 -0.10401 0.30023 C -0.10497 0.30046 -0.10609 0.30069 -0.10706 0.30115 L -0.12052 0.2993 L -0.13574 0.29745 C -0.13718 0.29722 -0.13863 0.29699 -0.14007 0.29652 C -0.15097 0.29305 -0.14792 0.29259 -0.15962 0.2905 C -0.16587 0.28935 -0.16956 0.29004 -0.17549 0.28865 C -0.17661 0.28842 -0.19632 0.28287 -0.19872 0.2824 L -0.21827 0.27986 C -0.22693 0.27615 -0.22597 0.27685 -0.2367 0.27013 C -0.24023 0.26805 -0.24343 0.26527 -0.24696 0.26319 C -0.25016 0.26111 -0.25674 0.25787 -0.25674 0.25787 L -0.26299 0.24907 L -0.26475 0.24629 C -0.26523 0.24513 -0.26539 0.24375 -0.26603 0.24282 C -0.26924 0.23611 -0.27036 0.23657 -0.27452 0.22963 C -0.27885 0.22245 -0.27693 0.22523 -0.27997 0.2206 C -0.2843 0.20856 -0.27757 0.22708 -0.28366 0.21365 C -0.2843 0.21226 -0.28446 0.21064 -0.28494 0.20925 C -0.28558 0.2074 -0.28686 0.20601 -0.28734 0.20393 C -0.28783 0.20208 -0.28799 0.20023 -0.28863 0.19861 C -0.29055 0.19282 -0.29087 0.19421 -0.29343 0.18981 C -0.29424 0.18865 -0.29472 0.1875 -0.29536 0.18634 C -0.29584 0.18425 -0.29632 0.18171 -0.29712 0.18009 C -0.29808 0.17847 -0.2992 0.17731 -0.30016 0.17569 C -0.30081 0.17476 -0.30321 0.16898 -0.30321 0.16851 C -0.30353 0.16736 -0.30353 0.1662 -0.30385 0.16504 C -0.30433 0.16388 -0.30513 0.16273 -0.30577 0.16157 C -0.30625 0.16041 -0.30641 0.15925 -0.3069 0.1581 C -0.30754 0.15671 -0.30818 0.15578 -0.30882 0.15439 C -0.30946 0.15277 -0.30994 0.15092 -0.31058 0.1493 C -0.31138 0.14745 -0.31218 0.1456 -0.31299 0.14398 C -0.31347 0.14305 -0.31395 0.14213 -0.31427 0.1412 L -0.31667 0.13425 C -0.31699 0.1331 -0.31699 0.13171 -0.31731 0.13078 C -0.31763 0.12916 -0.31827 0.12777 -0.31859 0.12615 C -0.31891 0.12361 -0.31875 0.12083 -0.31924 0.11828 C -0.3194 0.11643 -0.3202 0.11481 -0.32036 0.11296 C -0.321 0.10763 -0.32148 0.10231 -0.32228 0.09722 C -0.3226 0.09421 -0.32308 0.0912 -0.3234 0.08819 C -0.32388 0.08564 -0.32436 0.0831 -0.32468 0.08032 C -0.32516 0.07685 -0.32533 0.07338 -0.32597 0.06967 C -0.32645 0.0662 -0.32725 0.06273 -0.32773 0.05925 C -0.32869 0.05254 -0.33013 0.03888 -0.33013 0.03888 C -0.33045 0.0324 -0.33045 0.02592 -0.33077 0.01944 C -0.33093 0.01689 -0.33125 0.01412 -0.33141 0.01157 C -0.33158 0.0074 -0.33174 0.00324 -0.33206 -0.00093 C -0.33222 -0.00417 -0.33238 -0.00741 -0.33254 -0.01065 C -0.33238 -0.02084 -0.33238 -0.03125 -0.33206 -0.04144 C -0.3319 -0.04491 -0.33141 -0.04862 -0.33141 -0.05209 C -0.33109 -0.06991 -0.33077 -0.10579 -0.33077 -0.10579 " pathEditMode="relative" ptsTypes="AAAAAAAAAAAAAAAAAAAAAAAAAAAAAAAAAAAAAAAAAAAAAAAAAAAAAAAAAAAAAAAAAAAAAAAAAAAAAAAAAAAAAAAAAAAAAAAAAAAAAAAAAAAAAAAAAAAAAAAAAAA">
                                      <p:cBhvr>
                                        <p:cTn id="56" dur="2000" fill="hold"/>
                                        <p:tgtEl>
                                          <p:spTgt spid="11"/>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animBg="1"/>
      <p:bldP spid="10" grpId="0" animBg="1"/>
      <p:bldP spid="11" grpId="0" animBg="1"/>
      <p:bldP spid="12" grpId="0" animBg="1"/>
      <p:bldP spid="1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0094CA"/>
        </a:solidFill>
        <a:effectLst/>
      </p:bgPr>
    </p:bg>
    <p:spTree>
      <p:nvGrpSpPr>
        <p:cNvPr id="1" name=""/>
        <p:cNvGrpSpPr/>
        <p:nvPr/>
      </p:nvGrpSpPr>
      <p:grpSpPr>
        <a:xfrm>
          <a:off x="0" y="0"/>
          <a:ext cx="0" cy="0"/>
          <a:chOff x="0" y="0"/>
          <a:chExt cx="0" cy="0"/>
        </a:xfrm>
      </p:grpSpPr>
      <p:pic>
        <p:nvPicPr>
          <p:cNvPr id="6" name="Bildobjekt 5" descr="ESS-vit-logga.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151539" y="657452"/>
            <a:ext cx="2256367" cy="1114297"/>
          </a:xfrm>
          <a:prstGeom prst="rect">
            <a:avLst/>
          </a:prstGeom>
        </p:spPr>
      </p:pic>
      <p:pic>
        <p:nvPicPr>
          <p:cNvPr id="5" name="Picture 4"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3067" y="957650"/>
            <a:ext cx="7143750" cy="536257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Image result for any questi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5984" y="346203"/>
            <a:ext cx="6173878" cy="65854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294517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0"/>
                                        <p:tgtEl>
                                          <p:spTgt spid="4"/>
                                        </p:tgtEl>
                                      </p:cBhvr>
                                    </p:animEffect>
                                    <p:anim calcmode="lin" valueType="num">
                                      <p:cBhvr>
                                        <p:cTn id="8" dur="5000" fill="hold"/>
                                        <p:tgtEl>
                                          <p:spTgt spid="4"/>
                                        </p:tgtEl>
                                        <p:attrNameLst>
                                          <p:attrName>ppt_w</p:attrName>
                                        </p:attrNameLst>
                                      </p:cBhvr>
                                      <p:tavLst>
                                        <p:tav tm="0" fmla="#ppt_w*sin(2.5*pi*$)">
                                          <p:val>
                                            <p:fltVal val="0"/>
                                          </p:val>
                                        </p:tav>
                                        <p:tav tm="100000">
                                          <p:val>
                                            <p:fltVal val="1"/>
                                          </p:val>
                                        </p:tav>
                                      </p:tavLst>
                                    </p:anim>
                                    <p:anim calcmode="lin" valueType="num">
                                      <p:cBhvr>
                                        <p:cTn id="9" dur="5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0094CA"/>
        </a:solidFill>
        <a:effectLst/>
      </p:bgPr>
    </p:bg>
    <p:spTree>
      <p:nvGrpSpPr>
        <p:cNvPr id="1" name=""/>
        <p:cNvGrpSpPr/>
        <p:nvPr/>
      </p:nvGrpSpPr>
      <p:grpSpPr>
        <a:xfrm>
          <a:off x="0" y="0"/>
          <a:ext cx="0" cy="0"/>
          <a:chOff x="0" y="0"/>
          <a:chExt cx="0" cy="0"/>
        </a:xfrm>
      </p:grpSpPr>
      <p:pic>
        <p:nvPicPr>
          <p:cNvPr id="6" name="Bildobjekt 5" descr="ESS-vit-logga.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151539" y="657452"/>
            <a:ext cx="2256367" cy="1114297"/>
          </a:xfrm>
          <a:prstGeom prst="rect">
            <a:avLst/>
          </a:prstGeom>
        </p:spPr>
      </p:pic>
      <p:pic>
        <p:nvPicPr>
          <p:cNvPr id="4" name="Picture 4" descr="Image result for any ques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5984" y="346203"/>
            <a:ext cx="6173878" cy="65854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274969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0"/>
                                        <p:tgtEl>
                                          <p:spTgt spid="4"/>
                                        </p:tgtEl>
                                      </p:cBhvr>
                                    </p:animEffect>
                                    <p:anim calcmode="lin" valueType="num">
                                      <p:cBhvr>
                                        <p:cTn id="8" dur="5000" fill="hold"/>
                                        <p:tgtEl>
                                          <p:spTgt spid="4"/>
                                        </p:tgtEl>
                                        <p:attrNameLst>
                                          <p:attrName>ppt_w</p:attrName>
                                        </p:attrNameLst>
                                      </p:cBhvr>
                                      <p:tavLst>
                                        <p:tav tm="0" fmla="#ppt_w*sin(2.5*pi*$)">
                                          <p:val>
                                            <p:fltVal val="0"/>
                                          </p:val>
                                        </p:tav>
                                        <p:tav tm="100000">
                                          <p:val>
                                            <p:fltVal val="1"/>
                                          </p:val>
                                        </p:tav>
                                      </p:tavLst>
                                    </p:anim>
                                    <p:anim calcmode="lin" valueType="num">
                                      <p:cBhvr>
                                        <p:cTn id="9" dur="5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33466" y="161"/>
            <a:ext cx="7155877" cy="1441531"/>
          </a:xfrm>
        </p:spPr>
        <p:txBody>
          <a:bodyPr/>
          <a:lstStyle/>
          <a:p>
            <a:r>
              <a:rPr lang="en-US" sz="3200" dirty="0" smtClean="0"/>
              <a:t>backup</a:t>
            </a:r>
            <a:endParaRPr lang="en-US" sz="3200" dirty="0"/>
          </a:p>
        </p:txBody>
      </p:sp>
      <p:sp>
        <p:nvSpPr>
          <p:cNvPr id="8" name="Slide Number Placeholder 7"/>
          <p:cNvSpPr>
            <a:spLocks noGrp="1"/>
          </p:cNvSpPr>
          <p:nvPr>
            <p:ph type="sldNum" sz="quarter" idx="12"/>
          </p:nvPr>
        </p:nvSpPr>
        <p:spPr/>
        <p:txBody>
          <a:bodyPr/>
          <a:lstStyle/>
          <a:p>
            <a:fld id="{038C62C7-F79B-CD4A-A5DF-5683BBEC4A65}" type="slidenum">
              <a:rPr lang="sv-SE" smtClean="0"/>
              <a:pPr/>
              <a:t>24</a:t>
            </a:fld>
            <a:endParaRPr lang="sv-SE"/>
          </a:p>
        </p:txBody>
      </p:sp>
      <p:sp>
        <p:nvSpPr>
          <p:cNvPr id="2" name="Rectangle 1"/>
          <p:cNvSpPr/>
          <p:nvPr/>
        </p:nvSpPr>
        <p:spPr>
          <a:xfrm>
            <a:off x="233466" y="1750508"/>
            <a:ext cx="3966346" cy="1631216"/>
          </a:xfrm>
          <a:prstGeom prst="rect">
            <a:avLst/>
          </a:prstGeom>
        </p:spPr>
        <p:txBody>
          <a:bodyPr wrap="square">
            <a:spAutoFit/>
          </a:bodyPr>
          <a:lstStyle/>
          <a:p>
            <a:r>
              <a:rPr lang="en-US" sz="2000" dirty="0" smtClean="0">
                <a:solidFill>
                  <a:prstClr val="black"/>
                </a:solidFill>
                <a:ea typeface="Calibri" panose="020F0502020204030204" pitchFamily="34" charset="0"/>
                <a:cs typeface="Times New Roman" panose="02020603050405020304" pitchFamily="18" charset="0"/>
              </a:rPr>
              <a:t>Black box test</a:t>
            </a:r>
            <a:endParaRPr lang="en-US" sz="2000" dirty="0" smtClean="0">
              <a:solidFill>
                <a:prstClr val="black"/>
              </a:solidFill>
              <a:ea typeface="Calibri" panose="020F0502020204030204" pitchFamily="34" charset="0"/>
              <a:cs typeface="Times New Roman" panose="02020603050405020304" pitchFamily="18" charset="0"/>
            </a:endParaRPr>
          </a:p>
          <a:p>
            <a:pPr marL="342900" indent="-342900">
              <a:buFontTx/>
              <a:buChar char="-"/>
            </a:pPr>
            <a:r>
              <a:rPr lang="en-US" sz="2000" dirty="0"/>
              <a:t>Testing, either functional or non-functional, without reference to the internal structure of the component or system.</a:t>
            </a:r>
            <a:endParaRPr lang="en-US" sz="2000" dirty="0" smtClean="0">
              <a:solidFill>
                <a:prstClr val="black"/>
              </a:solidFill>
              <a:cs typeface="Times New Roman" panose="02020603050405020304" pitchFamily="18" charset="0"/>
            </a:endParaRPr>
          </a:p>
        </p:txBody>
      </p:sp>
      <p:sp>
        <p:nvSpPr>
          <p:cNvPr id="16" name="Rectangle 15"/>
          <p:cNvSpPr/>
          <p:nvPr/>
        </p:nvSpPr>
        <p:spPr>
          <a:xfrm>
            <a:off x="4806475" y="1669020"/>
            <a:ext cx="4815920" cy="4401205"/>
          </a:xfrm>
          <a:prstGeom prst="rect">
            <a:avLst/>
          </a:prstGeom>
        </p:spPr>
        <p:txBody>
          <a:bodyPr wrap="square">
            <a:spAutoFit/>
          </a:bodyPr>
          <a:lstStyle/>
          <a:p>
            <a:r>
              <a:rPr lang="en-US" sz="2000" dirty="0" smtClean="0">
                <a:solidFill>
                  <a:prstClr val="black"/>
                </a:solidFill>
                <a:ea typeface="Calibri" panose="020F0502020204030204" pitchFamily="34" charset="0"/>
                <a:cs typeface="Times New Roman" panose="02020603050405020304" pitchFamily="18" charset="0"/>
              </a:rPr>
              <a:t>Equivalence class </a:t>
            </a:r>
          </a:p>
          <a:p>
            <a:r>
              <a:rPr lang="en-US" sz="2000" dirty="0" smtClean="0"/>
              <a:t>we </a:t>
            </a:r>
            <a:r>
              <a:rPr lang="en-US" sz="2000" dirty="0"/>
              <a:t>select one representative of each class and test our program against it. It is assumed by the tester that if one representative from a class is able to detect error then why should he consider other cases. Furthermore, if this single representative test case did not detect any error then we assume that no other test case of this class can detect error. In this method we consider both valid and invalid input domains. The system is still treated as a black-box meaning that we are not bothered about its internal logic.</a:t>
            </a:r>
            <a:endParaRPr lang="en-US" sz="2000" dirty="0" smtClean="0">
              <a:solidFill>
                <a:prstClr val="black"/>
              </a:solidFill>
              <a:cs typeface="Times New Roman" panose="02020603050405020304" pitchFamily="18" charset="0"/>
            </a:endParaRPr>
          </a:p>
        </p:txBody>
      </p:sp>
      <p:sp>
        <p:nvSpPr>
          <p:cNvPr id="17" name="Rectangle 16"/>
          <p:cNvSpPr/>
          <p:nvPr/>
        </p:nvSpPr>
        <p:spPr>
          <a:xfrm>
            <a:off x="233466" y="4013558"/>
            <a:ext cx="3966346" cy="1631216"/>
          </a:xfrm>
          <a:prstGeom prst="rect">
            <a:avLst/>
          </a:prstGeom>
        </p:spPr>
        <p:txBody>
          <a:bodyPr wrap="square">
            <a:spAutoFit/>
          </a:bodyPr>
          <a:lstStyle/>
          <a:p>
            <a:r>
              <a:rPr lang="en-US" sz="2000" dirty="0" smtClean="0">
                <a:solidFill>
                  <a:prstClr val="black"/>
                </a:solidFill>
                <a:ea typeface="Calibri" panose="020F0502020204030204" pitchFamily="34" charset="0"/>
                <a:cs typeface="Times New Roman" panose="02020603050405020304" pitchFamily="18" charset="0"/>
              </a:rPr>
              <a:t>Boundary Value analysis</a:t>
            </a:r>
            <a:endParaRPr lang="en-US" sz="2000" dirty="0" smtClean="0">
              <a:solidFill>
                <a:prstClr val="black"/>
              </a:solidFill>
              <a:ea typeface="Calibri" panose="020F0502020204030204" pitchFamily="34" charset="0"/>
              <a:cs typeface="Times New Roman" panose="02020603050405020304" pitchFamily="18" charset="0"/>
            </a:endParaRPr>
          </a:p>
          <a:p>
            <a:pPr marL="342900" indent="-342900">
              <a:buFontTx/>
              <a:buChar char="-"/>
            </a:pPr>
            <a:r>
              <a:rPr lang="en-US" sz="2000" dirty="0"/>
              <a:t>A black-box test design technique in which test cases are designed based on boundary values.</a:t>
            </a:r>
            <a:endParaRPr lang="en-US" sz="2000" dirty="0" smtClean="0">
              <a:solidFill>
                <a:prstClr val="black"/>
              </a:solidFill>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43873954"/>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33466" y="161"/>
            <a:ext cx="7155877" cy="1441531"/>
          </a:xfrm>
        </p:spPr>
        <p:txBody>
          <a:bodyPr/>
          <a:lstStyle/>
          <a:p>
            <a:r>
              <a:rPr lang="en-US" sz="3200" dirty="0" smtClean="0"/>
              <a:t>backup</a:t>
            </a:r>
            <a:endParaRPr lang="en-US" sz="3200" dirty="0"/>
          </a:p>
        </p:txBody>
      </p:sp>
      <p:sp>
        <p:nvSpPr>
          <p:cNvPr id="8" name="Slide Number Placeholder 7"/>
          <p:cNvSpPr>
            <a:spLocks noGrp="1"/>
          </p:cNvSpPr>
          <p:nvPr>
            <p:ph type="sldNum" sz="quarter" idx="12"/>
          </p:nvPr>
        </p:nvSpPr>
        <p:spPr/>
        <p:txBody>
          <a:bodyPr/>
          <a:lstStyle/>
          <a:p>
            <a:fld id="{038C62C7-F79B-CD4A-A5DF-5683BBEC4A65}" type="slidenum">
              <a:rPr lang="sv-SE" smtClean="0"/>
              <a:pPr/>
              <a:t>25</a:t>
            </a:fld>
            <a:endParaRPr lang="sv-SE"/>
          </a:p>
        </p:txBody>
      </p:sp>
      <p:sp>
        <p:nvSpPr>
          <p:cNvPr id="2" name="Rectangle 1"/>
          <p:cNvSpPr/>
          <p:nvPr/>
        </p:nvSpPr>
        <p:spPr>
          <a:xfrm>
            <a:off x="233466" y="1741080"/>
            <a:ext cx="3966346" cy="1938992"/>
          </a:xfrm>
          <a:prstGeom prst="rect">
            <a:avLst/>
          </a:prstGeom>
        </p:spPr>
        <p:txBody>
          <a:bodyPr wrap="square">
            <a:spAutoFit/>
          </a:bodyPr>
          <a:lstStyle/>
          <a:p>
            <a:r>
              <a:rPr lang="en-US" sz="2000" dirty="0" smtClean="0">
                <a:solidFill>
                  <a:prstClr val="black"/>
                </a:solidFill>
                <a:ea typeface="Calibri" panose="020F0502020204030204" pitchFamily="34" charset="0"/>
                <a:cs typeface="Times New Roman" panose="02020603050405020304" pitchFamily="18" charset="0"/>
              </a:rPr>
              <a:t>Dynamic analysis</a:t>
            </a:r>
            <a:endParaRPr lang="en-US" sz="2000" dirty="0" smtClean="0">
              <a:solidFill>
                <a:prstClr val="black"/>
              </a:solidFill>
              <a:ea typeface="Calibri" panose="020F0502020204030204" pitchFamily="34" charset="0"/>
              <a:cs typeface="Times New Roman" panose="02020603050405020304" pitchFamily="18" charset="0"/>
            </a:endParaRPr>
          </a:p>
          <a:p>
            <a:pPr marL="342900" indent="-342900">
              <a:buFontTx/>
              <a:buChar char="-"/>
            </a:pPr>
            <a:r>
              <a:rPr lang="en-US" sz="2000" dirty="0"/>
              <a:t>The process of evaluating behavior, e.g., memory performance, CPU usage, of a system or component during execution.</a:t>
            </a:r>
            <a:endParaRPr lang="en-US" sz="2000" dirty="0" smtClean="0">
              <a:solidFill>
                <a:prstClr val="black"/>
              </a:solidFill>
              <a:cs typeface="Times New Roman" panose="02020603050405020304" pitchFamily="18" charset="0"/>
            </a:endParaRPr>
          </a:p>
        </p:txBody>
      </p:sp>
      <p:sp>
        <p:nvSpPr>
          <p:cNvPr id="17" name="Rectangle 16"/>
          <p:cNvSpPr/>
          <p:nvPr/>
        </p:nvSpPr>
        <p:spPr>
          <a:xfrm>
            <a:off x="233466" y="4013558"/>
            <a:ext cx="3966346" cy="2862322"/>
          </a:xfrm>
          <a:prstGeom prst="rect">
            <a:avLst/>
          </a:prstGeom>
        </p:spPr>
        <p:txBody>
          <a:bodyPr wrap="square">
            <a:spAutoFit/>
          </a:bodyPr>
          <a:lstStyle/>
          <a:p>
            <a:r>
              <a:rPr lang="en-US" sz="2000" dirty="0" smtClean="0">
                <a:solidFill>
                  <a:prstClr val="black"/>
                </a:solidFill>
                <a:ea typeface="Calibri" panose="020F0502020204030204" pitchFamily="34" charset="0"/>
                <a:cs typeface="Times New Roman" panose="02020603050405020304" pitchFamily="18" charset="0"/>
              </a:rPr>
              <a:t>Static analysis</a:t>
            </a:r>
            <a:endParaRPr lang="en-US" sz="2000" dirty="0" smtClean="0">
              <a:solidFill>
                <a:prstClr val="black"/>
              </a:solidFill>
              <a:ea typeface="Calibri" panose="020F0502020204030204" pitchFamily="34" charset="0"/>
              <a:cs typeface="Times New Roman" panose="02020603050405020304" pitchFamily="18" charset="0"/>
            </a:endParaRPr>
          </a:p>
          <a:p>
            <a:pPr marL="342900" indent="-342900">
              <a:buFontTx/>
              <a:buChar char="-"/>
            </a:pPr>
            <a:r>
              <a:rPr lang="en-US" sz="2000" dirty="0"/>
              <a:t>Analysis of software development artifacts, e.g., requirements or code, carried out without execution of these software development artifacts. Static analysis is usually carried out by means of a supporting tool.</a:t>
            </a:r>
            <a:endParaRPr lang="en-US" sz="2000" dirty="0" smtClean="0">
              <a:solidFill>
                <a:prstClr val="black"/>
              </a:solidFill>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01479894"/>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Number Placeholder 3"/>
          <p:cNvSpPr>
            <a:spLocks noGrp="1"/>
          </p:cNvSpPr>
          <p:nvPr>
            <p:ph type="sldNum" sz="quarter" idx="10"/>
          </p:nvPr>
        </p:nvSpPr>
        <p:spPr/>
        <p:txBody>
          <a:bodyPr/>
          <a:lstStyle/>
          <a:p>
            <a:fld id="{941C3232-68A9-4742-A21D-77842125016B}" type="slidenum">
              <a:rPr lang="en-US"/>
              <a:pPr/>
              <a:t>3</a:t>
            </a:fld>
            <a:endParaRPr lang="en-US"/>
          </a:p>
        </p:txBody>
      </p:sp>
      <p:sp>
        <p:nvSpPr>
          <p:cNvPr id="11265" name="Rectangle 1"/>
          <p:cNvSpPr>
            <a:spLocks/>
          </p:cNvSpPr>
          <p:nvPr/>
        </p:nvSpPr>
        <p:spPr bwMode="auto">
          <a:xfrm>
            <a:off x="55565" y="50472"/>
            <a:ext cx="9906000" cy="1433513"/>
          </a:xfrm>
          <a:prstGeom prst="rect">
            <a:avLst/>
          </a:prstGeom>
          <a:solidFill>
            <a:schemeClr val="accent1"/>
          </a:solidFill>
          <a:ln>
            <a:noFill/>
          </a:ln>
          <a:extLst>
            <a:ext uri="{91240B29-F687-4f45-9708-019B960494DF}">
              <a14:hiddenLine xmlns="" xmlns:a14="http://schemas.microsoft.com/office/drawing/2010/main" w="9525" cap="flat">
                <a:solidFill>
                  <a:schemeClr val="tx1"/>
                </a:solidFill>
                <a:round/>
                <a:headEnd type="none" w="med" len="med"/>
                <a:tailEnd type="none" w="med" len="med"/>
              </a14:hiddenLine>
            </a:ext>
          </a:extLst>
        </p:spPr>
        <p:txBody>
          <a:bodyPr lIns="0" tIns="0" rIns="0" bIns="0"/>
          <a:lstStyle/>
          <a:p>
            <a:pPr algn="ctr" defTabSz="912466" fontAlgn="base">
              <a:spcBef>
                <a:spcPct val="0"/>
              </a:spcBef>
              <a:spcAft>
                <a:spcPct val="0"/>
              </a:spcAft>
            </a:pPr>
            <a:endParaRPr lang="en-US" sz="4200">
              <a:solidFill>
                <a:srgbClr val="000000"/>
              </a:solidFill>
              <a:latin typeface="Gill Sans" charset="0"/>
              <a:sym typeface="Gill Sans" charset="0"/>
            </a:endParaRPr>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07313" y="377838"/>
            <a:ext cx="1358900" cy="7286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rnd">
                <a:solidFill>
                  <a:schemeClr val="tx1"/>
                </a:solidFill>
                <a:round/>
                <a:headEnd/>
                <a:tailEnd/>
              </a14:hiddenLine>
            </a:ext>
          </a:extLst>
        </p:spPr>
      </p:pic>
      <p:sp>
        <p:nvSpPr>
          <p:cNvPr id="11267" name="Line 3"/>
          <p:cNvSpPr>
            <a:spLocks noChangeShapeType="1"/>
          </p:cNvSpPr>
          <p:nvPr/>
        </p:nvSpPr>
        <p:spPr bwMode="auto">
          <a:xfrm>
            <a:off x="489498" y="2050582"/>
            <a:ext cx="9694863" cy="0"/>
          </a:xfrm>
          <a:prstGeom prst="line">
            <a:avLst/>
          </a:prstGeom>
          <a:noFill/>
          <a:ln w="6350" cap="flat">
            <a:solidFill>
              <a:srgbClr val="FFFFFF"/>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lIns="0" tIns="0" rIns="0" bIns="0"/>
          <a:lstStyle/>
          <a:p>
            <a:pPr algn="ctr" defTabSz="912466" fontAlgn="base">
              <a:spcBef>
                <a:spcPct val="0"/>
              </a:spcBef>
              <a:spcAft>
                <a:spcPct val="0"/>
              </a:spcAft>
            </a:pPr>
            <a:endParaRPr lang="en-US" sz="4200">
              <a:solidFill>
                <a:srgbClr val="000000"/>
              </a:solidFill>
              <a:latin typeface="Gill Sans" charset="0"/>
              <a:sym typeface="Gill Sans" charset="0"/>
            </a:endParaRPr>
          </a:p>
        </p:txBody>
      </p:sp>
      <p:sp>
        <p:nvSpPr>
          <p:cNvPr id="11269" name="Rectangle 5"/>
          <p:cNvSpPr>
            <a:spLocks noGrp="1" noChangeArrowheads="1"/>
          </p:cNvSpPr>
          <p:nvPr>
            <p:ph type="title"/>
          </p:nvPr>
        </p:nvSpPr>
        <p:spPr>
          <a:xfrm>
            <a:off x="2232397" y="50494"/>
            <a:ext cx="4141487" cy="1441450"/>
          </a:xfrm>
          <a:ln/>
        </p:spPr>
        <p:txBody>
          <a:bodyPr/>
          <a:lstStyle/>
          <a:p>
            <a:r>
              <a:rPr lang="en-US" dirty="0" smtClean="0"/>
              <a:t>Configuration Management</a:t>
            </a:r>
            <a:endParaRPr lang="en-US" dirty="0"/>
          </a:p>
        </p:txBody>
      </p:sp>
      <p:sp>
        <p:nvSpPr>
          <p:cNvPr id="11270" name="Rectangle 6"/>
          <p:cNvSpPr>
            <a:spLocks noGrp="1" noChangeArrowheads="1"/>
          </p:cNvSpPr>
          <p:nvPr>
            <p:ph type="body" idx="1"/>
          </p:nvPr>
        </p:nvSpPr>
        <p:spPr>
          <a:xfrm>
            <a:off x="626005" y="1841513"/>
            <a:ext cx="8519851" cy="4608512"/>
          </a:xfrm>
          <a:ln/>
        </p:spPr>
        <p:txBody>
          <a:bodyPr vert="horz" wrap="square" lIns="38017" tIns="38017" rIns="38017" bIns="38017" numCol="1" anchor="t" anchorCtr="0" compatLnSpc="1">
            <a:prstTxWarp prst="textNoShape">
              <a:avLst/>
            </a:prstTxWarp>
          </a:bodyPr>
          <a:lstStyle/>
          <a:p>
            <a:pPr marL="304155" indent="-304155">
              <a:spcBef>
                <a:spcPct val="0"/>
              </a:spcBef>
              <a:buClr>
                <a:srgbClr val="000000"/>
              </a:buClr>
              <a:buFont typeface="Arial" charset="0"/>
              <a:buChar char="•"/>
            </a:pPr>
            <a:endParaRPr lang="en-US" sz="2400" dirty="0" smtClean="0">
              <a:solidFill>
                <a:schemeClr val="tx1"/>
              </a:solidFill>
              <a:latin typeface="+mj-lt"/>
              <a:sym typeface="Gill Sans" charset="0"/>
            </a:endParaRPr>
          </a:p>
        </p:txBody>
      </p:sp>
      <p:sp>
        <p:nvSpPr>
          <p:cNvPr id="2" name="Content Placeholder 1"/>
          <p:cNvSpPr>
            <a:spLocks noGrp="1"/>
          </p:cNvSpPr>
          <p:nvPr>
            <p:ph idx="1"/>
          </p:nvPr>
        </p:nvSpPr>
        <p:spPr/>
        <p:txBody>
          <a:bodyPr/>
          <a:lstStyle/>
          <a:p>
            <a:endParaRPr lang="en-US"/>
          </a:p>
        </p:txBody>
      </p:sp>
      <p:sp>
        <p:nvSpPr>
          <p:cNvPr id="19" name="Rectangle 5"/>
          <p:cNvSpPr txBox="1">
            <a:spLocks noChangeArrowheads="1"/>
          </p:cNvSpPr>
          <p:nvPr/>
        </p:nvSpPr>
        <p:spPr bwMode="auto">
          <a:xfrm>
            <a:off x="412443" y="24114"/>
            <a:ext cx="1819954" cy="1441450"/>
          </a:xfrm>
          <a:prstGeom prst="rect">
            <a:avLst/>
          </a:prstGeom>
          <a:noFill/>
          <a:ln>
            <a:noFill/>
          </a:ln>
          <a:effectLst/>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vert="horz" wrap="square" lIns="0" tIns="0" rIns="0" bIns="0" numCol="1" anchor="ctr" anchorCtr="0" compatLnSpc="1">
            <a:prstTxWarp prst="textNoShape">
              <a:avLst/>
            </a:prstTxWarp>
          </a:bodyPr>
          <a:lstStyle>
            <a:lvl1pPr algn="l" rtl="0" fontAlgn="base">
              <a:spcBef>
                <a:spcPct val="0"/>
              </a:spcBef>
              <a:spcAft>
                <a:spcPct val="0"/>
              </a:spcAft>
              <a:defRPr sz="2800">
                <a:solidFill>
                  <a:srgbClr val="FFFFFF"/>
                </a:solidFill>
                <a:latin typeface="+mj-lt"/>
                <a:ea typeface="+mj-ea"/>
                <a:cs typeface="+mj-cs"/>
                <a:sym typeface="Calibri" charset="0"/>
              </a:defRPr>
            </a:lvl1pPr>
            <a:lvl2pPr algn="l" rtl="0" fontAlgn="base">
              <a:spcBef>
                <a:spcPct val="0"/>
              </a:spcBef>
              <a:spcAft>
                <a:spcPct val="0"/>
              </a:spcAft>
              <a:defRPr sz="2800">
                <a:solidFill>
                  <a:srgbClr val="FFFFFF"/>
                </a:solidFill>
                <a:latin typeface="Calibri" charset="0"/>
                <a:ea typeface="ヒラギノ角ゴ ProN W3" charset="0"/>
                <a:cs typeface="ヒラギノ角ゴ ProN W3" charset="0"/>
                <a:sym typeface="Calibri" charset="0"/>
              </a:defRPr>
            </a:lvl2pPr>
            <a:lvl3pPr algn="l" rtl="0" fontAlgn="base">
              <a:spcBef>
                <a:spcPct val="0"/>
              </a:spcBef>
              <a:spcAft>
                <a:spcPct val="0"/>
              </a:spcAft>
              <a:defRPr sz="2800">
                <a:solidFill>
                  <a:srgbClr val="FFFFFF"/>
                </a:solidFill>
                <a:latin typeface="Calibri" charset="0"/>
                <a:ea typeface="ヒラギノ角ゴ ProN W3" charset="0"/>
                <a:cs typeface="ヒラギノ角ゴ ProN W3" charset="0"/>
                <a:sym typeface="Calibri" charset="0"/>
              </a:defRPr>
            </a:lvl3pPr>
            <a:lvl4pPr algn="l" rtl="0" fontAlgn="base">
              <a:spcBef>
                <a:spcPct val="0"/>
              </a:spcBef>
              <a:spcAft>
                <a:spcPct val="0"/>
              </a:spcAft>
              <a:defRPr sz="2800">
                <a:solidFill>
                  <a:srgbClr val="FFFFFF"/>
                </a:solidFill>
                <a:latin typeface="Calibri" charset="0"/>
                <a:ea typeface="ヒラギノ角ゴ ProN W3" charset="0"/>
                <a:cs typeface="ヒラギノ角ゴ ProN W3" charset="0"/>
                <a:sym typeface="Calibri" charset="0"/>
              </a:defRPr>
            </a:lvl4pPr>
            <a:lvl5pPr algn="l" rtl="0" fontAlgn="base">
              <a:spcBef>
                <a:spcPct val="0"/>
              </a:spcBef>
              <a:spcAft>
                <a:spcPct val="0"/>
              </a:spcAft>
              <a:defRPr sz="2800">
                <a:solidFill>
                  <a:srgbClr val="FFFFFF"/>
                </a:solidFill>
                <a:latin typeface="Calibri" charset="0"/>
                <a:ea typeface="ヒラギノ角ゴ ProN W3" charset="0"/>
                <a:cs typeface="ヒラギノ角ゴ ProN W3" charset="0"/>
                <a:sym typeface="Calibri" charset="0"/>
              </a:defRPr>
            </a:lvl5pPr>
            <a:lvl6pPr marL="456233" algn="l" rtl="0" fontAlgn="base">
              <a:spcBef>
                <a:spcPct val="0"/>
              </a:spcBef>
              <a:spcAft>
                <a:spcPct val="0"/>
              </a:spcAft>
              <a:defRPr sz="2800">
                <a:solidFill>
                  <a:srgbClr val="FFFFFF"/>
                </a:solidFill>
                <a:latin typeface="Calibri" charset="0"/>
                <a:ea typeface="ヒラギノ角ゴ ProN W3" charset="0"/>
                <a:cs typeface="ヒラギノ角ゴ ProN W3" charset="0"/>
                <a:sym typeface="Calibri" charset="0"/>
              </a:defRPr>
            </a:lvl6pPr>
            <a:lvl7pPr marL="912466" algn="l" rtl="0" fontAlgn="base">
              <a:spcBef>
                <a:spcPct val="0"/>
              </a:spcBef>
              <a:spcAft>
                <a:spcPct val="0"/>
              </a:spcAft>
              <a:defRPr sz="2800">
                <a:solidFill>
                  <a:srgbClr val="FFFFFF"/>
                </a:solidFill>
                <a:latin typeface="Calibri" charset="0"/>
                <a:ea typeface="ヒラギノ角ゴ ProN W3" charset="0"/>
                <a:cs typeface="ヒラギノ角ゴ ProN W3" charset="0"/>
                <a:sym typeface="Calibri" charset="0"/>
              </a:defRPr>
            </a:lvl7pPr>
            <a:lvl8pPr marL="1368699" algn="l" rtl="0" fontAlgn="base">
              <a:spcBef>
                <a:spcPct val="0"/>
              </a:spcBef>
              <a:spcAft>
                <a:spcPct val="0"/>
              </a:spcAft>
              <a:defRPr sz="2800">
                <a:solidFill>
                  <a:srgbClr val="FFFFFF"/>
                </a:solidFill>
                <a:latin typeface="Calibri" charset="0"/>
                <a:ea typeface="ヒラギノ角ゴ ProN W3" charset="0"/>
                <a:cs typeface="ヒラギノ角ゴ ProN W3" charset="0"/>
                <a:sym typeface="Calibri" charset="0"/>
              </a:defRPr>
            </a:lvl8pPr>
            <a:lvl9pPr marL="1824933" algn="l" rtl="0" fontAlgn="base">
              <a:spcBef>
                <a:spcPct val="0"/>
              </a:spcBef>
              <a:spcAft>
                <a:spcPct val="0"/>
              </a:spcAft>
              <a:defRPr sz="2800">
                <a:solidFill>
                  <a:srgbClr val="FFFFFF"/>
                </a:solidFill>
                <a:latin typeface="Calibri" charset="0"/>
                <a:ea typeface="ヒラギノ角ゴ ProN W3" charset="0"/>
                <a:cs typeface="ヒラギノ角ゴ ProN W3" charset="0"/>
                <a:sym typeface="Calibri" charset="0"/>
              </a:defRPr>
            </a:lvl9pPr>
          </a:lstStyle>
          <a:p>
            <a:pPr defTabSz="914400"/>
            <a:r>
              <a:rPr lang="en-US" sz="3600" b="1" kern="0" dirty="0" smtClean="0">
                <a:solidFill>
                  <a:schemeClr val="accent6">
                    <a:lumMod val="75000"/>
                  </a:schemeClr>
                </a:solidFill>
              </a:rPr>
              <a:t>Without</a:t>
            </a:r>
            <a:endParaRPr lang="en-US" sz="3600" b="1" kern="0" dirty="0">
              <a:solidFill>
                <a:schemeClr val="accent6">
                  <a:lumMod val="75000"/>
                </a:schemeClr>
              </a:solidFill>
            </a:endParaRPr>
          </a:p>
        </p:txBody>
      </p:sp>
      <p:pic>
        <p:nvPicPr>
          <p:cNvPr id="20" name="Picture 1" descr="image0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350"/>
            <a:ext cx="10470629" cy="7409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Box 20"/>
          <p:cNvSpPr txBox="1"/>
          <p:nvPr/>
        </p:nvSpPr>
        <p:spPr>
          <a:xfrm>
            <a:off x="3732551" y="487180"/>
            <a:ext cx="2606996" cy="369332"/>
          </a:xfrm>
          <a:prstGeom prst="rect">
            <a:avLst/>
          </a:prstGeom>
          <a:noFill/>
        </p:spPr>
        <p:txBody>
          <a:bodyPr wrap="none" rtlCol="0">
            <a:spAutoFit/>
          </a:bodyPr>
          <a:lstStyle/>
          <a:p>
            <a:r>
              <a:rPr lang="en-US" dirty="0" smtClean="0">
                <a:solidFill>
                  <a:schemeClr val="bg1"/>
                </a:solidFill>
              </a:rPr>
              <a:t>Welcome to the Dark side</a:t>
            </a:r>
            <a:endParaRPr lang="en-US" dirty="0">
              <a:solidFill>
                <a:schemeClr val="bg1"/>
              </a:solidFill>
            </a:endParaRPr>
          </a:p>
        </p:txBody>
      </p:sp>
    </p:spTree>
    <p:extLst>
      <p:ext uri="{BB962C8B-B14F-4D97-AF65-F5344CB8AC3E}">
        <p14:creationId xmlns:p14="http://schemas.microsoft.com/office/powerpoint/2010/main" val="164098936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down)">
                                      <p:cBhvr>
                                        <p:cTn id="7" dur="580">
                                          <p:stCondLst>
                                            <p:cond delay="0"/>
                                          </p:stCondLst>
                                        </p:cTn>
                                        <p:tgtEl>
                                          <p:spTgt spid="19"/>
                                        </p:tgtEl>
                                      </p:cBhvr>
                                    </p:animEffect>
                                    <p:anim calcmode="lin" valueType="num">
                                      <p:cBhvr>
                                        <p:cTn id="8" dur="1822"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9"/>
                                        </p:tgtEl>
                                        <p:attrNameLst>
                                          <p:attrName>ppt_y</p:attrName>
                                        </p:attrNameLst>
                                      </p:cBhvr>
                                      <p:tavLst>
                                        <p:tav tm="0" fmla="#ppt_y-sin(pi*$)/81">
                                          <p:val>
                                            <p:fltVal val="0"/>
                                          </p:val>
                                        </p:tav>
                                        <p:tav tm="100000">
                                          <p:val>
                                            <p:fltVal val="1"/>
                                          </p:val>
                                        </p:tav>
                                      </p:tavLst>
                                    </p:anim>
                                    <p:animScale>
                                      <p:cBhvr>
                                        <p:cTn id="13" dur="26">
                                          <p:stCondLst>
                                            <p:cond delay="650"/>
                                          </p:stCondLst>
                                        </p:cTn>
                                        <p:tgtEl>
                                          <p:spTgt spid="19"/>
                                        </p:tgtEl>
                                      </p:cBhvr>
                                      <p:to x="100000" y="60000"/>
                                    </p:animScale>
                                    <p:animScale>
                                      <p:cBhvr>
                                        <p:cTn id="14" dur="166" decel="50000">
                                          <p:stCondLst>
                                            <p:cond delay="676"/>
                                          </p:stCondLst>
                                        </p:cTn>
                                        <p:tgtEl>
                                          <p:spTgt spid="19"/>
                                        </p:tgtEl>
                                      </p:cBhvr>
                                      <p:to x="100000" y="100000"/>
                                    </p:animScale>
                                    <p:animScale>
                                      <p:cBhvr>
                                        <p:cTn id="15" dur="26">
                                          <p:stCondLst>
                                            <p:cond delay="1312"/>
                                          </p:stCondLst>
                                        </p:cTn>
                                        <p:tgtEl>
                                          <p:spTgt spid="19"/>
                                        </p:tgtEl>
                                      </p:cBhvr>
                                      <p:to x="100000" y="80000"/>
                                    </p:animScale>
                                    <p:animScale>
                                      <p:cBhvr>
                                        <p:cTn id="16" dur="166" decel="50000">
                                          <p:stCondLst>
                                            <p:cond delay="1338"/>
                                          </p:stCondLst>
                                        </p:cTn>
                                        <p:tgtEl>
                                          <p:spTgt spid="19"/>
                                        </p:tgtEl>
                                      </p:cBhvr>
                                      <p:to x="100000" y="100000"/>
                                    </p:animScale>
                                    <p:animScale>
                                      <p:cBhvr>
                                        <p:cTn id="17" dur="26">
                                          <p:stCondLst>
                                            <p:cond delay="1642"/>
                                          </p:stCondLst>
                                        </p:cTn>
                                        <p:tgtEl>
                                          <p:spTgt spid="19"/>
                                        </p:tgtEl>
                                      </p:cBhvr>
                                      <p:to x="100000" y="90000"/>
                                    </p:animScale>
                                    <p:animScale>
                                      <p:cBhvr>
                                        <p:cTn id="18" dur="166" decel="50000">
                                          <p:stCondLst>
                                            <p:cond delay="1668"/>
                                          </p:stCondLst>
                                        </p:cTn>
                                        <p:tgtEl>
                                          <p:spTgt spid="19"/>
                                        </p:tgtEl>
                                      </p:cBhvr>
                                      <p:to x="100000" y="100000"/>
                                    </p:animScale>
                                    <p:animScale>
                                      <p:cBhvr>
                                        <p:cTn id="19" dur="26">
                                          <p:stCondLst>
                                            <p:cond delay="1808"/>
                                          </p:stCondLst>
                                        </p:cTn>
                                        <p:tgtEl>
                                          <p:spTgt spid="19"/>
                                        </p:tgtEl>
                                      </p:cBhvr>
                                      <p:to x="100000" y="95000"/>
                                    </p:animScale>
                                    <p:animScale>
                                      <p:cBhvr>
                                        <p:cTn id="20" dur="166" decel="50000">
                                          <p:stCondLst>
                                            <p:cond delay="1834"/>
                                          </p:stCondLst>
                                        </p:cTn>
                                        <p:tgtEl>
                                          <p:spTgt spid="19"/>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3000"/>
                                        <p:tgtEl>
                                          <p:spTgt spid="20"/>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wipe(down)">
                                      <p:cBhvr>
                                        <p:cTn id="28"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Number Placeholder 3"/>
          <p:cNvSpPr>
            <a:spLocks noGrp="1"/>
          </p:cNvSpPr>
          <p:nvPr>
            <p:ph type="sldNum" sz="quarter" idx="10"/>
          </p:nvPr>
        </p:nvSpPr>
        <p:spPr/>
        <p:txBody>
          <a:bodyPr/>
          <a:lstStyle/>
          <a:p>
            <a:fld id="{941C3232-68A9-4742-A21D-77842125016B}" type="slidenum">
              <a:rPr lang="en-US"/>
              <a:pPr/>
              <a:t>4</a:t>
            </a:fld>
            <a:endParaRPr lang="en-US"/>
          </a:p>
        </p:txBody>
      </p:sp>
      <p:sp>
        <p:nvSpPr>
          <p:cNvPr id="11265" name="Rectangle 1"/>
          <p:cNvSpPr>
            <a:spLocks/>
          </p:cNvSpPr>
          <p:nvPr/>
        </p:nvSpPr>
        <p:spPr bwMode="auto">
          <a:xfrm>
            <a:off x="0" y="13"/>
            <a:ext cx="9906000" cy="1433513"/>
          </a:xfrm>
          <a:prstGeom prst="rect">
            <a:avLst/>
          </a:prstGeom>
          <a:solidFill>
            <a:schemeClr val="accent1"/>
          </a:solidFill>
          <a:ln>
            <a:noFill/>
          </a:ln>
          <a:extLst>
            <a:ext uri="{91240B29-F687-4f45-9708-019B960494DF}">
              <a14:hiddenLine xmlns="" xmlns:a14="http://schemas.microsoft.com/office/drawing/2010/main" w="9525" cap="flat">
                <a:solidFill>
                  <a:schemeClr val="tx1"/>
                </a:solidFill>
                <a:round/>
                <a:headEnd type="none" w="med" len="med"/>
                <a:tailEnd type="none" w="med" len="med"/>
              </a14:hiddenLine>
            </a:ext>
          </a:extLst>
        </p:spPr>
        <p:txBody>
          <a:bodyPr lIns="0" tIns="0" rIns="0" bIns="0"/>
          <a:lstStyle/>
          <a:p>
            <a:pPr algn="ctr" defTabSz="912466" fontAlgn="base">
              <a:spcBef>
                <a:spcPct val="0"/>
              </a:spcBef>
              <a:spcAft>
                <a:spcPct val="0"/>
              </a:spcAft>
            </a:pPr>
            <a:endParaRPr lang="en-US" sz="4200">
              <a:solidFill>
                <a:srgbClr val="000000"/>
              </a:solidFill>
              <a:latin typeface="Gill Sans" charset="0"/>
              <a:sym typeface="Gill Sans" charset="0"/>
            </a:endParaRPr>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07313" y="377838"/>
            <a:ext cx="1358900" cy="7286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rnd">
                <a:solidFill>
                  <a:schemeClr val="tx1"/>
                </a:solidFill>
                <a:round/>
                <a:headEnd/>
                <a:tailEnd/>
              </a14:hiddenLine>
            </a:ext>
          </a:extLst>
        </p:spPr>
      </p:pic>
      <p:sp>
        <p:nvSpPr>
          <p:cNvPr id="11267" name="Line 3"/>
          <p:cNvSpPr>
            <a:spLocks noChangeShapeType="1"/>
          </p:cNvSpPr>
          <p:nvPr/>
        </p:nvSpPr>
        <p:spPr bwMode="auto">
          <a:xfrm>
            <a:off x="55565" y="1450975"/>
            <a:ext cx="9694863" cy="0"/>
          </a:xfrm>
          <a:prstGeom prst="line">
            <a:avLst/>
          </a:prstGeom>
          <a:noFill/>
          <a:ln w="6350" cap="flat">
            <a:solidFill>
              <a:srgbClr val="FFFFFF"/>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lIns="0" tIns="0" rIns="0" bIns="0"/>
          <a:lstStyle/>
          <a:p>
            <a:pPr algn="ctr" defTabSz="912466" fontAlgn="base">
              <a:spcBef>
                <a:spcPct val="0"/>
              </a:spcBef>
              <a:spcAft>
                <a:spcPct val="0"/>
              </a:spcAft>
            </a:pPr>
            <a:endParaRPr lang="en-US" sz="4200">
              <a:solidFill>
                <a:srgbClr val="000000"/>
              </a:solidFill>
              <a:latin typeface="Gill Sans" charset="0"/>
              <a:sym typeface="Gill Sans" charset="0"/>
            </a:endParaRPr>
          </a:p>
        </p:txBody>
      </p:sp>
      <p:sp>
        <p:nvSpPr>
          <p:cNvPr id="11269" name="Rectangle 5"/>
          <p:cNvSpPr>
            <a:spLocks noGrp="1" noChangeArrowheads="1"/>
          </p:cNvSpPr>
          <p:nvPr>
            <p:ph type="title"/>
          </p:nvPr>
        </p:nvSpPr>
        <p:spPr>
          <a:ln/>
        </p:spPr>
        <p:txBody>
          <a:bodyPr/>
          <a:lstStyle/>
          <a:p>
            <a:r>
              <a:rPr lang="en-US" dirty="0" smtClean="0"/>
              <a:t>Configuration Management</a:t>
            </a:r>
            <a:endParaRPr lang="en-US" dirty="0"/>
          </a:p>
        </p:txBody>
      </p:sp>
      <p:sp>
        <p:nvSpPr>
          <p:cNvPr id="11270" name="Rectangle 6"/>
          <p:cNvSpPr>
            <a:spLocks noGrp="1" noChangeArrowheads="1"/>
          </p:cNvSpPr>
          <p:nvPr>
            <p:ph type="body" idx="1"/>
          </p:nvPr>
        </p:nvSpPr>
        <p:spPr>
          <a:xfrm>
            <a:off x="626005" y="1841513"/>
            <a:ext cx="8519851" cy="4608512"/>
          </a:xfrm>
          <a:ln/>
        </p:spPr>
        <p:txBody>
          <a:bodyPr vert="horz" wrap="square" lIns="38017" tIns="38017" rIns="38017" bIns="38017" numCol="1" anchor="t" anchorCtr="0" compatLnSpc="1">
            <a:prstTxWarp prst="textNoShape">
              <a:avLst/>
            </a:prstTxWarp>
          </a:bodyPr>
          <a:lstStyle/>
          <a:p>
            <a:pPr marL="304155" indent="-304155">
              <a:spcBef>
                <a:spcPct val="0"/>
              </a:spcBef>
              <a:buClr>
                <a:srgbClr val="000000"/>
              </a:buClr>
              <a:buFont typeface="Arial" charset="0"/>
              <a:buChar char="•"/>
            </a:pPr>
            <a:endParaRPr lang="en-US" sz="2400" dirty="0" smtClean="0">
              <a:solidFill>
                <a:schemeClr val="tx1"/>
              </a:solidFill>
            </a:endParaRPr>
          </a:p>
        </p:txBody>
      </p:sp>
      <p:grpSp>
        <p:nvGrpSpPr>
          <p:cNvPr id="2" name="Group 1"/>
          <p:cNvGrpSpPr/>
          <p:nvPr/>
        </p:nvGrpSpPr>
        <p:grpSpPr>
          <a:xfrm>
            <a:off x="2687351" y="1655642"/>
            <a:ext cx="3990767" cy="4757770"/>
            <a:chOff x="2687351" y="1655642"/>
            <a:chExt cx="4573881" cy="4757770"/>
          </a:xfrm>
        </p:grpSpPr>
        <p:sp>
          <p:nvSpPr>
            <p:cNvPr id="9" name="Rectangle 8"/>
            <p:cNvSpPr/>
            <p:nvPr/>
          </p:nvSpPr>
          <p:spPr bwMode="auto">
            <a:xfrm>
              <a:off x="2687351" y="1687862"/>
              <a:ext cx="1853118" cy="2671483"/>
            </a:xfrm>
            <a:prstGeom prst="rect">
              <a:avLst/>
            </a:prstGeom>
            <a:solidFill>
              <a:schemeClr val="accent5">
                <a:lumMod val="40000"/>
                <a:lumOff val="60000"/>
              </a:schemeClr>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i="0" u="none" strike="noStrike" normalizeH="0" baseline="0" dirty="0" smtClean="0">
                <a:ln w="0"/>
                <a:effectLst>
                  <a:outerShdw blurRad="38100" dist="19050" dir="2700000" algn="tl" rotWithShape="0">
                    <a:schemeClr val="dk1">
                      <a:alpha val="40000"/>
                    </a:schemeClr>
                  </a:outerShdw>
                </a:effectLst>
                <a:latin typeface="Gill Sans" charset="0"/>
                <a:ea typeface="ヒラギノ角ゴ ProN W3" charset="0"/>
                <a:cs typeface="ヒラギノ角ゴ ProN W3" charset="0"/>
                <a:sym typeface="Gill Sans" charset="0"/>
              </a:endParaRPr>
            </a:p>
            <a:p>
              <a:pPr marL="0" marR="0" indent="0" algn="ctr" defTabSz="914400" rtl="0" eaLnBrk="1" fontAlgn="base" latinLnBrk="0" hangingPunct="1">
                <a:lnSpc>
                  <a:spcPct val="100000"/>
                </a:lnSpc>
                <a:spcBef>
                  <a:spcPct val="0"/>
                </a:spcBef>
                <a:spcAft>
                  <a:spcPct val="0"/>
                </a:spcAft>
                <a:buClrTx/>
                <a:buSzTx/>
                <a:buFontTx/>
                <a:buNone/>
                <a:tabLst/>
              </a:pPr>
              <a:endParaRPr lang="en-US" sz="2000" dirty="0">
                <a:ln w="0"/>
                <a:effectLst>
                  <a:outerShdw blurRad="38100" dist="19050" dir="2700000" algn="tl" rotWithShape="0">
                    <a:schemeClr val="dk1">
                      <a:alpha val="40000"/>
                    </a:schemeClr>
                  </a:outerShdw>
                </a:effectLst>
                <a:latin typeface="Gill Sans" charset="0"/>
                <a:ea typeface="ヒラギノ角ゴ ProN W3" charset="0"/>
                <a:cs typeface="ヒラギノ角ゴ ProN W3" charset="0"/>
                <a:sym typeface="Gill Sans" charset="0"/>
              </a:endParaRPr>
            </a:p>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i="0" u="none" strike="noStrike" normalizeH="0" baseline="0" dirty="0" smtClean="0">
                <a:ln w="0"/>
                <a:effectLst>
                  <a:outerShdw blurRad="38100" dist="19050" dir="2700000" algn="tl" rotWithShape="0">
                    <a:schemeClr val="dk1">
                      <a:alpha val="40000"/>
                    </a:schemeClr>
                  </a:outerShdw>
                </a:effectLst>
                <a:latin typeface="Gill Sans" charset="0"/>
                <a:ea typeface="ヒラギノ角ゴ ProN W3" charset="0"/>
                <a:cs typeface="ヒラギノ角ゴ ProN W3" charset="0"/>
                <a:sym typeface="Gill Sans" charset="0"/>
              </a:endParaRPr>
            </a:p>
            <a:p>
              <a:pPr marL="0" marR="0" indent="0" algn="ctr" defTabSz="914400" rtl="0" eaLnBrk="1" fontAlgn="base" latinLnBrk="0" hangingPunct="1">
                <a:lnSpc>
                  <a:spcPct val="100000"/>
                </a:lnSpc>
                <a:spcBef>
                  <a:spcPct val="0"/>
                </a:spcBef>
                <a:spcAft>
                  <a:spcPct val="0"/>
                </a:spcAft>
                <a:buClrTx/>
                <a:buSzTx/>
                <a:buFontTx/>
                <a:buNone/>
                <a:tabLst/>
              </a:pPr>
              <a:r>
                <a:rPr kumimoji="0" lang="en-US" sz="2000" i="0" u="none" strike="noStrike" normalizeH="0" baseline="0" dirty="0" smtClean="0">
                  <a:ln w="0"/>
                  <a:effectLst>
                    <a:outerShdw blurRad="38100" dist="19050" dir="2700000" algn="tl" rotWithShape="0">
                      <a:schemeClr val="dk1">
                        <a:alpha val="40000"/>
                      </a:schemeClr>
                    </a:outerShdw>
                  </a:effectLst>
                  <a:latin typeface="Gill Sans" charset="0"/>
                  <a:ea typeface="ヒラギノ角ゴ ProN W3" charset="0"/>
                  <a:cs typeface="ヒラギノ角ゴ ProN W3" charset="0"/>
                  <a:sym typeface="Gill Sans" charset="0"/>
                </a:rPr>
                <a:t>Requirements</a:t>
              </a:r>
              <a:endParaRPr kumimoji="0" lang="en-US" sz="2000" i="0" u="none" strike="noStrike" normalizeH="0" baseline="0" dirty="0">
                <a:ln w="0"/>
                <a:effectLst>
                  <a:outerShdw blurRad="38100" dist="19050" dir="2700000" algn="tl" rotWithShape="0">
                    <a:schemeClr val="dk1">
                      <a:alpha val="40000"/>
                    </a:schemeClr>
                  </a:outerShdw>
                </a:effectLst>
                <a:latin typeface="Gill Sans" charset="0"/>
                <a:ea typeface="ヒラギノ角ゴ ProN W3" charset="0"/>
                <a:cs typeface="ヒラギノ角ゴ ProN W3" charset="0"/>
                <a:sym typeface="Gill Sans" charset="0"/>
              </a:endParaRPr>
            </a:p>
          </p:txBody>
        </p:sp>
        <p:sp>
          <p:nvSpPr>
            <p:cNvPr id="10" name="Rectangle 9"/>
            <p:cNvSpPr/>
            <p:nvPr/>
          </p:nvSpPr>
          <p:spPr bwMode="auto">
            <a:xfrm>
              <a:off x="2884306" y="4899922"/>
              <a:ext cx="1816188" cy="1513489"/>
            </a:xfrm>
            <a:prstGeom prst="rect">
              <a:avLst/>
            </a:prstGeom>
            <a:solidFill>
              <a:srgbClr val="FF9999"/>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algn="ctr" defTabSz="914400" fontAlgn="base">
                <a:spcBef>
                  <a:spcPct val="0"/>
                </a:spcBef>
                <a:spcAft>
                  <a:spcPct val="0"/>
                </a:spcAft>
              </a:pPr>
              <a:endParaRPr lang="en-US" sz="2000" dirty="0" smtClean="0">
                <a:ln w="0"/>
                <a:effectLst>
                  <a:outerShdw blurRad="38100" dist="19050" dir="2700000" algn="tl" rotWithShape="0">
                    <a:schemeClr val="dk1">
                      <a:alpha val="40000"/>
                    </a:schemeClr>
                  </a:outerShdw>
                </a:effectLst>
                <a:latin typeface="Gill Sans" charset="0"/>
                <a:ea typeface="ヒラギノ角ゴ ProN W3" charset="0"/>
                <a:cs typeface="ヒラギノ角ゴ ProN W3" charset="0"/>
                <a:sym typeface="Gill Sans" charset="0"/>
              </a:endParaRPr>
            </a:p>
            <a:p>
              <a:pPr algn="ctr" defTabSz="914400" fontAlgn="base">
                <a:spcBef>
                  <a:spcPct val="0"/>
                </a:spcBef>
                <a:spcAft>
                  <a:spcPct val="0"/>
                </a:spcAft>
              </a:pPr>
              <a:r>
                <a:rPr lang="en-US" sz="2000" dirty="0" smtClean="0">
                  <a:ln w="0"/>
                  <a:effectLst>
                    <a:outerShdw blurRad="38100" dist="19050" dir="2700000" algn="tl" rotWithShape="0">
                      <a:schemeClr val="dk1">
                        <a:alpha val="40000"/>
                      </a:schemeClr>
                    </a:outerShdw>
                  </a:effectLst>
                  <a:latin typeface="Gill Sans" charset="0"/>
                  <a:ea typeface="ヒラギノ角ゴ ProN W3" charset="0"/>
                  <a:cs typeface="ヒラギノ角ゴ ProN W3" charset="0"/>
                  <a:sym typeface="Gill Sans" charset="0"/>
                </a:rPr>
                <a:t>Design</a:t>
              </a:r>
              <a:endParaRPr kumimoji="0" lang="en-US" sz="2000" b="0" i="0" u="none" strike="noStrike" cap="none" normalizeH="0" baseline="0" dirty="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11" name="Rectangle 10"/>
            <p:cNvSpPr/>
            <p:nvPr/>
          </p:nvSpPr>
          <p:spPr bwMode="auto">
            <a:xfrm>
              <a:off x="5161262" y="4899922"/>
              <a:ext cx="2099970" cy="1513490"/>
            </a:xfrm>
            <a:prstGeom prst="rect">
              <a:avLst/>
            </a:prstGeom>
            <a:solidFill>
              <a:srgbClr val="FF9999"/>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algn="ctr" defTabSz="914400" fontAlgn="base">
                <a:spcBef>
                  <a:spcPct val="0"/>
                </a:spcBef>
                <a:spcAft>
                  <a:spcPct val="0"/>
                </a:spcAft>
              </a:pPr>
              <a:endParaRPr lang="en-US" sz="2000" dirty="0" smtClean="0">
                <a:ln w="0"/>
                <a:effectLst>
                  <a:outerShdw blurRad="38100" dist="19050" dir="2700000" algn="tl" rotWithShape="0">
                    <a:schemeClr val="dk1">
                      <a:alpha val="40000"/>
                    </a:schemeClr>
                  </a:outerShdw>
                </a:effectLst>
                <a:latin typeface="Gill Sans" charset="0"/>
                <a:ea typeface="ヒラギノ角ゴ ProN W3" charset="0"/>
                <a:cs typeface="ヒラギノ角ゴ ProN W3" charset="0"/>
                <a:sym typeface="Gill Sans" charset="0"/>
              </a:endParaRPr>
            </a:p>
            <a:p>
              <a:pPr algn="ctr" defTabSz="914400" fontAlgn="base">
                <a:spcBef>
                  <a:spcPct val="0"/>
                </a:spcBef>
                <a:spcAft>
                  <a:spcPct val="0"/>
                </a:spcAft>
              </a:pPr>
              <a:r>
                <a:rPr lang="en-US" sz="2000" dirty="0" err="1" smtClean="0">
                  <a:ln w="0"/>
                  <a:effectLst>
                    <a:outerShdw blurRad="38100" dist="19050" dir="2700000" algn="tl" rotWithShape="0">
                      <a:schemeClr val="dk1">
                        <a:alpha val="40000"/>
                      </a:schemeClr>
                    </a:outerShdw>
                  </a:effectLst>
                  <a:latin typeface="Gill Sans" charset="0"/>
                  <a:ea typeface="ヒラギノ角ゴ ProN W3" charset="0"/>
                  <a:cs typeface="ヒラギノ角ゴ ProN W3" charset="0"/>
                  <a:sym typeface="Gill Sans" charset="0"/>
                </a:rPr>
                <a:t>Realisation</a:t>
              </a:r>
              <a:endParaRPr kumimoji="0" lang="en-US" sz="2000" b="0" i="0" u="none" strike="noStrike" cap="none" normalizeH="0" baseline="0" dirty="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12" name="Rectangle 11"/>
            <p:cNvSpPr/>
            <p:nvPr/>
          </p:nvSpPr>
          <p:spPr bwMode="auto">
            <a:xfrm>
              <a:off x="5718672" y="3206442"/>
              <a:ext cx="1542560" cy="1505566"/>
            </a:xfrm>
            <a:prstGeom prst="rect">
              <a:avLst/>
            </a:prstGeom>
            <a:solidFill>
              <a:schemeClr val="accent3">
                <a:lumMod val="65000"/>
              </a:schemeClr>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algn="ctr" defTabSz="914400" fontAlgn="base">
                <a:spcBef>
                  <a:spcPct val="0"/>
                </a:spcBef>
                <a:spcAft>
                  <a:spcPct val="0"/>
                </a:spcAft>
              </a:pPr>
              <a:endParaRPr lang="en-US" sz="2000" dirty="0" smtClean="0">
                <a:ln w="0"/>
                <a:effectLst>
                  <a:outerShdw blurRad="38100" dist="19050" dir="2700000" algn="tl" rotWithShape="0">
                    <a:schemeClr val="dk1">
                      <a:alpha val="40000"/>
                    </a:schemeClr>
                  </a:outerShdw>
                </a:effectLst>
                <a:latin typeface="Gill Sans" charset="0"/>
                <a:ea typeface="ヒラギノ角ゴ ProN W3" charset="0"/>
                <a:cs typeface="ヒラギノ角ゴ ProN W3" charset="0"/>
                <a:sym typeface="Gill Sans" charset="0"/>
              </a:endParaRPr>
            </a:p>
            <a:p>
              <a:pPr algn="ctr" defTabSz="914400" fontAlgn="base">
                <a:spcBef>
                  <a:spcPct val="0"/>
                </a:spcBef>
                <a:spcAft>
                  <a:spcPct val="0"/>
                </a:spcAft>
              </a:pPr>
              <a:r>
                <a:rPr lang="en-US" sz="2000" dirty="0" smtClean="0">
                  <a:ln w="0"/>
                  <a:effectLst>
                    <a:outerShdw blurRad="38100" dist="19050" dir="2700000" algn="tl" rotWithShape="0">
                      <a:schemeClr val="dk1">
                        <a:alpha val="40000"/>
                      </a:schemeClr>
                    </a:outerShdw>
                  </a:effectLst>
                  <a:latin typeface="Gill Sans" charset="0"/>
                  <a:ea typeface="ヒラギノ角ゴ ProN W3" charset="0"/>
                  <a:cs typeface="ヒラギノ角ゴ ProN W3" charset="0"/>
                  <a:sym typeface="Gill Sans" charset="0"/>
                </a:rPr>
                <a:t>Integration Test</a:t>
              </a:r>
              <a:endParaRPr lang="en-US" sz="2000" dirty="0">
                <a:solidFill>
                  <a:srgbClr val="000000"/>
                </a:solidFill>
                <a:latin typeface="Gill Sans" charset="0"/>
                <a:ea typeface="ヒラギノ角ゴ ProN W3" charset="0"/>
                <a:cs typeface="ヒラギノ角ゴ ProN W3" charset="0"/>
                <a:sym typeface="Gill Sans" charset="0"/>
              </a:endParaRPr>
            </a:p>
          </p:txBody>
        </p:sp>
        <p:sp>
          <p:nvSpPr>
            <p:cNvPr id="13" name="Rectangle 12"/>
            <p:cNvSpPr/>
            <p:nvPr/>
          </p:nvSpPr>
          <p:spPr bwMode="auto">
            <a:xfrm>
              <a:off x="5718672" y="1655642"/>
              <a:ext cx="1542560" cy="1294419"/>
            </a:xfrm>
            <a:prstGeom prst="rect">
              <a:avLst/>
            </a:prstGeom>
            <a:solidFill>
              <a:srgbClr val="FFC000"/>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algn="ctr" defTabSz="914400" fontAlgn="base">
                <a:spcBef>
                  <a:spcPct val="0"/>
                </a:spcBef>
                <a:spcAft>
                  <a:spcPct val="0"/>
                </a:spcAft>
              </a:pPr>
              <a:endParaRPr lang="en-US" sz="2000" dirty="0" smtClean="0">
                <a:ln w="0"/>
                <a:effectLst>
                  <a:outerShdw blurRad="38100" dist="19050" dir="2700000" algn="tl" rotWithShape="0">
                    <a:schemeClr val="dk1">
                      <a:alpha val="40000"/>
                    </a:schemeClr>
                  </a:outerShdw>
                </a:effectLst>
                <a:latin typeface="Gill Sans" charset="0"/>
                <a:ea typeface="ヒラギノ角ゴ ProN W3" charset="0"/>
                <a:cs typeface="ヒラギノ角ゴ ProN W3" charset="0"/>
                <a:sym typeface="Gill Sans" charset="0"/>
              </a:endParaRPr>
            </a:p>
            <a:p>
              <a:pPr algn="ctr" defTabSz="914400" fontAlgn="base">
                <a:spcBef>
                  <a:spcPct val="0"/>
                </a:spcBef>
                <a:spcAft>
                  <a:spcPct val="0"/>
                </a:spcAft>
              </a:pPr>
              <a:r>
                <a:rPr lang="en-US" sz="2000" dirty="0" smtClean="0">
                  <a:ln w="0"/>
                  <a:effectLst>
                    <a:outerShdw blurRad="38100" dist="19050" dir="2700000" algn="tl" rotWithShape="0">
                      <a:schemeClr val="dk1">
                        <a:alpha val="40000"/>
                      </a:schemeClr>
                    </a:outerShdw>
                  </a:effectLst>
                  <a:latin typeface="Gill Sans" charset="0"/>
                  <a:ea typeface="ヒラギノ角ゴ ProN W3" charset="0"/>
                  <a:cs typeface="ヒラギノ角ゴ ProN W3" charset="0"/>
                  <a:sym typeface="Gill Sans" charset="0"/>
                </a:rPr>
                <a:t>Validation </a:t>
              </a:r>
              <a:r>
                <a:rPr lang="en-US" sz="2000" dirty="0">
                  <a:ln w="0"/>
                  <a:effectLst>
                    <a:outerShdw blurRad="38100" dist="19050" dir="2700000" algn="tl" rotWithShape="0">
                      <a:schemeClr val="dk1">
                        <a:alpha val="40000"/>
                      </a:schemeClr>
                    </a:outerShdw>
                  </a:effectLst>
                  <a:latin typeface="Gill Sans" charset="0"/>
                  <a:ea typeface="ヒラギノ角ゴ ProN W3" charset="0"/>
                  <a:cs typeface="ヒラギノ角ゴ ProN W3" charset="0"/>
                  <a:sym typeface="Gill Sans" charset="0"/>
                </a:rPr>
                <a:t>Test</a:t>
              </a:r>
              <a:endParaRPr lang="en-US" sz="2000" dirty="0">
                <a:solidFill>
                  <a:srgbClr val="000000"/>
                </a:solidFill>
                <a:latin typeface="Gill Sans" charset="0"/>
                <a:ea typeface="ヒラギノ角ゴ ProN W3" charset="0"/>
                <a:cs typeface="ヒラギノ角ゴ ProN W3" charset="0"/>
                <a:sym typeface="Gill Sans" charset="0"/>
              </a:endParaRPr>
            </a:p>
          </p:txBody>
        </p:sp>
        <p:sp>
          <p:nvSpPr>
            <p:cNvPr id="15" name="Down Arrow 14"/>
            <p:cNvSpPr/>
            <p:nvPr/>
          </p:nvSpPr>
          <p:spPr bwMode="auto">
            <a:xfrm rot="20099798">
              <a:off x="3837338" y="2758691"/>
              <a:ext cx="484632" cy="3201309"/>
            </a:xfrm>
            <a:prstGeom prst="downArrow">
              <a:avLst/>
            </a:prstGeom>
            <a:solidFill>
              <a:schemeClr val="accent1">
                <a:alpha val="20000"/>
              </a:schemeClr>
            </a:solidFill>
            <a:ln w="25400" cap="flat" cmpd="sng" algn="ctr">
              <a:solidFill>
                <a:srgbClr val="000000">
                  <a:alpha val="4000"/>
                </a:srgbClr>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16" name="Down Arrow 15"/>
            <p:cNvSpPr/>
            <p:nvPr/>
          </p:nvSpPr>
          <p:spPr bwMode="auto">
            <a:xfrm rot="12585077">
              <a:off x="5880996" y="2810214"/>
              <a:ext cx="484632" cy="3201309"/>
            </a:xfrm>
            <a:prstGeom prst="downArrow">
              <a:avLst/>
            </a:prstGeom>
            <a:solidFill>
              <a:schemeClr val="accent1">
                <a:alpha val="13000"/>
              </a:schemeClr>
            </a:solidFill>
            <a:ln w="25400" cap="flat" cmpd="sng" algn="ctr">
              <a:solidFill>
                <a:srgbClr val="000000">
                  <a:alpha val="6000"/>
                </a:srgbClr>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grpSp>
      <p:sp>
        <p:nvSpPr>
          <p:cNvPr id="3" name="TextBox 2"/>
          <p:cNvSpPr txBox="1"/>
          <p:nvPr/>
        </p:nvSpPr>
        <p:spPr>
          <a:xfrm>
            <a:off x="5196921" y="1796610"/>
            <a:ext cx="4377480" cy="646331"/>
          </a:xfrm>
          <a:prstGeom prst="rect">
            <a:avLst/>
          </a:prstGeom>
          <a:noFill/>
        </p:spPr>
        <p:txBody>
          <a:bodyPr wrap="none" rtlCol="0">
            <a:spAutoFit/>
          </a:bodyPr>
          <a:lstStyle/>
          <a:p>
            <a:r>
              <a:rPr lang="en-US" dirty="0" smtClean="0"/>
              <a:t>Identify version of each software, hardware, </a:t>
            </a:r>
          </a:p>
          <a:p>
            <a:r>
              <a:rPr lang="en-US" dirty="0" smtClean="0"/>
              <a:t>documents</a:t>
            </a:r>
            <a:endParaRPr lang="en-US" dirty="0"/>
          </a:p>
        </p:txBody>
      </p:sp>
      <p:sp>
        <p:nvSpPr>
          <p:cNvPr id="27" name="TextBox 26"/>
          <p:cNvSpPr txBox="1"/>
          <p:nvPr/>
        </p:nvSpPr>
        <p:spPr>
          <a:xfrm>
            <a:off x="5138494" y="2525747"/>
            <a:ext cx="4373377" cy="923330"/>
          </a:xfrm>
          <a:prstGeom prst="rect">
            <a:avLst/>
          </a:prstGeom>
          <a:noFill/>
        </p:spPr>
        <p:txBody>
          <a:bodyPr wrap="none" rtlCol="0">
            <a:spAutoFit/>
          </a:bodyPr>
          <a:lstStyle/>
          <a:p>
            <a:r>
              <a:rPr lang="en-US" dirty="0" smtClean="0"/>
              <a:t>Identify, track and report the status of items:</a:t>
            </a:r>
          </a:p>
          <a:p>
            <a:pPr marL="285750" indent="-285750">
              <a:buFontTx/>
              <a:buChar char="-"/>
            </a:pPr>
            <a:r>
              <a:rPr lang="en-US" dirty="0"/>
              <a:t>C</a:t>
            </a:r>
            <a:r>
              <a:rPr lang="en-US" dirty="0" smtClean="0"/>
              <a:t>hange request</a:t>
            </a:r>
          </a:p>
          <a:p>
            <a:pPr marL="285750" indent="-285750">
              <a:buFontTx/>
              <a:buChar char="-"/>
            </a:pPr>
            <a:r>
              <a:rPr lang="en-US" dirty="0" smtClean="0"/>
              <a:t>Non-</a:t>
            </a:r>
            <a:r>
              <a:rPr lang="en-US" dirty="0" err="1" smtClean="0"/>
              <a:t>comformity</a:t>
            </a:r>
            <a:endParaRPr lang="en-US" dirty="0" smtClean="0"/>
          </a:p>
        </p:txBody>
      </p:sp>
      <p:sp>
        <p:nvSpPr>
          <p:cNvPr id="32" name="TextBox 31"/>
          <p:cNvSpPr txBox="1"/>
          <p:nvPr/>
        </p:nvSpPr>
        <p:spPr>
          <a:xfrm>
            <a:off x="5083858" y="3417164"/>
            <a:ext cx="4750339" cy="369332"/>
          </a:xfrm>
          <a:prstGeom prst="rect">
            <a:avLst/>
          </a:prstGeom>
          <a:noFill/>
        </p:spPr>
        <p:txBody>
          <a:bodyPr wrap="none" rtlCol="0">
            <a:spAutoFit/>
          </a:bodyPr>
          <a:lstStyle/>
          <a:p>
            <a:r>
              <a:rPr lang="en-US" dirty="0" smtClean="0"/>
              <a:t>Prevent unauthorized items entering into system</a:t>
            </a:r>
            <a:endParaRPr lang="en-US" dirty="0"/>
          </a:p>
        </p:txBody>
      </p:sp>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63664" y="347532"/>
            <a:ext cx="1211263" cy="63638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664508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3.58974E-6 -4.44444E-6 L -0.24936 0.01181 " pathEditMode="relative" rAng="0" ptsTypes="AA">
                                      <p:cBhvr>
                                        <p:cTn id="6" dur="1000" fill="hold"/>
                                        <p:tgtEl>
                                          <p:spTgt spid="2"/>
                                        </p:tgtEl>
                                        <p:attrNameLst>
                                          <p:attrName>ppt_x</p:attrName>
                                          <p:attrName>ppt_y</p:attrName>
                                        </p:attrNameLst>
                                      </p:cBhvr>
                                      <p:rCtr x="-12468" y="579"/>
                                    </p:animMotion>
                                  </p:childTnLst>
                                </p:cTn>
                              </p:par>
                              <p:par>
                                <p:cTn id="7" presetID="6" presetClass="entr" presetSubtype="16" fill="hold" nodeType="withEffect">
                                  <p:stCondLst>
                                    <p:cond delay="0"/>
                                  </p:stCondLst>
                                  <p:childTnLst>
                                    <p:set>
                                      <p:cBhvr>
                                        <p:cTn id="8" dur="1" fill="hold">
                                          <p:stCondLst>
                                            <p:cond delay="0"/>
                                          </p:stCondLst>
                                        </p:cTn>
                                        <p:tgtEl>
                                          <p:spTgt spid="2051"/>
                                        </p:tgtEl>
                                        <p:attrNameLst>
                                          <p:attrName>style.visibility</p:attrName>
                                        </p:attrNameLst>
                                      </p:cBhvr>
                                      <p:to>
                                        <p:strVal val="visible"/>
                                      </p:to>
                                    </p:set>
                                    <p:animEffect transition="in" filter="circle(in)">
                                      <p:cBhvr>
                                        <p:cTn id="9" dur="1000"/>
                                        <p:tgtEl>
                                          <p:spTgt spid="2051"/>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500" fill="hold"/>
                                        <p:tgtEl>
                                          <p:spTgt spid="27"/>
                                        </p:tgtEl>
                                        <p:attrNameLst>
                                          <p:attrName>ppt_w</p:attrName>
                                        </p:attrNameLst>
                                      </p:cBhvr>
                                      <p:tavLst>
                                        <p:tav tm="0">
                                          <p:val>
                                            <p:fltVal val="0"/>
                                          </p:val>
                                        </p:tav>
                                        <p:tav tm="100000">
                                          <p:val>
                                            <p:strVal val="#ppt_w"/>
                                          </p:val>
                                        </p:tav>
                                      </p:tavLst>
                                    </p:anim>
                                    <p:anim calcmode="lin" valueType="num">
                                      <p:cBhvr>
                                        <p:cTn id="22" dur="500" fill="hold"/>
                                        <p:tgtEl>
                                          <p:spTgt spid="27"/>
                                        </p:tgtEl>
                                        <p:attrNameLst>
                                          <p:attrName>ppt_h</p:attrName>
                                        </p:attrNameLst>
                                      </p:cBhvr>
                                      <p:tavLst>
                                        <p:tav tm="0">
                                          <p:val>
                                            <p:fltVal val="0"/>
                                          </p:val>
                                        </p:tav>
                                        <p:tav tm="100000">
                                          <p:val>
                                            <p:strVal val="#ppt_h"/>
                                          </p:val>
                                        </p:tav>
                                      </p:tavLst>
                                    </p:anim>
                                    <p:animEffect transition="in" filter="fade">
                                      <p:cBhvr>
                                        <p:cTn id="23" dur="500"/>
                                        <p:tgtEl>
                                          <p:spTgt spid="27"/>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32"/>
                                        </p:tgtEl>
                                        <p:attrNameLst>
                                          <p:attrName>style.visibility</p:attrName>
                                        </p:attrNameLst>
                                      </p:cBhvr>
                                      <p:to>
                                        <p:strVal val="visible"/>
                                      </p:to>
                                    </p:set>
                                    <p:anim calcmode="lin" valueType="num">
                                      <p:cBhvr>
                                        <p:cTn id="28" dur="500" fill="hold"/>
                                        <p:tgtEl>
                                          <p:spTgt spid="32"/>
                                        </p:tgtEl>
                                        <p:attrNameLst>
                                          <p:attrName>ppt_w</p:attrName>
                                        </p:attrNameLst>
                                      </p:cBhvr>
                                      <p:tavLst>
                                        <p:tav tm="0">
                                          <p:val>
                                            <p:fltVal val="0"/>
                                          </p:val>
                                        </p:tav>
                                        <p:tav tm="100000">
                                          <p:val>
                                            <p:strVal val="#ppt_w"/>
                                          </p:val>
                                        </p:tav>
                                      </p:tavLst>
                                    </p:anim>
                                    <p:anim calcmode="lin" valueType="num">
                                      <p:cBhvr>
                                        <p:cTn id="29" dur="500" fill="hold"/>
                                        <p:tgtEl>
                                          <p:spTgt spid="32"/>
                                        </p:tgtEl>
                                        <p:attrNameLst>
                                          <p:attrName>ppt_h</p:attrName>
                                        </p:attrNameLst>
                                      </p:cBhvr>
                                      <p:tavLst>
                                        <p:tav tm="0">
                                          <p:val>
                                            <p:fltVal val="0"/>
                                          </p:val>
                                        </p:tav>
                                        <p:tav tm="100000">
                                          <p:val>
                                            <p:strVal val="#ppt_h"/>
                                          </p:val>
                                        </p:tav>
                                      </p:tavLst>
                                    </p:anim>
                                    <p:animEffect transition="in" filter="fade">
                                      <p:cBhvr>
                                        <p:cTn id="30"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7" grpId="0"/>
      <p:bldP spid="3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3"/>
          <a:stretch>
            <a:fillRect/>
          </a:stretch>
        </p:blipFill>
        <p:spPr>
          <a:xfrm>
            <a:off x="3939279" y="5865945"/>
            <a:ext cx="4482549" cy="4533900"/>
          </a:xfrm>
          <a:prstGeom prst="rect">
            <a:avLst/>
          </a:prstGeom>
        </p:spPr>
      </p:pic>
      <p:sp>
        <p:nvSpPr>
          <p:cNvPr id="14" name="Slide Number Placeholder 3"/>
          <p:cNvSpPr>
            <a:spLocks noGrp="1"/>
          </p:cNvSpPr>
          <p:nvPr>
            <p:ph type="sldNum" sz="quarter" idx="10"/>
          </p:nvPr>
        </p:nvSpPr>
        <p:spPr/>
        <p:txBody>
          <a:bodyPr/>
          <a:lstStyle/>
          <a:p>
            <a:fld id="{941C3232-68A9-4742-A21D-77842125016B}" type="slidenum">
              <a:rPr lang="en-US"/>
              <a:pPr/>
              <a:t>5</a:t>
            </a:fld>
            <a:endParaRPr lang="en-US"/>
          </a:p>
        </p:txBody>
      </p:sp>
      <p:sp>
        <p:nvSpPr>
          <p:cNvPr id="11265" name="Rectangle 1"/>
          <p:cNvSpPr>
            <a:spLocks/>
          </p:cNvSpPr>
          <p:nvPr/>
        </p:nvSpPr>
        <p:spPr bwMode="auto">
          <a:xfrm>
            <a:off x="55565" y="50472"/>
            <a:ext cx="9906000" cy="1433513"/>
          </a:xfrm>
          <a:prstGeom prst="rect">
            <a:avLst/>
          </a:prstGeom>
          <a:solidFill>
            <a:schemeClr val="accent1"/>
          </a:solidFill>
          <a:ln>
            <a:noFill/>
          </a:ln>
          <a:extLst>
            <a:ext uri="{91240B29-F687-4f45-9708-019B960494DF}">
              <a14:hiddenLine xmlns="" xmlns:a14="http://schemas.microsoft.com/office/drawing/2010/main" w="9525" cap="flat">
                <a:solidFill>
                  <a:schemeClr val="tx1"/>
                </a:solidFill>
                <a:round/>
                <a:headEnd type="none" w="med" len="med"/>
                <a:tailEnd type="none" w="med" len="med"/>
              </a14:hiddenLine>
            </a:ext>
          </a:extLst>
        </p:spPr>
        <p:txBody>
          <a:bodyPr lIns="0" tIns="0" rIns="0" bIns="0"/>
          <a:lstStyle/>
          <a:p>
            <a:pPr algn="ctr" defTabSz="912466" fontAlgn="base">
              <a:spcBef>
                <a:spcPct val="0"/>
              </a:spcBef>
              <a:spcAft>
                <a:spcPct val="0"/>
              </a:spcAft>
            </a:pPr>
            <a:endParaRPr lang="en-US" sz="4200">
              <a:solidFill>
                <a:srgbClr val="000000"/>
              </a:solidFill>
              <a:latin typeface="Gill Sans" charset="0"/>
              <a:sym typeface="Gill Sans" charset="0"/>
            </a:endParaRPr>
          </a:p>
        </p:txBody>
      </p:sp>
      <p:pic>
        <p:nvPicPr>
          <p:cNvPr id="1126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07313" y="377838"/>
            <a:ext cx="1358900" cy="7286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rnd">
                <a:solidFill>
                  <a:schemeClr val="tx1"/>
                </a:solidFill>
                <a:round/>
                <a:headEnd/>
                <a:tailEnd/>
              </a14:hiddenLine>
            </a:ext>
          </a:extLst>
        </p:spPr>
      </p:pic>
      <p:sp>
        <p:nvSpPr>
          <p:cNvPr id="11267" name="Line 3"/>
          <p:cNvSpPr>
            <a:spLocks noChangeShapeType="1"/>
          </p:cNvSpPr>
          <p:nvPr/>
        </p:nvSpPr>
        <p:spPr bwMode="auto">
          <a:xfrm>
            <a:off x="489498" y="2050582"/>
            <a:ext cx="9694863" cy="0"/>
          </a:xfrm>
          <a:prstGeom prst="line">
            <a:avLst/>
          </a:prstGeom>
          <a:noFill/>
          <a:ln w="6350" cap="flat">
            <a:solidFill>
              <a:srgbClr val="FFFFFF"/>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lIns="0" tIns="0" rIns="0" bIns="0"/>
          <a:lstStyle/>
          <a:p>
            <a:pPr algn="ctr" defTabSz="912466" fontAlgn="base">
              <a:spcBef>
                <a:spcPct val="0"/>
              </a:spcBef>
              <a:spcAft>
                <a:spcPct val="0"/>
              </a:spcAft>
            </a:pPr>
            <a:endParaRPr lang="en-US" sz="4200">
              <a:solidFill>
                <a:srgbClr val="000000"/>
              </a:solidFill>
              <a:latin typeface="Gill Sans" charset="0"/>
              <a:sym typeface="Gill Sans" charset="0"/>
            </a:endParaRPr>
          </a:p>
        </p:txBody>
      </p:sp>
      <p:sp>
        <p:nvSpPr>
          <p:cNvPr id="11269" name="Rectangle 5"/>
          <p:cNvSpPr>
            <a:spLocks noGrp="1" noChangeArrowheads="1"/>
          </p:cNvSpPr>
          <p:nvPr>
            <p:ph type="title"/>
          </p:nvPr>
        </p:nvSpPr>
        <p:spPr>
          <a:ln/>
        </p:spPr>
        <p:txBody>
          <a:bodyPr/>
          <a:lstStyle/>
          <a:p>
            <a:r>
              <a:rPr lang="en-US" dirty="0" smtClean="0"/>
              <a:t>Configuration Management, How?</a:t>
            </a:r>
            <a:endParaRPr lang="en-US" dirty="0"/>
          </a:p>
        </p:txBody>
      </p:sp>
      <p:sp>
        <p:nvSpPr>
          <p:cNvPr id="11270" name="Rectangle 6"/>
          <p:cNvSpPr>
            <a:spLocks noGrp="1" noChangeArrowheads="1"/>
          </p:cNvSpPr>
          <p:nvPr>
            <p:ph type="body" idx="1"/>
          </p:nvPr>
        </p:nvSpPr>
        <p:spPr>
          <a:xfrm>
            <a:off x="626005" y="1841513"/>
            <a:ext cx="8519851" cy="4608512"/>
          </a:xfrm>
          <a:ln/>
        </p:spPr>
        <p:txBody>
          <a:bodyPr vert="horz" wrap="square" lIns="38017" tIns="38017" rIns="38017" bIns="38017" numCol="1" anchor="t" anchorCtr="0" compatLnSpc="1">
            <a:prstTxWarp prst="textNoShape">
              <a:avLst/>
            </a:prstTxWarp>
          </a:bodyPr>
          <a:lstStyle/>
          <a:p>
            <a:pPr marL="304155" indent="-304155">
              <a:spcBef>
                <a:spcPct val="0"/>
              </a:spcBef>
              <a:buClr>
                <a:srgbClr val="000000"/>
              </a:buClr>
              <a:buFont typeface="Arial" charset="0"/>
              <a:buChar char="•"/>
            </a:pPr>
            <a:endParaRPr lang="en-US" sz="2400" dirty="0" smtClean="0">
              <a:solidFill>
                <a:schemeClr val="tx1"/>
              </a:solidFill>
              <a:latin typeface="+mj-lt"/>
              <a:sym typeface="Gill Sans" charset="0"/>
            </a:endParaRPr>
          </a:p>
        </p:txBody>
      </p:sp>
      <p:pic>
        <p:nvPicPr>
          <p:cNvPr id="6" name="Picture 5"/>
          <p:cNvPicPr>
            <a:picLocks noChangeAspect="1"/>
          </p:cNvPicPr>
          <p:nvPr/>
        </p:nvPicPr>
        <p:blipFill>
          <a:blip r:embed="rId5"/>
          <a:stretch>
            <a:fillRect/>
          </a:stretch>
        </p:blipFill>
        <p:spPr>
          <a:xfrm>
            <a:off x="489498" y="1689829"/>
            <a:ext cx="8927003" cy="4152900"/>
          </a:xfrm>
          <a:prstGeom prst="rect">
            <a:avLst/>
          </a:prstGeom>
        </p:spPr>
      </p:pic>
      <p:sp>
        <p:nvSpPr>
          <p:cNvPr id="15" name="TextBox 14"/>
          <p:cNvSpPr txBox="1"/>
          <p:nvPr/>
        </p:nvSpPr>
        <p:spPr>
          <a:xfrm>
            <a:off x="6291203" y="2321266"/>
            <a:ext cx="825739" cy="369332"/>
          </a:xfrm>
          <a:prstGeom prst="rect">
            <a:avLst/>
          </a:prstGeom>
          <a:noFill/>
        </p:spPr>
        <p:txBody>
          <a:bodyPr wrap="none" rtlCol="0">
            <a:spAutoFit/>
          </a:bodyPr>
          <a:lstStyle/>
          <a:p>
            <a:r>
              <a:rPr lang="en-US" dirty="0" smtClean="0"/>
              <a:t>Passed</a:t>
            </a:r>
            <a:endParaRPr lang="en-US" dirty="0"/>
          </a:p>
        </p:txBody>
      </p:sp>
      <p:sp>
        <p:nvSpPr>
          <p:cNvPr id="16" name="TextBox 15"/>
          <p:cNvSpPr txBox="1"/>
          <p:nvPr/>
        </p:nvSpPr>
        <p:spPr>
          <a:xfrm>
            <a:off x="6291202" y="2592965"/>
            <a:ext cx="825739" cy="369332"/>
          </a:xfrm>
          <a:prstGeom prst="rect">
            <a:avLst/>
          </a:prstGeom>
          <a:noFill/>
        </p:spPr>
        <p:txBody>
          <a:bodyPr wrap="none" rtlCol="0">
            <a:spAutoFit/>
          </a:bodyPr>
          <a:lstStyle/>
          <a:p>
            <a:r>
              <a:rPr lang="en-US" dirty="0" smtClean="0"/>
              <a:t>Passed</a:t>
            </a:r>
            <a:endParaRPr lang="en-US" dirty="0"/>
          </a:p>
        </p:txBody>
      </p:sp>
      <p:sp>
        <p:nvSpPr>
          <p:cNvPr id="17" name="TextBox 16"/>
          <p:cNvSpPr txBox="1"/>
          <p:nvPr/>
        </p:nvSpPr>
        <p:spPr>
          <a:xfrm>
            <a:off x="6299788" y="2832849"/>
            <a:ext cx="737894" cy="369332"/>
          </a:xfrm>
          <a:prstGeom prst="rect">
            <a:avLst/>
          </a:prstGeom>
          <a:noFill/>
        </p:spPr>
        <p:txBody>
          <a:bodyPr wrap="none" rtlCol="0">
            <a:spAutoFit/>
          </a:bodyPr>
          <a:lstStyle/>
          <a:p>
            <a:r>
              <a:rPr lang="en-US" dirty="0" smtClean="0"/>
              <a:t>Failed</a:t>
            </a:r>
            <a:endParaRPr lang="en-US" dirty="0"/>
          </a:p>
        </p:txBody>
      </p:sp>
      <p:sp>
        <p:nvSpPr>
          <p:cNvPr id="18" name="TextBox 17"/>
          <p:cNvSpPr txBox="1"/>
          <p:nvPr/>
        </p:nvSpPr>
        <p:spPr>
          <a:xfrm>
            <a:off x="7928719" y="2827560"/>
            <a:ext cx="652743" cy="369332"/>
          </a:xfrm>
          <a:prstGeom prst="rect">
            <a:avLst/>
          </a:prstGeom>
          <a:noFill/>
        </p:spPr>
        <p:txBody>
          <a:bodyPr wrap="none" rtlCol="0">
            <a:spAutoFit/>
          </a:bodyPr>
          <a:lstStyle/>
          <a:p>
            <a:r>
              <a:rPr lang="en-US" dirty="0" smtClean="0"/>
              <a:t>0009</a:t>
            </a:r>
            <a:endParaRPr lang="en-US" dirty="0"/>
          </a:p>
        </p:txBody>
      </p:sp>
      <p:sp>
        <p:nvSpPr>
          <p:cNvPr id="7" name="Round Diagonal Corner Rectangle 6"/>
          <p:cNvSpPr/>
          <p:nvPr/>
        </p:nvSpPr>
        <p:spPr bwMode="auto">
          <a:xfrm>
            <a:off x="586622" y="2812823"/>
            <a:ext cx="8737259" cy="420157"/>
          </a:xfrm>
          <a:prstGeom prst="round2DiagRect">
            <a:avLst/>
          </a:prstGeom>
          <a:noFill/>
          <a:ln w="41275" cap="flat" cmpd="sng" algn="ctr">
            <a:solidFill>
              <a:srgbClr val="FF00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cxnSp>
        <p:nvCxnSpPr>
          <p:cNvPr id="10" name="Straight Arrow Connector 9"/>
          <p:cNvCxnSpPr/>
          <p:nvPr/>
        </p:nvCxnSpPr>
        <p:spPr bwMode="auto">
          <a:xfrm flipH="1">
            <a:off x="4804348" y="3232980"/>
            <a:ext cx="7496" cy="2970502"/>
          </a:xfrm>
          <a:prstGeom prst="straightConnector1">
            <a:avLst/>
          </a:prstGeom>
          <a:solidFill>
            <a:schemeClr val="accent1"/>
          </a:solidFill>
          <a:ln w="41275" cap="flat" cmpd="sng" algn="ctr">
            <a:solidFill>
              <a:srgbClr val="FF0000"/>
            </a:solidFill>
            <a:prstDash val="solid"/>
            <a:round/>
            <a:headEnd type="none" w="med" len="med"/>
            <a:tailEnd type="triangle"/>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19" name="Content Placeholder 18"/>
          <p:cNvSpPr>
            <a:spLocks noGrp="1"/>
          </p:cNvSpPr>
          <p:nvPr>
            <p:ph idx="1"/>
          </p:nvPr>
        </p:nvSpPr>
        <p:spPr/>
        <p:txBody>
          <a:bodyPr/>
          <a:lstStyle/>
          <a:p>
            <a:endParaRPr lang="en-US" dirty="0"/>
          </a:p>
        </p:txBody>
      </p:sp>
    </p:spTree>
    <p:extLst>
      <p:ext uri="{BB962C8B-B14F-4D97-AF65-F5344CB8AC3E}">
        <p14:creationId xmlns:p14="http://schemas.microsoft.com/office/powerpoint/2010/main" val="85961745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circle(in)">
                                      <p:cBhvr>
                                        <p:cTn id="7" dur="10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p:cTn id="12" dur="500" fill="hold"/>
                                        <p:tgtEl>
                                          <p:spTgt spid="16"/>
                                        </p:tgtEl>
                                        <p:attrNameLst>
                                          <p:attrName>ppt_w</p:attrName>
                                        </p:attrNameLst>
                                      </p:cBhvr>
                                      <p:tavLst>
                                        <p:tav tm="0">
                                          <p:val>
                                            <p:fltVal val="0"/>
                                          </p:val>
                                        </p:tav>
                                        <p:tav tm="100000">
                                          <p:val>
                                            <p:strVal val="#ppt_w"/>
                                          </p:val>
                                        </p:tav>
                                      </p:tavLst>
                                    </p:anim>
                                    <p:anim calcmode="lin" valueType="num">
                                      <p:cBhvr>
                                        <p:cTn id="13" dur="500" fill="hold"/>
                                        <p:tgtEl>
                                          <p:spTgt spid="16"/>
                                        </p:tgtEl>
                                        <p:attrNameLst>
                                          <p:attrName>ppt_h</p:attrName>
                                        </p:attrNameLst>
                                      </p:cBhvr>
                                      <p:tavLst>
                                        <p:tav tm="0">
                                          <p:val>
                                            <p:fltVal val="0"/>
                                          </p:val>
                                        </p:tav>
                                        <p:tav tm="100000">
                                          <p:val>
                                            <p:strVal val="#ppt_h"/>
                                          </p:val>
                                        </p:tav>
                                      </p:tavLst>
                                    </p:anim>
                                    <p:animEffect transition="in" filter="fade">
                                      <p:cBhvr>
                                        <p:cTn id="14" dur="500"/>
                                        <p:tgtEl>
                                          <p:spTgt spid="16"/>
                                        </p:tgtEl>
                                      </p:cBhvr>
                                    </p:animEffect>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p:cTn id="19" dur="1000" fill="hold"/>
                                        <p:tgtEl>
                                          <p:spTgt spid="17"/>
                                        </p:tgtEl>
                                        <p:attrNameLst>
                                          <p:attrName>ppt_w</p:attrName>
                                        </p:attrNameLst>
                                      </p:cBhvr>
                                      <p:tavLst>
                                        <p:tav tm="0">
                                          <p:val>
                                            <p:fltVal val="0"/>
                                          </p:val>
                                        </p:tav>
                                        <p:tav tm="100000">
                                          <p:val>
                                            <p:strVal val="#ppt_w"/>
                                          </p:val>
                                        </p:tav>
                                      </p:tavLst>
                                    </p:anim>
                                    <p:anim calcmode="lin" valueType="num">
                                      <p:cBhvr>
                                        <p:cTn id="20" dur="1000" fill="hold"/>
                                        <p:tgtEl>
                                          <p:spTgt spid="17"/>
                                        </p:tgtEl>
                                        <p:attrNameLst>
                                          <p:attrName>ppt_h</p:attrName>
                                        </p:attrNameLst>
                                      </p:cBhvr>
                                      <p:tavLst>
                                        <p:tav tm="0">
                                          <p:val>
                                            <p:fltVal val="0"/>
                                          </p:val>
                                        </p:tav>
                                        <p:tav tm="100000">
                                          <p:val>
                                            <p:strVal val="#ppt_h"/>
                                          </p:val>
                                        </p:tav>
                                      </p:tavLst>
                                    </p:anim>
                                    <p:anim calcmode="lin" valueType="num">
                                      <p:cBhvr>
                                        <p:cTn id="21" dur="1000" fill="hold"/>
                                        <p:tgtEl>
                                          <p:spTgt spid="17"/>
                                        </p:tgtEl>
                                        <p:attrNameLst>
                                          <p:attrName>style.rotation</p:attrName>
                                        </p:attrNameLst>
                                      </p:cBhvr>
                                      <p:tavLst>
                                        <p:tav tm="0">
                                          <p:val>
                                            <p:fltVal val="90"/>
                                          </p:val>
                                        </p:tav>
                                        <p:tav tm="100000">
                                          <p:val>
                                            <p:fltVal val="0"/>
                                          </p:val>
                                        </p:tav>
                                      </p:tavLst>
                                    </p:anim>
                                    <p:animEffect transition="in" filter="fade">
                                      <p:cBhvr>
                                        <p:cTn id="22" dur="10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26"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wipe(down)">
                                      <p:cBhvr>
                                        <p:cTn id="27" dur="580">
                                          <p:stCondLst>
                                            <p:cond delay="0"/>
                                          </p:stCondLst>
                                        </p:cTn>
                                        <p:tgtEl>
                                          <p:spTgt spid="18"/>
                                        </p:tgtEl>
                                      </p:cBhvr>
                                    </p:animEffect>
                                    <p:anim calcmode="lin" valueType="num">
                                      <p:cBhvr>
                                        <p:cTn id="28" dur="1822"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8"/>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8"/>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8"/>
                                        </p:tgtEl>
                                        <p:attrNameLst>
                                          <p:attrName>ppt_y</p:attrName>
                                        </p:attrNameLst>
                                      </p:cBhvr>
                                      <p:tavLst>
                                        <p:tav tm="0" fmla="#ppt_y-sin(pi*$)/81">
                                          <p:val>
                                            <p:fltVal val="0"/>
                                          </p:val>
                                        </p:tav>
                                        <p:tav tm="100000">
                                          <p:val>
                                            <p:fltVal val="1"/>
                                          </p:val>
                                        </p:tav>
                                      </p:tavLst>
                                    </p:anim>
                                    <p:animScale>
                                      <p:cBhvr>
                                        <p:cTn id="33" dur="26">
                                          <p:stCondLst>
                                            <p:cond delay="650"/>
                                          </p:stCondLst>
                                        </p:cTn>
                                        <p:tgtEl>
                                          <p:spTgt spid="18"/>
                                        </p:tgtEl>
                                      </p:cBhvr>
                                      <p:to x="100000" y="60000"/>
                                    </p:animScale>
                                    <p:animScale>
                                      <p:cBhvr>
                                        <p:cTn id="34" dur="166" decel="50000">
                                          <p:stCondLst>
                                            <p:cond delay="676"/>
                                          </p:stCondLst>
                                        </p:cTn>
                                        <p:tgtEl>
                                          <p:spTgt spid="18"/>
                                        </p:tgtEl>
                                      </p:cBhvr>
                                      <p:to x="100000" y="100000"/>
                                    </p:animScale>
                                    <p:animScale>
                                      <p:cBhvr>
                                        <p:cTn id="35" dur="26">
                                          <p:stCondLst>
                                            <p:cond delay="1312"/>
                                          </p:stCondLst>
                                        </p:cTn>
                                        <p:tgtEl>
                                          <p:spTgt spid="18"/>
                                        </p:tgtEl>
                                      </p:cBhvr>
                                      <p:to x="100000" y="80000"/>
                                    </p:animScale>
                                    <p:animScale>
                                      <p:cBhvr>
                                        <p:cTn id="36" dur="166" decel="50000">
                                          <p:stCondLst>
                                            <p:cond delay="1338"/>
                                          </p:stCondLst>
                                        </p:cTn>
                                        <p:tgtEl>
                                          <p:spTgt spid="18"/>
                                        </p:tgtEl>
                                      </p:cBhvr>
                                      <p:to x="100000" y="100000"/>
                                    </p:animScale>
                                    <p:animScale>
                                      <p:cBhvr>
                                        <p:cTn id="37" dur="26">
                                          <p:stCondLst>
                                            <p:cond delay="1642"/>
                                          </p:stCondLst>
                                        </p:cTn>
                                        <p:tgtEl>
                                          <p:spTgt spid="18"/>
                                        </p:tgtEl>
                                      </p:cBhvr>
                                      <p:to x="100000" y="90000"/>
                                    </p:animScale>
                                    <p:animScale>
                                      <p:cBhvr>
                                        <p:cTn id="38" dur="166" decel="50000">
                                          <p:stCondLst>
                                            <p:cond delay="1668"/>
                                          </p:stCondLst>
                                        </p:cTn>
                                        <p:tgtEl>
                                          <p:spTgt spid="18"/>
                                        </p:tgtEl>
                                      </p:cBhvr>
                                      <p:to x="100000" y="100000"/>
                                    </p:animScale>
                                    <p:animScale>
                                      <p:cBhvr>
                                        <p:cTn id="39" dur="26">
                                          <p:stCondLst>
                                            <p:cond delay="1808"/>
                                          </p:stCondLst>
                                        </p:cTn>
                                        <p:tgtEl>
                                          <p:spTgt spid="18"/>
                                        </p:tgtEl>
                                      </p:cBhvr>
                                      <p:to x="100000" y="95000"/>
                                    </p:animScale>
                                    <p:animScale>
                                      <p:cBhvr>
                                        <p:cTn id="40" dur="166" decel="50000">
                                          <p:stCondLst>
                                            <p:cond delay="1834"/>
                                          </p:stCondLst>
                                        </p:cTn>
                                        <p:tgtEl>
                                          <p:spTgt spid="18"/>
                                        </p:tgtEl>
                                      </p:cBhvr>
                                      <p:to x="100000" y="100000"/>
                                    </p:animScale>
                                  </p:childTnLst>
                                </p:cTn>
                              </p:par>
                            </p:childTnLst>
                          </p:cTn>
                        </p:par>
                      </p:childTnLst>
                    </p:cTn>
                  </p:par>
                  <p:par>
                    <p:cTn id="41" fill="hold">
                      <p:stCondLst>
                        <p:cond delay="indefinite"/>
                      </p:stCondLst>
                      <p:childTnLst>
                        <p:par>
                          <p:cTn id="42" fill="hold">
                            <p:stCondLst>
                              <p:cond delay="0"/>
                            </p:stCondLst>
                            <p:childTnLst>
                              <p:par>
                                <p:cTn id="43" presetID="14" presetClass="entr" presetSubtype="10" fill="hold" grpId="0" nodeType="click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randombar(horizontal)">
                                      <p:cBhvr>
                                        <p:cTn id="45" dur="500"/>
                                        <p:tgtEl>
                                          <p:spTgt spid="7"/>
                                        </p:tgtEl>
                                      </p:cBhvr>
                                    </p:animEffect>
                                  </p:childTnLst>
                                </p:cTn>
                              </p:par>
                            </p:childTnLst>
                          </p:cTn>
                        </p:par>
                      </p:childTnLst>
                    </p:cTn>
                  </p:par>
                  <p:par>
                    <p:cTn id="46" fill="hold">
                      <p:stCondLst>
                        <p:cond delay="indefinite"/>
                      </p:stCondLst>
                      <p:childTnLst>
                        <p:par>
                          <p:cTn id="47" fill="hold">
                            <p:stCondLst>
                              <p:cond delay="0"/>
                            </p:stCondLst>
                            <p:childTnLst>
                              <p:par>
                                <p:cTn id="48" presetID="26" presetClass="entr" presetSubtype="0" fill="hold" nodeType="clickEffect">
                                  <p:stCondLst>
                                    <p:cond delay="0"/>
                                  </p:stCondLst>
                                  <p:childTnLst>
                                    <p:set>
                                      <p:cBhvr>
                                        <p:cTn id="49" dur="1" fill="hold">
                                          <p:stCondLst>
                                            <p:cond delay="0"/>
                                          </p:stCondLst>
                                        </p:cTn>
                                        <p:tgtEl>
                                          <p:spTgt spid="10"/>
                                        </p:tgtEl>
                                        <p:attrNameLst>
                                          <p:attrName>style.visibility</p:attrName>
                                        </p:attrNameLst>
                                      </p:cBhvr>
                                      <p:to>
                                        <p:strVal val="visible"/>
                                      </p:to>
                                    </p:set>
                                    <p:animEffect transition="in" filter="wipe(down)">
                                      <p:cBhvr>
                                        <p:cTn id="50" dur="580">
                                          <p:stCondLst>
                                            <p:cond delay="0"/>
                                          </p:stCondLst>
                                        </p:cTn>
                                        <p:tgtEl>
                                          <p:spTgt spid="10"/>
                                        </p:tgtEl>
                                      </p:cBhvr>
                                    </p:animEffect>
                                    <p:anim calcmode="lin" valueType="num">
                                      <p:cBhvr>
                                        <p:cTn id="51"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52"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53"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54"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55"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56" dur="26">
                                          <p:stCondLst>
                                            <p:cond delay="650"/>
                                          </p:stCondLst>
                                        </p:cTn>
                                        <p:tgtEl>
                                          <p:spTgt spid="10"/>
                                        </p:tgtEl>
                                      </p:cBhvr>
                                      <p:to x="100000" y="60000"/>
                                    </p:animScale>
                                    <p:animScale>
                                      <p:cBhvr>
                                        <p:cTn id="57" dur="166" decel="50000">
                                          <p:stCondLst>
                                            <p:cond delay="676"/>
                                          </p:stCondLst>
                                        </p:cTn>
                                        <p:tgtEl>
                                          <p:spTgt spid="10"/>
                                        </p:tgtEl>
                                      </p:cBhvr>
                                      <p:to x="100000" y="100000"/>
                                    </p:animScale>
                                    <p:animScale>
                                      <p:cBhvr>
                                        <p:cTn id="58" dur="26">
                                          <p:stCondLst>
                                            <p:cond delay="1312"/>
                                          </p:stCondLst>
                                        </p:cTn>
                                        <p:tgtEl>
                                          <p:spTgt spid="10"/>
                                        </p:tgtEl>
                                      </p:cBhvr>
                                      <p:to x="100000" y="80000"/>
                                    </p:animScale>
                                    <p:animScale>
                                      <p:cBhvr>
                                        <p:cTn id="59" dur="166" decel="50000">
                                          <p:stCondLst>
                                            <p:cond delay="1338"/>
                                          </p:stCondLst>
                                        </p:cTn>
                                        <p:tgtEl>
                                          <p:spTgt spid="10"/>
                                        </p:tgtEl>
                                      </p:cBhvr>
                                      <p:to x="100000" y="100000"/>
                                    </p:animScale>
                                    <p:animScale>
                                      <p:cBhvr>
                                        <p:cTn id="60" dur="26">
                                          <p:stCondLst>
                                            <p:cond delay="1642"/>
                                          </p:stCondLst>
                                        </p:cTn>
                                        <p:tgtEl>
                                          <p:spTgt spid="10"/>
                                        </p:tgtEl>
                                      </p:cBhvr>
                                      <p:to x="100000" y="90000"/>
                                    </p:animScale>
                                    <p:animScale>
                                      <p:cBhvr>
                                        <p:cTn id="61" dur="166" decel="50000">
                                          <p:stCondLst>
                                            <p:cond delay="1668"/>
                                          </p:stCondLst>
                                        </p:cTn>
                                        <p:tgtEl>
                                          <p:spTgt spid="10"/>
                                        </p:tgtEl>
                                      </p:cBhvr>
                                      <p:to x="100000" y="100000"/>
                                    </p:animScale>
                                    <p:animScale>
                                      <p:cBhvr>
                                        <p:cTn id="62" dur="26">
                                          <p:stCondLst>
                                            <p:cond delay="1808"/>
                                          </p:stCondLst>
                                        </p:cTn>
                                        <p:tgtEl>
                                          <p:spTgt spid="10"/>
                                        </p:tgtEl>
                                      </p:cBhvr>
                                      <p:to x="100000" y="95000"/>
                                    </p:animScale>
                                    <p:animScale>
                                      <p:cBhvr>
                                        <p:cTn id="63" dur="166" decel="50000">
                                          <p:stCondLst>
                                            <p:cond delay="1834"/>
                                          </p:stCondLst>
                                        </p:cTn>
                                        <p:tgtEl>
                                          <p:spTgt spid="10"/>
                                        </p:tgtEl>
                                      </p:cBhvr>
                                      <p:to x="100000" y="100000"/>
                                    </p:animScale>
                                  </p:childTnLst>
                                </p:cTn>
                              </p:par>
                            </p:childTnLst>
                          </p:cTn>
                        </p:par>
                        <p:par>
                          <p:cTn id="64" fill="hold">
                            <p:stCondLst>
                              <p:cond delay="2000"/>
                            </p:stCondLst>
                            <p:childTnLst>
                              <p:par>
                                <p:cTn id="65" presetID="2" presetClass="entr" presetSubtype="4" fill="hold" nodeType="after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additive="base">
                                        <p:cTn id="67" dur="500" fill="hold"/>
                                        <p:tgtEl>
                                          <p:spTgt spid="13"/>
                                        </p:tgtEl>
                                        <p:attrNameLst>
                                          <p:attrName>ppt_x</p:attrName>
                                        </p:attrNameLst>
                                      </p:cBhvr>
                                      <p:tavLst>
                                        <p:tav tm="0">
                                          <p:val>
                                            <p:strVal val="#ppt_x"/>
                                          </p:val>
                                        </p:tav>
                                        <p:tav tm="100000">
                                          <p:val>
                                            <p:strVal val="#ppt_x"/>
                                          </p:val>
                                        </p:tav>
                                      </p:tavLst>
                                    </p:anim>
                                    <p:anim calcmode="lin" valueType="num">
                                      <p:cBhvr additive="base">
                                        <p:cTn id="6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P spid="18" grpId="0"/>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Number Placeholder 3"/>
          <p:cNvSpPr>
            <a:spLocks noGrp="1"/>
          </p:cNvSpPr>
          <p:nvPr>
            <p:ph type="sldNum" sz="quarter" idx="10"/>
          </p:nvPr>
        </p:nvSpPr>
        <p:spPr/>
        <p:txBody>
          <a:bodyPr/>
          <a:lstStyle/>
          <a:p>
            <a:fld id="{941C3232-68A9-4742-A21D-77842125016B}" type="slidenum">
              <a:rPr lang="en-US"/>
              <a:pPr/>
              <a:t>6</a:t>
            </a:fld>
            <a:endParaRPr lang="en-US"/>
          </a:p>
        </p:txBody>
      </p:sp>
      <p:sp>
        <p:nvSpPr>
          <p:cNvPr id="11265" name="Rectangle 1"/>
          <p:cNvSpPr>
            <a:spLocks/>
          </p:cNvSpPr>
          <p:nvPr/>
        </p:nvSpPr>
        <p:spPr bwMode="auto">
          <a:xfrm>
            <a:off x="0" y="13"/>
            <a:ext cx="9906000" cy="1433513"/>
          </a:xfrm>
          <a:prstGeom prst="rect">
            <a:avLst/>
          </a:prstGeom>
          <a:solidFill>
            <a:schemeClr val="accent1"/>
          </a:solidFill>
          <a:ln>
            <a:noFill/>
          </a:ln>
          <a:extLst>
            <a:ext uri="{91240B29-F687-4f45-9708-019B960494DF}">
              <a14:hiddenLine xmlns="" xmlns:a14="http://schemas.microsoft.com/office/drawing/2010/main" w="9525" cap="flat">
                <a:solidFill>
                  <a:schemeClr val="tx1"/>
                </a:solidFill>
                <a:round/>
                <a:headEnd type="none" w="med" len="med"/>
                <a:tailEnd type="none" w="med" len="med"/>
              </a14:hiddenLine>
            </a:ext>
          </a:extLst>
        </p:spPr>
        <p:txBody>
          <a:bodyPr lIns="0" tIns="0" rIns="0" bIns="0"/>
          <a:lstStyle/>
          <a:p>
            <a:pPr algn="ctr" defTabSz="912466" fontAlgn="base">
              <a:spcBef>
                <a:spcPct val="0"/>
              </a:spcBef>
              <a:spcAft>
                <a:spcPct val="0"/>
              </a:spcAft>
            </a:pPr>
            <a:endParaRPr lang="en-US" sz="4200">
              <a:solidFill>
                <a:srgbClr val="000000"/>
              </a:solidFill>
              <a:latin typeface="Gill Sans" charset="0"/>
              <a:sym typeface="Gill Sans" charset="0"/>
            </a:endParaRPr>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07313" y="377838"/>
            <a:ext cx="1358900" cy="7286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rnd">
                <a:solidFill>
                  <a:schemeClr val="tx1"/>
                </a:solidFill>
                <a:round/>
                <a:headEnd/>
                <a:tailEnd/>
              </a14:hiddenLine>
            </a:ext>
          </a:extLst>
        </p:spPr>
      </p:pic>
      <p:sp>
        <p:nvSpPr>
          <p:cNvPr id="11267" name="Line 3"/>
          <p:cNvSpPr>
            <a:spLocks noChangeShapeType="1"/>
          </p:cNvSpPr>
          <p:nvPr/>
        </p:nvSpPr>
        <p:spPr bwMode="auto">
          <a:xfrm>
            <a:off x="55565" y="1450975"/>
            <a:ext cx="9694863" cy="0"/>
          </a:xfrm>
          <a:prstGeom prst="line">
            <a:avLst/>
          </a:prstGeom>
          <a:noFill/>
          <a:ln w="6350" cap="flat">
            <a:solidFill>
              <a:srgbClr val="FFFFFF"/>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lIns="0" tIns="0" rIns="0" bIns="0"/>
          <a:lstStyle/>
          <a:p>
            <a:pPr algn="ctr" defTabSz="912466" fontAlgn="base">
              <a:spcBef>
                <a:spcPct val="0"/>
              </a:spcBef>
              <a:spcAft>
                <a:spcPct val="0"/>
              </a:spcAft>
            </a:pPr>
            <a:endParaRPr lang="en-US" sz="4200">
              <a:solidFill>
                <a:srgbClr val="000000"/>
              </a:solidFill>
              <a:latin typeface="Gill Sans" charset="0"/>
              <a:sym typeface="Gill Sans" charset="0"/>
            </a:endParaRPr>
          </a:p>
        </p:txBody>
      </p:sp>
      <p:sp>
        <p:nvSpPr>
          <p:cNvPr id="11269" name="Rectangle 5"/>
          <p:cNvSpPr>
            <a:spLocks noGrp="1" noChangeArrowheads="1"/>
          </p:cNvSpPr>
          <p:nvPr>
            <p:ph type="title"/>
          </p:nvPr>
        </p:nvSpPr>
        <p:spPr>
          <a:ln/>
        </p:spPr>
        <p:txBody>
          <a:bodyPr/>
          <a:lstStyle/>
          <a:p>
            <a:r>
              <a:rPr lang="en-US" dirty="0" smtClean="0"/>
              <a:t>Configuration Management, How?</a:t>
            </a:r>
            <a:endParaRPr lang="en-US" dirty="0"/>
          </a:p>
        </p:txBody>
      </p:sp>
      <p:pic>
        <p:nvPicPr>
          <p:cNvPr id="11" name="Content Placeholder 10"/>
          <p:cNvPicPr>
            <a:picLocks noGrp="1" noChangeAspect="1"/>
          </p:cNvPicPr>
          <p:nvPr>
            <p:ph idx="1"/>
          </p:nvPr>
        </p:nvPicPr>
        <p:blipFill>
          <a:blip r:embed="rId4"/>
          <a:stretch>
            <a:fillRect/>
          </a:stretch>
        </p:blipFill>
        <p:spPr>
          <a:xfrm>
            <a:off x="5806153" y="3905263"/>
            <a:ext cx="2273021" cy="4533900"/>
          </a:xfrm>
          <a:prstGeom prst="rect">
            <a:avLst/>
          </a:prstGeom>
        </p:spPr>
      </p:pic>
      <p:pic>
        <p:nvPicPr>
          <p:cNvPr id="4" name="Picture 3"/>
          <p:cNvPicPr>
            <a:picLocks noChangeAspect="1"/>
          </p:cNvPicPr>
          <p:nvPr/>
        </p:nvPicPr>
        <p:blipFill>
          <a:blip r:embed="rId5"/>
          <a:stretch>
            <a:fillRect/>
          </a:stretch>
        </p:blipFill>
        <p:spPr>
          <a:xfrm>
            <a:off x="420447" y="1692275"/>
            <a:ext cx="4482549" cy="4533900"/>
          </a:xfrm>
          <a:prstGeom prst="rect">
            <a:avLst/>
          </a:prstGeom>
        </p:spPr>
      </p:pic>
      <p:pic>
        <p:nvPicPr>
          <p:cNvPr id="7" name="Picture 6"/>
          <p:cNvPicPr>
            <a:picLocks noChangeAspect="1"/>
          </p:cNvPicPr>
          <p:nvPr/>
        </p:nvPicPr>
        <p:blipFill>
          <a:blip r:embed="rId6"/>
          <a:stretch>
            <a:fillRect/>
          </a:stretch>
        </p:blipFill>
        <p:spPr>
          <a:xfrm>
            <a:off x="5806153" y="1975928"/>
            <a:ext cx="3802319" cy="1828800"/>
          </a:xfrm>
          <a:prstGeom prst="rect">
            <a:avLst/>
          </a:prstGeom>
        </p:spPr>
      </p:pic>
      <p:cxnSp>
        <p:nvCxnSpPr>
          <p:cNvPr id="12" name="Straight Arrow Connector 11"/>
          <p:cNvCxnSpPr/>
          <p:nvPr/>
        </p:nvCxnSpPr>
        <p:spPr bwMode="auto">
          <a:xfrm>
            <a:off x="4264701" y="2136097"/>
            <a:ext cx="1786177" cy="0"/>
          </a:xfrm>
          <a:prstGeom prst="straightConnector1">
            <a:avLst/>
          </a:prstGeom>
          <a:solidFill>
            <a:schemeClr val="accent1"/>
          </a:solidFill>
          <a:ln w="41275" cap="flat" cmpd="sng" algn="ctr">
            <a:solidFill>
              <a:srgbClr val="1394CA"/>
            </a:solidFill>
            <a:prstDash val="solid"/>
            <a:round/>
            <a:headEnd type="none" w="med" len="med"/>
            <a:tailEnd type="triangle"/>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17" name="TextBox 16"/>
          <p:cNvSpPr txBox="1"/>
          <p:nvPr/>
        </p:nvSpPr>
        <p:spPr>
          <a:xfrm>
            <a:off x="6892079" y="1619263"/>
            <a:ext cx="1965218" cy="369332"/>
          </a:xfrm>
          <a:prstGeom prst="rect">
            <a:avLst/>
          </a:prstGeom>
          <a:noFill/>
        </p:spPr>
        <p:txBody>
          <a:bodyPr wrap="none" rtlCol="0">
            <a:spAutoFit/>
          </a:bodyPr>
          <a:lstStyle/>
          <a:p>
            <a:r>
              <a:rPr lang="en-US" dirty="0" smtClean="0"/>
              <a:t>Not safety relevant</a:t>
            </a:r>
            <a:endParaRPr lang="en-US" dirty="0"/>
          </a:p>
        </p:txBody>
      </p:sp>
      <p:cxnSp>
        <p:nvCxnSpPr>
          <p:cNvPr id="18" name="Straight Arrow Connector 17"/>
          <p:cNvCxnSpPr/>
          <p:nvPr/>
        </p:nvCxnSpPr>
        <p:spPr bwMode="auto">
          <a:xfrm>
            <a:off x="4154773" y="4514536"/>
            <a:ext cx="1786177" cy="0"/>
          </a:xfrm>
          <a:prstGeom prst="straightConnector1">
            <a:avLst/>
          </a:prstGeom>
          <a:solidFill>
            <a:schemeClr val="accent1"/>
          </a:solidFill>
          <a:ln w="41275" cap="flat" cmpd="sng" algn="ctr">
            <a:solidFill>
              <a:srgbClr val="FF0000"/>
            </a:solidFill>
            <a:prstDash val="solid"/>
            <a:round/>
            <a:headEnd type="none" w="med" len="med"/>
            <a:tailEnd type="triangle"/>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20" name="TextBox 19"/>
          <p:cNvSpPr txBox="1"/>
          <p:nvPr/>
        </p:nvSpPr>
        <p:spPr>
          <a:xfrm>
            <a:off x="5574243" y="5129458"/>
            <a:ext cx="2736839" cy="584775"/>
          </a:xfrm>
          <a:prstGeom prst="rect">
            <a:avLst/>
          </a:prstGeom>
          <a:noFill/>
        </p:spPr>
        <p:txBody>
          <a:bodyPr wrap="none" rtlCol="0">
            <a:spAutoFit/>
          </a:bodyPr>
          <a:lstStyle/>
          <a:p>
            <a:r>
              <a:rPr lang="en-US" sz="3200" b="1" dirty="0" smtClean="0">
                <a:solidFill>
                  <a:srgbClr val="FF0000"/>
                </a:solidFill>
              </a:rPr>
              <a:t>Safety relevant</a:t>
            </a:r>
            <a:endParaRPr lang="en-US" sz="3200" b="1" dirty="0">
              <a:solidFill>
                <a:srgbClr val="FF0000"/>
              </a:solidFill>
            </a:endParaRPr>
          </a:p>
        </p:txBody>
      </p:sp>
    </p:spTree>
    <p:extLst>
      <p:ext uri="{BB962C8B-B14F-4D97-AF65-F5344CB8AC3E}">
        <p14:creationId xmlns:p14="http://schemas.microsoft.com/office/powerpoint/2010/main" val="310417739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000" fill="hold"/>
                                        <p:tgtEl>
                                          <p:spTgt spid="4"/>
                                        </p:tgtEl>
                                        <p:attrNameLst>
                                          <p:attrName>ppt_x</p:attrName>
                                        </p:attrNameLst>
                                      </p:cBhvr>
                                      <p:tavLst>
                                        <p:tav tm="0">
                                          <p:val>
                                            <p:strVal val="#ppt_x"/>
                                          </p:val>
                                        </p:tav>
                                        <p:tav tm="100000">
                                          <p:val>
                                            <p:strVal val="#ppt_x"/>
                                          </p:val>
                                        </p:tav>
                                      </p:tavLst>
                                    </p:anim>
                                    <p:anim calcmode="lin" valueType="num">
                                      <p:cBhvr additive="base">
                                        <p:cTn id="8" dur="20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6" presetClass="entr" presetSubtype="0"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down)">
                                      <p:cBhvr>
                                        <p:cTn id="13" dur="580">
                                          <p:stCondLst>
                                            <p:cond delay="0"/>
                                          </p:stCondLst>
                                        </p:cTn>
                                        <p:tgtEl>
                                          <p:spTgt spid="12"/>
                                        </p:tgtEl>
                                      </p:cBhvr>
                                    </p:animEffect>
                                    <p:anim calcmode="lin" valueType="num">
                                      <p:cBhvr>
                                        <p:cTn id="1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9" dur="26">
                                          <p:stCondLst>
                                            <p:cond delay="650"/>
                                          </p:stCondLst>
                                        </p:cTn>
                                        <p:tgtEl>
                                          <p:spTgt spid="12"/>
                                        </p:tgtEl>
                                      </p:cBhvr>
                                      <p:to x="100000" y="60000"/>
                                    </p:animScale>
                                    <p:animScale>
                                      <p:cBhvr>
                                        <p:cTn id="20" dur="166" decel="50000">
                                          <p:stCondLst>
                                            <p:cond delay="676"/>
                                          </p:stCondLst>
                                        </p:cTn>
                                        <p:tgtEl>
                                          <p:spTgt spid="12"/>
                                        </p:tgtEl>
                                      </p:cBhvr>
                                      <p:to x="100000" y="100000"/>
                                    </p:animScale>
                                    <p:animScale>
                                      <p:cBhvr>
                                        <p:cTn id="21" dur="26">
                                          <p:stCondLst>
                                            <p:cond delay="1312"/>
                                          </p:stCondLst>
                                        </p:cTn>
                                        <p:tgtEl>
                                          <p:spTgt spid="12"/>
                                        </p:tgtEl>
                                      </p:cBhvr>
                                      <p:to x="100000" y="80000"/>
                                    </p:animScale>
                                    <p:animScale>
                                      <p:cBhvr>
                                        <p:cTn id="22" dur="166" decel="50000">
                                          <p:stCondLst>
                                            <p:cond delay="1338"/>
                                          </p:stCondLst>
                                        </p:cTn>
                                        <p:tgtEl>
                                          <p:spTgt spid="12"/>
                                        </p:tgtEl>
                                      </p:cBhvr>
                                      <p:to x="100000" y="100000"/>
                                    </p:animScale>
                                    <p:animScale>
                                      <p:cBhvr>
                                        <p:cTn id="23" dur="26">
                                          <p:stCondLst>
                                            <p:cond delay="1642"/>
                                          </p:stCondLst>
                                        </p:cTn>
                                        <p:tgtEl>
                                          <p:spTgt spid="12"/>
                                        </p:tgtEl>
                                      </p:cBhvr>
                                      <p:to x="100000" y="90000"/>
                                    </p:animScale>
                                    <p:animScale>
                                      <p:cBhvr>
                                        <p:cTn id="24" dur="166" decel="50000">
                                          <p:stCondLst>
                                            <p:cond delay="1668"/>
                                          </p:stCondLst>
                                        </p:cTn>
                                        <p:tgtEl>
                                          <p:spTgt spid="12"/>
                                        </p:tgtEl>
                                      </p:cBhvr>
                                      <p:to x="100000" y="100000"/>
                                    </p:animScale>
                                    <p:animScale>
                                      <p:cBhvr>
                                        <p:cTn id="25" dur="26">
                                          <p:stCondLst>
                                            <p:cond delay="1808"/>
                                          </p:stCondLst>
                                        </p:cTn>
                                        <p:tgtEl>
                                          <p:spTgt spid="12"/>
                                        </p:tgtEl>
                                      </p:cBhvr>
                                      <p:to x="100000" y="95000"/>
                                    </p:animScale>
                                    <p:animScale>
                                      <p:cBhvr>
                                        <p:cTn id="26" dur="166" decel="50000">
                                          <p:stCondLst>
                                            <p:cond delay="1834"/>
                                          </p:stCondLst>
                                        </p:cTn>
                                        <p:tgtEl>
                                          <p:spTgt spid="12"/>
                                        </p:tgtEl>
                                      </p:cBhvr>
                                      <p:to x="100000" y="100000"/>
                                    </p:animScale>
                                  </p:childTnLst>
                                </p:cTn>
                              </p:par>
                              <p:par>
                                <p:cTn id="27" presetID="14" presetClass="entr" presetSubtype="10" fill="hold" nodeType="with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randombar(horizontal)">
                                      <p:cBhvr>
                                        <p:cTn id="29" dur="500"/>
                                        <p:tgtEl>
                                          <p:spTgt spid="7"/>
                                        </p:tgtEl>
                                      </p:cBhvr>
                                    </p:animEffect>
                                  </p:childTnLst>
                                </p:cTn>
                              </p:par>
                              <p:par>
                                <p:cTn id="30" presetID="14" presetClass="entr" presetSubtype="10"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randombar(horizontal)">
                                      <p:cBhvr>
                                        <p:cTn id="32" dur="500"/>
                                        <p:tgtEl>
                                          <p:spTgt spid="17"/>
                                        </p:tgtEl>
                                      </p:cBhvr>
                                    </p:animEffect>
                                  </p:childTnLst>
                                </p:cTn>
                              </p:par>
                            </p:childTnLst>
                          </p:cTn>
                        </p:par>
                      </p:childTnLst>
                    </p:cTn>
                  </p:par>
                  <p:par>
                    <p:cTn id="33" fill="hold">
                      <p:stCondLst>
                        <p:cond delay="indefinite"/>
                      </p:stCondLst>
                      <p:childTnLst>
                        <p:par>
                          <p:cTn id="34" fill="hold">
                            <p:stCondLst>
                              <p:cond delay="0"/>
                            </p:stCondLst>
                            <p:childTnLst>
                              <p:par>
                                <p:cTn id="35" presetID="26" presetClass="entr" presetSubtype="0" fill="hold" nodeType="click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down)">
                                      <p:cBhvr>
                                        <p:cTn id="37" dur="580">
                                          <p:stCondLst>
                                            <p:cond delay="0"/>
                                          </p:stCondLst>
                                        </p:cTn>
                                        <p:tgtEl>
                                          <p:spTgt spid="18"/>
                                        </p:tgtEl>
                                      </p:cBhvr>
                                    </p:animEffect>
                                    <p:anim calcmode="lin" valueType="num">
                                      <p:cBhvr>
                                        <p:cTn id="38" dur="1822"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39" dur="664"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40" dur="664" tmFilter="0, 0; 0.125,0.2665; 0.25,0.4; 0.375,0.465; 0.5,0.5;  0.625,0.535; 0.75,0.6; 0.875,0.7335; 1,1">
                                          <p:stCondLst>
                                            <p:cond delay="664"/>
                                          </p:stCondLst>
                                        </p:cTn>
                                        <p:tgtEl>
                                          <p:spTgt spid="18"/>
                                        </p:tgtEl>
                                        <p:attrNameLst>
                                          <p:attrName>ppt_y</p:attrName>
                                        </p:attrNameLst>
                                      </p:cBhvr>
                                      <p:tavLst>
                                        <p:tav tm="0" fmla="#ppt_y-sin(pi*$)/9">
                                          <p:val>
                                            <p:fltVal val="0"/>
                                          </p:val>
                                        </p:tav>
                                        <p:tav tm="100000">
                                          <p:val>
                                            <p:fltVal val="1"/>
                                          </p:val>
                                        </p:tav>
                                      </p:tavLst>
                                    </p:anim>
                                    <p:anim calcmode="lin" valueType="num">
                                      <p:cBhvr>
                                        <p:cTn id="41" dur="332" tmFilter="0, 0; 0.125,0.2665; 0.25,0.4; 0.375,0.465; 0.5,0.5;  0.625,0.535; 0.75,0.6; 0.875,0.7335; 1,1">
                                          <p:stCondLst>
                                            <p:cond delay="1324"/>
                                          </p:stCondLst>
                                        </p:cTn>
                                        <p:tgtEl>
                                          <p:spTgt spid="18"/>
                                        </p:tgtEl>
                                        <p:attrNameLst>
                                          <p:attrName>ppt_y</p:attrName>
                                        </p:attrNameLst>
                                      </p:cBhvr>
                                      <p:tavLst>
                                        <p:tav tm="0" fmla="#ppt_y-sin(pi*$)/27">
                                          <p:val>
                                            <p:fltVal val="0"/>
                                          </p:val>
                                        </p:tav>
                                        <p:tav tm="100000">
                                          <p:val>
                                            <p:fltVal val="1"/>
                                          </p:val>
                                        </p:tav>
                                      </p:tavLst>
                                    </p:anim>
                                    <p:anim calcmode="lin" valueType="num">
                                      <p:cBhvr>
                                        <p:cTn id="42" dur="164" tmFilter="0, 0; 0.125,0.2665; 0.25,0.4; 0.375,0.465; 0.5,0.5;  0.625,0.535; 0.75,0.6; 0.875,0.7335; 1,1">
                                          <p:stCondLst>
                                            <p:cond delay="1656"/>
                                          </p:stCondLst>
                                        </p:cTn>
                                        <p:tgtEl>
                                          <p:spTgt spid="18"/>
                                        </p:tgtEl>
                                        <p:attrNameLst>
                                          <p:attrName>ppt_y</p:attrName>
                                        </p:attrNameLst>
                                      </p:cBhvr>
                                      <p:tavLst>
                                        <p:tav tm="0" fmla="#ppt_y-sin(pi*$)/81">
                                          <p:val>
                                            <p:fltVal val="0"/>
                                          </p:val>
                                        </p:tav>
                                        <p:tav tm="100000">
                                          <p:val>
                                            <p:fltVal val="1"/>
                                          </p:val>
                                        </p:tav>
                                      </p:tavLst>
                                    </p:anim>
                                    <p:animScale>
                                      <p:cBhvr>
                                        <p:cTn id="43" dur="26">
                                          <p:stCondLst>
                                            <p:cond delay="650"/>
                                          </p:stCondLst>
                                        </p:cTn>
                                        <p:tgtEl>
                                          <p:spTgt spid="18"/>
                                        </p:tgtEl>
                                      </p:cBhvr>
                                      <p:to x="100000" y="60000"/>
                                    </p:animScale>
                                    <p:animScale>
                                      <p:cBhvr>
                                        <p:cTn id="44" dur="166" decel="50000">
                                          <p:stCondLst>
                                            <p:cond delay="676"/>
                                          </p:stCondLst>
                                        </p:cTn>
                                        <p:tgtEl>
                                          <p:spTgt spid="18"/>
                                        </p:tgtEl>
                                      </p:cBhvr>
                                      <p:to x="100000" y="100000"/>
                                    </p:animScale>
                                    <p:animScale>
                                      <p:cBhvr>
                                        <p:cTn id="45" dur="26">
                                          <p:stCondLst>
                                            <p:cond delay="1312"/>
                                          </p:stCondLst>
                                        </p:cTn>
                                        <p:tgtEl>
                                          <p:spTgt spid="18"/>
                                        </p:tgtEl>
                                      </p:cBhvr>
                                      <p:to x="100000" y="80000"/>
                                    </p:animScale>
                                    <p:animScale>
                                      <p:cBhvr>
                                        <p:cTn id="46" dur="166" decel="50000">
                                          <p:stCondLst>
                                            <p:cond delay="1338"/>
                                          </p:stCondLst>
                                        </p:cTn>
                                        <p:tgtEl>
                                          <p:spTgt spid="18"/>
                                        </p:tgtEl>
                                      </p:cBhvr>
                                      <p:to x="100000" y="100000"/>
                                    </p:animScale>
                                    <p:animScale>
                                      <p:cBhvr>
                                        <p:cTn id="47" dur="26">
                                          <p:stCondLst>
                                            <p:cond delay="1642"/>
                                          </p:stCondLst>
                                        </p:cTn>
                                        <p:tgtEl>
                                          <p:spTgt spid="18"/>
                                        </p:tgtEl>
                                      </p:cBhvr>
                                      <p:to x="100000" y="90000"/>
                                    </p:animScale>
                                    <p:animScale>
                                      <p:cBhvr>
                                        <p:cTn id="48" dur="166" decel="50000">
                                          <p:stCondLst>
                                            <p:cond delay="1668"/>
                                          </p:stCondLst>
                                        </p:cTn>
                                        <p:tgtEl>
                                          <p:spTgt spid="18"/>
                                        </p:tgtEl>
                                      </p:cBhvr>
                                      <p:to x="100000" y="100000"/>
                                    </p:animScale>
                                    <p:animScale>
                                      <p:cBhvr>
                                        <p:cTn id="49" dur="26">
                                          <p:stCondLst>
                                            <p:cond delay="1808"/>
                                          </p:stCondLst>
                                        </p:cTn>
                                        <p:tgtEl>
                                          <p:spTgt spid="18"/>
                                        </p:tgtEl>
                                      </p:cBhvr>
                                      <p:to x="100000" y="95000"/>
                                    </p:animScale>
                                    <p:animScale>
                                      <p:cBhvr>
                                        <p:cTn id="50" dur="166" decel="50000">
                                          <p:stCondLst>
                                            <p:cond delay="1834"/>
                                          </p:stCondLst>
                                        </p:cTn>
                                        <p:tgtEl>
                                          <p:spTgt spid="18"/>
                                        </p:tgtEl>
                                      </p:cBhvr>
                                      <p:to x="100000" y="100000"/>
                                    </p:animScale>
                                  </p:childTnLst>
                                </p:cTn>
                              </p:par>
                              <p:par>
                                <p:cTn id="51" presetID="42" presetClass="entr" presetSubtype="0" fill="hold" nodeType="withEffect">
                                  <p:stCondLst>
                                    <p:cond delay="0"/>
                                  </p:stCondLst>
                                  <p:childTnLst>
                                    <p:set>
                                      <p:cBhvr>
                                        <p:cTn id="52" dur="1" fill="hold">
                                          <p:stCondLst>
                                            <p:cond delay="0"/>
                                          </p:stCondLst>
                                        </p:cTn>
                                        <p:tgtEl>
                                          <p:spTgt spid="11"/>
                                        </p:tgtEl>
                                        <p:attrNameLst>
                                          <p:attrName>style.visibility</p:attrName>
                                        </p:attrNameLst>
                                      </p:cBhvr>
                                      <p:to>
                                        <p:strVal val="visible"/>
                                      </p:to>
                                    </p:set>
                                    <p:animEffect transition="in" filter="fade">
                                      <p:cBhvr>
                                        <p:cTn id="53" dur="1000"/>
                                        <p:tgtEl>
                                          <p:spTgt spid="11"/>
                                        </p:tgtEl>
                                      </p:cBhvr>
                                    </p:animEffect>
                                    <p:anim calcmode="lin" valueType="num">
                                      <p:cBhvr>
                                        <p:cTn id="54" dur="1000" fill="hold"/>
                                        <p:tgtEl>
                                          <p:spTgt spid="11"/>
                                        </p:tgtEl>
                                        <p:attrNameLst>
                                          <p:attrName>ppt_x</p:attrName>
                                        </p:attrNameLst>
                                      </p:cBhvr>
                                      <p:tavLst>
                                        <p:tav tm="0">
                                          <p:val>
                                            <p:strVal val="#ppt_x"/>
                                          </p:val>
                                        </p:tav>
                                        <p:tav tm="100000">
                                          <p:val>
                                            <p:strVal val="#ppt_x"/>
                                          </p:val>
                                        </p:tav>
                                      </p:tavLst>
                                    </p:anim>
                                    <p:anim calcmode="lin" valueType="num">
                                      <p:cBhvr>
                                        <p:cTn id="55" dur="1000" fill="hold"/>
                                        <p:tgtEl>
                                          <p:spTgt spid="11"/>
                                        </p:tgtEl>
                                        <p:attrNameLst>
                                          <p:attrName>ppt_y</p:attrName>
                                        </p:attrNameLst>
                                      </p:cBhvr>
                                      <p:tavLst>
                                        <p:tav tm="0">
                                          <p:val>
                                            <p:strVal val="#ppt_y+.1"/>
                                          </p:val>
                                        </p:tav>
                                        <p:tav tm="100000">
                                          <p:val>
                                            <p:strVal val="#ppt_y"/>
                                          </p:val>
                                        </p:tav>
                                      </p:tavLst>
                                    </p:anim>
                                  </p:childTnLst>
                                </p:cTn>
                              </p:par>
                            </p:childTnLst>
                          </p:cTn>
                        </p:par>
                        <p:par>
                          <p:cTn id="56" fill="hold">
                            <p:stCondLst>
                              <p:cond delay="2000"/>
                            </p:stCondLst>
                            <p:childTnLst>
                              <p:par>
                                <p:cTn id="57" presetID="14" presetClass="entr" presetSubtype="1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randombar(horizontal)">
                                      <p:cBhvr>
                                        <p:cTn id="5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Number Placeholder 3"/>
          <p:cNvSpPr>
            <a:spLocks noGrp="1"/>
          </p:cNvSpPr>
          <p:nvPr>
            <p:ph type="sldNum" sz="quarter" idx="10"/>
          </p:nvPr>
        </p:nvSpPr>
        <p:spPr/>
        <p:txBody>
          <a:bodyPr/>
          <a:lstStyle/>
          <a:p>
            <a:fld id="{941C3232-68A9-4742-A21D-77842125016B}" type="slidenum">
              <a:rPr lang="en-US"/>
              <a:pPr/>
              <a:t>7</a:t>
            </a:fld>
            <a:endParaRPr lang="en-US"/>
          </a:p>
        </p:txBody>
      </p:sp>
      <p:sp>
        <p:nvSpPr>
          <p:cNvPr id="11265" name="Rectangle 1"/>
          <p:cNvSpPr>
            <a:spLocks/>
          </p:cNvSpPr>
          <p:nvPr/>
        </p:nvSpPr>
        <p:spPr bwMode="auto">
          <a:xfrm>
            <a:off x="0" y="13"/>
            <a:ext cx="9906000" cy="1433513"/>
          </a:xfrm>
          <a:prstGeom prst="rect">
            <a:avLst/>
          </a:prstGeom>
          <a:solidFill>
            <a:schemeClr val="accent1"/>
          </a:solidFill>
          <a:ln>
            <a:noFill/>
          </a:ln>
          <a:extLst>
            <a:ext uri="{91240B29-F687-4f45-9708-019B960494DF}">
              <a14:hiddenLine xmlns="" xmlns:a14="http://schemas.microsoft.com/office/drawing/2010/main" w="9525" cap="flat">
                <a:solidFill>
                  <a:schemeClr val="tx1"/>
                </a:solidFill>
                <a:round/>
                <a:headEnd type="none" w="med" len="med"/>
                <a:tailEnd type="none" w="med" len="med"/>
              </a14:hiddenLine>
            </a:ext>
          </a:extLst>
        </p:spPr>
        <p:txBody>
          <a:bodyPr lIns="0" tIns="0" rIns="0" bIns="0"/>
          <a:lstStyle/>
          <a:p>
            <a:pPr algn="ctr" defTabSz="912466" fontAlgn="base">
              <a:spcBef>
                <a:spcPct val="0"/>
              </a:spcBef>
              <a:spcAft>
                <a:spcPct val="0"/>
              </a:spcAft>
            </a:pPr>
            <a:endParaRPr lang="en-US" sz="4200">
              <a:solidFill>
                <a:srgbClr val="000000"/>
              </a:solidFill>
              <a:latin typeface="Gill Sans" charset="0"/>
              <a:sym typeface="Gill Sans" charset="0"/>
            </a:endParaRPr>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07313" y="377838"/>
            <a:ext cx="1358900" cy="7286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rnd">
                <a:solidFill>
                  <a:schemeClr val="tx1"/>
                </a:solidFill>
                <a:round/>
                <a:headEnd/>
                <a:tailEnd/>
              </a14:hiddenLine>
            </a:ext>
          </a:extLst>
        </p:spPr>
      </p:pic>
      <p:sp>
        <p:nvSpPr>
          <p:cNvPr id="11267" name="Line 3"/>
          <p:cNvSpPr>
            <a:spLocks noChangeShapeType="1"/>
          </p:cNvSpPr>
          <p:nvPr/>
        </p:nvSpPr>
        <p:spPr bwMode="auto">
          <a:xfrm>
            <a:off x="55565" y="1450975"/>
            <a:ext cx="9694863" cy="0"/>
          </a:xfrm>
          <a:prstGeom prst="line">
            <a:avLst/>
          </a:prstGeom>
          <a:noFill/>
          <a:ln w="6350" cap="flat">
            <a:solidFill>
              <a:srgbClr val="FFFFFF"/>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lIns="0" tIns="0" rIns="0" bIns="0"/>
          <a:lstStyle/>
          <a:p>
            <a:pPr algn="ctr" defTabSz="912466" fontAlgn="base">
              <a:spcBef>
                <a:spcPct val="0"/>
              </a:spcBef>
              <a:spcAft>
                <a:spcPct val="0"/>
              </a:spcAft>
            </a:pPr>
            <a:endParaRPr lang="en-US" sz="4200">
              <a:solidFill>
                <a:srgbClr val="000000"/>
              </a:solidFill>
              <a:latin typeface="Gill Sans" charset="0"/>
              <a:sym typeface="Gill Sans" charset="0"/>
            </a:endParaRPr>
          </a:p>
        </p:txBody>
      </p:sp>
      <p:sp>
        <p:nvSpPr>
          <p:cNvPr id="11269" name="Rectangle 5"/>
          <p:cNvSpPr>
            <a:spLocks noGrp="1" noChangeArrowheads="1"/>
          </p:cNvSpPr>
          <p:nvPr>
            <p:ph type="title"/>
          </p:nvPr>
        </p:nvSpPr>
        <p:spPr>
          <a:ln/>
        </p:spPr>
        <p:txBody>
          <a:bodyPr/>
          <a:lstStyle/>
          <a:p>
            <a:r>
              <a:rPr lang="en-US" dirty="0" smtClean="0"/>
              <a:t>Design Change Request, How?</a:t>
            </a:r>
            <a:endParaRPr lang="en-US" dirty="0"/>
          </a:p>
        </p:txBody>
      </p:sp>
      <p:sp>
        <p:nvSpPr>
          <p:cNvPr id="2" name="Content Placeholder 1"/>
          <p:cNvSpPr>
            <a:spLocks noGrp="1"/>
          </p:cNvSpPr>
          <p:nvPr>
            <p:ph idx="1"/>
          </p:nvPr>
        </p:nvSpPr>
        <p:spPr>
          <a:xfrm>
            <a:off x="626931" y="1573213"/>
            <a:ext cx="7080382" cy="4894262"/>
          </a:xfrm>
        </p:spPr>
        <p:txBody>
          <a:bodyPr/>
          <a:lstStyle/>
          <a:p>
            <a:r>
              <a:rPr lang="en-US" dirty="0" smtClean="0"/>
              <a:t>Second way of DCR</a:t>
            </a:r>
            <a:endParaRPr lang="en-US" dirty="0"/>
          </a:p>
        </p:txBody>
      </p:sp>
      <p:pic>
        <p:nvPicPr>
          <p:cNvPr id="8" name="Content Placeholder 10"/>
          <p:cNvPicPr>
            <a:picLocks noChangeAspect="1"/>
          </p:cNvPicPr>
          <p:nvPr/>
        </p:nvPicPr>
        <p:blipFill>
          <a:blip r:embed="rId4"/>
          <a:stretch>
            <a:fillRect/>
          </a:stretch>
        </p:blipFill>
        <p:spPr bwMode="auto">
          <a:xfrm>
            <a:off x="7005259" y="1619263"/>
            <a:ext cx="2273021" cy="4533900"/>
          </a:xfrm>
          <a:prstGeom prst="rect">
            <a:avLst/>
          </a:prstGeom>
          <a:noFill/>
          <a:ln>
            <a:noFill/>
          </a:ln>
          <a:effectLst/>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pic>
        <p:nvPicPr>
          <p:cNvPr id="5" name="Picture 4"/>
          <p:cNvPicPr>
            <a:picLocks noChangeAspect="1"/>
          </p:cNvPicPr>
          <p:nvPr/>
        </p:nvPicPr>
        <p:blipFill>
          <a:blip r:embed="rId5"/>
          <a:stretch>
            <a:fillRect/>
          </a:stretch>
        </p:blipFill>
        <p:spPr>
          <a:xfrm>
            <a:off x="626005" y="2181067"/>
            <a:ext cx="5531004" cy="2968209"/>
          </a:xfrm>
          <a:prstGeom prst="rect">
            <a:avLst/>
          </a:prstGeom>
        </p:spPr>
      </p:pic>
      <p:sp>
        <p:nvSpPr>
          <p:cNvPr id="4" name="Oval Callout 3"/>
          <p:cNvSpPr/>
          <p:nvPr/>
        </p:nvSpPr>
        <p:spPr bwMode="auto">
          <a:xfrm>
            <a:off x="4263114" y="2833141"/>
            <a:ext cx="1888666" cy="955200"/>
          </a:xfrm>
          <a:prstGeom prst="wedgeEllipseCallout">
            <a:avLst>
              <a:gd name="adj1" fmla="val -82063"/>
              <a:gd name="adj2" fmla="val 70878"/>
            </a:avLst>
          </a:prstGeom>
          <a:noFill/>
          <a:ln w="25400" cap="flat" cmpd="sng" algn="ctr">
            <a:solidFill>
              <a:srgbClr val="0000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13" name="TextBox 12"/>
          <p:cNvSpPr txBox="1"/>
          <p:nvPr/>
        </p:nvSpPr>
        <p:spPr>
          <a:xfrm>
            <a:off x="4448360" y="3126075"/>
            <a:ext cx="1518173" cy="369332"/>
          </a:xfrm>
          <a:prstGeom prst="rect">
            <a:avLst/>
          </a:prstGeom>
          <a:noFill/>
        </p:spPr>
        <p:txBody>
          <a:bodyPr wrap="none" rtlCol="0">
            <a:spAutoFit/>
          </a:bodyPr>
          <a:lstStyle/>
          <a:p>
            <a:r>
              <a:rPr lang="en-US" dirty="0" smtClean="0">
                <a:solidFill>
                  <a:schemeClr val="bg1"/>
                </a:solidFill>
              </a:rPr>
              <a:t>I want Change</a:t>
            </a:r>
            <a:endParaRPr lang="en-US" dirty="0">
              <a:solidFill>
                <a:schemeClr val="bg1"/>
              </a:solidFill>
            </a:endParaRPr>
          </a:p>
        </p:txBody>
      </p:sp>
    </p:spTree>
    <p:extLst>
      <p:ext uri="{BB962C8B-B14F-4D97-AF65-F5344CB8AC3E}">
        <p14:creationId xmlns:p14="http://schemas.microsoft.com/office/powerpoint/2010/main" val="230751297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16"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2" presetClass="entr" presetSubtype="1"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3000" fill="hold"/>
                                        <p:tgtEl>
                                          <p:spTgt spid="8"/>
                                        </p:tgtEl>
                                        <p:attrNameLst>
                                          <p:attrName>ppt_x</p:attrName>
                                        </p:attrNameLst>
                                      </p:cBhvr>
                                      <p:tavLst>
                                        <p:tav tm="0">
                                          <p:val>
                                            <p:strVal val="#ppt_x"/>
                                          </p:val>
                                        </p:tav>
                                        <p:tav tm="100000">
                                          <p:val>
                                            <p:strVal val="#ppt_x"/>
                                          </p:val>
                                        </p:tav>
                                      </p:tavLst>
                                    </p:anim>
                                    <p:anim calcmode="lin" valueType="num">
                                      <p:cBhvr additive="base">
                                        <p:cTn id="20" dur="3000" fill="hold"/>
                                        <p:tgtEl>
                                          <p:spTgt spid="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51115BC-487E-4422-894C-CB7CD3E79223}" type="slidenum">
              <a:rPr lang="sv-SE" smtClean="0">
                <a:solidFill>
                  <a:prstClr val="black">
                    <a:tint val="75000"/>
                  </a:prstClr>
                </a:solidFill>
              </a:rPr>
              <a:pPr/>
              <a:t>8</a:t>
            </a:fld>
            <a:endParaRPr lang="sv-SE" dirty="0">
              <a:solidFill>
                <a:prstClr val="black">
                  <a:tint val="75000"/>
                </a:prstClr>
              </a:solidFill>
            </a:endParaRPr>
          </a:p>
        </p:txBody>
      </p:sp>
      <p:sp>
        <p:nvSpPr>
          <p:cNvPr id="5" name="Rectangle 5"/>
          <p:cNvSpPr>
            <a:spLocks noGrp="1" noChangeArrowheads="1"/>
          </p:cNvSpPr>
          <p:nvPr>
            <p:ph type="title"/>
          </p:nvPr>
        </p:nvSpPr>
        <p:spPr>
          <a:xfrm>
            <a:off x="626005" y="0"/>
            <a:ext cx="6573044" cy="1441450"/>
          </a:xfrm>
          <a:ln/>
        </p:spPr>
        <p:txBody>
          <a:bodyPr/>
          <a:lstStyle/>
          <a:p>
            <a:r>
              <a:rPr lang="en-US" dirty="0" smtClean="0"/>
              <a:t>Design </a:t>
            </a:r>
            <a:r>
              <a:rPr lang="en-US" dirty="0"/>
              <a:t>Change </a:t>
            </a:r>
            <a:r>
              <a:rPr lang="en-US" dirty="0" smtClean="0"/>
              <a:t>Request, How?</a:t>
            </a:r>
            <a:endParaRPr lang="en-US" dirty="0"/>
          </a:p>
        </p:txBody>
      </p:sp>
      <p:pic>
        <p:nvPicPr>
          <p:cNvPr id="6" name="Content Placeholder 10"/>
          <p:cNvPicPr>
            <a:picLocks noChangeAspect="1"/>
          </p:cNvPicPr>
          <p:nvPr/>
        </p:nvPicPr>
        <p:blipFill>
          <a:blip r:embed="rId2"/>
          <a:stretch>
            <a:fillRect/>
          </a:stretch>
        </p:blipFill>
        <p:spPr bwMode="auto">
          <a:xfrm>
            <a:off x="232834" y="1632051"/>
            <a:ext cx="2273021" cy="4533900"/>
          </a:xfrm>
          <a:prstGeom prst="rect">
            <a:avLst/>
          </a:prstGeom>
          <a:noFill/>
          <a:ln>
            <a:noFill/>
          </a:ln>
          <a:effectLst/>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pic>
        <p:nvPicPr>
          <p:cNvPr id="8" name="Picture 7"/>
          <p:cNvPicPr>
            <a:picLocks noChangeAspect="1"/>
          </p:cNvPicPr>
          <p:nvPr/>
        </p:nvPicPr>
        <p:blipFill>
          <a:blip r:embed="rId3"/>
          <a:stretch>
            <a:fillRect/>
          </a:stretch>
        </p:blipFill>
        <p:spPr>
          <a:xfrm>
            <a:off x="2731382" y="2582683"/>
            <a:ext cx="7174618" cy="2667000"/>
          </a:xfrm>
          <a:prstGeom prst="rect">
            <a:avLst/>
          </a:prstGeom>
        </p:spPr>
      </p:pic>
      <p:cxnSp>
        <p:nvCxnSpPr>
          <p:cNvPr id="7" name="Straight Arrow Connector 6"/>
          <p:cNvCxnSpPr/>
          <p:nvPr/>
        </p:nvCxnSpPr>
        <p:spPr bwMode="auto">
          <a:xfrm>
            <a:off x="1747678" y="3310325"/>
            <a:ext cx="1786177" cy="0"/>
          </a:xfrm>
          <a:prstGeom prst="straightConnector1">
            <a:avLst/>
          </a:prstGeom>
          <a:solidFill>
            <a:schemeClr val="accent1"/>
          </a:solidFill>
          <a:ln w="41275" cap="flat" cmpd="sng" algn="ctr">
            <a:solidFill>
              <a:srgbClr val="FF0000"/>
            </a:solidFill>
            <a:prstDash val="solid"/>
            <a:round/>
            <a:headEnd type="none" w="med" len="med"/>
            <a:tailEnd type="triangle"/>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Tree>
    <p:extLst>
      <p:ext uri="{BB962C8B-B14F-4D97-AF65-F5344CB8AC3E}">
        <p14:creationId xmlns:p14="http://schemas.microsoft.com/office/powerpoint/2010/main" val="1283686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3000" fill="hold"/>
                                        <p:tgtEl>
                                          <p:spTgt spid="6"/>
                                        </p:tgtEl>
                                        <p:attrNameLst>
                                          <p:attrName>ppt_x</p:attrName>
                                        </p:attrNameLst>
                                      </p:cBhvr>
                                      <p:tavLst>
                                        <p:tav tm="0">
                                          <p:val>
                                            <p:strVal val="#ppt_x"/>
                                          </p:val>
                                        </p:tav>
                                        <p:tav tm="100000">
                                          <p:val>
                                            <p:strVal val="#ppt_x"/>
                                          </p:val>
                                        </p:tav>
                                      </p:tavLst>
                                    </p:anim>
                                    <p:anim calcmode="lin" valueType="num">
                                      <p:cBhvr additive="base">
                                        <p:cTn id="8" dur="3000" fill="hold"/>
                                        <p:tgtEl>
                                          <p:spTgt spid="6"/>
                                        </p:tgtEl>
                                        <p:attrNameLst>
                                          <p:attrName>ppt_y</p:attrName>
                                        </p:attrNameLst>
                                      </p:cBhvr>
                                      <p:tavLst>
                                        <p:tav tm="0">
                                          <p:val>
                                            <p:strVal val="0-#ppt_h/2"/>
                                          </p:val>
                                        </p:tav>
                                        <p:tav tm="100000">
                                          <p:val>
                                            <p:strVal val="#ppt_y"/>
                                          </p:val>
                                        </p:tav>
                                      </p:tavLst>
                                    </p:anim>
                                  </p:childTnLst>
                                </p:cTn>
                              </p:par>
                              <p:par>
                                <p:cTn id="9" presetID="26"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down)">
                                      <p:cBhvr>
                                        <p:cTn id="11" dur="580">
                                          <p:stCondLst>
                                            <p:cond delay="0"/>
                                          </p:stCondLst>
                                        </p:cTn>
                                        <p:tgtEl>
                                          <p:spTgt spid="7"/>
                                        </p:tgtEl>
                                      </p:cBhvr>
                                    </p:animEffect>
                                    <p:anim calcmode="lin" valueType="num">
                                      <p:cBhvr>
                                        <p:cTn id="12"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7" dur="26">
                                          <p:stCondLst>
                                            <p:cond delay="650"/>
                                          </p:stCondLst>
                                        </p:cTn>
                                        <p:tgtEl>
                                          <p:spTgt spid="7"/>
                                        </p:tgtEl>
                                      </p:cBhvr>
                                      <p:to x="100000" y="60000"/>
                                    </p:animScale>
                                    <p:animScale>
                                      <p:cBhvr>
                                        <p:cTn id="18" dur="166" decel="50000">
                                          <p:stCondLst>
                                            <p:cond delay="676"/>
                                          </p:stCondLst>
                                        </p:cTn>
                                        <p:tgtEl>
                                          <p:spTgt spid="7"/>
                                        </p:tgtEl>
                                      </p:cBhvr>
                                      <p:to x="100000" y="100000"/>
                                    </p:animScale>
                                    <p:animScale>
                                      <p:cBhvr>
                                        <p:cTn id="19" dur="26">
                                          <p:stCondLst>
                                            <p:cond delay="1312"/>
                                          </p:stCondLst>
                                        </p:cTn>
                                        <p:tgtEl>
                                          <p:spTgt spid="7"/>
                                        </p:tgtEl>
                                      </p:cBhvr>
                                      <p:to x="100000" y="80000"/>
                                    </p:animScale>
                                    <p:animScale>
                                      <p:cBhvr>
                                        <p:cTn id="20" dur="166" decel="50000">
                                          <p:stCondLst>
                                            <p:cond delay="1338"/>
                                          </p:stCondLst>
                                        </p:cTn>
                                        <p:tgtEl>
                                          <p:spTgt spid="7"/>
                                        </p:tgtEl>
                                      </p:cBhvr>
                                      <p:to x="100000" y="100000"/>
                                    </p:animScale>
                                    <p:animScale>
                                      <p:cBhvr>
                                        <p:cTn id="21" dur="26">
                                          <p:stCondLst>
                                            <p:cond delay="1642"/>
                                          </p:stCondLst>
                                        </p:cTn>
                                        <p:tgtEl>
                                          <p:spTgt spid="7"/>
                                        </p:tgtEl>
                                      </p:cBhvr>
                                      <p:to x="100000" y="90000"/>
                                    </p:animScale>
                                    <p:animScale>
                                      <p:cBhvr>
                                        <p:cTn id="22" dur="166" decel="50000">
                                          <p:stCondLst>
                                            <p:cond delay="1668"/>
                                          </p:stCondLst>
                                        </p:cTn>
                                        <p:tgtEl>
                                          <p:spTgt spid="7"/>
                                        </p:tgtEl>
                                      </p:cBhvr>
                                      <p:to x="100000" y="100000"/>
                                    </p:animScale>
                                    <p:animScale>
                                      <p:cBhvr>
                                        <p:cTn id="23" dur="26">
                                          <p:stCondLst>
                                            <p:cond delay="1808"/>
                                          </p:stCondLst>
                                        </p:cTn>
                                        <p:tgtEl>
                                          <p:spTgt spid="7"/>
                                        </p:tgtEl>
                                      </p:cBhvr>
                                      <p:to x="100000" y="95000"/>
                                    </p:animScale>
                                    <p:animScale>
                                      <p:cBhvr>
                                        <p:cTn id="24" dur="166" decel="50000">
                                          <p:stCondLst>
                                            <p:cond delay="1834"/>
                                          </p:stCondLst>
                                        </p:cTn>
                                        <p:tgtEl>
                                          <p:spTgt spid="7"/>
                                        </p:tgtEl>
                                      </p:cBhvr>
                                      <p:to x="100000" y="100000"/>
                                    </p:animScale>
                                  </p:childTnLst>
                                </p:cTn>
                              </p:par>
                              <p:par>
                                <p:cTn id="25" presetID="22" presetClass="entr" presetSubtype="4" fill="hold"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5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51115BC-487E-4422-894C-CB7CD3E79223}" type="slidenum">
              <a:rPr lang="sv-SE" smtClean="0">
                <a:solidFill>
                  <a:prstClr val="black">
                    <a:tint val="75000"/>
                  </a:prstClr>
                </a:solidFill>
              </a:rPr>
              <a:pPr/>
              <a:t>9</a:t>
            </a:fld>
            <a:endParaRPr lang="sv-SE" dirty="0">
              <a:solidFill>
                <a:prstClr val="black">
                  <a:tint val="75000"/>
                </a:prstClr>
              </a:solidFill>
            </a:endParaRPr>
          </a:p>
        </p:txBody>
      </p:sp>
      <p:sp>
        <p:nvSpPr>
          <p:cNvPr id="5" name="Rectangle 5"/>
          <p:cNvSpPr>
            <a:spLocks noGrp="1" noChangeArrowheads="1"/>
          </p:cNvSpPr>
          <p:nvPr>
            <p:ph type="title"/>
          </p:nvPr>
        </p:nvSpPr>
        <p:spPr>
          <a:xfrm>
            <a:off x="626005" y="0"/>
            <a:ext cx="6573044" cy="1441450"/>
          </a:xfrm>
          <a:ln/>
        </p:spPr>
        <p:txBody>
          <a:bodyPr/>
          <a:lstStyle/>
          <a:p>
            <a:r>
              <a:rPr lang="en-US" dirty="0"/>
              <a:t>Design Change Request</a:t>
            </a:r>
            <a:endParaRPr lang="en-US" dirty="0"/>
          </a:p>
        </p:txBody>
      </p:sp>
      <p:pic>
        <p:nvPicPr>
          <p:cNvPr id="6" name="Content Placeholder 10"/>
          <p:cNvPicPr>
            <a:picLocks noChangeAspect="1"/>
          </p:cNvPicPr>
          <p:nvPr/>
        </p:nvPicPr>
        <p:blipFill>
          <a:blip r:embed="rId2"/>
          <a:stretch>
            <a:fillRect/>
          </a:stretch>
        </p:blipFill>
        <p:spPr bwMode="auto">
          <a:xfrm>
            <a:off x="232834" y="1632051"/>
            <a:ext cx="2273021" cy="4533900"/>
          </a:xfrm>
          <a:prstGeom prst="rect">
            <a:avLst/>
          </a:prstGeom>
          <a:noFill/>
          <a:ln>
            <a:noFill/>
          </a:ln>
          <a:effectLst/>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sp>
        <p:nvSpPr>
          <p:cNvPr id="7" name="Rectangle 6"/>
          <p:cNvSpPr/>
          <p:nvPr/>
        </p:nvSpPr>
        <p:spPr>
          <a:xfrm>
            <a:off x="2649525" y="1895675"/>
            <a:ext cx="6629386" cy="1569660"/>
          </a:xfrm>
          <a:prstGeom prst="rect">
            <a:avLst/>
          </a:prstGeom>
        </p:spPr>
        <p:txBody>
          <a:bodyPr wrap="square">
            <a:spAutoFit/>
          </a:bodyPr>
          <a:lstStyle/>
          <a:p>
            <a:pPr algn="just">
              <a:spcAft>
                <a:spcPts val="0"/>
              </a:spcAft>
            </a:pPr>
            <a:r>
              <a:rPr lang="en-US" sz="2400" dirty="0" smtClean="0">
                <a:latin typeface="Calibri" panose="020F0502020204030204" pitchFamily="34" charset="0"/>
                <a:ea typeface="Times New Roman" panose="02020603050405020304" pitchFamily="18" charset="0"/>
                <a:cs typeface="Times New Roman" panose="02020603050405020304" pitchFamily="18" charset="0"/>
              </a:rPr>
              <a:t>Impact Analysis</a:t>
            </a:r>
          </a:p>
          <a:p>
            <a:pPr marL="342900" indent="-342900" algn="just">
              <a:spcAft>
                <a:spcPts val="0"/>
              </a:spcAft>
              <a:buFontTx/>
              <a:buChar char="-"/>
            </a:pPr>
            <a:r>
              <a:rPr lang="en-US" sz="2400" dirty="0" smtClean="0">
                <a:effectLst/>
                <a:latin typeface="Calibri" panose="020F0502020204030204" pitchFamily="34" charset="0"/>
                <a:ea typeface="Times New Roman" panose="02020603050405020304" pitchFamily="18" charset="0"/>
                <a:cs typeface="Times New Roman" panose="02020603050405020304" pitchFamily="18" charset="0"/>
              </a:rPr>
              <a:t>Which module impacted?</a:t>
            </a:r>
          </a:p>
          <a:p>
            <a:pPr marL="342900" indent="-342900" algn="just">
              <a:spcAft>
                <a:spcPts val="0"/>
              </a:spcAft>
              <a:buFontTx/>
              <a:buChar char="-"/>
            </a:pPr>
            <a:r>
              <a:rPr lang="en-US" sz="2400" dirty="0" smtClean="0">
                <a:latin typeface="Calibri" panose="020F0502020204030204" pitchFamily="34" charset="0"/>
                <a:ea typeface="Times New Roman" panose="02020603050405020304" pitchFamily="18" charset="0"/>
                <a:cs typeface="Times New Roman" panose="02020603050405020304" pitchFamily="18" charset="0"/>
              </a:rPr>
              <a:t>Which part of lifecycle need to be repeated?</a:t>
            </a:r>
          </a:p>
          <a:p>
            <a:pPr marL="342900" indent="-342900" algn="just">
              <a:spcAft>
                <a:spcPts val="0"/>
              </a:spcAft>
              <a:buFontTx/>
              <a:buChar char="-"/>
            </a:pPr>
            <a:r>
              <a:rPr lang="en-US" sz="2400" dirty="0" smtClean="0">
                <a:effectLst/>
                <a:latin typeface="Calibri" panose="020F0502020204030204" pitchFamily="34" charset="0"/>
                <a:ea typeface="Times New Roman" panose="02020603050405020304" pitchFamily="18" charset="0"/>
                <a:cs typeface="Times New Roman" panose="02020603050405020304" pitchFamily="18" charset="0"/>
              </a:rPr>
              <a:t>Which hazard affected?</a:t>
            </a:r>
            <a:endParaRPr lang="en-US" sz="2400" dirty="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8" name="Rectangle 7"/>
          <p:cNvSpPr/>
          <p:nvPr/>
        </p:nvSpPr>
        <p:spPr>
          <a:xfrm>
            <a:off x="2584568" y="3489738"/>
            <a:ext cx="6629386" cy="1569660"/>
          </a:xfrm>
          <a:prstGeom prst="rect">
            <a:avLst/>
          </a:prstGeom>
        </p:spPr>
        <p:txBody>
          <a:bodyPr wrap="square">
            <a:spAutoFit/>
          </a:bodyPr>
          <a:lstStyle/>
          <a:p>
            <a:pPr algn="just">
              <a:spcAft>
                <a:spcPts val="0"/>
              </a:spcAft>
            </a:pPr>
            <a:r>
              <a:rPr lang="en-US" sz="2400" dirty="0" smtClean="0">
                <a:latin typeface="Calibri" panose="020F0502020204030204" pitchFamily="34" charset="0"/>
                <a:ea typeface="Times New Roman" panose="02020603050405020304" pitchFamily="18" charset="0"/>
                <a:cs typeface="Times New Roman" panose="02020603050405020304" pitchFamily="18" charset="0"/>
              </a:rPr>
              <a:t>Classification</a:t>
            </a:r>
          </a:p>
          <a:p>
            <a:pPr marL="342900" indent="-342900" algn="just">
              <a:spcAft>
                <a:spcPts val="0"/>
              </a:spcAft>
              <a:buFontTx/>
              <a:buChar char="-"/>
            </a:pPr>
            <a:r>
              <a:rPr lang="en-US" sz="2400" dirty="0" smtClean="0">
                <a:effectLst/>
                <a:latin typeface="Calibri" panose="020F0502020204030204" pitchFamily="34" charset="0"/>
                <a:ea typeface="Times New Roman" panose="02020603050405020304" pitchFamily="18" charset="0"/>
                <a:cs typeface="Times New Roman" panose="02020603050405020304" pitchFamily="18" charset="0"/>
              </a:rPr>
              <a:t>Minor (continuing, able to transit)</a:t>
            </a:r>
          </a:p>
          <a:p>
            <a:pPr marL="342900" indent="-342900" algn="just">
              <a:spcAft>
                <a:spcPts val="0"/>
              </a:spcAft>
              <a:buFontTx/>
              <a:buChar char="-"/>
            </a:pPr>
            <a:r>
              <a:rPr lang="en-US" sz="2400" dirty="0" smtClean="0">
                <a:latin typeface="Calibri" panose="020F0502020204030204" pitchFamily="34" charset="0"/>
                <a:ea typeface="Times New Roman" panose="02020603050405020304" pitchFamily="18" charset="0"/>
                <a:cs typeface="Times New Roman" panose="02020603050405020304" pitchFamily="18" charset="0"/>
              </a:rPr>
              <a:t>Medium (continuing, no transition)</a:t>
            </a:r>
          </a:p>
          <a:p>
            <a:pPr marL="342900" indent="-342900" algn="just">
              <a:spcAft>
                <a:spcPts val="0"/>
              </a:spcAft>
              <a:buFontTx/>
              <a:buChar char="-"/>
            </a:pPr>
            <a:r>
              <a:rPr lang="en-US" sz="2400" dirty="0" smtClean="0">
                <a:effectLst/>
                <a:latin typeface="Calibri" panose="020F0502020204030204" pitchFamily="34" charset="0"/>
                <a:ea typeface="Times New Roman" panose="02020603050405020304" pitchFamily="18" charset="0"/>
                <a:cs typeface="Times New Roman" panose="02020603050405020304" pitchFamily="18" charset="0"/>
              </a:rPr>
              <a:t>Major </a:t>
            </a:r>
            <a:endParaRPr lang="en-US" sz="2400" dirty="0">
              <a:effectLst/>
              <a:latin typeface="Arial" panose="020B0604020202020204" pitchFamily="34" charset="0"/>
              <a:ea typeface="Times New Roman" panose="02020603050405020304" pitchFamily="18" charset="0"/>
              <a:cs typeface="Times New Roman" panose="02020603050405020304" pitchFamily="18" charset="0"/>
            </a:endParaRPr>
          </a:p>
        </p:txBody>
      </p:sp>
      <p:pic>
        <p:nvPicPr>
          <p:cNvPr id="9" name="Picture 8" descr="Image result for stop"/>
          <p:cNvPicPr/>
          <p:nvPr/>
        </p:nvPicPr>
        <p:blipFill>
          <a:blip r:embed="rId3">
            <a:extLst>
              <a:ext uri="{28A0092B-C50C-407E-A947-70E740481C1C}">
                <a14:useLocalDpi xmlns:a14="http://schemas.microsoft.com/office/drawing/2010/main" val="0"/>
              </a:ext>
            </a:extLst>
          </a:blip>
          <a:srcRect/>
          <a:stretch>
            <a:fillRect/>
          </a:stretch>
        </p:blipFill>
        <p:spPr bwMode="auto">
          <a:xfrm>
            <a:off x="3815826" y="4789448"/>
            <a:ext cx="2083435" cy="1837055"/>
          </a:xfrm>
          <a:prstGeom prst="rect">
            <a:avLst/>
          </a:prstGeom>
          <a:noFill/>
          <a:ln>
            <a:noFill/>
          </a:ln>
        </p:spPr>
      </p:pic>
    </p:spTree>
    <p:extLst>
      <p:ext uri="{BB962C8B-B14F-4D97-AF65-F5344CB8AC3E}">
        <p14:creationId xmlns:p14="http://schemas.microsoft.com/office/powerpoint/2010/main" val="1744009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ppt_x"/>
                                          </p:val>
                                        </p:tav>
                                        <p:tav tm="100000">
                                          <p:val>
                                            <p:strVal val="#ppt_x"/>
                                          </p:val>
                                        </p:tav>
                                      </p:tavLst>
                                    </p:anim>
                                    <p:anim calcmode="lin" valueType="num">
                                      <p:cBhvr additive="base">
                                        <p:cTn id="8" dur="100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additive="base">
                                        <p:cTn id="18" dur="500" fill="hold"/>
                                        <p:tgtEl>
                                          <p:spTgt spid="8"/>
                                        </p:tgtEl>
                                        <p:attrNameLst>
                                          <p:attrName>ppt_x</p:attrName>
                                        </p:attrNameLst>
                                      </p:cBhvr>
                                      <p:tavLst>
                                        <p:tav tm="0">
                                          <p:val>
                                            <p:strVal val="#ppt_x"/>
                                          </p:val>
                                        </p:tav>
                                        <p:tav tm="100000">
                                          <p:val>
                                            <p:strVal val="#ppt_x"/>
                                          </p:val>
                                        </p:tav>
                                      </p:tavLst>
                                    </p:anim>
                                    <p:anim calcmode="lin" valueType="num">
                                      <p:cBhvr additive="base">
                                        <p:cTn id="19"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6" presetClass="entr" presetSubtype="0" fill="hold"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1450">
                                          <p:stCondLst>
                                            <p:cond delay="0"/>
                                          </p:stCondLst>
                                        </p:cTn>
                                        <p:tgtEl>
                                          <p:spTgt spid="9"/>
                                        </p:tgtEl>
                                      </p:cBhvr>
                                    </p:animEffect>
                                    <p:anim calcmode="lin" valueType="num">
                                      <p:cBhvr>
                                        <p:cTn id="25" dur="4555"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26" dur="1660"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27" dur="1660" tmFilter="0, 0; 0.125,0.2665; 0.25,0.4; 0.375,0.465; 0.5,0.5;  0.625,0.535; 0.75,0.6; 0.875,0.7335; 1,1">
                                          <p:stCondLst>
                                            <p:cond delay="1660"/>
                                          </p:stCondLst>
                                        </p:cTn>
                                        <p:tgtEl>
                                          <p:spTgt spid="9"/>
                                        </p:tgtEl>
                                        <p:attrNameLst>
                                          <p:attrName>ppt_y</p:attrName>
                                        </p:attrNameLst>
                                      </p:cBhvr>
                                      <p:tavLst>
                                        <p:tav tm="0" fmla="#ppt_y-sin(pi*$)/9">
                                          <p:val>
                                            <p:fltVal val="0"/>
                                          </p:val>
                                        </p:tav>
                                        <p:tav tm="100000">
                                          <p:val>
                                            <p:fltVal val="1"/>
                                          </p:val>
                                        </p:tav>
                                      </p:tavLst>
                                    </p:anim>
                                    <p:anim calcmode="lin" valueType="num">
                                      <p:cBhvr>
                                        <p:cTn id="28" dur="830" tmFilter="0, 0; 0.125,0.2665; 0.25,0.4; 0.375,0.465; 0.5,0.5;  0.625,0.535; 0.75,0.6; 0.875,0.7335; 1,1">
                                          <p:stCondLst>
                                            <p:cond delay="3310"/>
                                          </p:stCondLst>
                                        </p:cTn>
                                        <p:tgtEl>
                                          <p:spTgt spid="9"/>
                                        </p:tgtEl>
                                        <p:attrNameLst>
                                          <p:attrName>ppt_y</p:attrName>
                                        </p:attrNameLst>
                                      </p:cBhvr>
                                      <p:tavLst>
                                        <p:tav tm="0" fmla="#ppt_y-sin(pi*$)/27">
                                          <p:val>
                                            <p:fltVal val="0"/>
                                          </p:val>
                                        </p:tav>
                                        <p:tav tm="100000">
                                          <p:val>
                                            <p:fltVal val="1"/>
                                          </p:val>
                                        </p:tav>
                                      </p:tavLst>
                                    </p:anim>
                                    <p:anim calcmode="lin" valueType="num">
                                      <p:cBhvr>
                                        <p:cTn id="29" dur="410" tmFilter="0, 0; 0.125,0.2665; 0.25,0.4; 0.375,0.465; 0.5,0.5;  0.625,0.535; 0.75,0.6; 0.875,0.7335; 1,1">
                                          <p:stCondLst>
                                            <p:cond delay="4140"/>
                                          </p:stCondLst>
                                        </p:cTn>
                                        <p:tgtEl>
                                          <p:spTgt spid="9"/>
                                        </p:tgtEl>
                                        <p:attrNameLst>
                                          <p:attrName>ppt_y</p:attrName>
                                        </p:attrNameLst>
                                      </p:cBhvr>
                                      <p:tavLst>
                                        <p:tav tm="0" fmla="#ppt_y-sin(pi*$)/81">
                                          <p:val>
                                            <p:fltVal val="0"/>
                                          </p:val>
                                        </p:tav>
                                        <p:tav tm="100000">
                                          <p:val>
                                            <p:fltVal val="1"/>
                                          </p:val>
                                        </p:tav>
                                      </p:tavLst>
                                    </p:anim>
                                    <p:animScale>
                                      <p:cBhvr>
                                        <p:cTn id="30" dur="65">
                                          <p:stCondLst>
                                            <p:cond delay="1625"/>
                                          </p:stCondLst>
                                        </p:cTn>
                                        <p:tgtEl>
                                          <p:spTgt spid="9"/>
                                        </p:tgtEl>
                                      </p:cBhvr>
                                      <p:to x="100000" y="60000"/>
                                    </p:animScale>
                                    <p:animScale>
                                      <p:cBhvr>
                                        <p:cTn id="31" dur="415" decel="50000">
                                          <p:stCondLst>
                                            <p:cond delay="1690"/>
                                          </p:stCondLst>
                                        </p:cTn>
                                        <p:tgtEl>
                                          <p:spTgt spid="9"/>
                                        </p:tgtEl>
                                      </p:cBhvr>
                                      <p:to x="100000" y="100000"/>
                                    </p:animScale>
                                    <p:animScale>
                                      <p:cBhvr>
                                        <p:cTn id="32" dur="65">
                                          <p:stCondLst>
                                            <p:cond delay="3280"/>
                                          </p:stCondLst>
                                        </p:cTn>
                                        <p:tgtEl>
                                          <p:spTgt spid="9"/>
                                        </p:tgtEl>
                                      </p:cBhvr>
                                      <p:to x="100000" y="80000"/>
                                    </p:animScale>
                                    <p:animScale>
                                      <p:cBhvr>
                                        <p:cTn id="33" dur="415" decel="50000">
                                          <p:stCondLst>
                                            <p:cond delay="3345"/>
                                          </p:stCondLst>
                                        </p:cTn>
                                        <p:tgtEl>
                                          <p:spTgt spid="9"/>
                                        </p:tgtEl>
                                      </p:cBhvr>
                                      <p:to x="100000" y="100000"/>
                                    </p:animScale>
                                    <p:animScale>
                                      <p:cBhvr>
                                        <p:cTn id="34" dur="65">
                                          <p:stCondLst>
                                            <p:cond delay="4105"/>
                                          </p:stCondLst>
                                        </p:cTn>
                                        <p:tgtEl>
                                          <p:spTgt spid="9"/>
                                        </p:tgtEl>
                                      </p:cBhvr>
                                      <p:to x="100000" y="90000"/>
                                    </p:animScale>
                                    <p:animScale>
                                      <p:cBhvr>
                                        <p:cTn id="35" dur="415" decel="50000">
                                          <p:stCondLst>
                                            <p:cond delay="4170"/>
                                          </p:stCondLst>
                                        </p:cTn>
                                        <p:tgtEl>
                                          <p:spTgt spid="9"/>
                                        </p:tgtEl>
                                      </p:cBhvr>
                                      <p:to x="100000" y="100000"/>
                                    </p:animScale>
                                    <p:animScale>
                                      <p:cBhvr>
                                        <p:cTn id="36" dur="65">
                                          <p:stCondLst>
                                            <p:cond delay="4520"/>
                                          </p:stCondLst>
                                        </p:cTn>
                                        <p:tgtEl>
                                          <p:spTgt spid="9"/>
                                        </p:tgtEl>
                                      </p:cBhvr>
                                      <p:to x="100000" y="95000"/>
                                    </p:animScale>
                                    <p:animScale>
                                      <p:cBhvr>
                                        <p:cTn id="37" dur="415" decel="50000">
                                          <p:stCondLst>
                                            <p:cond delay="4585"/>
                                          </p:stCondLst>
                                        </p:cTn>
                                        <p:tgtEl>
                                          <p:spTgt spid="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theme/theme1.xml><?xml version="1.0" encoding="utf-8"?>
<a:theme xmlns:a="http://schemas.openxmlformats.org/drawingml/2006/main" name="Anpassad formgivning">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Anpassad formgivning">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9_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3_ESS Core Powerpoin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Anpassad formgivning">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3_Anpassad formgivning">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2_Default - Rubrik och innehåll">
  <a:themeElements>
    <a:clrScheme name="">
      <a:dk1>
        <a:srgbClr val="000000"/>
      </a:dk1>
      <a:lt1>
        <a:srgbClr val="FFFFFF"/>
      </a:lt1>
      <a:dk2>
        <a:srgbClr val="000000"/>
      </a:dk2>
      <a:lt2>
        <a:srgbClr val="FFFFFF"/>
      </a:lt2>
      <a:accent1>
        <a:srgbClr val="0094CA"/>
      </a:accent1>
      <a:accent2>
        <a:srgbClr val="333399"/>
      </a:accent2>
      <a:accent3>
        <a:srgbClr val="FFFFFF"/>
      </a:accent3>
      <a:accent4>
        <a:srgbClr val="000000"/>
      </a:accent4>
      <a:accent5>
        <a:srgbClr val="AAC8E1"/>
      </a:accent5>
      <a:accent6>
        <a:srgbClr val="2D2D8A"/>
      </a:accent6>
      <a:hlink>
        <a:srgbClr val="009999"/>
      </a:hlink>
      <a:folHlink>
        <a:srgbClr val="99CC00"/>
      </a:folHlink>
    </a:clrScheme>
    <a:fontScheme name="Default - Rubrik och innehåll">
      <a:majorFont>
        <a:latin typeface="Calibri"/>
        <a:ea typeface="ヒラギノ角ゴ ProN W3"/>
        <a:cs typeface="ヒラギノ角ゴ ProN W3"/>
      </a:majorFont>
      <a:minorFont>
        <a:latin typeface="Calibri"/>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Default - Rubrik och innehål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1_Default - Rubrik och innehåll">
  <a:themeElements>
    <a:clrScheme name="">
      <a:dk1>
        <a:srgbClr val="000000"/>
      </a:dk1>
      <a:lt1>
        <a:srgbClr val="FFFFFF"/>
      </a:lt1>
      <a:dk2>
        <a:srgbClr val="000000"/>
      </a:dk2>
      <a:lt2>
        <a:srgbClr val="FFFFFF"/>
      </a:lt2>
      <a:accent1>
        <a:srgbClr val="0094CA"/>
      </a:accent1>
      <a:accent2>
        <a:srgbClr val="333399"/>
      </a:accent2>
      <a:accent3>
        <a:srgbClr val="FFFFFF"/>
      </a:accent3>
      <a:accent4>
        <a:srgbClr val="000000"/>
      </a:accent4>
      <a:accent5>
        <a:srgbClr val="AAC8E1"/>
      </a:accent5>
      <a:accent6>
        <a:srgbClr val="2D2D8A"/>
      </a:accent6>
      <a:hlink>
        <a:srgbClr val="009999"/>
      </a:hlink>
      <a:folHlink>
        <a:srgbClr val="99CC00"/>
      </a:folHlink>
    </a:clrScheme>
    <a:fontScheme name="Default - Rubrik och innehåll">
      <a:majorFont>
        <a:latin typeface="Calibri"/>
        <a:ea typeface="ヒラギノ角ゴ ProN W3"/>
        <a:cs typeface="ヒラギノ角ゴ ProN W3"/>
      </a:majorFont>
      <a:minorFont>
        <a:latin typeface="Calibri"/>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Default - Rubrik och innehål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92941</TotalTime>
  <Words>782</Words>
  <Application>Microsoft Office PowerPoint</Application>
  <PresentationFormat>A4 Paper (210x297 mm)</PresentationFormat>
  <Paragraphs>274</Paragraphs>
  <Slides>25</Slides>
  <Notes>6</Notes>
  <HiddenSlides>0</HiddenSlides>
  <MMClips>0</MMClips>
  <ScaleCrop>false</ScaleCrop>
  <HeadingPairs>
    <vt:vector size="6" baseType="variant">
      <vt:variant>
        <vt:lpstr>Fonts Used</vt:lpstr>
      </vt:variant>
      <vt:variant>
        <vt:i4>9</vt:i4>
      </vt:variant>
      <vt:variant>
        <vt:lpstr>Theme</vt:lpstr>
      </vt:variant>
      <vt:variant>
        <vt:i4>8</vt:i4>
      </vt:variant>
      <vt:variant>
        <vt:lpstr>Slide Titles</vt:lpstr>
      </vt:variant>
      <vt:variant>
        <vt:i4>25</vt:i4>
      </vt:variant>
    </vt:vector>
  </HeadingPairs>
  <TitlesOfParts>
    <vt:vector size="42" baseType="lpstr">
      <vt:lpstr>MS PGothic</vt:lpstr>
      <vt:lpstr>Arial</vt:lpstr>
      <vt:lpstr>Calibri</vt:lpstr>
      <vt:lpstr>Gill Sans</vt:lpstr>
      <vt:lpstr>Helvetica</vt:lpstr>
      <vt:lpstr>Lucida Grande</vt:lpstr>
      <vt:lpstr>Times New Roman</vt:lpstr>
      <vt:lpstr>Wingdings</vt:lpstr>
      <vt:lpstr>ヒラギノ角ゴ ProN W3</vt:lpstr>
      <vt:lpstr>Anpassad formgivning</vt:lpstr>
      <vt:lpstr>1_Anpassad formgivning</vt:lpstr>
      <vt:lpstr>9_Office-tema</vt:lpstr>
      <vt:lpstr>3_ESS Core Powerpoint</vt:lpstr>
      <vt:lpstr>2_Anpassad formgivning</vt:lpstr>
      <vt:lpstr>3_Anpassad formgivning</vt:lpstr>
      <vt:lpstr>2_Default - Rubrik och innehåll</vt:lpstr>
      <vt:lpstr>1_Default - Rubrik och innehåll</vt:lpstr>
      <vt:lpstr>PowerPoint Presentation</vt:lpstr>
      <vt:lpstr>Lifecycle</vt:lpstr>
      <vt:lpstr>Configuration Management</vt:lpstr>
      <vt:lpstr>Configuration Management</vt:lpstr>
      <vt:lpstr>Configuration Management, How?</vt:lpstr>
      <vt:lpstr>Configuration Management, How?</vt:lpstr>
      <vt:lpstr>Design Change Request, How?</vt:lpstr>
      <vt:lpstr>Design Change Request, How?</vt:lpstr>
      <vt:lpstr>Design Change Request</vt:lpstr>
      <vt:lpstr>Design Change Request</vt:lpstr>
      <vt:lpstr>Design Change Request Approval</vt:lpstr>
      <vt:lpstr>Verification</vt:lpstr>
      <vt:lpstr>Validation</vt:lpstr>
      <vt:lpstr>Verification and Validation</vt:lpstr>
      <vt:lpstr>Verification and Validation</vt:lpstr>
      <vt:lpstr>Verification and Validation</vt:lpstr>
      <vt:lpstr>Verification and Validation</vt:lpstr>
      <vt:lpstr>Verification and Validation</vt:lpstr>
      <vt:lpstr>Acceptance Test</vt:lpstr>
      <vt:lpstr>Acceptance Test</vt:lpstr>
      <vt:lpstr>Validation</vt:lpstr>
      <vt:lpstr>PowerPoint Presentation</vt:lpstr>
      <vt:lpstr>PowerPoint Presentation</vt:lpstr>
      <vt:lpstr>backup</vt:lpstr>
      <vt:lpstr>backup</vt:lpstr>
    </vt:vector>
  </TitlesOfParts>
  <Manager/>
  <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subject/>
  <dc:creator>Ola Grahm</dc:creator>
  <cp:keywords/>
  <dc:description/>
  <cp:lastModifiedBy>Yong Kian Sin</cp:lastModifiedBy>
  <cp:revision>1453</cp:revision>
  <cp:lastPrinted>2016-04-06T06:17:10Z</cp:lastPrinted>
  <dcterms:created xsi:type="dcterms:W3CDTF">2013-09-21T18:00:17Z</dcterms:created>
  <dcterms:modified xsi:type="dcterms:W3CDTF">2018-02-07T18:48:44Z</dcterms:modified>
  <cp:category/>
</cp:coreProperties>
</file>