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73" r:id="rId3"/>
    <p:sldId id="378" r:id="rId4"/>
    <p:sldId id="377" r:id="rId5"/>
  </p:sldIdLst>
  <p:sldSz cx="9144000" cy="6858000" type="screen4x3"/>
  <p:notesSz cx="6858000" cy="9144000"/>
  <p:custDataLst>
    <p:tags r:id="rId7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  <a:srgbClr val="089ED6"/>
    <a:srgbClr val="363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79945" autoAdjust="0"/>
  </p:normalViewPr>
  <p:slideViewPr>
    <p:cSldViewPr>
      <p:cViewPr varScale="1">
        <p:scale>
          <a:sx n="96" d="100"/>
          <a:sy n="96" d="100"/>
        </p:scale>
        <p:origin x="10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2018-01-24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0858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2018-01-24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2018-01-24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ransition/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Accelerator NCFE Liaison Officer </a:t>
            </a:r>
            <a:br>
              <a:rPr lang="en-GB" sz="4000" noProof="0" dirty="0"/>
            </a:br>
            <a:endParaRPr lang="en-GB" sz="36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Frank Hellström</a:t>
            </a:r>
          </a:p>
        </p:txBody>
      </p:sp>
      <p:sp>
        <p:nvSpPr>
          <p:cNvPr id="4" name="Rectangle 3"/>
          <p:cNvSpPr/>
          <p:nvPr/>
        </p:nvSpPr>
        <p:spPr>
          <a:xfrm>
            <a:off x="7452320" y="6177557"/>
            <a:ext cx="14401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400" dirty="0">
                <a:solidFill>
                  <a:srgbClr val="FFFFFF"/>
                </a:solidFill>
              </a:rPr>
              <a:t>2018-02-01</a:t>
            </a:r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Tasks &amp; responsibilities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516217" y="1396142"/>
            <a:ext cx="2038472" cy="2464906"/>
            <a:chOff x="188108" y="2105524"/>
            <a:chExt cx="1429320" cy="1481976"/>
          </a:xfrm>
        </p:grpSpPr>
        <p:pic>
          <p:nvPicPr>
            <p:cNvPr id="134" name="Picture 13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25537" y="2830772"/>
              <a:ext cx="886826" cy="564807"/>
            </a:xfrm>
            <a:prstGeom prst="rect">
              <a:avLst/>
            </a:prstGeom>
          </p:spPr>
        </p:pic>
        <p:pic>
          <p:nvPicPr>
            <p:cNvPr id="133" name="Immagine 6" descr="2016-01-27 18.29.18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4371" y="2214701"/>
              <a:ext cx="773057" cy="137279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88108" y="2105524"/>
              <a:ext cx="602695" cy="633208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6258864" y="4201512"/>
            <a:ext cx="2386608" cy="2186893"/>
            <a:chOff x="2985288" y="2105524"/>
            <a:chExt cx="1083885" cy="905007"/>
          </a:xfrm>
        </p:grpSpPr>
        <p:pic>
          <p:nvPicPr>
            <p:cNvPr id="138" name="Picture 1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85288" y="2738732"/>
              <a:ext cx="1083885" cy="271799"/>
            </a:xfrm>
            <a:prstGeom prst="rect">
              <a:avLst/>
            </a:prstGeom>
          </p:spPr>
        </p:pic>
        <p:pic>
          <p:nvPicPr>
            <p:cNvPr id="139" name="Picture 13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283128" y="2105524"/>
              <a:ext cx="602695" cy="633208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/>
        </p:nvSpPr>
        <p:spPr>
          <a:xfrm>
            <a:off x="318987" y="1800855"/>
            <a:ext cx="59766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Facilitate the communication between the ESS organization and the WU Partners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Up until now my WU Partners: INFN Catania for the ISRC &amp; LEBT , INFN Legnaro for the DTL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Participate and communicate within external and internal WP3 teams and the Accelerator project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In cooperation with WU Partners plan, monitor and report performance and status of planned and actual activities and milestones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112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Tasks &amp; responsibilities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3528" y="2072861"/>
            <a:ext cx="820891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Done TA contracts (ISRC &amp; LEBT and DTL)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Done and continuing with updates on schedules for ISRC &amp; LEBT, DTL and MEBT (ESS Bilbao) including getting these updates into P6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Weekly Skype meetings with WU partners with (follow-up on action issues)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Getting monthly reports from Partners, compiling these with reporting to project management (P6)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Follow up of TA (including project management of DTL Workshop and other deliverables from ESS)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DTL cables into Cable DB (responsibility of WP3) on collaboration with the Partner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Preparation of WSCP (</a:t>
            </a:r>
            <a:r>
              <a:rPr lang="en-GB" dirty="0"/>
              <a:t>Work and Safety Coordination Plan) </a:t>
            </a:r>
            <a:r>
              <a:rPr lang="en-US" sz="2000" dirty="0"/>
              <a:t>documents with related documentation incl. assembly and installation procedures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Be informed of how things are going at the Partner (and if any consequences to the project)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General ‘project management’ for my WU’s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2285256" y="1549641"/>
            <a:ext cx="4285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does this mean?</a:t>
            </a:r>
          </a:p>
        </p:txBody>
      </p:sp>
    </p:spTree>
    <p:extLst>
      <p:ext uri="{BB962C8B-B14F-4D97-AF65-F5344CB8AC3E}">
        <p14:creationId xmlns:p14="http://schemas.microsoft.com/office/powerpoint/2010/main" val="373430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Expectations &amp; needs from MET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2348881"/>
            <a:ext cx="648072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Engineering recourses when requested, example mechanical &amp; electrical engineers for design of DTLW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Integration support as soon as a new 3D model is available from a WU partner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Support for ESS procedures, i.e. best practices to get procurement done quick &amp; easy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34072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34209"/>
  <p:tag name="AS_OS" val="Microsoft Windows NT 6.1.7601 Service Pack 1"/>
  <p:tag name="AS_RELEASE_DATE" val="2014.10.14"/>
  <p:tag name="AS_TITLE" val="Aspose.Slides for .NET 4.0"/>
  <p:tag name="AS_VERSION" val="14.8.0.0"/>
</p:tagLst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Powerpoint.potx</Template>
  <TotalTime>0</TotalTime>
  <Words>281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ESS Core Powerpoint</vt:lpstr>
      <vt:lpstr>Accelerator NCFE Liaison Officer  </vt:lpstr>
      <vt:lpstr>Tasks &amp; responsibilities</vt:lpstr>
      <vt:lpstr>Tasks &amp; responsibilities</vt:lpstr>
      <vt:lpstr>Expectations &amp; needs from MET</vt:lpstr>
    </vt:vector>
  </TitlesOfParts>
  <Manager/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Hellström Frank</cp:lastModifiedBy>
  <cp:revision>201</cp:revision>
  <cp:lastPrinted>2017-09-16T12:28:11Z</cp:lastPrinted>
  <dcterms:created xsi:type="dcterms:W3CDTF">2013-10-29T16:05:10Z</dcterms:created>
  <dcterms:modified xsi:type="dcterms:W3CDTF">2018-01-24T15:08:16Z</dcterms:modified>
</cp:coreProperties>
</file>