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76" autoAdjust="0"/>
  </p:normalViewPr>
  <p:slideViewPr>
    <p:cSldViewPr>
      <p:cViewPr varScale="1">
        <p:scale>
          <a:sx n="117" d="100"/>
          <a:sy n="117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23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63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29/01/2018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29/01/2018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29/01/2018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29/01/2018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29/01/2018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BI/Vacuum Mechanical design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Presenter name</a:t>
            </a:r>
          </a:p>
          <a:p>
            <a:r>
              <a:rPr lang="en-GB" sz="2000" smtClean="0">
                <a:solidFill>
                  <a:schemeClr val="bg1"/>
                </a:solidFill>
              </a:rPr>
              <a:t>Presenters title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29 January,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Mechanical Design (future/current)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Beam instrumentation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LEBT NPM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DTL Faraday cups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Spoke beam stops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Medium beta beam stops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Tuning dump instrumentation (imaging/aperture monitors)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PBIP instrumentation (grid, aperture monitor)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NSW instrumentation (aperture monitor)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Stub integration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LWU Patch panels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MPS retrofitting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BLM supports</a:t>
            </a: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3176" y="1600200"/>
            <a:ext cx="4330824" cy="4925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Vacuum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WP12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Lattice/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</a:rPr>
              <a:t>Catia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skeleton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Neutron guide inflatable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seals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Coating chamber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(ceramic seals, etc)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QA, metrology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NSS vacuum infrastructure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Target vacuum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infrastructure</a:t>
            </a:r>
            <a:endParaRPr lang="sv-S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Dump/NSW to PBW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4969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PLM/Engineering: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There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 must be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a system/database in the future which allows programmatic (RESTFUL) access to data or else it will 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not be adopted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by other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This will benefit ESS in the long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Simulation group:</a:t>
            </a:r>
          </a:p>
          <a:p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In the immediate to near-term future there is a strong need for simulation expertise/CPU cycles!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Have already organized a workshop with Jonathan and Emil for 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Fluka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There are numerous 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insertable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devices and areas in the tunnel which strongly need attention in order to mitigate damage and dosage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Devices include Faraday cups, beam stops, scrapers, aperture monitors, imaging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Mechanical design:</a:t>
            </a:r>
          </a:p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There is an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immediate need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for at least 50-100% of a designer’s time for the next few months/year, for work related to vacuum and beam instrumentation</a:t>
            </a:r>
          </a:p>
          <a:p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B/EPL Skeleton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4969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Dmitri (fast wire scanner engineer):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We will have a mechanical engineer in house in the beam instrumentation group for 1 month soon, he is from CERN and knows how to do 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Catia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macro programming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If there is anyone who has needs or questions from someone who has a deeper understanding of 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Catia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macros, or has an existing macro that needs to be modified, it may be a good opportunity.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7504" y="350100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3933056"/>
            <a:ext cx="84969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EPL Lattice/Skeleton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There are currently two ECOs waiting to be approved by Mamad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Catia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skeleton insertion points for the HEBT/</a:t>
            </a:r>
            <a:r>
              <a:rPr lang="en-US" sz="1600" i="1" dirty="0" err="1" smtClean="0">
                <a:solidFill>
                  <a:schemeClr val="accent1">
                    <a:lumMod val="75000"/>
                  </a:schemeClr>
                </a:solidFill>
              </a:rPr>
              <a:t>DogLeg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/Tuning beam dump/A2T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accent1">
                    <a:lumMod val="75000"/>
                  </a:schemeClr>
                </a:solidFill>
              </a:rPr>
              <a:t>Catia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skeleton optical/BPM points</a:t>
            </a:r>
          </a:p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Tommy recent work (one example)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9"/>
          <a:stretch/>
        </p:blipFill>
        <p:spPr bwMode="auto">
          <a:xfrm>
            <a:off x="246014" y="2728078"/>
            <a:ext cx="3107356" cy="135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image00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6"/>
          <a:stretch/>
        </p:blipFill>
        <p:spPr bwMode="auto">
          <a:xfrm>
            <a:off x="246014" y="1502207"/>
            <a:ext cx="1856018" cy="12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61044"/>
            <a:ext cx="2038123" cy="168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33689" y="4788118"/>
                <a:ext cx="1263166" cy="368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𝐴𝑒</m:t>
                        </m:r>
                      </m:e>
                      <m:sup>
                        <m:r>
                          <a:rPr lang="sv-S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𝐵𝑥</m:t>
                        </m:r>
                      </m:sup>
                    </m:sSup>
                    <m:r>
                      <a:rPr lang="sv-SE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sv-SE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</m:t>
                    </m:r>
                  </m:oMath>
                </a14:m>
                <a:r>
                  <a:rPr lang="sv-SE" sz="105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89" y="4788118"/>
                <a:ext cx="1263166" cy="368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1" descr="image00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134958"/>
            <a:ext cx="3890789" cy="14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0882" y="3260189"/>
            <a:ext cx="5051947" cy="12136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4246" y="1988840"/>
            <a:ext cx="79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92D050"/>
                </a:solidFill>
              </a:rPr>
              <a:t>FLUKA</a:t>
            </a:r>
            <a:endParaRPr lang="sv-SE" b="1" i="1" dirty="0">
              <a:solidFill>
                <a:srgbClr val="92D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491094"/>
            <a:ext cx="3240360" cy="460220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19872" y="2782848"/>
            <a:ext cx="216024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73003" y="1502207"/>
            <a:ext cx="5196013" cy="300691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4778836" y="2149832"/>
            <a:ext cx="80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ANSYS</a:t>
            </a:r>
            <a:endParaRPr lang="sv-SE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3003" y="4798949"/>
            <a:ext cx="5196014" cy="187208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Box 20"/>
          <p:cNvSpPr txBox="1"/>
          <p:nvPr/>
        </p:nvSpPr>
        <p:spPr>
          <a:xfrm>
            <a:off x="3949144" y="5550324"/>
            <a:ext cx="86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python</a:t>
            </a:r>
            <a:endParaRPr lang="sv-SE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0152" y="4509120"/>
            <a:ext cx="0" cy="289829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824" y="4286184"/>
            <a:ext cx="2025325" cy="169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2780928"/>
            <a:ext cx="1738536" cy="204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:-)</a:t>
            </a:r>
            <a:endParaRPr lang="sv-SE" sz="11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423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953</TotalTime>
  <Words>353</Words>
  <Application>Microsoft Office PowerPoint</Application>
  <PresentationFormat>On-screen Show (4:3)</PresentationFormat>
  <Paragraphs>84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Office Theme</vt:lpstr>
      <vt:lpstr>BI/Vacuum Mechanical design</vt:lpstr>
      <vt:lpstr>Mechanical Design (future/current)</vt:lpstr>
      <vt:lpstr>Support A</vt:lpstr>
      <vt:lpstr>Support B/EPL Skeleton</vt:lpstr>
      <vt:lpstr>Tommy recent work (one example)</vt:lpstr>
      <vt:lpstr>Thanks!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BI/Vacuum Mechanical design</dc:title>
  <dc:creator>Thomas Grandsaert</dc:creator>
  <cp:lastModifiedBy>Thomas Grandsaert</cp:lastModifiedBy>
  <cp:revision>11</cp:revision>
  <dcterms:created xsi:type="dcterms:W3CDTF">2018-01-26T08:33:37Z</dcterms:created>
  <dcterms:modified xsi:type="dcterms:W3CDTF">2018-01-29T14:01:38Z</dcterms:modified>
</cp:coreProperties>
</file>