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87" r:id="rId5"/>
    <p:sldId id="286" r:id="rId6"/>
    <p:sldId id="277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88098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id Patrzalek" userId="c0dbce9762f45de7" providerId="LiveId" clId="{2AB1B9F8-304F-4963-8A42-1CD225C95DF8}"/>
    <pc:docChg chg="undo custSel modSld">
      <pc:chgData name="Dawid Patrzalek" userId="c0dbce9762f45de7" providerId="LiveId" clId="{2AB1B9F8-304F-4963-8A42-1CD225C95DF8}" dt="2017-12-05T09:09:27.786" v="146"/>
      <pc:docMkLst>
        <pc:docMk/>
      </pc:docMkLst>
      <pc:sldChg chg="modSp">
        <pc:chgData name="Dawid Patrzalek" userId="c0dbce9762f45de7" providerId="LiveId" clId="{2AB1B9F8-304F-4963-8A42-1CD225C95DF8}" dt="2017-12-05T09:00:41.182" v="10" actId="1076"/>
        <pc:sldMkLst>
          <pc:docMk/>
          <pc:sldMk cId="2050175176" sldId="260"/>
        </pc:sldMkLst>
        <pc:spChg chg="mod">
          <ac:chgData name="Dawid Patrzalek" userId="c0dbce9762f45de7" providerId="LiveId" clId="{2AB1B9F8-304F-4963-8A42-1CD225C95DF8}" dt="2017-12-05T09:00:41.182" v="10" actId="1076"/>
          <ac:spMkLst>
            <pc:docMk/>
            <pc:sldMk cId="2050175176" sldId="260"/>
            <ac:spMk id="13" creationId="{00000000-0000-0000-0000-000000000000}"/>
          </ac:spMkLst>
        </pc:spChg>
        <pc:spChg chg="mod">
          <ac:chgData name="Dawid Patrzalek" userId="c0dbce9762f45de7" providerId="LiveId" clId="{2AB1B9F8-304F-4963-8A42-1CD225C95DF8}" dt="2017-12-05T09:00:15.085" v="1" actId="1076"/>
          <ac:spMkLst>
            <pc:docMk/>
            <pc:sldMk cId="2050175176" sldId="260"/>
            <ac:spMk id="21" creationId="{00000000-0000-0000-0000-000000000000}"/>
          </ac:spMkLst>
        </pc:spChg>
        <pc:cxnChg chg="mod">
          <ac:chgData name="Dawid Patrzalek" userId="c0dbce9762f45de7" providerId="LiveId" clId="{2AB1B9F8-304F-4963-8A42-1CD225C95DF8}" dt="2017-12-05T09:00:19.127" v="2" actId="14100"/>
          <ac:cxnSpMkLst>
            <pc:docMk/>
            <pc:sldMk cId="2050175176" sldId="260"/>
            <ac:cxnSpMk id="8" creationId="{00000000-0000-0000-0000-000000000000}"/>
          </ac:cxnSpMkLst>
        </pc:cxnChg>
        <pc:cxnChg chg="mod">
          <ac:chgData name="Dawid Patrzalek" userId="c0dbce9762f45de7" providerId="LiveId" clId="{2AB1B9F8-304F-4963-8A42-1CD225C95DF8}" dt="2017-12-05T09:00:41.182" v="10" actId="1076"/>
          <ac:cxnSpMkLst>
            <pc:docMk/>
            <pc:sldMk cId="2050175176" sldId="260"/>
            <ac:cxnSpMk id="35" creationId="{00000000-0000-0000-0000-000000000000}"/>
          </ac:cxnSpMkLst>
        </pc:cxnChg>
      </pc:sldChg>
      <pc:sldChg chg="addSp modSp">
        <pc:chgData name="Dawid Patrzalek" userId="c0dbce9762f45de7" providerId="LiveId" clId="{2AB1B9F8-304F-4963-8A42-1CD225C95DF8}" dt="2017-12-05T09:07:20.581" v="86" actId="1036"/>
        <pc:sldMkLst>
          <pc:docMk/>
          <pc:sldMk cId="3360672412" sldId="263"/>
        </pc:sldMkLst>
        <pc:cxnChg chg="add mod">
          <ac:chgData name="Dawid Patrzalek" userId="c0dbce9762f45de7" providerId="LiveId" clId="{2AB1B9F8-304F-4963-8A42-1CD225C95DF8}" dt="2017-12-05T09:02:25.104" v="17" actId="1037"/>
          <ac:cxnSpMkLst>
            <pc:docMk/>
            <pc:sldMk cId="3360672412" sldId="263"/>
            <ac:cxnSpMk id="8" creationId="{01F6D5ED-4358-4DB3-8E7A-77AE544FD0CA}"/>
          </ac:cxnSpMkLst>
        </pc:cxnChg>
        <pc:cxnChg chg="add mod">
          <ac:chgData name="Dawid Patrzalek" userId="c0dbce9762f45de7" providerId="LiveId" clId="{2AB1B9F8-304F-4963-8A42-1CD225C95DF8}" dt="2017-12-05T09:07:13.593" v="74" actId="1036"/>
          <ac:cxnSpMkLst>
            <pc:docMk/>
            <pc:sldMk cId="3360672412" sldId="263"/>
            <ac:cxnSpMk id="17" creationId="{19239156-4A40-4CC5-8ABD-9A4D80D02A4A}"/>
          </ac:cxnSpMkLst>
        </pc:cxnChg>
        <pc:cxnChg chg="add mod">
          <ac:chgData name="Dawid Patrzalek" userId="c0dbce9762f45de7" providerId="LiveId" clId="{2AB1B9F8-304F-4963-8A42-1CD225C95DF8}" dt="2017-12-05T09:07:20.581" v="86" actId="1036"/>
          <ac:cxnSpMkLst>
            <pc:docMk/>
            <pc:sldMk cId="3360672412" sldId="263"/>
            <ac:cxnSpMk id="19" creationId="{1AD30212-A4A3-4E3C-913B-C7255A6D360E}"/>
          </ac:cxnSpMkLst>
        </pc:cxnChg>
      </pc:sldChg>
      <pc:sldChg chg="modSp">
        <pc:chgData name="Dawid Patrzalek" userId="c0dbce9762f45de7" providerId="LiveId" clId="{2AB1B9F8-304F-4963-8A42-1CD225C95DF8}" dt="2017-12-05T09:09:27.786" v="146"/>
        <pc:sldMkLst>
          <pc:docMk/>
          <pc:sldMk cId="2768590059" sldId="265"/>
        </pc:sldMkLst>
        <pc:spChg chg="mod">
          <ac:chgData name="Dawid Patrzalek" userId="c0dbce9762f45de7" providerId="LiveId" clId="{2AB1B9F8-304F-4963-8A42-1CD225C95DF8}" dt="2017-12-05T09:09:27.786" v="146"/>
          <ac:spMkLst>
            <pc:docMk/>
            <pc:sldMk cId="2768590059" sldId="265"/>
            <ac:spMk id="3" creationId="{00000000-0000-0000-0000-000000000000}"/>
          </ac:spMkLst>
        </pc:spChg>
      </pc:sldChg>
      <pc:sldChg chg="modSp">
        <pc:chgData name="Dawid Patrzalek" userId="c0dbce9762f45de7" providerId="LiveId" clId="{2AB1B9F8-304F-4963-8A42-1CD225C95DF8}" dt="2017-12-05T09:04:38.846" v="62" actId="20577"/>
        <pc:sldMkLst>
          <pc:docMk/>
          <pc:sldMk cId="1108454542" sldId="268"/>
        </pc:sldMkLst>
        <pc:spChg chg="mod">
          <ac:chgData name="Dawid Patrzalek" userId="c0dbce9762f45de7" providerId="LiveId" clId="{2AB1B9F8-304F-4963-8A42-1CD225C95DF8}" dt="2017-12-05T09:04:38.846" v="62" actId="20577"/>
          <ac:spMkLst>
            <pc:docMk/>
            <pc:sldMk cId="1108454542" sldId="26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2018-01-24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00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24/01/2018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24/01/2018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24/01/2018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24/01/2018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24/01/2018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MET section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Dawid Patrzalek</a:t>
            </a:r>
          </a:p>
          <a:p>
            <a:r>
              <a:rPr lang="en-US" sz="2000" dirty="0">
                <a:solidFill>
                  <a:schemeClr val="bg1"/>
                </a:solidFill>
              </a:rPr>
              <a:t>Mechanical Design Engineer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24 January, 2018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main tasks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9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R</a:t>
            </a:r>
            <a:r>
              <a:rPr lang="sv-SE" sz="2400" dirty="0" smtClean="0"/>
              <a:t>&amp;</a:t>
            </a:r>
            <a:r>
              <a:rPr lang="pl-PL" sz="2400" dirty="0" smtClean="0"/>
              <a:t>D</a:t>
            </a:r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pl-PL" sz="2400" dirty="0" smtClean="0"/>
              <a:t>andling meetings with external vendors</a:t>
            </a:r>
            <a:endParaRPr lang="en-US" sz="2400" dirty="0" smtClean="0"/>
          </a:p>
          <a:p>
            <a:r>
              <a:rPr lang="en-US" sz="2400" dirty="0" smtClean="0"/>
              <a:t>Performing design and construction of mechanical systems</a:t>
            </a:r>
            <a:endParaRPr lang="en-US" sz="2400" dirty="0"/>
          </a:p>
          <a:p>
            <a:r>
              <a:rPr lang="pl-PL" sz="2400" dirty="0" smtClean="0"/>
              <a:t>Making</a:t>
            </a:r>
            <a:r>
              <a:rPr lang="en-US" sz="2400" dirty="0" smtClean="0"/>
              <a:t> detail </a:t>
            </a:r>
            <a:r>
              <a:rPr lang="pl-PL" sz="2400" dirty="0" smtClean="0"/>
              <a:t>design </a:t>
            </a:r>
            <a:r>
              <a:rPr lang="en-US" sz="2400" dirty="0" smtClean="0"/>
              <a:t>drawings</a:t>
            </a:r>
            <a:endParaRPr lang="pl-PL" sz="2400" dirty="0" smtClean="0"/>
          </a:p>
          <a:p>
            <a:r>
              <a:rPr lang="en-US" sz="2400" dirty="0"/>
              <a:t>Performing structural </a:t>
            </a:r>
            <a:r>
              <a:rPr lang="en-US" sz="2400" dirty="0" smtClean="0"/>
              <a:t>calculations</a:t>
            </a:r>
            <a:endParaRPr lang="en-US" sz="2400" dirty="0"/>
          </a:p>
          <a:p>
            <a:r>
              <a:rPr lang="en-US" sz="2400" dirty="0" smtClean="0"/>
              <a:t>Writing reports, procedures and specifications</a:t>
            </a:r>
            <a:endParaRPr lang="pl-PL" sz="2400" dirty="0" smtClean="0"/>
          </a:p>
          <a:p>
            <a:r>
              <a:rPr lang="pl-PL" sz="2400" dirty="0" smtClean="0"/>
              <a:t>Preapring and reviewing tender processes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00" y="4415262"/>
            <a:ext cx="4240500" cy="2115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00" y="1494000"/>
            <a:ext cx="4679065" cy="2857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The Bunker Project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00" y="1557608"/>
            <a:ext cx="5535000" cy="4798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Statistics</a:t>
            </a:r>
            <a:r>
              <a:rPr lang="pl-PL" sz="2400" dirty="0" smtClean="0"/>
              <a:t> of the project, which is made of „just blocks”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1800" dirty="0" smtClean="0"/>
              <a:t>Total mass</a:t>
            </a:r>
            <a:r>
              <a:rPr lang="pl-PL" sz="1800" dirty="0" smtClean="0"/>
              <a:t> of the roof</a:t>
            </a:r>
            <a:r>
              <a:rPr lang="en-US" sz="1800" dirty="0" smtClean="0"/>
              <a:t> </a:t>
            </a:r>
            <a:r>
              <a:rPr lang="en-US" sz="1800" dirty="0"/>
              <a:t>– 4529 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Steel – 4010</a:t>
            </a:r>
            <a:r>
              <a:rPr lang="pl-PL" sz="1800" dirty="0"/>
              <a:t> t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HDPE – 519 t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 smtClean="0"/>
              <a:t>Total </a:t>
            </a:r>
            <a:r>
              <a:rPr lang="en-US" sz="1800" dirty="0"/>
              <a:t>quantity of the parts – 9176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Quantity of the unique parts – </a:t>
            </a:r>
            <a:r>
              <a:rPr lang="en-US" sz="1800" dirty="0" smtClean="0"/>
              <a:t>800</a:t>
            </a:r>
            <a:endParaRPr lang="pl-PL" sz="1800" dirty="0"/>
          </a:p>
          <a:p>
            <a:pPr marL="457200" lvl="1" indent="0">
              <a:buNone/>
            </a:pPr>
            <a:endParaRPr lang="pl-PL" sz="1800" dirty="0"/>
          </a:p>
          <a:p>
            <a:r>
              <a:rPr lang="en-US" sz="1800" dirty="0"/>
              <a:t>Total quantity of the slabs – 4869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Quantity of the unique slabs – </a:t>
            </a:r>
            <a:r>
              <a:rPr lang="en-US" sz="1800" dirty="0" smtClean="0"/>
              <a:t>753</a:t>
            </a:r>
            <a:endParaRPr lang="pl-PL" sz="1800" dirty="0" smtClean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Total quantity of the blocs – 443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Quantity of the unique blocks – 208</a:t>
            </a:r>
          </a:p>
          <a:p>
            <a:pPr marL="0" indent="0">
              <a:buNone/>
            </a:pPr>
            <a:endParaRPr lang="pl-PL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670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00" y="2922298"/>
            <a:ext cx="5112000" cy="3711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NMX Experimental Cave HVAC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49800" cy="4525963"/>
          </a:xfrm>
        </p:spPr>
        <p:txBody>
          <a:bodyPr/>
          <a:lstStyle/>
          <a:p>
            <a:r>
              <a:rPr lang="en-US" sz="2400" dirty="0" smtClean="0"/>
              <a:t>HVAC requirements have to be specified</a:t>
            </a:r>
          </a:p>
          <a:p>
            <a:r>
              <a:rPr lang="en-US" sz="2400" dirty="0" smtClean="0"/>
              <a:t>Preliminary </a:t>
            </a:r>
            <a:r>
              <a:rPr lang="pl-PL" sz="2400" dirty="0" smtClean="0"/>
              <a:t>HVAC </a:t>
            </a:r>
            <a:r>
              <a:rPr lang="en-US" sz="2400" dirty="0" smtClean="0"/>
              <a:t>solutions to be identified</a:t>
            </a:r>
          </a:p>
          <a:p>
            <a:r>
              <a:rPr lang="en-US" sz="2400" dirty="0" smtClean="0"/>
              <a:t>Specification for </a:t>
            </a:r>
            <a:r>
              <a:rPr lang="pl-PL" sz="2400" dirty="0" smtClean="0"/>
              <a:t>a HVAC </a:t>
            </a:r>
            <a:r>
              <a:rPr lang="en-US" sz="2400" dirty="0" smtClean="0"/>
              <a:t>tender</a:t>
            </a:r>
            <a:r>
              <a:rPr lang="pl-PL" sz="2400" dirty="0" smtClean="0"/>
              <a:t>ing process</a:t>
            </a:r>
            <a:r>
              <a:rPr lang="en-US" sz="2400" dirty="0" smtClean="0"/>
              <a:t> to be written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380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and need</a:t>
            </a:r>
            <a:r>
              <a:rPr lang="pl-PL" dirty="0" smtClean="0"/>
              <a:t>s</a:t>
            </a:r>
            <a:r>
              <a:rPr lang="en-US" dirty="0" smtClean="0"/>
              <a:t> from 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most important, core needs:</a:t>
            </a:r>
          </a:p>
          <a:p>
            <a:r>
              <a:rPr lang="en-US" dirty="0" smtClean="0"/>
              <a:t>Unification of the MET section</a:t>
            </a:r>
          </a:p>
          <a:p>
            <a:r>
              <a:rPr lang="en-US" dirty="0" smtClean="0"/>
              <a:t>Creation of a CATIA and PLM improvement plan/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000" y="4104000"/>
            <a:ext cx="3398809" cy="11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0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sv-SE" dirty="0" smtClean="0"/>
              <a:t>&amp;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83" y="1849636"/>
            <a:ext cx="3120033" cy="45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2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4647</TotalTime>
  <Words>189</Words>
  <Application>Microsoft Office PowerPoint</Application>
  <PresentationFormat>On-screen Show (4:3)</PresentationFormat>
  <Paragraphs>44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MET section workshop</vt:lpstr>
      <vt:lpstr>My main tasks and responsibilities</vt:lpstr>
      <vt:lpstr>The Bunker Project</vt:lpstr>
      <vt:lpstr>NMX Experimental Cave HVAC</vt:lpstr>
      <vt:lpstr>Expectations and needs from MET</vt:lpstr>
      <vt:lpstr>Q&amp;A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 for the Bunker Project - Roof design</dc:title>
  <dc:creator>Dawid Patrzalek</dc:creator>
  <cp:lastModifiedBy>Dawid Patrzalek</cp:lastModifiedBy>
  <cp:revision>311</cp:revision>
  <dcterms:created xsi:type="dcterms:W3CDTF">2017-06-12T12:29:01Z</dcterms:created>
  <dcterms:modified xsi:type="dcterms:W3CDTF">2018-01-24T12:46:01Z</dcterms:modified>
</cp:coreProperties>
</file>