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26" r:id="rId3"/>
    <p:sldId id="366" r:id="rId4"/>
    <p:sldId id="368" r:id="rId5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  <a:srgbClr val="163353"/>
    <a:srgbClr val="0B1929"/>
    <a:srgbClr val="1C3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32" autoAdjust="0"/>
    <p:restoredTop sz="92265" autoAdjust="0"/>
  </p:normalViewPr>
  <p:slideViewPr>
    <p:cSldViewPr>
      <p:cViewPr varScale="1">
        <p:scale>
          <a:sx n="107" d="100"/>
          <a:sy n="107" d="100"/>
        </p:scale>
        <p:origin x="135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5178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2018-01-19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2018-01-19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/>
              <a:t>Mechanical Engineering &amp; Technology (</a:t>
            </a:r>
            <a:r>
              <a:rPr lang="sv-SE" sz="4000" dirty="0" smtClean="0"/>
              <a:t>MET)</a:t>
            </a:r>
            <a:endParaRPr lang="sv-S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1400" dirty="0" smtClean="0">
                <a:solidFill>
                  <a:schemeClr val="bg1"/>
                </a:solidFill>
              </a:rPr>
              <a:t>Ebbe Malmstedt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 smtClean="0">
                <a:solidFill>
                  <a:schemeClr val="bg1"/>
                </a:solidFill>
              </a:rPr>
              <a:t>Deputy Work Unit Leader</a:t>
            </a:r>
          </a:p>
          <a:p>
            <a:r>
              <a:rPr lang="sv-SE" sz="1400" dirty="0" smtClean="0">
                <a:solidFill>
                  <a:schemeClr val="bg1"/>
                </a:solidFill>
              </a:rPr>
              <a:t>Accelerator Systems Project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January 2018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Ebbe Malmstedt</a:t>
            </a:r>
          </a:p>
          <a:p>
            <a:r>
              <a:rPr lang="en-US" dirty="0" smtClean="0"/>
              <a:t>60 years experience</a:t>
            </a:r>
          </a:p>
          <a:p>
            <a:r>
              <a:rPr lang="en-US" dirty="0" smtClean="0"/>
              <a:t>MSc – Mechanical Engineering, Chalmers Tech. Univ.</a:t>
            </a:r>
          </a:p>
          <a:p>
            <a:r>
              <a:rPr lang="en-US" dirty="0" smtClean="0"/>
              <a:t>MBA – Rotterdam School of Management, Erasmus University, NL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8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Responsibilities_1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IK contracts ACCSYS</a:t>
            </a:r>
          </a:p>
          <a:p>
            <a:pPr marL="0" indent="0">
              <a:buNone/>
            </a:pPr>
            <a:r>
              <a:rPr lang="en-US" dirty="0" smtClean="0"/>
              <a:t>	- TA (Technical Annex) set-up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R</a:t>
            </a:r>
            <a:r>
              <a:rPr lang="en-US" dirty="0" smtClean="0"/>
              <a:t>evisions, amendments, etc.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smtClean="0"/>
              <a:t>TA progress reporting (IKRC)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Other contracts (ACCSYS) (Collaboration, Framework, etc.) </a:t>
            </a:r>
          </a:p>
          <a:p>
            <a:endParaRPr lang="sv-SE" dirty="0" smtClean="0"/>
          </a:p>
          <a:p>
            <a:r>
              <a:rPr lang="sv-SE" dirty="0" smtClean="0"/>
              <a:t>Procurement involvement (ACCSYS) </a:t>
            </a:r>
            <a:endParaRPr lang="en-US" dirty="0" smtClean="0"/>
          </a:p>
          <a:p>
            <a:pPr marL="0" indent="0">
              <a:buNone/>
            </a:pPr>
            <a:r>
              <a:rPr lang="sv-SE" dirty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45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Responsibilities_2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Project Management Support – (mainly) RF Group (WP8)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RF-LPS (Interlock &amp; Control Syst.) - MTA Atomki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smtClean="0"/>
              <a:t>High Power RF Distribution – STFC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	</a:t>
            </a:r>
            <a:r>
              <a:rPr lang="sv-SE" sz="2400" dirty="0" smtClean="0"/>
              <a:t>- Installation planning, process development, 			documentation, etc., etc.</a:t>
            </a:r>
            <a:r>
              <a:rPr lang="sv-SE" dirty="0" smtClean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35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template.potx</Template>
  <TotalTime>10469</TotalTime>
  <Words>59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ESS Core Powerpoint template</vt:lpstr>
      <vt:lpstr> Mechanical Engineering &amp; Technology (MET)</vt:lpstr>
      <vt:lpstr>Me</vt:lpstr>
      <vt:lpstr>Responsibilities_1</vt:lpstr>
      <vt:lpstr>Responsibilities_2</vt:lpstr>
    </vt:vector>
  </TitlesOfParts>
  <Company>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Ebbe Malmstedt</cp:lastModifiedBy>
  <cp:revision>321</cp:revision>
  <cp:lastPrinted>2014-06-13T11:48:48Z</cp:lastPrinted>
  <dcterms:created xsi:type="dcterms:W3CDTF">2013-10-29T16:05:10Z</dcterms:created>
  <dcterms:modified xsi:type="dcterms:W3CDTF">2018-01-19T10:33:40Z</dcterms:modified>
</cp:coreProperties>
</file>