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 varScale="1">
        <p:scale>
          <a:sx n="155" d="100"/>
          <a:sy n="155" d="100"/>
        </p:scale>
        <p:origin x="197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anspallationsource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MET Workshop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3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2018-01-31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4365104"/>
            <a:ext cx="6400800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000" dirty="0" smtClean="0">
              <a:solidFill>
                <a:schemeClr val="bg1"/>
              </a:solidFill>
            </a:endParaRPr>
          </a:p>
          <a:p>
            <a:r>
              <a:rPr lang="sv-SE" sz="2000" dirty="0" smtClean="0">
                <a:solidFill>
                  <a:schemeClr val="bg1"/>
                </a:solidFill>
              </a:rPr>
              <a:t>Alexander Hermansson</a:t>
            </a:r>
          </a:p>
          <a:p>
            <a:r>
              <a:rPr lang="sv-SE" sz="2000" dirty="0" err="1" smtClean="0">
                <a:solidFill>
                  <a:schemeClr val="bg1"/>
                </a:solidFill>
              </a:rPr>
              <a:t>Mechanical</a:t>
            </a:r>
            <a:r>
              <a:rPr lang="sv-SE" sz="2000" dirty="0" smtClean="0">
                <a:solidFill>
                  <a:schemeClr val="bg1"/>
                </a:solidFill>
              </a:rPr>
              <a:t> Design </a:t>
            </a:r>
            <a:r>
              <a:rPr lang="sv-SE" sz="2000" dirty="0" err="1" smtClean="0">
                <a:solidFill>
                  <a:schemeClr val="bg1"/>
                </a:solidFill>
              </a:rPr>
              <a:t>Engineer</a:t>
            </a:r>
            <a:endParaRPr lang="sv-SE" sz="2000" dirty="0" smtClean="0">
              <a:solidFill>
                <a:schemeClr val="bg1"/>
              </a:solidFill>
            </a:endParaRPr>
          </a:p>
          <a:p>
            <a:r>
              <a:rPr lang="sv-SE" sz="1600" dirty="0" smtClean="0">
                <a:solidFill>
                  <a:schemeClr val="bg1"/>
                </a:solidFill>
              </a:rPr>
              <a:t>Sigma Energy &amp; Marine AB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Alexander Hermansson</a:t>
            </a:r>
            <a:br>
              <a:rPr lang="en-GB" dirty="0" smtClean="0"/>
            </a:br>
            <a:r>
              <a:rPr lang="en-GB" sz="2400" dirty="0" smtClean="0"/>
              <a:t>Tasks &amp; Responsibilities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/>
              <a:t>Target Group, WP03 </a:t>
            </a:r>
            <a:r>
              <a:rPr lang="en-GB" sz="2000" dirty="0" smtClean="0"/>
              <a:t>– Started Dec 2017</a:t>
            </a:r>
            <a:endParaRPr lang="en-GB" sz="2000" dirty="0"/>
          </a:p>
          <a:p>
            <a:pPr marL="457200" lvl="1" indent="0">
              <a:buNone/>
            </a:pPr>
            <a:endParaRPr lang="en-GB" sz="900" dirty="0" smtClean="0"/>
          </a:p>
          <a:p>
            <a:pPr lvl="1"/>
            <a:r>
              <a:rPr lang="en-GB" sz="2000" u="sng" dirty="0" smtClean="0"/>
              <a:t>Proton Beam Drift Room</a:t>
            </a:r>
            <a:r>
              <a:rPr lang="en-GB" sz="2000" dirty="0" smtClean="0"/>
              <a:t> (A2T)</a:t>
            </a:r>
            <a:endParaRPr lang="en-GB" sz="2000" dirty="0"/>
          </a:p>
          <a:p>
            <a:pPr marL="914400" lvl="2" indent="0">
              <a:buNone/>
            </a:pPr>
            <a:r>
              <a:rPr lang="en-GB" sz="1600" dirty="0" smtClean="0"/>
              <a:t>Design and develop remotely removable vacuum pipe thru PBDR. </a:t>
            </a:r>
          </a:p>
          <a:p>
            <a:pPr marL="914400" lvl="2" indent="0">
              <a:buNone/>
            </a:pPr>
            <a:r>
              <a:rPr lang="en-GB" sz="1600" dirty="0" smtClean="0"/>
              <a:t>Interfaces towards accelerator tunnel and target area.</a:t>
            </a:r>
            <a:endParaRPr lang="en-GB" sz="1600" dirty="0"/>
          </a:p>
          <a:p>
            <a:pPr marL="914400" lvl="2" indent="0">
              <a:buNone/>
            </a:pPr>
            <a:r>
              <a:rPr lang="en-GB" sz="1600" dirty="0" smtClean="0"/>
              <a:t>Includes design of shielding section towards Tom´s room.</a:t>
            </a:r>
          </a:p>
          <a:p>
            <a:pPr marL="914400" lvl="2" indent="0">
              <a:buNone/>
            </a:pPr>
            <a:endParaRPr lang="en-GB" sz="9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600" dirty="0" smtClean="0"/>
              <a:t>Concept </a:t>
            </a:r>
            <a:r>
              <a:rPr lang="en-GB" sz="1600" dirty="0"/>
              <a:t>P</a:t>
            </a:r>
            <a:r>
              <a:rPr lang="en-GB" sz="1600" dirty="0" smtClean="0"/>
              <a:t>hase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GB" sz="1600" dirty="0" smtClean="0"/>
              <a:t>Detail Design – Manufacturing Drawings</a:t>
            </a:r>
          </a:p>
          <a:p>
            <a:pPr lvl="5"/>
            <a:r>
              <a:rPr lang="en-GB" sz="1600" dirty="0" smtClean="0"/>
              <a:t>Procurement/Manufacturing</a:t>
            </a:r>
          </a:p>
          <a:p>
            <a:pPr lvl="6"/>
            <a:r>
              <a:rPr lang="en-GB" sz="1600" dirty="0" smtClean="0"/>
              <a:t>Installation</a:t>
            </a:r>
          </a:p>
          <a:p>
            <a:pPr marL="914400" lvl="2" indent="0">
              <a:buNone/>
            </a:pPr>
            <a:endParaRPr lang="en-GB" sz="1600" dirty="0" smtClean="0"/>
          </a:p>
          <a:p>
            <a:pPr marL="1371600" lvl="3" indent="0">
              <a:buNone/>
            </a:pPr>
            <a:endParaRPr lang="en-GB" sz="1400" dirty="0" smtClean="0"/>
          </a:p>
          <a:p>
            <a:pPr lvl="5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79712" y="407707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979712" y="3933056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93758" y="4365104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393758" y="4221088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43808" y="46531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43808" y="450912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99" y="4946481"/>
            <a:ext cx="8030002" cy="140307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2159732" y="3930485"/>
            <a:ext cx="11881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Alexander Hermansson</a:t>
            </a:r>
            <a:br>
              <a:rPr lang="en-GB" dirty="0" smtClean="0"/>
            </a:br>
            <a:r>
              <a:rPr lang="en-GB" sz="2400" dirty="0" smtClean="0"/>
              <a:t>Expectations &amp; Needs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CAD - How to?</a:t>
            </a:r>
          </a:p>
          <a:p>
            <a:pPr lvl="1"/>
            <a:r>
              <a:rPr lang="en-GB" sz="1600" dirty="0" smtClean="0"/>
              <a:t>Design Handbook</a:t>
            </a:r>
          </a:p>
          <a:p>
            <a:r>
              <a:rPr lang="en-GB" sz="2000" dirty="0"/>
              <a:t>CAD - Standard </a:t>
            </a:r>
            <a:r>
              <a:rPr lang="en-GB" sz="2000" dirty="0" smtClean="0"/>
              <a:t>Parts</a:t>
            </a:r>
          </a:p>
          <a:p>
            <a:pPr lvl="1"/>
            <a:r>
              <a:rPr lang="en-GB" sz="1600" dirty="0" smtClean="0"/>
              <a:t>Standard library, preferred standards, preferred suppliers etc. </a:t>
            </a:r>
          </a:p>
          <a:p>
            <a:r>
              <a:rPr lang="en-GB" sz="2000" dirty="0" smtClean="0"/>
              <a:t>Calculation</a:t>
            </a:r>
          </a:p>
          <a:p>
            <a:pPr lvl="1"/>
            <a:r>
              <a:rPr lang="en-GB" sz="1600" dirty="0" smtClean="0"/>
              <a:t>Support and verification</a:t>
            </a:r>
          </a:p>
          <a:p>
            <a:r>
              <a:rPr lang="en-GB" sz="2000" dirty="0" smtClean="0"/>
              <a:t>Review process</a:t>
            </a:r>
          </a:p>
          <a:p>
            <a:pPr lvl="1"/>
            <a:r>
              <a:rPr lang="en-GB" sz="1600" dirty="0" smtClean="0"/>
              <a:t>Document and Design Reviews</a:t>
            </a:r>
          </a:p>
          <a:p>
            <a:r>
              <a:rPr lang="en-GB" sz="2000" dirty="0" smtClean="0"/>
              <a:t>Procurement and manufacturing</a:t>
            </a:r>
          </a:p>
          <a:p>
            <a:pPr lvl="1"/>
            <a:r>
              <a:rPr lang="en-GB" sz="1600" dirty="0" smtClean="0"/>
              <a:t>Guidelines, preferred suppliers and manufacturers.</a:t>
            </a:r>
            <a:endParaRPr lang="en-GB" sz="1600" dirty="0" smtClean="0"/>
          </a:p>
          <a:p>
            <a:r>
              <a:rPr lang="en-GB" sz="2000" dirty="0" smtClean="0"/>
              <a:t>Installation</a:t>
            </a:r>
          </a:p>
          <a:p>
            <a:pPr lvl="1"/>
            <a:r>
              <a:rPr lang="en-GB" sz="1600" dirty="0" smtClean="0"/>
              <a:t>Support?</a:t>
            </a:r>
          </a:p>
          <a:p>
            <a:pPr lvl="1"/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4597</TotalTime>
  <Words>118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Chess Core Powerpoint</vt:lpstr>
      <vt:lpstr>MET Workshop</vt:lpstr>
      <vt:lpstr>Alexander Hermansson Tasks &amp; Responsibilities</vt:lpstr>
      <vt:lpstr>Alexander Hermansson Expectations &amp; Needs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workshop</dc:title>
  <dc:creator>Bengt Jönsson</dc:creator>
  <cp:lastModifiedBy>Alexander Hermansson</cp:lastModifiedBy>
  <cp:revision>25</cp:revision>
  <dcterms:created xsi:type="dcterms:W3CDTF">2018-01-16T12:31:46Z</dcterms:created>
  <dcterms:modified xsi:type="dcterms:W3CDTF">2018-01-26T07:40:40Z</dcterms:modified>
</cp:coreProperties>
</file>