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76" autoAdjust="0"/>
  </p:normalViewPr>
  <p:slideViewPr>
    <p:cSldViewPr>
      <p:cViewPr varScale="1">
        <p:scale>
          <a:sx n="126" d="100"/>
          <a:sy n="126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2018-01-16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51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16/01/2018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16/01/2018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16/01/2018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MET workshop 180131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Bengt Jönsson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Mechanica</a:t>
            </a:r>
            <a:r>
              <a:rPr lang="en-GB" sz="2000" dirty="0" smtClean="0">
                <a:solidFill>
                  <a:schemeClr val="bg1"/>
                </a:solidFill>
              </a:rPr>
              <a:t>l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16 January, 2018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BJO</a:t>
            </a:r>
            <a:br>
              <a:rPr lang="en-GB" dirty="0" smtClean="0"/>
            </a:br>
            <a:r>
              <a:rPr lang="en-GB" dirty="0" smtClean="0"/>
              <a:t>Tasks and responsibilities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1403-now  Worked at Target/NBEX</a:t>
            </a:r>
          </a:p>
          <a:p>
            <a:pPr lvl="1"/>
            <a:r>
              <a:rPr lang="en-GB" dirty="0" smtClean="0"/>
              <a:t>Mainly Insert and its hot tooling</a:t>
            </a:r>
          </a:p>
          <a:p>
            <a:pPr lvl="2"/>
            <a:r>
              <a:rPr lang="en-GB" dirty="0" smtClean="0"/>
              <a:t>Concept to manufacturing drawings</a:t>
            </a:r>
          </a:p>
          <a:p>
            <a:pPr lvl="3"/>
            <a:r>
              <a:rPr lang="en-GB" dirty="0" smtClean="0"/>
              <a:t>Present at PDR and CDR</a:t>
            </a:r>
          </a:p>
          <a:p>
            <a:pPr lvl="2"/>
            <a:r>
              <a:rPr lang="en-GB" dirty="0" smtClean="0"/>
              <a:t>Identify and quantify interfaces</a:t>
            </a:r>
          </a:p>
          <a:p>
            <a:pPr lvl="3"/>
            <a:r>
              <a:rPr lang="en-GB" dirty="0" smtClean="0"/>
              <a:t>NSS</a:t>
            </a:r>
          </a:p>
          <a:p>
            <a:pPr lvl="4"/>
            <a:r>
              <a:rPr lang="en-GB" dirty="0" smtClean="0"/>
              <a:t>Guiding neutrons</a:t>
            </a:r>
          </a:p>
          <a:p>
            <a:pPr lvl="4"/>
            <a:r>
              <a:rPr lang="en-GB" dirty="0" smtClean="0"/>
              <a:t>Providing separate atmosphere for optic guides inside monolith</a:t>
            </a:r>
          </a:p>
          <a:p>
            <a:pPr lvl="3"/>
            <a:r>
              <a:rPr lang="en-GB" dirty="0" smtClean="0"/>
              <a:t>Vacuum</a:t>
            </a:r>
          </a:p>
          <a:p>
            <a:pPr lvl="3"/>
            <a:r>
              <a:rPr lang="en-GB" dirty="0" smtClean="0"/>
              <a:t>Shielding</a:t>
            </a:r>
          </a:p>
          <a:p>
            <a:pPr lvl="3"/>
            <a:r>
              <a:rPr lang="en-GB" dirty="0" smtClean="0"/>
              <a:t>Life cycle/activation aspects</a:t>
            </a:r>
          </a:p>
          <a:p>
            <a:pPr lvl="1"/>
            <a:r>
              <a:rPr lang="en-GB" dirty="0" smtClean="0"/>
              <a:t>NBEX group</a:t>
            </a:r>
          </a:p>
          <a:p>
            <a:pPr lvl="2"/>
            <a:r>
              <a:rPr lang="en-GB" dirty="0" smtClean="0"/>
              <a:t>For long time group consisted of me and Jarich Koning whom is working from home office 2/3 of time</a:t>
            </a:r>
          </a:p>
          <a:p>
            <a:pPr lvl="2"/>
            <a:r>
              <a:rPr lang="en-GB" dirty="0" smtClean="0"/>
              <a:t>Group became bigger lately</a:t>
            </a:r>
          </a:p>
          <a:p>
            <a:pPr lvl="3"/>
            <a:r>
              <a:rPr lang="en-GB" dirty="0" smtClean="0"/>
              <a:t>Introduce new members into NBEX system</a:t>
            </a:r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BJO</a:t>
            </a:r>
            <a:br>
              <a:rPr lang="en-GB" dirty="0" smtClean="0"/>
            </a:br>
            <a:r>
              <a:rPr lang="en-GB" dirty="0" smtClean="0"/>
              <a:t>Expectations on MET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CAD methodology</a:t>
            </a:r>
          </a:p>
          <a:p>
            <a:r>
              <a:rPr lang="en-GB" dirty="0" smtClean="0"/>
              <a:t>CAD standard parts</a:t>
            </a:r>
          </a:p>
          <a:p>
            <a:r>
              <a:rPr lang="en-GB" dirty="0" smtClean="0"/>
              <a:t>CAD standard materials</a:t>
            </a:r>
          </a:p>
          <a:p>
            <a:r>
              <a:rPr lang="en-GB" dirty="0" smtClean="0"/>
              <a:t>Review process</a:t>
            </a:r>
          </a:p>
          <a:p>
            <a:pPr lvl="1"/>
            <a:r>
              <a:rPr lang="en-GB" dirty="0" smtClean="0"/>
              <a:t>Purpose</a:t>
            </a:r>
          </a:p>
          <a:p>
            <a:pPr lvl="2"/>
            <a:r>
              <a:rPr lang="en-GB" dirty="0" smtClean="0"/>
              <a:t>Manufacturing / Function / Fulfil ESS Standards</a:t>
            </a:r>
          </a:p>
          <a:p>
            <a:pPr lvl="1"/>
            <a:r>
              <a:rPr lang="en-GB" dirty="0" smtClean="0"/>
              <a:t>Who</a:t>
            </a:r>
          </a:p>
          <a:p>
            <a:pPr lvl="2"/>
            <a:r>
              <a:rPr lang="en-GB" dirty="0" smtClean="0"/>
              <a:t>Define who can review </a:t>
            </a:r>
          </a:p>
          <a:p>
            <a:pPr lvl="3"/>
            <a:r>
              <a:rPr lang="en-GB" dirty="0" smtClean="0"/>
              <a:t>Mechanically</a:t>
            </a:r>
          </a:p>
          <a:p>
            <a:pPr lvl="3"/>
            <a:r>
              <a:rPr lang="en-GB" dirty="0" smtClean="0"/>
              <a:t>Welding</a:t>
            </a:r>
          </a:p>
          <a:p>
            <a:pPr lvl="3"/>
            <a:r>
              <a:rPr lang="en-GB" dirty="0" smtClean="0"/>
              <a:t>Analyse</a:t>
            </a:r>
          </a:p>
          <a:p>
            <a:pPr lvl="3"/>
            <a:r>
              <a:rPr lang="en-GB" dirty="0" smtClean="0"/>
              <a:t>Shielding</a:t>
            </a:r>
          </a:p>
          <a:p>
            <a:pPr lvl="3"/>
            <a:r>
              <a:rPr lang="en-GB" dirty="0" smtClean="0"/>
              <a:t>QA/QC</a:t>
            </a:r>
          </a:p>
          <a:p>
            <a:r>
              <a:rPr lang="en-GB" dirty="0" smtClean="0"/>
              <a:t>Public procurement guidelines</a:t>
            </a:r>
          </a:p>
          <a:p>
            <a:pPr lvl="1"/>
            <a:r>
              <a:rPr lang="en-GB" dirty="0" smtClean="0"/>
              <a:t>Guide when in contact with suppliers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4502</TotalTime>
  <Words>123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Chess Core Powerpoint</vt:lpstr>
      <vt:lpstr>MET workshop 180131</vt:lpstr>
      <vt:lpstr>BJO Tasks and responsibilities</vt:lpstr>
      <vt:lpstr>BJO Expectations on MET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 workshop</dc:title>
  <dc:creator>Bengt Jönsson</dc:creator>
  <cp:lastModifiedBy>Bengt Jönsson</cp:lastModifiedBy>
  <cp:revision>7</cp:revision>
  <dcterms:created xsi:type="dcterms:W3CDTF">2018-01-16T12:31:46Z</dcterms:created>
  <dcterms:modified xsi:type="dcterms:W3CDTF">2018-01-19T15:34:18Z</dcterms:modified>
</cp:coreProperties>
</file>