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sldIdLst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988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069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53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17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780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124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70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84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718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126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267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600" y="452669"/>
            <a:ext cx="8264859" cy="584776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normAutofit/>
          </a:bodyPr>
          <a:lstStyle>
            <a:lvl1pPr algn="l">
              <a:defRPr lang="sv-SE" sz="2400" b="1">
                <a:latin typeface="Arial" pitchFamily="34" charset="0"/>
                <a:cs typeface="Arial" pitchFamily="34" charset="0"/>
              </a:defRPr>
            </a:lvl1pPr>
          </a:lstStyle>
          <a:p>
            <a:pPr lvl="0" algn="l">
              <a:lnSpc>
                <a:spcPct val="90000"/>
              </a:lnSpc>
            </a:pPr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443542" y="1124745"/>
            <a:ext cx="8264855" cy="4922047"/>
          </a:xfrm>
          <a:prstGeom prst="rect">
            <a:avLst/>
          </a:prstGeom>
        </p:spPr>
        <p:txBody>
          <a:bodyPr>
            <a:normAutofit/>
          </a:bodyPr>
          <a:lstStyle>
            <a:lvl1pPr marL="241294" indent="-241294">
              <a:buClr>
                <a:schemeClr val="tx2"/>
              </a:buClr>
              <a:defRPr lang="en-US" sz="2133" dirty="0" smtClean="0"/>
            </a:lvl1pPr>
            <a:lvl2pPr>
              <a:buClr>
                <a:schemeClr val="tx2"/>
              </a:buClr>
              <a:defRPr lang="en-US" sz="1867" dirty="0" smtClean="0"/>
            </a:lvl2pPr>
            <a:lvl3pPr>
              <a:buClr>
                <a:schemeClr val="tx2"/>
              </a:buClr>
              <a:defRPr lang="en-US" sz="1600" dirty="0" smtClean="0"/>
            </a:lvl3pPr>
            <a:lvl4pPr>
              <a:buClr>
                <a:schemeClr val="tx2"/>
              </a:buClr>
              <a:defRPr lang="en-US" sz="1400" dirty="0" smtClean="0"/>
            </a:lvl4pPr>
            <a:lvl5pPr>
              <a:buClr>
                <a:schemeClr val="tx2"/>
              </a:buClr>
              <a:defRPr lang="sv-SE" sz="1467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722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9889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0691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532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171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7808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12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703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8463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718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12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2670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600" y="452669"/>
            <a:ext cx="8264859" cy="584776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normAutofit/>
          </a:bodyPr>
          <a:lstStyle>
            <a:lvl1pPr algn="l">
              <a:defRPr lang="sv-SE" sz="2400" b="1">
                <a:latin typeface="Arial" pitchFamily="34" charset="0"/>
                <a:cs typeface="Arial" pitchFamily="34" charset="0"/>
              </a:defRPr>
            </a:lvl1pPr>
          </a:lstStyle>
          <a:p>
            <a:pPr lvl="0" algn="l">
              <a:lnSpc>
                <a:spcPct val="90000"/>
              </a:lnSpc>
            </a:pPr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443542" y="1124745"/>
            <a:ext cx="8264855" cy="4922047"/>
          </a:xfrm>
          <a:prstGeom prst="rect">
            <a:avLst/>
          </a:prstGeom>
        </p:spPr>
        <p:txBody>
          <a:bodyPr>
            <a:normAutofit/>
          </a:bodyPr>
          <a:lstStyle>
            <a:lvl1pPr marL="241294" indent="-241294">
              <a:buClr>
                <a:schemeClr val="tx2"/>
              </a:buClr>
              <a:defRPr lang="en-US" sz="2133" dirty="0" smtClean="0"/>
            </a:lvl1pPr>
            <a:lvl2pPr>
              <a:buClr>
                <a:schemeClr val="tx2"/>
              </a:buClr>
              <a:defRPr lang="en-US" sz="1867" dirty="0" smtClean="0"/>
            </a:lvl2pPr>
            <a:lvl3pPr>
              <a:buClr>
                <a:schemeClr val="tx2"/>
              </a:buClr>
              <a:defRPr lang="en-US" sz="1600" dirty="0" smtClean="0"/>
            </a:lvl3pPr>
            <a:lvl4pPr>
              <a:buClr>
                <a:schemeClr val="tx2"/>
              </a:buClr>
              <a:defRPr lang="en-US" sz="1400" dirty="0" smtClean="0"/>
            </a:lvl4pPr>
            <a:lvl5pPr>
              <a:buClr>
                <a:schemeClr val="tx2"/>
              </a:buClr>
              <a:defRPr lang="sv-SE" sz="1467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722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457200"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5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457200"/>
              <a:t>2018-01-30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5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SS-vit-logg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60" y="408940"/>
            <a:ext cx="2082800" cy="1114297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1238954" y="1600200"/>
            <a:ext cx="6666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3600" dirty="0" smtClean="0">
                <a:solidFill>
                  <a:srgbClr val="FFFFFF"/>
                </a:solidFill>
              </a:rPr>
              <a:t>Robbin Petersson, </a:t>
            </a:r>
            <a:r>
              <a:rPr lang="en-GB" sz="2400" dirty="0" smtClean="0">
                <a:solidFill>
                  <a:srgbClr val="FFFFFF"/>
                </a:solidFill>
              </a:rPr>
              <a:t>PiMaCo AB trough ÅF</a:t>
            </a:r>
            <a:endParaRPr lang="en-GB" sz="2400" dirty="0" smtClean="0">
              <a:solidFill>
                <a:srgbClr val="FFFFFF"/>
              </a:solidFill>
            </a:endParaRPr>
          </a:p>
        </p:txBody>
      </p:sp>
      <p:sp>
        <p:nvSpPr>
          <p:cNvPr id="8" name="textruta 3"/>
          <p:cNvSpPr txBox="1"/>
          <p:nvPr/>
        </p:nvSpPr>
        <p:spPr>
          <a:xfrm>
            <a:off x="1524000" y="2368729"/>
            <a:ext cx="708659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Started @ ESS June 2013 for former Chopper group.</a:t>
            </a: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Developed the first Chopper prototype, test equipment and a Bunker at workshop on Skiffervägen (gastelyckan)</a:t>
            </a:r>
          </a:p>
          <a:p>
            <a:pPr defTabSz="457200"/>
            <a:endParaRPr lang="en-GB" sz="1000" dirty="0">
              <a:solidFill>
                <a:srgbClr val="FFFFFF"/>
              </a:solidFill>
            </a:endParaRP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Beginning of 2014 transferred to E&amp;I support group.</a:t>
            </a: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Started working with Standard components.</a:t>
            </a:r>
          </a:p>
          <a:p>
            <a:pPr defTabSz="457200"/>
            <a:endParaRPr lang="en-GB" sz="1000" dirty="0">
              <a:solidFill>
                <a:srgbClr val="FFFFFF"/>
              </a:solidFill>
            </a:endParaRP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Has in between done some smaller activities.</a:t>
            </a: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Fire test wall for S&amp;Q</a:t>
            </a: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Piping work and Catia Building mock-up for Target</a:t>
            </a: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Space allocations of trays and equipment for ICS</a:t>
            </a:r>
          </a:p>
          <a:p>
            <a:pPr defTabSz="457200"/>
            <a:endParaRPr lang="en-GB" sz="2400" dirty="0" smtClean="0">
              <a:solidFill>
                <a:srgbClr val="FFFFFF"/>
              </a:solidFill>
            </a:endParaRPr>
          </a:p>
          <a:p>
            <a:pPr defTabSz="457200"/>
            <a:endParaRPr lang="en-GB" sz="16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17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SS-vit-logg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60" y="408940"/>
            <a:ext cx="2082800" cy="1114297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304800" y="533400"/>
            <a:ext cx="6666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3600" dirty="0" smtClean="0">
                <a:solidFill>
                  <a:srgbClr val="FFFFFF"/>
                </a:solidFill>
              </a:rPr>
              <a:t>Standard Part Management</a:t>
            </a:r>
            <a:endParaRPr lang="en-GB" sz="3600" dirty="0" smtClean="0">
              <a:solidFill>
                <a:srgbClr val="FFFFFF"/>
              </a:solidFill>
            </a:endParaRPr>
          </a:p>
        </p:txBody>
      </p:sp>
      <p:sp>
        <p:nvSpPr>
          <p:cNvPr id="9" name="textruta 3"/>
          <p:cNvSpPr txBox="1"/>
          <p:nvPr/>
        </p:nvSpPr>
        <p:spPr>
          <a:xfrm>
            <a:off x="228600" y="1295887"/>
            <a:ext cx="838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Some simple Standard part do exists right now</a:t>
            </a: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e.g. Hex Screws, Hex insert screws, nuts, washers and some pins.</a:t>
            </a: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More will come!</a:t>
            </a:r>
          </a:p>
          <a:p>
            <a:pPr defTabSz="457200"/>
            <a:endParaRPr lang="en-GB" sz="2400" dirty="0" smtClean="0">
              <a:solidFill>
                <a:srgbClr val="FFFFFF"/>
              </a:solidFill>
            </a:endParaRPr>
          </a:p>
          <a:p>
            <a:pPr defTabSz="457200"/>
            <a:endParaRPr lang="en-GB" sz="1600" dirty="0" smtClean="0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14600"/>
            <a:ext cx="5139641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ruta 3"/>
          <p:cNvSpPr txBox="1"/>
          <p:nvPr/>
        </p:nvSpPr>
        <p:spPr>
          <a:xfrm>
            <a:off x="346166" y="2743200"/>
            <a:ext cx="216843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You can find them in Chess</a:t>
            </a:r>
          </a:p>
          <a:p>
            <a:pPr defTabSz="457200"/>
            <a:endParaRPr lang="en-GB" sz="2400" dirty="0">
              <a:solidFill>
                <a:srgbClr val="FFFFFF"/>
              </a:solidFill>
            </a:endParaRP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Or</a:t>
            </a:r>
          </a:p>
          <a:p>
            <a:pPr defTabSz="457200"/>
            <a:endParaRPr lang="en-GB" sz="2400" dirty="0">
              <a:solidFill>
                <a:srgbClr val="FFFFFF"/>
              </a:solidFill>
            </a:endParaRP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In Catia Catalog Browser, search for </a:t>
            </a: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“ESS Standard”</a:t>
            </a:r>
          </a:p>
          <a:p>
            <a:pPr defTabSz="457200"/>
            <a:endParaRPr lang="en-GB" sz="2400" dirty="0" smtClean="0">
              <a:solidFill>
                <a:srgbClr val="FFFFFF"/>
              </a:solidFill>
            </a:endParaRPr>
          </a:p>
          <a:p>
            <a:pPr defTabSz="457200"/>
            <a:endParaRPr lang="en-GB" sz="16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17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SS-vit-logg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60" y="408940"/>
            <a:ext cx="2082800" cy="1114297"/>
          </a:xfrm>
          <a:prstGeom prst="rect">
            <a:avLst/>
          </a:prstGeom>
        </p:spPr>
      </p:pic>
      <p:sp>
        <p:nvSpPr>
          <p:cNvPr id="8" name="textruta 3"/>
          <p:cNvSpPr txBox="1"/>
          <p:nvPr/>
        </p:nvSpPr>
        <p:spPr>
          <a:xfrm>
            <a:off x="562430" y="1752600"/>
            <a:ext cx="70865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SNOW request for Standard components are developed, but not yet turned on (will </a:t>
            </a:r>
            <a:r>
              <a:rPr lang="en-GB" sz="2400" smtClean="0">
                <a:solidFill>
                  <a:srgbClr val="FFFFFF"/>
                </a:solidFill>
              </a:rPr>
              <a:t>come soon)</a:t>
            </a:r>
            <a:endParaRPr lang="en-GB" sz="2400" dirty="0" smtClean="0">
              <a:solidFill>
                <a:srgbClr val="FFFFFF"/>
              </a:solidFill>
            </a:endParaRPr>
          </a:p>
          <a:p>
            <a:pPr defTabSz="457200"/>
            <a:endParaRPr lang="en-GB" sz="2400" dirty="0">
              <a:solidFill>
                <a:srgbClr val="FFFFFF"/>
              </a:solidFill>
            </a:endParaRP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We are developing or own sit on ESS Inside </a:t>
            </a:r>
            <a:r>
              <a:rPr lang="en-GB" sz="2400" dirty="0">
                <a:solidFill>
                  <a:srgbClr val="FFFFFF"/>
                </a:solidFill>
              </a:rPr>
              <a:t>under </a:t>
            </a:r>
            <a:r>
              <a:rPr lang="en-GB" sz="2400" dirty="0" smtClean="0">
                <a:solidFill>
                  <a:srgbClr val="FFFFFF"/>
                </a:solidFill>
              </a:rPr>
              <a:t>Support -&gt; Engineering </a:t>
            </a:r>
            <a:r>
              <a:rPr lang="en-GB" sz="2400" dirty="0">
                <a:solidFill>
                  <a:srgbClr val="FFFFFF"/>
                </a:solidFill>
              </a:rPr>
              <a:t>and Integration </a:t>
            </a:r>
            <a:r>
              <a:rPr lang="en-GB" sz="2400" dirty="0" smtClean="0">
                <a:solidFill>
                  <a:srgbClr val="FFFFFF"/>
                </a:solidFill>
              </a:rPr>
              <a:t>Support site</a:t>
            </a: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(Check it out mow and then, if it’s there)</a:t>
            </a:r>
          </a:p>
          <a:p>
            <a:pPr defTabSz="457200"/>
            <a:r>
              <a:rPr lang="en-GB" sz="2400" dirty="0" smtClean="0">
                <a:solidFill>
                  <a:srgbClr val="FFFFFF"/>
                </a:solidFill>
              </a:rPr>
              <a:t>Her will we gather info on our work progress etc.</a:t>
            </a:r>
          </a:p>
          <a:p>
            <a:pPr defTabSz="457200"/>
            <a:endParaRPr lang="en-GB" sz="2400" dirty="0">
              <a:solidFill>
                <a:srgbClr val="FFFFFF"/>
              </a:solidFill>
            </a:endParaRPr>
          </a:p>
        </p:txBody>
      </p:sp>
      <p:sp>
        <p:nvSpPr>
          <p:cNvPr id="5" name="textruta 6"/>
          <p:cNvSpPr txBox="1"/>
          <p:nvPr/>
        </p:nvSpPr>
        <p:spPr>
          <a:xfrm>
            <a:off x="304800" y="533400"/>
            <a:ext cx="6666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3600" dirty="0" smtClean="0">
                <a:solidFill>
                  <a:srgbClr val="FFFFFF"/>
                </a:solidFill>
              </a:rPr>
              <a:t>Standard Part Management</a:t>
            </a:r>
            <a:endParaRPr lang="en-GB" sz="36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37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189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Office Theme</vt:lpstr>
      <vt:lpstr>Anpassad formgivning</vt:lpstr>
      <vt:lpstr>1_Anpassad formgivning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Robbin Peterson</dc:creator>
  <cp:lastModifiedBy>Robbin Petersson</cp:lastModifiedBy>
  <cp:revision>3</cp:revision>
  <dcterms:created xsi:type="dcterms:W3CDTF">2006-08-16T00:00:00Z</dcterms:created>
  <dcterms:modified xsi:type="dcterms:W3CDTF">2018-01-30T14:17:54Z</dcterms:modified>
</cp:coreProperties>
</file>