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B99AFA-F19E-4E45-8F58-776F74C0859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12B8A9-0F77-45CD-84C5-7BCA60BF0B8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700" y="692696"/>
            <a:ext cx="7702624" cy="115455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sv-SE" dirty="0" smtClean="0"/>
              <a:t>Safety Cage Ion Source 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76664" cy="450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9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74214"/>
            <a:ext cx="7344816" cy="42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Support Stands with Alignment for </a:t>
            </a:r>
            <a:r>
              <a:rPr lang="en-US" sz="2800" b="1" dirty="0" err="1"/>
              <a:t>Cryomodules</a:t>
            </a:r>
            <a:r>
              <a:rPr lang="en-US" sz="2800" b="1" dirty="0"/>
              <a:t> in the Tunnel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492896"/>
            <a:ext cx="69127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2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124744"/>
            <a:ext cx="6192688" cy="52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811" y="1748252"/>
            <a:ext cx="4319748" cy="394563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9959" y="1748252"/>
            <a:ext cx="4432852" cy="39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DTL – Workshop </a:t>
            </a:r>
            <a:endParaRPr lang="sv-S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276872"/>
            <a:ext cx="62646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2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6264696" cy="50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7920880" cy="3384376"/>
          </a:xfrm>
        </p:spPr>
        <p:txBody>
          <a:bodyPr>
            <a:normAutofit fontScale="90000"/>
          </a:bodyPr>
          <a:lstStyle/>
          <a:p>
            <a:r>
              <a:rPr lang="sv-SE" sz="3600" i="1" dirty="0" smtClean="0">
                <a:solidFill>
                  <a:schemeClr val="tx1"/>
                </a:solidFill>
              </a:rPr>
              <a:t>Needs</a:t>
            </a:r>
            <a:r>
              <a:rPr lang="sv-SE" sz="3600" dirty="0" smtClean="0">
                <a:solidFill>
                  <a:schemeClr val="tx1"/>
                </a:solidFill>
              </a:rPr>
              <a:t> </a:t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dirty="0" smtClean="0">
                <a:solidFill>
                  <a:schemeClr val="tx1"/>
                </a:solidFill>
              </a:rPr>
              <a:t/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i="1" dirty="0" smtClean="0">
                <a:solidFill>
                  <a:schemeClr val="tx1"/>
                </a:solidFill>
              </a:rPr>
              <a:t>Brainstorming Meetings</a:t>
            </a:r>
            <a:br>
              <a:rPr lang="sv-SE" sz="3600" i="1" dirty="0" smtClean="0">
                <a:solidFill>
                  <a:schemeClr val="tx1"/>
                </a:solidFill>
              </a:rPr>
            </a:br>
            <a:r>
              <a:rPr lang="sv-SE" sz="3600" i="1" dirty="0" smtClean="0">
                <a:solidFill>
                  <a:schemeClr val="tx1"/>
                </a:solidFill>
              </a:rPr>
              <a:t/>
            </a:r>
            <a:br>
              <a:rPr lang="sv-SE" sz="3600" i="1" dirty="0" smtClean="0">
                <a:solidFill>
                  <a:schemeClr val="tx1"/>
                </a:solidFill>
              </a:rPr>
            </a:br>
            <a:r>
              <a:rPr lang="sv-SE" sz="3600" i="1" dirty="0" smtClean="0">
                <a:solidFill>
                  <a:schemeClr val="tx1"/>
                </a:solidFill>
              </a:rPr>
              <a:t>Finalize Review and Release in PLM</a:t>
            </a:r>
            <a:br>
              <a:rPr lang="sv-SE" sz="3600" i="1" dirty="0" smtClean="0">
                <a:solidFill>
                  <a:schemeClr val="tx1"/>
                </a:solidFill>
              </a:rPr>
            </a:br>
            <a:r>
              <a:rPr lang="sv-SE" sz="3600" i="1" dirty="0" smtClean="0">
                <a:solidFill>
                  <a:schemeClr val="tx1"/>
                </a:solidFill>
              </a:rPr>
              <a:t> </a:t>
            </a:r>
            <a:br>
              <a:rPr lang="sv-SE" sz="3600" i="1" dirty="0" smtClean="0">
                <a:solidFill>
                  <a:schemeClr val="tx1"/>
                </a:solidFill>
              </a:rPr>
            </a:br>
            <a:r>
              <a:rPr lang="sv-SE" sz="3600" i="1" dirty="0" smtClean="0">
                <a:solidFill>
                  <a:schemeClr val="tx1"/>
                </a:solidFill>
              </a:rPr>
              <a:t>Divide out work </a:t>
            </a:r>
            <a:br>
              <a:rPr lang="sv-SE" sz="3600" i="1" dirty="0" smtClean="0">
                <a:solidFill>
                  <a:schemeClr val="tx1"/>
                </a:solidFill>
              </a:rPr>
            </a:br>
            <a:r>
              <a:rPr lang="sv-SE" sz="3600" i="1" dirty="0" smtClean="0">
                <a:solidFill>
                  <a:schemeClr val="tx1"/>
                </a:solidFill>
              </a:rPr>
              <a:t/>
            </a:r>
            <a:br>
              <a:rPr lang="sv-SE" sz="3600" i="1" dirty="0" smtClean="0">
                <a:solidFill>
                  <a:schemeClr val="tx1"/>
                </a:solidFill>
              </a:rPr>
            </a:br>
            <a:r>
              <a:rPr lang="sv-SE" sz="3600" i="1" dirty="0" smtClean="0">
                <a:solidFill>
                  <a:schemeClr val="tx1"/>
                </a:solidFill>
              </a:rPr>
              <a:t>Setup a Structure for How to do Right</a:t>
            </a:r>
            <a:r>
              <a:rPr lang="sv-SE" sz="3600" dirty="0" smtClean="0">
                <a:solidFill>
                  <a:schemeClr val="tx1"/>
                </a:solidFill>
              </a:rPr>
              <a:t/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5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548680"/>
            <a:ext cx="59046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908720"/>
            <a:ext cx="64807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7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Spoke </a:t>
            </a:r>
            <a:r>
              <a:rPr lang="en-US" dirty="0" err="1"/>
              <a:t>Cryomodule</a:t>
            </a:r>
            <a:r>
              <a:rPr lang="en-US" dirty="0"/>
              <a:t> to Design Support stands and Alignment </a:t>
            </a:r>
            <a:endParaRPr lang="sv-S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00808"/>
            <a:ext cx="49685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5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dirty="0"/>
              <a:t>Transport of the </a:t>
            </a:r>
            <a:r>
              <a:rPr lang="en-US" sz="3200" dirty="0" err="1"/>
              <a:t>Cryomodules</a:t>
            </a:r>
            <a:r>
              <a:rPr lang="en-US" sz="3200" dirty="0"/>
              <a:t> from CEA in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Paris </a:t>
            </a:r>
            <a:r>
              <a:rPr lang="en-US" sz="3200" dirty="0"/>
              <a:t>inside a Container on a Cradle </a:t>
            </a:r>
            <a:endParaRPr lang="sv-SE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16832"/>
            <a:ext cx="58326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692696"/>
            <a:ext cx="5904655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268760"/>
            <a:ext cx="6984776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3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021" t="12426"/>
          <a:stretch/>
        </p:blipFill>
        <p:spPr>
          <a:xfrm>
            <a:off x="1907704" y="1556792"/>
            <a:ext cx="56886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Trolley for the </a:t>
            </a:r>
            <a:r>
              <a:rPr lang="en-US" sz="2400" b="1" dirty="0" err="1"/>
              <a:t>Cryomodule</a:t>
            </a:r>
            <a:r>
              <a:rPr lang="en-US" sz="2400" b="1" dirty="0"/>
              <a:t> to handle it from the </a:t>
            </a:r>
            <a:r>
              <a:rPr lang="en-US" sz="2400" b="1" dirty="0" smtClean="0"/>
              <a:t>Container</a:t>
            </a:r>
            <a:br>
              <a:rPr lang="en-US" sz="2400" b="1" dirty="0" smtClean="0"/>
            </a:br>
            <a:r>
              <a:rPr lang="en-US" sz="2400" b="1" dirty="0" smtClean="0"/>
              <a:t>to </a:t>
            </a:r>
            <a:r>
              <a:rPr lang="en-US" sz="2400" b="1" dirty="0"/>
              <a:t>Support stands.</a:t>
            </a:r>
            <a:br>
              <a:rPr lang="en-US" sz="2400" b="1" dirty="0"/>
            </a:br>
            <a:r>
              <a:rPr lang="en-US" sz="2400" b="1" dirty="0"/>
              <a:t>Involved in the Design from </a:t>
            </a:r>
            <a:r>
              <a:rPr lang="en-US" sz="2400" b="1" dirty="0" err="1"/>
              <a:t>Tunga</a:t>
            </a:r>
            <a:r>
              <a:rPr lang="en-US" sz="2400" b="1" dirty="0"/>
              <a:t> Lyft 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490" y="2674938"/>
            <a:ext cx="5822957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7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42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Safety Cage Ion Source </vt:lpstr>
      <vt:lpstr>PowerPoint Presentation</vt:lpstr>
      <vt:lpstr>PowerPoint Presentation</vt:lpstr>
      <vt:lpstr>Spoke Cryomodule to Design Support stands and Alignment </vt:lpstr>
      <vt:lpstr>Transport of the Cryomodules from CEA in  Paris inside a Container on a Cradle </vt:lpstr>
      <vt:lpstr>PowerPoint Presentation</vt:lpstr>
      <vt:lpstr>PowerPoint Presentation</vt:lpstr>
      <vt:lpstr>PowerPoint Presentation</vt:lpstr>
      <vt:lpstr>Trolley for the Cryomodule to handle it from the Container to Support stands. Involved in the Design from Tunga Lyft  </vt:lpstr>
      <vt:lpstr>PowerPoint Presentation</vt:lpstr>
      <vt:lpstr>Support Stands with Alignment for Cryomodules in the Tunnel </vt:lpstr>
      <vt:lpstr>PowerPoint Presentation</vt:lpstr>
      <vt:lpstr>PowerPoint Presentation</vt:lpstr>
      <vt:lpstr>DTL – Workshop </vt:lpstr>
      <vt:lpstr>PowerPoint Presentation</vt:lpstr>
      <vt:lpstr>Needs   Brainstorming Meetings  Finalize Review and Release in PLM   Divide out work   Setup a Structure for How to do Right 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Cage Ion Source</dc:title>
  <dc:creator>Magnus Andersson</dc:creator>
  <cp:lastModifiedBy>Magnus Andersson</cp:lastModifiedBy>
  <cp:revision>9</cp:revision>
  <dcterms:created xsi:type="dcterms:W3CDTF">2018-01-17T09:45:13Z</dcterms:created>
  <dcterms:modified xsi:type="dcterms:W3CDTF">2018-01-17T15:33:25Z</dcterms:modified>
</cp:coreProperties>
</file>