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345" r:id="rId2"/>
    <p:sldId id="346" r:id="rId3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49" autoAdjust="0"/>
    <p:restoredTop sz="94656" autoAdjust="0"/>
  </p:normalViewPr>
  <p:slideViewPr>
    <p:cSldViewPr snapToGrid="0">
      <p:cViewPr varScale="1">
        <p:scale>
          <a:sx n="141" d="100"/>
          <a:sy n="141" d="100"/>
        </p:scale>
        <p:origin x="144" y="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2018-01-30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2018-01-30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2018-01-30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2018-01-30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2018-01-30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2018-01-30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Catia</a:t>
            </a:r>
            <a:r>
              <a:rPr lang="sv-SE" dirty="0" smtClean="0"/>
              <a:t> </a:t>
            </a:r>
            <a:r>
              <a:rPr lang="sv-SE" dirty="0" err="1" smtClean="0"/>
              <a:t>Wishes</a:t>
            </a:r>
            <a:r>
              <a:rPr lang="sv-SE" dirty="0" smtClean="0"/>
              <a:t> to make </a:t>
            </a:r>
            <a:r>
              <a:rPr lang="sv-SE" dirty="0" err="1" smtClean="0"/>
              <a:t>work</a:t>
            </a:r>
            <a:r>
              <a:rPr lang="sv-SE" dirty="0" smtClean="0"/>
              <a:t> </a:t>
            </a:r>
            <a:r>
              <a:rPr lang="sv-SE" dirty="0" err="1" smtClean="0"/>
              <a:t>more</a:t>
            </a:r>
            <a:r>
              <a:rPr lang="sv-SE" dirty="0" smtClean="0"/>
              <a:t> </a:t>
            </a:r>
            <a:r>
              <a:rPr lang="sv-SE" dirty="0" err="1" smtClean="0"/>
              <a:t>efficient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9927" y="1520569"/>
            <a:ext cx="787737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BOM table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Must </a:t>
            </a:r>
            <a:r>
              <a:rPr lang="sv-SE" dirty="0" err="1" smtClean="0"/>
              <a:t>create</a:t>
            </a:r>
            <a:r>
              <a:rPr lang="sv-SE" dirty="0" smtClean="0"/>
              <a:t> </a:t>
            </a:r>
            <a:r>
              <a:rPr lang="sv-SE" dirty="0" err="1" smtClean="0"/>
              <a:t>accurate</a:t>
            </a:r>
            <a:r>
              <a:rPr lang="sv-SE" dirty="0" smtClean="0"/>
              <a:t> </a:t>
            </a:r>
            <a:r>
              <a:rPr lang="sv-SE" dirty="0" err="1" smtClean="0"/>
              <a:t>component</a:t>
            </a:r>
            <a:r>
              <a:rPr lang="sv-SE" dirty="0" smtClean="0"/>
              <a:t> lists.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err="1" smtClean="0"/>
              <a:t>Balloons</a:t>
            </a:r>
            <a:r>
              <a:rPr lang="sv-SE" dirty="0" smtClean="0"/>
              <a:t> must </a:t>
            </a:r>
            <a:r>
              <a:rPr lang="sv-SE" dirty="0" err="1" smtClean="0"/>
              <a:t>remain</a:t>
            </a:r>
            <a:r>
              <a:rPr lang="sv-SE" dirty="0" smtClean="0"/>
              <a:t> </a:t>
            </a:r>
            <a:r>
              <a:rPr lang="sv-SE" dirty="0" err="1" smtClean="0"/>
              <a:t>linked</a:t>
            </a:r>
            <a:r>
              <a:rPr lang="sv-SE" dirty="0" smtClean="0"/>
              <a:t> to the BOM.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Product table in </a:t>
            </a:r>
            <a:r>
              <a:rPr lang="sv-SE" dirty="0" err="1" smtClean="0"/>
              <a:t>assembly</a:t>
            </a:r>
            <a:r>
              <a:rPr lang="sv-SE" dirty="0" smtClean="0"/>
              <a:t> </a:t>
            </a:r>
            <a:r>
              <a:rPr lang="sv-SE" dirty="0" err="1" smtClean="0"/>
              <a:t>should</a:t>
            </a:r>
            <a:r>
              <a:rPr lang="sv-SE" dirty="0" smtClean="0"/>
              <a:t> be </a:t>
            </a:r>
            <a:r>
              <a:rPr lang="sv-SE" dirty="0" err="1" smtClean="0"/>
              <a:t>available</a:t>
            </a:r>
            <a:r>
              <a:rPr lang="sv-SE" dirty="0" smtClean="0"/>
              <a:t> to be </a:t>
            </a:r>
            <a:r>
              <a:rPr lang="sv-SE" dirty="0" err="1" smtClean="0"/>
              <a:t>used</a:t>
            </a:r>
            <a:r>
              <a:rPr lang="sv-SE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On a </a:t>
            </a:r>
            <a:r>
              <a:rPr lang="sv-SE" dirty="0" err="1" smtClean="0"/>
              <a:t>drawing</a:t>
            </a:r>
            <a:r>
              <a:rPr lang="sv-SE" dirty="0" smtClean="0"/>
              <a:t> to </a:t>
            </a:r>
            <a:r>
              <a:rPr lang="sv-SE" dirty="0" err="1" smtClean="0"/>
              <a:t>create</a:t>
            </a:r>
            <a:r>
              <a:rPr lang="sv-SE" dirty="0" smtClean="0"/>
              <a:t> </a:t>
            </a:r>
            <a:r>
              <a:rPr lang="sv-SE" dirty="0" err="1" smtClean="0"/>
              <a:t>manufacturing</a:t>
            </a:r>
            <a:r>
              <a:rPr lang="sv-SE" dirty="0" smtClean="0"/>
              <a:t> steps.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In an </a:t>
            </a:r>
            <a:r>
              <a:rPr lang="sv-SE" dirty="0" err="1" smtClean="0"/>
              <a:t>assembly</a:t>
            </a:r>
            <a:r>
              <a:rPr lang="sv-SE" dirty="0" smtClean="0"/>
              <a:t> to </a:t>
            </a:r>
            <a:r>
              <a:rPr lang="sv-SE" dirty="0" err="1" smtClean="0"/>
              <a:t>visualize</a:t>
            </a:r>
            <a:r>
              <a:rPr lang="sv-SE" dirty="0" smtClean="0"/>
              <a:t> </a:t>
            </a:r>
            <a:r>
              <a:rPr lang="sv-SE" dirty="0" err="1" smtClean="0"/>
              <a:t>assembly</a:t>
            </a:r>
            <a:r>
              <a:rPr lang="sv-SE" dirty="0" smtClean="0"/>
              <a:t> steps or variants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components</a:t>
            </a: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Standard </a:t>
            </a:r>
            <a:r>
              <a:rPr lang="sv-SE" dirty="0" err="1" smtClean="0"/>
              <a:t>components</a:t>
            </a:r>
            <a:endParaRPr lang="sv-S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Must </a:t>
            </a:r>
            <a:r>
              <a:rPr lang="sv-SE" dirty="0" err="1" smtClean="0"/>
              <a:t>have</a:t>
            </a:r>
            <a:r>
              <a:rPr lang="sv-SE" dirty="0" smtClean="0"/>
              <a:t> </a:t>
            </a:r>
            <a:r>
              <a:rPr lang="sv-SE" dirty="0" err="1" smtClean="0"/>
              <a:t>correct</a:t>
            </a:r>
            <a:r>
              <a:rPr lang="sv-SE" dirty="0" smtClean="0"/>
              <a:t> parameters so </a:t>
            </a:r>
            <a:r>
              <a:rPr lang="sv-SE" dirty="0" err="1" smtClean="0"/>
              <a:t>that</a:t>
            </a:r>
            <a:r>
              <a:rPr lang="sv-SE" dirty="0" smtClean="0"/>
              <a:t> the BOM </a:t>
            </a:r>
            <a:r>
              <a:rPr lang="sv-SE" dirty="0" err="1" smtClean="0"/>
              <a:t>can</a:t>
            </a:r>
            <a:r>
              <a:rPr lang="sv-SE" dirty="0" smtClean="0"/>
              <a:t> be </a:t>
            </a:r>
            <a:r>
              <a:rPr lang="sv-SE" dirty="0" err="1" smtClean="0"/>
              <a:t>filled</a:t>
            </a:r>
            <a:r>
              <a:rPr lang="sv-SE" dirty="0"/>
              <a:t> </a:t>
            </a:r>
            <a:r>
              <a:rPr lang="sv-SE" dirty="0" err="1" smtClean="0"/>
              <a:t>out</a:t>
            </a:r>
            <a:r>
              <a:rPr lang="sv-SE" dirty="0" smtClean="0"/>
              <a:t> </a:t>
            </a:r>
            <a:r>
              <a:rPr lang="sv-SE" dirty="0" err="1" smtClean="0"/>
              <a:t>correctly</a:t>
            </a:r>
            <a:r>
              <a:rPr lang="sv-SE" dirty="0" smtClean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err="1" smtClean="0"/>
              <a:t>Too</a:t>
            </a:r>
            <a:r>
              <a:rPr lang="sv-SE" dirty="0" smtClean="0"/>
              <a:t> </a:t>
            </a:r>
            <a:r>
              <a:rPr lang="sv-SE" dirty="0" err="1" smtClean="0"/>
              <a:t>many</a:t>
            </a:r>
            <a:r>
              <a:rPr lang="sv-SE" dirty="0" smtClean="0"/>
              <a:t> standard </a:t>
            </a:r>
            <a:r>
              <a:rPr lang="sv-SE" dirty="0" err="1" smtClean="0"/>
              <a:t>components</a:t>
            </a:r>
            <a:r>
              <a:rPr lang="sv-SE" dirty="0" smtClean="0"/>
              <a:t> in the </a:t>
            </a:r>
            <a:r>
              <a:rPr lang="sv-SE" dirty="0" err="1" smtClean="0"/>
              <a:t>database</a:t>
            </a:r>
            <a:r>
              <a:rPr lang="sv-SE" dirty="0" smtClean="0"/>
              <a:t> </a:t>
            </a:r>
            <a:r>
              <a:rPr lang="sv-SE" dirty="0" err="1" smtClean="0"/>
              <a:t>that</a:t>
            </a:r>
            <a:r>
              <a:rPr lang="sv-SE" dirty="0" smtClean="0"/>
              <a:t> is no </a:t>
            </a:r>
            <a:r>
              <a:rPr lang="sv-SE" dirty="0" err="1" smtClean="0"/>
              <a:t>longer</a:t>
            </a:r>
            <a:r>
              <a:rPr lang="sv-SE" dirty="0" smtClean="0"/>
              <a:t> valid.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Material </a:t>
            </a:r>
            <a:r>
              <a:rPr lang="sv-SE" dirty="0" err="1" smtClean="0"/>
              <a:t>library</a:t>
            </a:r>
            <a:r>
              <a:rPr lang="sv-SE" dirty="0" smtClean="0"/>
              <a:t> is not </a:t>
            </a:r>
            <a:r>
              <a:rPr lang="sv-SE" dirty="0" err="1" smtClean="0"/>
              <a:t>implemented</a:t>
            </a:r>
            <a:r>
              <a:rPr lang="sv-SE" dirty="0" smtClean="0"/>
              <a:t> </a:t>
            </a:r>
            <a:r>
              <a:rPr lang="sv-SE" dirty="0" err="1" smtClean="0"/>
              <a:t>yet</a:t>
            </a:r>
            <a:r>
              <a:rPr lang="sv-SE" dirty="0" smtClean="0"/>
              <a:t> in a </a:t>
            </a:r>
            <a:r>
              <a:rPr lang="sv-SE" dirty="0" err="1" smtClean="0"/>
              <a:t>useful</a:t>
            </a:r>
            <a:r>
              <a:rPr lang="sv-SE" dirty="0" smtClean="0"/>
              <a:t> </a:t>
            </a:r>
            <a:r>
              <a:rPr lang="sv-SE" dirty="0" err="1" smtClean="0"/>
              <a:t>manner</a:t>
            </a:r>
            <a:r>
              <a:rPr lang="sv-SE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Servers and the </a:t>
            </a:r>
            <a:r>
              <a:rPr lang="sv-SE" dirty="0" err="1" smtClean="0"/>
              <a:t>network</a:t>
            </a:r>
            <a:r>
              <a:rPr lang="sv-SE" dirty="0" smtClean="0"/>
              <a:t> </a:t>
            </a:r>
            <a:r>
              <a:rPr lang="sv-SE" dirty="0" err="1" smtClean="0"/>
              <a:t>needs</a:t>
            </a:r>
            <a:r>
              <a:rPr lang="sv-SE" dirty="0" smtClean="0"/>
              <a:t> to be </a:t>
            </a:r>
            <a:r>
              <a:rPr lang="sv-SE" dirty="0" err="1" smtClean="0"/>
              <a:t>more</a:t>
            </a:r>
            <a:r>
              <a:rPr lang="sv-SE" dirty="0" smtClean="0"/>
              <a:t> </a:t>
            </a:r>
            <a:r>
              <a:rPr lang="sv-SE" dirty="0" err="1" smtClean="0"/>
              <a:t>reliable</a:t>
            </a:r>
            <a:r>
              <a:rPr lang="sv-SE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err="1" smtClean="0"/>
              <a:t>Database</a:t>
            </a:r>
            <a:r>
              <a:rPr lang="sv-SE" dirty="0" smtClean="0"/>
              <a:t> </a:t>
            </a:r>
            <a:r>
              <a:rPr lang="sv-SE" dirty="0" err="1" smtClean="0"/>
              <a:t>errors</a:t>
            </a:r>
            <a:r>
              <a:rPr lang="sv-SE" dirty="0" smtClean="0"/>
              <a:t> </a:t>
            </a:r>
            <a:r>
              <a:rPr lang="sv-SE" dirty="0" err="1" smtClean="0"/>
              <a:t>linger</a:t>
            </a:r>
            <a:r>
              <a:rPr lang="sv-SE" dirty="0" smtClean="0"/>
              <a:t> in the Ticket list </a:t>
            </a:r>
            <a:r>
              <a:rPr lang="sv-SE" dirty="0" err="1" smtClean="0"/>
              <a:t>forever</a:t>
            </a:r>
            <a:r>
              <a:rPr lang="sv-SE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772" y="4549221"/>
            <a:ext cx="2243323" cy="2187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64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7372774" cy="1143000"/>
          </a:xfrm>
        </p:spPr>
        <p:txBody>
          <a:bodyPr>
            <a:normAutofit/>
          </a:bodyPr>
          <a:lstStyle/>
          <a:p>
            <a:r>
              <a:rPr lang="sv-SE" dirty="0" smtClean="0"/>
              <a:t>CHESS </a:t>
            </a:r>
            <a:r>
              <a:rPr lang="sv-SE" dirty="0" err="1" smtClean="0"/>
              <a:t>Wishes</a:t>
            </a:r>
            <a:r>
              <a:rPr lang="sv-SE" dirty="0" smtClean="0"/>
              <a:t> to make </a:t>
            </a:r>
            <a:r>
              <a:rPr lang="sv-SE" dirty="0" err="1" smtClean="0"/>
              <a:t>work</a:t>
            </a:r>
            <a:r>
              <a:rPr lang="sv-SE" dirty="0" smtClean="0"/>
              <a:t> </a:t>
            </a:r>
            <a:r>
              <a:rPr lang="sv-SE" dirty="0" err="1" smtClean="0"/>
              <a:t>more</a:t>
            </a:r>
            <a:r>
              <a:rPr lang="sv-SE" dirty="0" smtClean="0"/>
              <a:t> </a:t>
            </a:r>
            <a:r>
              <a:rPr lang="sv-SE" dirty="0" err="1" smtClean="0"/>
              <a:t>efficient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77340" y="1750863"/>
            <a:ext cx="78773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The </a:t>
            </a:r>
            <a:r>
              <a:rPr lang="sv-SE" dirty="0" err="1" smtClean="0"/>
              <a:t>way</a:t>
            </a:r>
            <a:r>
              <a:rPr lang="sv-SE" dirty="0" smtClean="0"/>
              <a:t> a </a:t>
            </a:r>
            <a:r>
              <a:rPr lang="sv-SE" dirty="0" err="1" smtClean="0"/>
              <a:t>document</a:t>
            </a:r>
            <a:r>
              <a:rPr lang="sv-SE" dirty="0" smtClean="0"/>
              <a:t> is sent </a:t>
            </a:r>
            <a:r>
              <a:rPr lang="sv-SE" dirty="0" err="1" smtClean="0"/>
              <a:t>out</a:t>
            </a:r>
            <a:r>
              <a:rPr lang="sv-SE" dirty="0" smtClean="0"/>
              <a:t> on a workflow </a:t>
            </a:r>
            <a:r>
              <a:rPr lang="sv-SE" dirty="0" err="1" smtClean="0"/>
              <a:t>should</a:t>
            </a:r>
            <a:r>
              <a:rPr lang="sv-SE" dirty="0" smtClean="0"/>
              <a:t> </a:t>
            </a:r>
            <a:r>
              <a:rPr lang="sv-SE" dirty="0" err="1" smtClean="0"/>
              <a:t>also</a:t>
            </a:r>
            <a:r>
              <a:rPr lang="sv-SE" dirty="0" smtClean="0"/>
              <a:t> be the </a:t>
            </a:r>
            <a:r>
              <a:rPr lang="sv-SE" dirty="0" err="1" smtClean="0"/>
              <a:t>way</a:t>
            </a:r>
            <a:r>
              <a:rPr lang="sv-SE" dirty="0" smtClean="0"/>
              <a:t> </a:t>
            </a:r>
            <a:r>
              <a:rPr lang="sv-SE" dirty="0" err="1" smtClean="0"/>
              <a:t>Catia</a:t>
            </a:r>
            <a:r>
              <a:rPr lang="sv-SE" dirty="0" smtClean="0"/>
              <a:t> </a:t>
            </a:r>
            <a:r>
              <a:rPr lang="sv-SE" dirty="0" err="1" smtClean="0"/>
              <a:t>files</a:t>
            </a:r>
            <a:r>
              <a:rPr lang="sv-SE" dirty="0" smtClean="0"/>
              <a:t> </a:t>
            </a:r>
            <a:r>
              <a:rPr lang="sv-SE" dirty="0" err="1" smtClean="0"/>
              <a:t>can</a:t>
            </a:r>
            <a:r>
              <a:rPr lang="sv-SE" dirty="0" smtClean="0"/>
              <a:t> be handled.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err="1" smtClean="0"/>
              <a:t>Skip</a:t>
            </a:r>
            <a:r>
              <a:rPr lang="sv-SE" dirty="0" smtClean="0"/>
              <a:t> the </a:t>
            </a:r>
            <a:r>
              <a:rPr lang="sv-SE" dirty="0" err="1" smtClean="0"/>
              <a:t>setting</a:t>
            </a:r>
            <a:r>
              <a:rPr lang="sv-SE" dirty="0" smtClean="0"/>
              <a:t> ”</a:t>
            </a:r>
            <a:r>
              <a:rPr lang="sv-SE" dirty="0" err="1" smtClean="0"/>
              <a:t>Approved</a:t>
            </a:r>
            <a:r>
              <a:rPr lang="sv-SE" dirty="0" smtClean="0"/>
              <a:t>” in </a:t>
            </a:r>
            <a:r>
              <a:rPr lang="sv-SE" dirty="0" err="1" smtClean="0"/>
              <a:t>Catia</a:t>
            </a:r>
            <a:r>
              <a:rPr lang="sv-SE" dirty="0" smtClean="0"/>
              <a:t> </a:t>
            </a:r>
            <a:r>
              <a:rPr lang="sv-SE" dirty="0" err="1" smtClean="0"/>
              <a:t>before</a:t>
            </a:r>
            <a:r>
              <a:rPr lang="sv-SE" dirty="0" smtClean="0"/>
              <a:t> </a:t>
            </a:r>
            <a:r>
              <a:rPr lang="sv-SE" dirty="0" err="1" smtClean="0"/>
              <a:t>you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to start a workflow.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Just set the </a:t>
            </a:r>
            <a:r>
              <a:rPr lang="sv-SE" dirty="0" err="1" smtClean="0"/>
              <a:t>Catia</a:t>
            </a:r>
            <a:r>
              <a:rPr lang="sv-SE" dirty="0" smtClean="0"/>
              <a:t> </a:t>
            </a:r>
            <a:r>
              <a:rPr lang="sv-SE" dirty="0" err="1" smtClean="0"/>
              <a:t>Model</a:t>
            </a:r>
            <a:r>
              <a:rPr lang="sv-SE" dirty="0" smtClean="0"/>
              <a:t>, </a:t>
            </a:r>
            <a:r>
              <a:rPr lang="sv-SE" dirty="0" err="1" smtClean="0"/>
              <a:t>Assy</a:t>
            </a:r>
            <a:r>
              <a:rPr lang="sv-SE" dirty="0" smtClean="0"/>
              <a:t> or </a:t>
            </a:r>
            <a:r>
              <a:rPr lang="sv-SE" dirty="0" err="1" smtClean="0"/>
              <a:t>Drawing</a:t>
            </a:r>
            <a:r>
              <a:rPr lang="sv-SE" dirty="0" smtClean="0"/>
              <a:t> to ”Review”.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Start the workflow. If </a:t>
            </a:r>
            <a:r>
              <a:rPr lang="sv-SE" dirty="0" err="1" smtClean="0"/>
              <a:t>something</a:t>
            </a:r>
            <a:r>
              <a:rPr lang="sv-SE" dirty="0" smtClean="0"/>
              <a:t> </a:t>
            </a:r>
            <a:r>
              <a:rPr lang="sv-SE" dirty="0" err="1" smtClean="0"/>
              <a:t>needs</a:t>
            </a:r>
            <a:r>
              <a:rPr lang="sv-SE" dirty="0" smtClean="0"/>
              <a:t> to be </a:t>
            </a:r>
            <a:r>
              <a:rPr lang="sv-SE" dirty="0" err="1" smtClean="0"/>
              <a:t>changed</a:t>
            </a:r>
            <a:r>
              <a:rPr lang="sv-SE" dirty="0" smtClean="0"/>
              <a:t>, just </a:t>
            </a:r>
            <a:r>
              <a:rPr lang="sv-SE" dirty="0" err="1" smtClean="0"/>
              <a:t>change</a:t>
            </a:r>
            <a:r>
              <a:rPr lang="sv-SE" dirty="0" smtClean="0"/>
              <a:t> the status in </a:t>
            </a:r>
            <a:r>
              <a:rPr lang="sv-SE" dirty="0" err="1" smtClean="0"/>
              <a:t>Catia</a:t>
            </a:r>
            <a:r>
              <a:rPr lang="sv-SE" dirty="0" smtClean="0"/>
              <a:t> to ”</a:t>
            </a:r>
            <a:r>
              <a:rPr lang="sv-SE" dirty="0" err="1" smtClean="0"/>
              <a:t>Temporary</a:t>
            </a:r>
            <a:r>
              <a:rPr lang="sv-SE" dirty="0" smtClean="0"/>
              <a:t>” and fix the </a:t>
            </a:r>
            <a:r>
              <a:rPr lang="sv-SE" dirty="0" err="1" smtClean="0"/>
              <a:t>issue</a:t>
            </a:r>
            <a:r>
              <a:rPr lang="sv-SE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Java is not </a:t>
            </a:r>
            <a:r>
              <a:rPr lang="sv-SE" dirty="0" err="1" smtClean="0"/>
              <a:t>working</a:t>
            </a:r>
            <a:r>
              <a:rPr lang="sv-SE" dirty="0" smtClean="0"/>
              <a:t> </a:t>
            </a:r>
            <a:r>
              <a:rPr lang="sv-SE" dirty="0" err="1" smtClean="0"/>
              <a:t>smoothly</a:t>
            </a:r>
            <a:r>
              <a:rPr lang="sv-SE" dirty="0" smtClean="0"/>
              <a:t>. Please </a:t>
            </a:r>
            <a:r>
              <a:rPr lang="sv-SE" dirty="0" err="1" smtClean="0"/>
              <a:t>change</a:t>
            </a:r>
            <a:r>
              <a:rPr lang="sv-SE" dirty="0" smtClean="0"/>
              <a:t> CHESS to </a:t>
            </a:r>
            <a:r>
              <a:rPr lang="sv-SE" dirty="0" err="1" smtClean="0"/>
              <a:t>something</a:t>
            </a:r>
            <a:r>
              <a:rPr lang="sv-SE" dirty="0" smtClean="0"/>
              <a:t> fast and </a:t>
            </a:r>
            <a:r>
              <a:rPr lang="sv-SE" dirty="0" err="1" smtClean="0"/>
              <a:t>useful</a:t>
            </a:r>
            <a:r>
              <a:rPr lang="sv-SE" dirty="0" smtClean="0"/>
              <a:t> like PHP.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137" y="4176955"/>
            <a:ext cx="2676899" cy="2581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9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3471</TotalTime>
  <Words>212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Catia Wishes to make work more efficient</vt:lpstr>
      <vt:lpstr>CHESS Wishes to make work more efficient</vt:lpstr>
    </vt:vector>
  </TitlesOfParts>
  <Company>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Rickard Holmberg</cp:lastModifiedBy>
  <cp:revision>294</cp:revision>
  <cp:lastPrinted>2017-11-27T13:15:14Z</cp:lastPrinted>
  <dcterms:created xsi:type="dcterms:W3CDTF">2013-10-29T16:05:10Z</dcterms:created>
  <dcterms:modified xsi:type="dcterms:W3CDTF">2018-01-30T14:01:55Z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XAccess Type">
    <vt:lpwstr>Inherited</vt:lpwstr>
  </property>
  <property fmtid="{D5CDD505-2E9C-101B-9397-08002B2CF9AE}" pid="3" name="MXActiveVersion">
    <vt:lpwstr>2</vt:lpwstr>
  </property>
  <property fmtid="{D5CDD505-2E9C-101B-9397-08002B2CF9AE}" pid="4" name="MXActual_state_Obsolete">
    <vt:lpwstr>N/A</vt:lpwstr>
  </property>
  <property fmtid="{D5CDD505-2E9C-101B-9397-08002B2CF9AE}" pid="5" name="MXActual_state_Preliminary">
    <vt:lpwstr>Jan 23, 2018</vt:lpwstr>
  </property>
  <property fmtid="{D5CDD505-2E9C-101B-9397-08002B2CF9AE}" pid="6" name="MXActual_state_Release">
    <vt:lpwstr>N/A</vt:lpwstr>
  </property>
  <property fmtid="{D5CDD505-2E9C-101B-9397-08002B2CF9AE}" pid="7" name="MXActual_state_Review">
    <vt:lpwstr>N/A</vt:lpwstr>
  </property>
  <property fmtid="{D5CDD505-2E9C-101B-9397-08002B2CF9AE}" pid="8" name="MXApprover">
    <vt:lpwstr/>
  </property>
  <property fmtid="{D5CDD505-2E9C-101B-9397-08002B2CF9AE}" pid="9" name="MXArchiveLocation">
    <vt:lpwstr/>
  </property>
  <property fmtid="{D5CDD505-2E9C-101B-9397-08002B2CF9AE}" pid="10" name="MXAuthor">
    <vt:lpwstr>Holmberg, Rickard</vt:lpwstr>
  </property>
  <property fmtid="{D5CDD505-2E9C-101B-9397-08002B2CF9AE}" pid="11" name="MXCheckin Reason">
    <vt:lpwstr/>
  </property>
  <property fmtid="{D5CDD505-2E9C-101B-9397-08002B2CF9AE}" pid="12" name="MXclau">
    <vt:lpwstr>False</vt:lpwstr>
  </property>
  <property fmtid="{D5CDD505-2E9C-101B-9397-08002B2CF9AE}" pid="13" name="MXConfidentiality">
    <vt:lpwstr>Internal</vt:lpwstr>
  </property>
  <property fmtid="{D5CDD505-2E9C-101B-9397-08002B2CF9AE}" pid="14" name="MXCurrent">
    <vt:lpwstr>Preliminary</vt:lpwstr>
  </property>
  <property fmtid="{D5CDD505-2E9C-101B-9397-08002B2CF9AE}" pid="15" name="MXCurrent.Localized">
    <vt:lpwstr>Preliminary</vt:lpwstr>
  </property>
  <property fmtid="{D5CDD505-2E9C-101B-9397-08002B2CF9AE}" pid="16" name="MXDescription">
    <vt:lpwstr>Vessel Support RFQ Presentation</vt:lpwstr>
  </property>
  <property fmtid="{D5CDD505-2E9C-101B-9397-08002B2CF9AE}" pid="17" name="MXDesignated User">
    <vt:lpwstr>Unassigned</vt:lpwstr>
  </property>
  <property fmtid="{D5CDD505-2E9C-101B-9397-08002B2CF9AE}" pid="18" name="MXdmg_GeneratedFrom">
    <vt:lpwstr/>
  </property>
  <property fmtid="{D5CDD505-2E9C-101B-9397-08002B2CF9AE}" pid="19" name="MXdmg_Language">
    <vt:lpwstr>en</vt:lpwstr>
  </property>
  <property fmtid="{D5CDD505-2E9C-101B-9397-08002B2CF9AE}" pid="20" name="MXdmg_LastSourceFileCheckin">
    <vt:lpwstr>Jan 23, 2018</vt:lpwstr>
  </property>
  <property fmtid="{D5CDD505-2E9C-101B-9397-08002B2CF9AE}" pid="21" name="MXdmg_OriginalFileName">
    <vt:lpwstr/>
  </property>
  <property fmtid="{D5CDD505-2E9C-101B-9397-08002B2CF9AE}" pid="22" name="MXdmg_Stamp">
    <vt:lpwstr>No</vt:lpwstr>
  </property>
  <property fmtid="{D5CDD505-2E9C-101B-9397-08002B2CF9AE}" pid="23" name="MXdmg_SystemId">
    <vt:lpwstr/>
  </property>
  <property fmtid="{D5CDD505-2E9C-101B-9397-08002B2CF9AE}" pid="24" name="MXdmg_UseStandardizedFileName">
    <vt:lpwstr>Yes</vt:lpwstr>
  </property>
  <property fmtid="{D5CDD505-2E9C-101B-9397-08002B2CF9AE}" pid="25" name="MXdmg_WorkflowType">
    <vt:lpwstr>Release</vt:lpwstr>
  </property>
  <property fmtid="{D5CDD505-2E9C-101B-9397-08002B2CF9AE}" pid="26" name="MXEmail">
    <vt:lpwstr>Rickard.Holmberg@esss.se</vt:lpwstr>
  </property>
  <property fmtid="{D5CDD505-2E9C-101B-9397-08002B2CF9AE}" pid="27" name="MXess_LevelOfMaturity">
    <vt:lpwstr/>
  </property>
  <property fmtid="{D5CDD505-2E9C-101B-9397-08002B2CF9AE}" pid="28" name="MXFile Created Date">
    <vt:lpwstr/>
  </property>
  <property fmtid="{D5CDD505-2E9C-101B-9397-08002B2CF9AE}" pid="29" name="MXFile Dimension">
    <vt:lpwstr/>
  </property>
  <property fmtid="{D5CDD505-2E9C-101B-9397-08002B2CF9AE}" pid="30" name="MXFile Duration">
    <vt:lpwstr>0.0</vt:lpwstr>
  </property>
  <property fmtid="{D5CDD505-2E9C-101B-9397-08002B2CF9AE}" pid="31" name="MXFile Modified Date">
    <vt:lpwstr/>
  </property>
  <property fmtid="{D5CDD505-2E9C-101B-9397-08002B2CF9AE}" pid="32" name="MXFile Size">
    <vt:lpwstr>0</vt:lpwstr>
  </property>
  <property fmtid="{D5CDD505-2E9C-101B-9397-08002B2CF9AE}" pid="33" name="MXFile Type">
    <vt:lpwstr/>
  </property>
  <property fmtid="{D5CDD505-2E9C-101B-9397-08002B2CF9AE}" pid="34" name="MXFirstName">
    <vt:lpwstr>Rickard</vt:lpwstr>
  </property>
  <property fmtid="{D5CDD505-2E9C-101B-9397-08002B2CF9AE}" pid="35" name="MXIs Version Object">
    <vt:lpwstr>False</vt:lpwstr>
  </property>
  <property fmtid="{D5CDD505-2E9C-101B-9397-08002B2CF9AE}" pid="36" name="MXLanguage">
    <vt:lpwstr>English</vt:lpwstr>
  </property>
  <property fmtid="{D5CDD505-2E9C-101B-9397-08002B2CF9AE}" pid="37" name="MXLastName">
    <vt:lpwstr>Holmberg</vt:lpwstr>
  </property>
  <property fmtid="{D5CDD505-2E9C-101B-9397-08002B2CF9AE}" pid="38" name="MXLatestVersion">
    <vt:lpwstr>2</vt:lpwstr>
  </property>
  <property fmtid="{D5CDD505-2E9C-101B-9397-08002B2CF9AE}" pid="39" name="MXLegacy Id">
    <vt:lpwstr/>
  </property>
  <property fmtid="{D5CDD505-2E9C-101B-9397-08002B2CF9AE}" pid="40" name="MXLink">
    <vt:lpwstr/>
  </property>
  <property fmtid="{D5CDD505-2E9C-101B-9397-08002B2CF9AE}" pid="41" name="MXMiddleName">
    <vt:lpwstr>Hans</vt:lpwstr>
  </property>
  <property fmtid="{D5CDD505-2E9C-101B-9397-08002B2CF9AE}" pid="42" name="MXMove Files To Version">
    <vt:lpwstr>False</vt:lpwstr>
  </property>
  <property fmtid="{D5CDD505-2E9C-101B-9397-08002B2CF9AE}" pid="43" name="MXName">
    <vt:lpwstr>ESS-0225732</vt:lpwstr>
  </property>
  <property fmtid="{D5CDD505-2E9C-101B-9397-08002B2CF9AE}" pid="44" name="MXOriginator">
    <vt:lpwstr>rickardholmberg</vt:lpwstr>
  </property>
  <property fmtid="{D5CDD505-2E9C-101B-9397-08002B2CF9AE}" pid="45" name="MXPolicy">
    <vt:lpwstr>Controlled Document</vt:lpwstr>
  </property>
  <property fmtid="{D5CDD505-2E9C-101B-9397-08002B2CF9AE}" pid="46" name="MXPolicy.Localized">
    <vt:lpwstr>Controlled Document</vt:lpwstr>
  </property>
  <property fmtid="{D5CDD505-2E9C-101B-9397-08002B2CF9AE}" pid="47" name="MXPrinted Date">
    <vt:lpwstr>Jan 23, 2018</vt:lpwstr>
  </property>
  <property fmtid="{D5CDD505-2E9C-101B-9397-08002B2CF9AE}" pid="48" name="MXPrinted Version">
    <vt:lpwstr>(2)</vt:lpwstr>
  </property>
  <property fmtid="{D5CDD505-2E9C-101B-9397-08002B2CF9AE}" pid="49" name="MXReference">
    <vt:lpwstr/>
  </property>
  <property fmtid="{D5CDD505-2E9C-101B-9397-08002B2CF9AE}" pid="50" name="MXRev">
    <vt:lpwstr>1</vt:lpwstr>
  </property>
  <property fmtid="{D5CDD505-2E9C-101B-9397-08002B2CF9AE}" pid="51" name="MXRevision">
    <vt:lpwstr>1</vt:lpwstr>
  </property>
  <property fmtid="{D5CDD505-2E9C-101B-9397-08002B2CF9AE}" pid="52" name="MXSignatures_state_Obsolete">
    <vt:lpwstr/>
  </property>
  <property fmtid="{D5CDD505-2E9C-101B-9397-08002B2CF9AE}" pid="53" name="MXSignatures_state_Preliminary">
    <vt:lpwstr/>
  </property>
  <property fmtid="{D5CDD505-2E9C-101B-9397-08002B2CF9AE}" pid="54" name="MXSignatures_state_Release">
    <vt:lpwstr/>
  </property>
  <property fmtid="{D5CDD505-2E9C-101B-9397-08002B2CF9AE}" pid="55" name="MXSignatures_state_Review">
    <vt:lpwstr/>
  </property>
  <property fmtid="{D5CDD505-2E9C-101B-9397-08002B2CF9AE}" pid="56" name="MXSubmitter">
    <vt:lpwstr>Holmberg, Rickard</vt:lpwstr>
  </property>
  <property fmtid="{D5CDD505-2E9C-101B-9397-08002B2CF9AE}" pid="57" name="MXSuspend Versioning">
    <vt:lpwstr>False</vt:lpwstr>
  </property>
  <property fmtid="{D5CDD505-2E9C-101B-9397-08002B2CF9AE}" pid="58" name="MXTitle">
    <vt:lpwstr>Vessel Support RFQ Presentation</vt:lpwstr>
  </property>
  <property fmtid="{D5CDD505-2E9C-101B-9397-08002B2CF9AE}" pid="59" name="MXTVADummy1">
    <vt:lpwstr/>
  </property>
  <property fmtid="{D5CDD505-2E9C-101B-9397-08002B2CF9AE}" pid="60" name="MXTVADummy2">
    <vt:lpwstr/>
  </property>
  <property fmtid="{D5CDD505-2E9C-101B-9397-08002B2CF9AE}" pid="61" name="MXTVADummy3">
    <vt:lpwstr/>
  </property>
  <property fmtid="{D5CDD505-2E9C-101B-9397-08002B2CF9AE}" pid="62" name="MXType">
    <vt:lpwstr>dmg_Presentation</vt:lpwstr>
  </property>
  <property fmtid="{D5CDD505-2E9C-101B-9397-08002B2CF9AE}" pid="63" name="MXType.Localized">
    <vt:lpwstr>Presentation</vt:lpwstr>
  </property>
  <property fmtid="{D5CDD505-2E9C-101B-9397-08002B2CF9AE}" pid="64" name="MXUser">
    <vt:lpwstr>rickardholmberg</vt:lpwstr>
  </property>
  <property fmtid="{D5CDD505-2E9C-101B-9397-08002B2CF9AE}" pid="65" name="MXVersion">
    <vt:lpwstr>2</vt:lpwstr>
  </property>
</Properties>
</file>