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123" d="100"/>
          <a:sy n="123" d="100"/>
        </p:scale>
        <p:origin x="6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MET workshop 180131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Talal Osman</a:t>
            </a:r>
          </a:p>
          <a:p>
            <a:r>
              <a:rPr lang="en-GB" sz="2000" dirty="0">
                <a:solidFill>
                  <a:schemeClr val="bg1"/>
                </a:solidFill>
              </a:rPr>
              <a:t>Mechanical Engineer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26 January, 2018</a:t>
            </a:fld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Choppers (201508-201712)</a:t>
            </a:r>
          </a:p>
          <a:p>
            <a:pPr lvl="2"/>
            <a:r>
              <a:rPr lang="en-GB" dirty="0"/>
              <a:t>Design</a:t>
            </a:r>
          </a:p>
          <a:p>
            <a:pPr lvl="3"/>
            <a:r>
              <a:rPr lang="en-GB" dirty="0"/>
              <a:t>Pillar Variant</a:t>
            </a:r>
          </a:p>
          <a:p>
            <a:pPr lvl="3"/>
            <a:r>
              <a:rPr lang="en-GB" dirty="0"/>
              <a:t>Horizontal split</a:t>
            </a:r>
          </a:p>
          <a:p>
            <a:pPr lvl="3"/>
            <a:r>
              <a:rPr lang="en-GB" dirty="0"/>
              <a:t>Over &amp; under </a:t>
            </a:r>
          </a:p>
          <a:p>
            <a:pPr lvl="3"/>
            <a:r>
              <a:rPr lang="en-GB" dirty="0"/>
              <a:t>T0</a:t>
            </a:r>
          </a:p>
          <a:p>
            <a:pPr lvl="2"/>
            <a:r>
              <a:rPr lang="en-US" dirty="0"/>
              <a:t>Requirements</a:t>
            </a:r>
            <a:r>
              <a:rPr lang="sv-SE" dirty="0"/>
              <a:t> </a:t>
            </a:r>
            <a:r>
              <a:rPr lang="en-US" dirty="0"/>
              <a:t>specification</a:t>
            </a:r>
            <a:r>
              <a:rPr lang="sv-SE" dirty="0"/>
              <a:t> </a:t>
            </a:r>
            <a:r>
              <a:rPr lang="en-US" dirty="0"/>
              <a:t>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Remote handling (2017)</a:t>
            </a:r>
          </a:p>
          <a:p>
            <a:pPr lvl="2"/>
            <a:r>
              <a:rPr lang="en-GB" dirty="0"/>
              <a:t>Remote handling Bolts</a:t>
            </a:r>
          </a:p>
          <a:p>
            <a:pPr lvl="2"/>
            <a:r>
              <a:rPr lang="en-GB" dirty="0"/>
              <a:t>Remote handling design on Choppers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Bunker (2016 &amp; 2018)</a:t>
            </a:r>
          </a:p>
          <a:p>
            <a:pPr lvl="2"/>
            <a:r>
              <a:rPr lang="en-GB" dirty="0"/>
              <a:t>Heavy shutter</a:t>
            </a:r>
          </a:p>
          <a:p>
            <a:pPr lvl="2"/>
            <a:r>
              <a:rPr lang="en-GB" dirty="0"/>
              <a:t>Feed through</a:t>
            </a:r>
          </a:p>
          <a:p>
            <a:pPr lvl="2"/>
            <a:r>
              <a:rPr lang="en-GB" dirty="0"/>
              <a:t>Piping and cable routing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NBOA</a:t>
            </a:r>
          </a:p>
          <a:p>
            <a:pPr lvl="2"/>
            <a:r>
              <a:rPr lang="en-GB" dirty="0"/>
              <a:t>The first 3,5m guide of  each </a:t>
            </a:r>
          </a:p>
          <a:p>
            <a:pPr marL="914400" lvl="2" indent="0">
              <a:buNone/>
            </a:pPr>
            <a:r>
              <a:rPr lang="en-GB" dirty="0"/>
              <a:t>     instrument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C2E58E-62D5-43F4-95BE-39221E9A51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76" r="20075" b="20615"/>
          <a:stretch/>
        </p:blipFill>
        <p:spPr>
          <a:xfrm>
            <a:off x="5952071" y="1572356"/>
            <a:ext cx="3168352" cy="38906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27C23A-DCE1-43D5-A34F-0876B51FED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92904"/>
            <a:ext cx="3660312" cy="48691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121CCF-7F2D-49B0-A6FE-1EC0943FA6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222" y="1515675"/>
            <a:ext cx="3542044" cy="53423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FD47FF4-82FB-4A5B-935F-1104C00D23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17638"/>
            <a:ext cx="4067944" cy="546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3" grpId="2" uiExpand="1" build="p"/>
      <p:bldP spid="3" grpId="3" uiExpand="1" build="p"/>
      <p:bldP spid="3" grpId="4" uiExpand="1" build="p"/>
      <p:bldP spid="3" grpId="5" uiExpand="1" build="p"/>
      <p:bldP spid="3" grpId="6" uiExpand="1" build="p"/>
      <p:bldP spid="3" grpId="7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on MET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CAD methodology</a:t>
            </a:r>
          </a:p>
          <a:p>
            <a:r>
              <a:rPr lang="en-GB" dirty="0"/>
              <a:t>CAD standard parts</a:t>
            </a:r>
          </a:p>
          <a:p>
            <a:r>
              <a:rPr lang="en-GB" dirty="0"/>
              <a:t>CAD standard materials</a:t>
            </a:r>
          </a:p>
          <a:p>
            <a:r>
              <a:rPr lang="en-GB" dirty="0"/>
              <a:t>Review process</a:t>
            </a:r>
          </a:p>
          <a:p>
            <a:pPr lvl="1"/>
            <a:r>
              <a:rPr lang="en-GB" dirty="0"/>
              <a:t>Purpose</a:t>
            </a:r>
          </a:p>
          <a:p>
            <a:pPr lvl="2"/>
            <a:r>
              <a:rPr lang="en-GB" dirty="0"/>
              <a:t>Manufacturing / Function / Fulfil ESS Standards</a:t>
            </a:r>
          </a:p>
          <a:p>
            <a:pPr lvl="1"/>
            <a:r>
              <a:rPr lang="en-GB" dirty="0"/>
              <a:t>Who</a:t>
            </a:r>
          </a:p>
          <a:p>
            <a:pPr lvl="2"/>
            <a:r>
              <a:rPr lang="en-GB" dirty="0"/>
              <a:t>Define who can review </a:t>
            </a:r>
          </a:p>
          <a:p>
            <a:pPr lvl="3"/>
            <a:r>
              <a:rPr lang="en-GB" dirty="0"/>
              <a:t>Mechanically</a:t>
            </a:r>
          </a:p>
          <a:p>
            <a:pPr lvl="3"/>
            <a:r>
              <a:rPr lang="en-GB" dirty="0"/>
              <a:t>Welding</a:t>
            </a:r>
          </a:p>
          <a:p>
            <a:pPr lvl="3"/>
            <a:r>
              <a:rPr lang="en-GB" dirty="0"/>
              <a:t>Analyse</a:t>
            </a:r>
          </a:p>
          <a:p>
            <a:pPr lvl="3"/>
            <a:r>
              <a:rPr lang="en-GB" dirty="0"/>
              <a:t>Shielding</a:t>
            </a:r>
          </a:p>
          <a:p>
            <a:pPr lvl="3"/>
            <a:r>
              <a:rPr lang="en-GB" dirty="0"/>
              <a:t>QA/QC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4616</TotalTime>
  <Words>106</Words>
  <Application>Microsoft Office PowerPoint</Application>
  <PresentationFormat>On-screen Show (4:3)</PresentationFormat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Chess Core Powerpoint</vt:lpstr>
      <vt:lpstr>MET workshop 180131</vt:lpstr>
      <vt:lpstr>Tasks and responsibilities</vt:lpstr>
      <vt:lpstr>Expectations on MET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workshop</dc:title>
  <dc:creator>Bengt Jönsson</dc:creator>
  <cp:lastModifiedBy>Talal Osman</cp:lastModifiedBy>
  <cp:revision>18</cp:revision>
  <dcterms:created xsi:type="dcterms:W3CDTF">2018-01-16T12:31:46Z</dcterms:created>
  <dcterms:modified xsi:type="dcterms:W3CDTF">2018-01-26T09:53:30Z</dcterms:modified>
</cp:coreProperties>
</file>