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86" r:id="rId3"/>
    <p:sldId id="287" r:id="rId4"/>
    <p:sldId id="288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8" autoAdjust="0"/>
    <p:restoredTop sz="93234" autoAdjust="0"/>
  </p:normalViewPr>
  <p:slideViewPr>
    <p:cSldViewPr>
      <p:cViewPr varScale="1">
        <p:scale>
          <a:sx n="121" d="100"/>
          <a:sy n="121" d="100"/>
        </p:scale>
        <p:origin x="-1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2018-01-30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2018-01-30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2018-01-30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2018-01-30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2018-01-30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2018-01-30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4000" dirty="0" smtClean="0"/>
              <a:t>Stig Jörstad</a:t>
            </a:r>
            <a:endParaRPr lang="en-GB" sz="22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GB" sz="2000" noProof="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err="1" smtClean="0">
                <a:solidFill>
                  <a:srgbClr val="FFFFFF"/>
                </a:solidFill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fld id="{656E358F-28A8-D04A-99E6-206C49444CD4}" type="datetime3">
              <a:rPr lang="sv-SE" sz="1400" smtClean="0">
                <a:solidFill>
                  <a:srgbClr val="FFFFFF"/>
                </a:solidFill>
              </a:rPr>
              <a:t>18-01-30</a:t>
            </a:fld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Work Experiance: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1619250" y="1916113"/>
            <a:ext cx="6248400" cy="4249737"/>
          </a:xfrm>
        </p:spPr>
        <p:txBody>
          <a:bodyPr/>
          <a:lstStyle/>
          <a:p>
            <a:pPr marL="0" indent="0">
              <a:buNone/>
            </a:pPr>
            <a:endParaRPr lang="sv-SE" dirty="0" smtClean="0"/>
          </a:p>
          <a:p>
            <a:pPr lvl="1"/>
            <a:r>
              <a:rPr lang="sv-SE" dirty="0" smtClean="0"/>
              <a:t>Working for Target Section since Nov 2015</a:t>
            </a:r>
          </a:p>
          <a:p>
            <a:pPr lvl="1"/>
            <a:r>
              <a:rPr lang="sv-SE" dirty="0" smtClean="0"/>
              <a:t>35 years experiance from Mechanical Design, Installation, Testing, FAT (Fabrication Acceptance Test), On Site Work, Supplier followup, etc.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60392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Overview some tasks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 dirty="0"/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91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Concept </a:t>
            </a:r>
            <a:r>
              <a:rPr lang="sv-SE" sz="1400" dirty="0" smtClean="0"/>
              <a:t>design </a:t>
            </a:r>
            <a:r>
              <a:rPr lang="sv-SE" sz="1400" dirty="0" smtClean="0"/>
              <a:t>Connection Ring- Water Cooling.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Concept </a:t>
            </a:r>
            <a:r>
              <a:rPr lang="sv-SE" sz="1400" dirty="0" smtClean="0"/>
              <a:t>design </a:t>
            </a:r>
            <a:r>
              <a:rPr lang="sv-SE" sz="1400" dirty="0" smtClean="0"/>
              <a:t>Monolith Port Block</a:t>
            </a:r>
            <a:r>
              <a:rPr lang="sv-SE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Concept and detail design Proton Beam Window - Port Block. Water cooling loop, Main Port Block for Production.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49" y="1916832"/>
            <a:ext cx="1691974" cy="1218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49" y="3429000"/>
            <a:ext cx="1691974" cy="1066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7" t="2694" r="5233" b="24485"/>
          <a:stretch/>
        </p:blipFill>
        <p:spPr bwMode="auto">
          <a:xfrm>
            <a:off x="781869" y="4941168"/>
            <a:ext cx="2592288" cy="1233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354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NBEX Concept and detail Design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v-SE" sz="1400" dirty="0"/>
              <a:t>Test stand for Mockup Jigg and IET </a:t>
            </a:r>
            <a:r>
              <a:rPr lang="sv-SE" sz="1400" dirty="0" smtClean="0"/>
              <a:t>tool</a:t>
            </a:r>
          </a:p>
          <a:p>
            <a:pPr lvl="1"/>
            <a:endParaRPr lang="sv-SE" sz="1400" dirty="0"/>
          </a:p>
          <a:p>
            <a:pPr lvl="1"/>
            <a:endParaRPr lang="sv-SE" sz="1400" dirty="0" smtClean="0"/>
          </a:p>
          <a:p>
            <a:pPr lvl="1"/>
            <a:endParaRPr lang="sv-SE" sz="1400" dirty="0"/>
          </a:p>
          <a:p>
            <a:pPr lvl="1"/>
            <a:endParaRPr lang="sv-SE" sz="1400" dirty="0" smtClean="0"/>
          </a:p>
          <a:p>
            <a:pPr lvl="1"/>
            <a:endParaRPr lang="sv-SE" sz="1400" dirty="0"/>
          </a:p>
          <a:p>
            <a:pPr lvl="1"/>
            <a:endParaRPr lang="sv-SE" sz="1400" dirty="0" smtClean="0"/>
          </a:p>
          <a:p>
            <a:pPr lvl="1"/>
            <a:r>
              <a:rPr lang="sv-SE" sz="1400" dirty="0"/>
              <a:t>NBEX Insert Extration Tool</a:t>
            </a:r>
          </a:p>
          <a:p>
            <a:pPr lvl="1"/>
            <a:r>
              <a:rPr lang="sv-SE" sz="1400" dirty="0"/>
              <a:t>Light Shutter Cask</a:t>
            </a:r>
          </a:p>
          <a:p>
            <a:pPr lvl="1"/>
            <a:r>
              <a:rPr lang="sv-SE" sz="1400" dirty="0"/>
              <a:t>VHTS Vertical Handeling test Stand</a:t>
            </a:r>
          </a:p>
          <a:p>
            <a:pPr lvl="1"/>
            <a:r>
              <a:rPr lang="sv-SE" sz="1400" dirty="0"/>
              <a:t>Lower Extration Installation Tool</a:t>
            </a:r>
          </a:p>
          <a:p>
            <a:pPr lvl="1"/>
            <a:endParaRPr lang="sv-SE" sz="1400" dirty="0"/>
          </a:p>
          <a:p>
            <a:pPr lvl="1"/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4</a:t>
            </a:fld>
            <a:endParaRPr lang="sv-S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7" r="2557" b="7365"/>
          <a:stretch/>
        </p:blipFill>
        <p:spPr bwMode="auto">
          <a:xfrm>
            <a:off x="899592" y="1988840"/>
            <a:ext cx="3779682" cy="1278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0" r="719" b="3522"/>
          <a:stretch/>
        </p:blipFill>
        <p:spPr bwMode="auto">
          <a:xfrm>
            <a:off x="1043608" y="4598816"/>
            <a:ext cx="2304256" cy="1245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272506"/>
            <a:ext cx="1160525" cy="1593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600054"/>
            <a:ext cx="1440160" cy="2293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617687"/>
            <a:ext cx="1036085" cy="2303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9562485"/>
      </p:ext>
    </p:extLst>
  </p:cSld>
  <p:clrMapOvr>
    <a:masterClrMapping/>
  </p:clrMapOvr>
</p:sld>
</file>

<file path=ppt/theme/theme1.xml><?xml version="1.0" encoding="utf-8"?>
<a:theme xmlns:a="http://schemas.openxmlformats.org/drawingml/2006/main" name="TMP surrounding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SS Core Powerpoint" id="{F02C5803-D437-4A4B-B279-84472F47EB33}" vid="{77746F4A-52A9-724A-84EC-D1436FAAE3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TMP surroundings</Template>
  <TotalTime>3066</TotalTime>
  <Words>109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TMP surroundings</vt:lpstr>
      <vt:lpstr>Stig Jörstad</vt:lpstr>
      <vt:lpstr>Work Experiance:</vt:lpstr>
      <vt:lpstr>Overview some tasks</vt:lpstr>
      <vt:lpstr>NBEX Concept and detail Design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Markus Andersson</dc:creator>
  <cp:lastModifiedBy>Stig Jörstad</cp:lastModifiedBy>
  <cp:revision>76</cp:revision>
  <dcterms:created xsi:type="dcterms:W3CDTF">2016-07-15T11:10:12Z</dcterms:created>
  <dcterms:modified xsi:type="dcterms:W3CDTF">2018-01-30T14:04:05Z</dcterms:modified>
</cp:coreProperties>
</file>