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90" r:id="rId2"/>
    <p:sldId id="291" r:id="rId3"/>
  </p:sldIdLst>
  <p:sldSz cx="9144000" cy="6858000" type="screen4x3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49" autoAdjust="0"/>
    <p:restoredTop sz="94656" autoAdjust="0"/>
  </p:normalViewPr>
  <p:slideViewPr>
    <p:cSldViewPr>
      <p:cViewPr varScale="1">
        <p:scale>
          <a:sx n="110" d="100"/>
          <a:sy n="110" d="100"/>
        </p:scale>
        <p:origin x="131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2018-01-25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2018-01-25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2018-01-25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2018-01-25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2018-01-25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2018-01-25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000" dirty="0"/>
              <a:t>Mechanical Engineering &amp; Technology Section</a:t>
            </a:r>
            <a:br>
              <a:rPr lang="en-GB" sz="2000" dirty="0"/>
            </a:br>
            <a:r>
              <a:rPr lang="en-GB" sz="2000" dirty="0"/>
              <a:t>Afternoon Session </a:t>
            </a:r>
            <a:r>
              <a:rPr lang="en-GB" sz="2000" dirty="0" smtClean="0"/>
              <a:t>3</a:t>
            </a:r>
            <a:br>
              <a:rPr lang="en-GB" sz="2000" dirty="0" smtClean="0"/>
            </a:br>
            <a:r>
              <a:rPr lang="sv-SE" sz="1600" dirty="0" smtClean="0"/>
              <a:t>Design &amp; </a:t>
            </a:r>
            <a:r>
              <a:rPr lang="sv-SE" sz="1600" dirty="0" err="1" smtClean="0"/>
              <a:t>Work</a:t>
            </a:r>
            <a:r>
              <a:rPr lang="sv-SE" sz="1600" dirty="0" smtClean="0"/>
              <a:t> </a:t>
            </a:r>
            <a:r>
              <a:rPr lang="sv-SE" sz="1600" dirty="0" err="1" smtClean="0"/>
              <a:t>Unit</a:t>
            </a:r>
            <a:r>
              <a:rPr lang="sv-SE" sz="1600" dirty="0" smtClean="0"/>
              <a:t> </a:t>
            </a:r>
            <a:r>
              <a:rPr lang="sv-SE" sz="1600" dirty="0" err="1"/>
              <a:t>l</a:t>
            </a:r>
            <a:r>
              <a:rPr lang="sv-SE" sz="1600" dirty="0" err="1" smtClean="0"/>
              <a:t>ead</a:t>
            </a:r>
            <a:r>
              <a:rPr lang="sv-SE" sz="1600" dirty="0" smtClean="0"/>
              <a:t>, </a:t>
            </a:r>
            <a:r>
              <a:rPr lang="sv-SE" sz="1600" dirty="0" err="1" smtClean="0"/>
              <a:t>Contracts</a:t>
            </a:r>
            <a:r>
              <a:rPr lang="sv-SE" sz="1600" dirty="0" smtClean="0"/>
              <a:t> &amp; </a:t>
            </a:r>
            <a:r>
              <a:rPr lang="sv-SE" sz="1600" dirty="0" err="1" smtClean="0"/>
              <a:t>Requirement</a:t>
            </a:r>
            <a:r>
              <a:rPr lang="sv-SE" sz="1600" dirty="0" smtClean="0"/>
              <a:t> support</a:t>
            </a:r>
            <a:br>
              <a:rPr lang="sv-SE" sz="1600" dirty="0" smtClean="0"/>
            </a:br>
            <a:r>
              <a:rPr lang="sv-SE" sz="1600" dirty="0" smtClean="0"/>
              <a:t>T</a:t>
            </a:r>
            <a:r>
              <a:rPr lang="en-GB" sz="1600" dirty="0" smtClean="0"/>
              <a:t>asks</a:t>
            </a:r>
            <a:r>
              <a:rPr lang="en-GB" sz="1600" dirty="0"/>
              <a:t>, </a:t>
            </a:r>
            <a:r>
              <a:rPr lang="en-GB" sz="1600" dirty="0" smtClean="0"/>
              <a:t>responsibilities </a:t>
            </a:r>
            <a:r>
              <a:rPr lang="sv-SE" sz="1600" dirty="0" smtClean="0"/>
              <a:t>Mats Segerup</a:t>
            </a:r>
            <a:endParaRPr lang="sv-SE" sz="1600" dirty="0"/>
          </a:p>
        </p:txBody>
      </p:sp>
      <p:sp>
        <p:nvSpPr>
          <p:cNvPr id="16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sv-SE" sz="2000" dirty="0" smtClean="0"/>
              <a:t>WUL </a:t>
            </a:r>
            <a:r>
              <a:rPr lang="sv-SE" sz="2000" dirty="0" err="1" smtClean="0"/>
              <a:t>Monolith</a:t>
            </a:r>
            <a:r>
              <a:rPr lang="sv-SE" sz="2000" dirty="0" smtClean="0"/>
              <a:t> Inner &amp; </a:t>
            </a:r>
            <a:r>
              <a:rPr lang="sv-SE" sz="2000" dirty="0" err="1" smtClean="0"/>
              <a:t>Outer</a:t>
            </a:r>
            <a:r>
              <a:rPr lang="sv-SE" sz="2000" dirty="0" smtClean="0"/>
              <a:t> </a:t>
            </a:r>
            <a:r>
              <a:rPr lang="sv-SE" sz="2000" dirty="0" err="1" smtClean="0"/>
              <a:t>Shielding</a:t>
            </a:r>
            <a:endParaRPr lang="sv-SE" sz="2000" dirty="0" smtClean="0"/>
          </a:p>
          <a:p>
            <a:r>
              <a:rPr lang="sv-SE" sz="2000" dirty="0" smtClean="0"/>
              <a:t>WUL </a:t>
            </a:r>
            <a:r>
              <a:rPr lang="en-GB" sz="2000" dirty="0"/>
              <a:t>Target Station Piping – Monolith task force (TSP-M</a:t>
            </a:r>
            <a:r>
              <a:rPr lang="en-GB" sz="2000" dirty="0" smtClean="0"/>
              <a:t>)</a:t>
            </a:r>
          </a:p>
          <a:p>
            <a:r>
              <a:rPr lang="en-GB" sz="2000" dirty="0" smtClean="0"/>
              <a:t>Coordinating Embedments for TS</a:t>
            </a:r>
          </a:p>
          <a:p>
            <a:r>
              <a:rPr lang="en-GB" sz="2000" dirty="0" smtClean="0"/>
              <a:t>Coordinating Deign for Penetration Vessel Connecting Ring (process pipe)</a:t>
            </a:r>
          </a:p>
          <a:p>
            <a:r>
              <a:rPr lang="en-GB" sz="2000" dirty="0" smtClean="0"/>
              <a:t>Member of Working Group Engineering Handbook</a:t>
            </a:r>
            <a:endParaRPr lang="sv-SE" sz="2000" dirty="0" smtClean="0"/>
          </a:p>
          <a:p>
            <a:pPr marL="0" indent="0"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12012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000" dirty="0"/>
              <a:t>Mechanical Engineering &amp; Technology Section</a:t>
            </a:r>
            <a:br>
              <a:rPr lang="en-GB" sz="2000" dirty="0"/>
            </a:br>
            <a:r>
              <a:rPr lang="en-GB" sz="2000" dirty="0"/>
              <a:t>Afternoon Session </a:t>
            </a:r>
            <a:r>
              <a:rPr lang="en-GB" sz="2000" dirty="0" smtClean="0"/>
              <a:t>3</a:t>
            </a:r>
            <a:br>
              <a:rPr lang="en-GB" sz="2000" dirty="0" smtClean="0"/>
            </a:br>
            <a:r>
              <a:rPr lang="sv-SE" sz="1600" dirty="0" smtClean="0"/>
              <a:t>Design &amp; </a:t>
            </a:r>
            <a:r>
              <a:rPr lang="sv-SE" sz="1600" dirty="0" err="1" smtClean="0"/>
              <a:t>Work</a:t>
            </a:r>
            <a:r>
              <a:rPr lang="sv-SE" sz="1600" dirty="0" smtClean="0"/>
              <a:t> </a:t>
            </a:r>
            <a:r>
              <a:rPr lang="sv-SE" sz="1600" dirty="0" err="1" smtClean="0"/>
              <a:t>Unit</a:t>
            </a:r>
            <a:r>
              <a:rPr lang="sv-SE" sz="1600" dirty="0" smtClean="0"/>
              <a:t> </a:t>
            </a:r>
            <a:r>
              <a:rPr lang="sv-SE" sz="1600" dirty="0" err="1"/>
              <a:t>l</a:t>
            </a:r>
            <a:r>
              <a:rPr lang="sv-SE" sz="1600" dirty="0" err="1" smtClean="0"/>
              <a:t>ead</a:t>
            </a:r>
            <a:r>
              <a:rPr lang="sv-SE" sz="1600" dirty="0" smtClean="0"/>
              <a:t>, </a:t>
            </a:r>
            <a:r>
              <a:rPr lang="sv-SE" sz="1600" dirty="0" err="1" smtClean="0"/>
              <a:t>Contracts</a:t>
            </a:r>
            <a:r>
              <a:rPr lang="sv-SE" sz="1600" dirty="0" smtClean="0"/>
              <a:t> &amp; </a:t>
            </a:r>
            <a:r>
              <a:rPr lang="sv-SE" sz="1600" dirty="0" err="1" smtClean="0"/>
              <a:t>Requirement</a:t>
            </a:r>
            <a:r>
              <a:rPr lang="sv-SE" sz="1600" dirty="0" smtClean="0"/>
              <a:t> support</a:t>
            </a:r>
            <a:br>
              <a:rPr lang="sv-SE" sz="1600" dirty="0" smtClean="0"/>
            </a:br>
            <a:r>
              <a:rPr lang="en-GB" sz="1600" dirty="0"/>
              <a:t>E</a:t>
            </a:r>
            <a:r>
              <a:rPr lang="en-GB" sz="1600" dirty="0" smtClean="0"/>
              <a:t>xpectations </a:t>
            </a:r>
            <a:r>
              <a:rPr lang="en-GB" sz="1600" dirty="0"/>
              <a:t>and needs from MET section</a:t>
            </a:r>
            <a:endParaRPr lang="sv-SE" sz="1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EIS </a:t>
            </a:r>
            <a:r>
              <a:rPr lang="en-US" sz="2000" dirty="0"/>
              <a:t>Organization </a:t>
            </a:r>
            <a:r>
              <a:rPr lang="en-US" sz="2000" dirty="0" smtClean="0"/>
              <a:t>must be </a:t>
            </a:r>
            <a:r>
              <a:rPr lang="en-US" sz="2000" dirty="0"/>
              <a:t>part of the ongoing work in the different projects </a:t>
            </a:r>
            <a:r>
              <a:rPr lang="en-US" sz="2000" dirty="0" smtClean="0"/>
              <a:t>and reach </a:t>
            </a:r>
            <a:r>
              <a:rPr lang="en-US" sz="2000" dirty="0"/>
              <a:t>out to inform/support and guide the members of the </a:t>
            </a:r>
            <a:r>
              <a:rPr lang="en-US" sz="2000" dirty="0" smtClean="0"/>
              <a:t>different Project </a:t>
            </a:r>
            <a:r>
              <a:rPr lang="en-US" sz="2000" dirty="0"/>
              <a:t>D</a:t>
            </a:r>
            <a:r>
              <a:rPr lang="en-US" sz="2000" dirty="0" smtClean="0"/>
              <a:t>esign </a:t>
            </a:r>
            <a:r>
              <a:rPr lang="en-US" sz="2000" dirty="0"/>
              <a:t>T</a:t>
            </a:r>
            <a:r>
              <a:rPr lang="en-US" sz="2000" dirty="0" smtClean="0"/>
              <a:t>eams</a:t>
            </a:r>
            <a:r>
              <a:rPr lang="en-US" sz="2000" dirty="0"/>
              <a:t>.</a:t>
            </a:r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en-US" sz="2000" dirty="0"/>
              <a:t>One </a:t>
            </a:r>
            <a:r>
              <a:rPr lang="en-US" sz="2000" dirty="0" smtClean="0"/>
              <a:t>example </a:t>
            </a:r>
            <a:endParaRPr lang="sv-SE" sz="2000" dirty="0"/>
          </a:p>
          <a:p>
            <a:pPr marL="0" indent="0">
              <a:buNone/>
            </a:pPr>
            <a:r>
              <a:rPr lang="en-US" sz="2000" dirty="0"/>
              <a:t>Guidelines and rules concerning review of Detail Design Document.</a:t>
            </a:r>
            <a:br>
              <a:rPr lang="en-US" sz="2000" dirty="0"/>
            </a:br>
            <a:r>
              <a:rPr lang="en-US" sz="2000" dirty="0"/>
              <a:t>- Drawings, Calculations and </a:t>
            </a:r>
            <a:r>
              <a:rPr lang="en-US" sz="2000" dirty="0" smtClean="0"/>
              <a:t>3D-Model</a:t>
            </a:r>
          </a:p>
          <a:p>
            <a:pPr marL="0" indent="0">
              <a:buNone/>
            </a:pPr>
            <a:r>
              <a:rPr lang="en-US" sz="2000" dirty="0" smtClean="0"/>
              <a:t>- Support with coordination of resources for review work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en-US" sz="1600" i="1" dirty="0" smtClean="0"/>
              <a:t>Probably </a:t>
            </a:r>
            <a:r>
              <a:rPr lang="en-US" sz="1600" i="1" dirty="0"/>
              <a:t>there is a need to differ the demands when it comes to In-kind Partners.</a:t>
            </a:r>
            <a:endParaRPr lang="sv-SE" sz="1600" i="1" dirty="0"/>
          </a:p>
          <a:p>
            <a:pPr marL="0" indent="0">
              <a:buNone/>
            </a:pPr>
            <a:r>
              <a:rPr lang="sv-SE" sz="2000" dirty="0" smtClean="0"/>
              <a:t> 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99227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3564</TotalTime>
  <Words>89</Words>
  <Application>Microsoft Office PowerPoint</Application>
  <PresentationFormat>Bildspel på skärmen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Mechanical Engineering &amp; Technology Section Afternoon Session 3 Design &amp; Work Unit lead, Contracts &amp; Requirement support Tasks, responsibilities Mats Segerup</vt:lpstr>
      <vt:lpstr>Mechanical Engineering &amp; Technology Section Afternoon Session 3 Design &amp; Work Unit lead, Contracts &amp; Requirement support Expectations and needs from MET section</vt:lpstr>
    </vt:vector>
  </TitlesOfParts>
  <Company>ESS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SEGERUP Engineering</cp:lastModifiedBy>
  <cp:revision>251</cp:revision>
  <cp:lastPrinted>2017-11-08T13:11:40Z</cp:lastPrinted>
  <dcterms:created xsi:type="dcterms:W3CDTF">2013-10-29T16:05:10Z</dcterms:created>
  <dcterms:modified xsi:type="dcterms:W3CDTF">2018-01-26T08:46:08Z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XAccess Type">
    <vt:lpwstr>Inherited</vt:lpwstr>
  </property>
  <property fmtid="{D5CDD505-2E9C-101B-9397-08002B2CF9AE}" pid="3" name="MXActiveVersion">
    <vt:lpwstr>12</vt:lpwstr>
  </property>
  <property fmtid="{D5CDD505-2E9C-101B-9397-08002B2CF9AE}" pid="4" name="MXActual_state_Obsolete">
    <vt:lpwstr>N/A</vt:lpwstr>
  </property>
  <property fmtid="{D5CDD505-2E9C-101B-9397-08002B2CF9AE}" pid="5" name="MXActual_state_Preliminary">
    <vt:lpwstr>Nov 4, 2016</vt:lpwstr>
  </property>
  <property fmtid="{D5CDD505-2E9C-101B-9397-08002B2CF9AE}" pid="6" name="MXActual_state_Release">
    <vt:lpwstr>N/A</vt:lpwstr>
  </property>
  <property fmtid="{D5CDD505-2E9C-101B-9397-08002B2CF9AE}" pid="7" name="MXActual_state_Review">
    <vt:lpwstr>N/A</vt:lpwstr>
  </property>
  <property fmtid="{D5CDD505-2E9C-101B-9397-08002B2CF9AE}" pid="8" name="MXApprover">
    <vt:lpwstr/>
  </property>
  <property fmtid="{D5CDD505-2E9C-101B-9397-08002B2CF9AE}" pid="9" name="MXAuthor">
    <vt:lpwstr>Holmberg, Rickard</vt:lpwstr>
  </property>
  <property fmtid="{D5CDD505-2E9C-101B-9397-08002B2CF9AE}" pid="10" name="MXCheckin Reason">
    <vt:lpwstr/>
  </property>
  <property fmtid="{D5CDD505-2E9C-101B-9397-08002B2CF9AE}" pid="11" name="MXclau">
    <vt:lpwstr>False</vt:lpwstr>
  </property>
  <property fmtid="{D5CDD505-2E9C-101B-9397-08002B2CF9AE}" pid="12" name="MXConfidentiality">
    <vt:lpwstr>Internal</vt:lpwstr>
  </property>
  <property fmtid="{D5CDD505-2E9C-101B-9397-08002B2CF9AE}" pid="13" name="MXCurrent">
    <vt:lpwstr>Preliminary</vt:lpwstr>
  </property>
  <property fmtid="{D5CDD505-2E9C-101B-9397-08002B2CF9AE}" pid="14" name="MXCurrent.Localized">
    <vt:lpwstr>Preliminary</vt:lpwstr>
  </property>
  <property fmtid="{D5CDD505-2E9C-101B-9397-08002B2CF9AE}" pid="15" name="MXDescription">
    <vt:lpwstr>Outer Shielding Presentation</vt:lpwstr>
  </property>
  <property fmtid="{D5CDD505-2E9C-101B-9397-08002B2CF9AE}" pid="16" name="MXDesignated User">
    <vt:lpwstr>Unassigned</vt:lpwstr>
  </property>
  <property fmtid="{D5CDD505-2E9C-101B-9397-08002B2CF9AE}" pid="17" name="MXdmg_GeneratedFrom">
    <vt:lpwstr/>
  </property>
  <property fmtid="{D5CDD505-2E9C-101B-9397-08002B2CF9AE}" pid="18" name="MXdmg_Language">
    <vt:lpwstr>en</vt:lpwstr>
  </property>
  <property fmtid="{D5CDD505-2E9C-101B-9397-08002B2CF9AE}" pid="19" name="MXdmg_LastSourceFileCheckin">
    <vt:lpwstr>Apr 6, 2017</vt:lpwstr>
  </property>
  <property fmtid="{D5CDD505-2E9C-101B-9397-08002B2CF9AE}" pid="20" name="MXEmail">
    <vt:lpwstr>Rickard.Holmberg@esss.se</vt:lpwstr>
  </property>
  <property fmtid="{D5CDD505-2E9C-101B-9397-08002B2CF9AE}" pid="21" name="MXess_LevelOfMaturity">
    <vt:lpwstr/>
  </property>
  <property fmtid="{D5CDD505-2E9C-101B-9397-08002B2CF9AE}" pid="22" name="MXFile Created Date">
    <vt:lpwstr/>
  </property>
  <property fmtid="{D5CDD505-2E9C-101B-9397-08002B2CF9AE}" pid="23" name="MXFile Dimension">
    <vt:lpwstr/>
  </property>
  <property fmtid="{D5CDD505-2E9C-101B-9397-08002B2CF9AE}" pid="24" name="MXFile Duration">
    <vt:lpwstr>0.0</vt:lpwstr>
  </property>
  <property fmtid="{D5CDD505-2E9C-101B-9397-08002B2CF9AE}" pid="25" name="MXFile Modified Date">
    <vt:lpwstr/>
  </property>
  <property fmtid="{D5CDD505-2E9C-101B-9397-08002B2CF9AE}" pid="26" name="MXFile Size">
    <vt:lpwstr>0</vt:lpwstr>
  </property>
  <property fmtid="{D5CDD505-2E9C-101B-9397-08002B2CF9AE}" pid="27" name="MXFile Type">
    <vt:lpwstr/>
  </property>
  <property fmtid="{D5CDD505-2E9C-101B-9397-08002B2CF9AE}" pid="28" name="MXFirstName">
    <vt:lpwstr>Rickard</vt:lpwstr>
  </property>
  <property fmtid="{D5CDD505-2E9C-101B-9397-08002B2CF9AE}" pid="29" name="MXIs Version Object">
    <vt:lpwstr>False</vt:lpwstr>
  </property>
  <property fmtid="{D5CDD505-2E9C-101B-9397-08002B2CF9AE}" pid="30" name="MXLanguage">
    <vt:lpwstr>English</vt:lpwstr>
  </property>
  <property fmtid="{D5CDD505-2E9C-101B-9397-08002B2CF9AE}" pid="31" name="MXLastName">
    <vt:lpwstr>Holmberg</vt:lpwstr>
  </property>
  <property fmtid="{D5CDD505-2E9C-101B-9397-08002B2CF9AE}" pid="32" name="MXLatestVersion">
    <vt:lpwstr>12</vt:lpwstr>
  </property>
  <property fmtid="{D5CDD505-2E9C-101B-9397-08002B2CF9AE}" pid="33" name="MXLegacy Id">
    <vt:lpwstr/>
  </property>
  <property fmtid="{D5CDD505-2E9C-101B-9397-08002B2CF9AE}" pid="34" name="MXLink">
    <vt:lpwstr/>
  </property>
  <property fmtid="{D5CDD505-2E9C-101B-9397-08002B2CF9AE}" pid="35" name="MXMiddleName">
    <vt:lpwstr>Hans</vt:lpwstr>
  </property>
  <property fmtid="{D5CDD505-2E9C-101B-9397-08002B2CF9AE}" pid="36" name="MXMove Files To Version">
    <vt:lpwstr>False</vt:lpwstr>
  </property>
  <property fmtid="{D5CDD505-2E9C-101B-9397-08002B2CF9AE}" pid="37" name="MXName">
    <vt:lpwstr>ESS-0084066</vt:lpwstr>
  </property>
  <property fmtid="{D5CDD505-2E9C-101B-9397-08002B2CF9AE}" pid="38" name="MXOriginator">
    <vt:lpwstr>rickardholmberg</vt:lpwstr>
  </property>
  <property fmtid="{D5CDD505-2E9C-101B-9397-08002B2CF9AE}" pid="39" name="MXPolicy">
    <vt:lpwstr>Controlled Document</vt:lpwstr>
  </property>
  <property fmtid="{D5CDD505-2E9C-101B-9397-08002B2CF9AE}" pid="40" name="MXPolicy.Localized">
    <vt:lpwstr>Controlled Document</vt:lpwstr>
  </property>
  <property fmtid="{D5CDD505-2E9C-101B-9397-08002B2CF9AE}" pid="41" name="MXPrinted Date">
    <vt:lpwstr>Apr 6, 2017</vt:lpwstr>
  </property>
  <property fmtid="{D5CDD505-2E9C-101B-9397-08002B2CF9AE}" pid="42" name="MXPrinted Version">
    <vt:lpwstr>(12)</vt:lpwstr>
  </property>
  <property fmtid="{D5CDD505-2E9C-101B-9397-08002B2CF9AE}" pid="43" name="MXReference">
    <vt:lpwstr/>
  </property>
  <property fmtid="{D5CDD505-2E9C-101B-9397-08002B2CF9AE}" pid="44" name="MXRev">
    <vt:lpwstr>1</vt:lpwstr>
  </property>
  <property fmtid="{D5CDD505-2E9C-101B-9397-08002B2CF9AE}" pid="45" name="MXRevision">
    <vt:lpwstr>1</vt:lpwstr>
  </property>
  <property fmtid="{D5CDD505-2E9C-101B-9397-08002B2CF9AE}" pid="46" name="MXSignatures_state_Obsolete">
    <vt:lpwstr/>
  </property>
  <property fmtid="{D5CDD505-2E9C-101B-9397-08002B2CF9AE}" pid="47" name="MXSignatures_state_Preliminary">
    <vt:lpwstr/>
  </property>
  <property fmtid="{D5CDD505-2E9C-101B-9397-08002B2CF9AE}" pid="48" name="MXSignatures_state_Release">
    <vt:lpwstr/>
  </property>
  <property fmtid="{D5CDD505-2E9C-101B-9397-08002B2CF9AE}" pid="49" name="MXSignatures_state_Review">
    <vt:lpwstr/>
  </property>
  <property fmtid="{D5CDD505-2E9C-101B-9397-08002B2CF9AE}" pid="50" name="MXSubmitter">
    <vt:lpwstr>Holmberg, Rickard</vt:lpwstr>
  </property>
  <property fmtid="{D5CDD505-2E9C-101B-9397-08002B2CF9AE}" pid="51" name="MXSuspend Versioning">
    <vt:lpwstr>False</vt:lpwstr>
  </property>
  <property fmtid="{D5CDD505-2E9C-101B-9397-08002B2CF9AE}" pid="52" name="MXTitle">
    <vt:lpwstr>Outer Shielding Presentation</vt:lpwstr>
  </property>
  <property fmtid="{D5CDD505-2E9C-101B-9397-08002B2CF9AE}" pid="53" name="MXTVADummy1">
    <vt:lpwstr/>
  </property>
  <property fmtid="{D5CDD505-2E9C-101B-9397-08002B2CF9AE}" pid="54" name="MXTVADummy2">
    <vt:lpwstr/>
  </property>
  <property fmtid="{D5CDD505-2E9C-101B-9397-08002B2CF9AE}" pid="55" name="MXTVADummy3">
    <vt:lpwstr/>
  </property>
  <property fmtid="{D5CDD505-2E9C-101B-9397-08002B2CF9AE}" pid="56" name="MXType">
    <vt:lpwstr>dmg_Presentation</vt:lpwstr>
  </property>
  <property fmtid="{D5CDD505-2E9C-101B-9397-08002B2CF9AE}" pid="57" name="MXType.Localized">
    <vt:lpwstr>Presentation</vt:lpwstr>
  </property>
  <property fmtid="{D5CDD505-2E9C-101B-9397-08002B2CF9AE}" pid="58" name="MXUser">
    <vt:lpwstr>rickardholmberg</vt:lpwstr>
  </property>
  <property fmtid="{D5CDD505-2E9C-101B-9397-08002B2CF9AE}" pid="59" name="MXVersion">
    <vt:lpwstr>12</vt:lpwstr>
  </property>
</Properties>
</file>