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3" autoAdjust="0"/>
  </p:normalViewPr>
  <p:slideViewPr>
    <p:cSldViewPr>
      <p:cViewPr>
        <p:scale>
          <a:sx n="123" d="100"/>
          <a:sy n="123" d="100"/>
        </p:scale>
        <p:origin x="1320" y="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2018-01-26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‹Nr.›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noProof="0" smtClean="0"/>
              <a:t>Klicka här för att ändra formatet för bakgrundsrubriken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‹Nr.›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smtClean="0"/>
              <a:t>Klicka här för att ändra formatet för bakgrundsrubriken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‹Nr.›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smtClean="0"/>
              <a:t>Klicka här för att ändra formatet för bakgrundsrubriken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‹Nr.›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Klicka här för att ändra formatet för bakgrundsrubriken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‹Nr.›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formatet för bakgrundsrubriken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MET workshop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Markus Andersson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Work Unit Leader</a:t>
            </a:r>
          </a:p>
          <a:p>
            <a:r>
              <a:rPr lang="en-GB" sz="2000" i="1" dirty="0" smtClean="0">
                <a:solidFill>
                  <a:schemeClr val="bg1"/>
                </a:solidFill>
              </a:rPr>
              <a:t>Monolith Vessel (In-kind)</a:t>
            </a:r>
          </a:p>
          <a:p>
            <a:r>
              <a:rPr lang="en-GB" sz="2000" i="1" dirty="0" smtClean="0">
                <a:solidFill>
                  <a:schemeClr val="bg1"/>
                </a:solidFill>
              </a:rPr>
              <a:t>Monolith Port Block Package (Self perform)</a:t>
            </a:r>
            <a:endParaRPr lang="en-GB" sz="2000" i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26 January, 2018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Monolith Vessel (system 1067)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2398395" y="2330768"/>
            <a:ext cx="4347210" cy="3795395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6372200" y="2123564"/>
            <a:ext cx="208371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7030A0"/>
                </a:solidFill>
              </a:rPr>
              <a:t>In-kind </a:t>
            </a:r>
            <a:r>
              <a:rPr lang="sv-SE" dirty="0" err="1" smtClean="0">
                <a:solidFill>
                  <a:srgbClr val="7030A0"/>
                </a:solidFill>
              </a:rPr>
              <a:t>coordination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72205" y="3794349"/>
            <a:ext cx="2411429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7030A0"/>
                </a:solidFill>
              </a:rPr>
              <a:t>Interfaces management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6853927" y="4753957"/>
            <a:ext cx="2107756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7030A0"/>
                </a:solidFill>
              </a:rPr>
              <a:t>Quality</a:t>
            </a:r>
            <a:r>
              <a:rPr lang="sv-SE" dirty="0">
                <a:solidFill>
                  <a:srgbClr val="7030A0"/>
                </a:solidFill>
              </a:rPr>
              <a:t> </a:t>
            </a:r>
            <a:r>
              <a:rPr lang="sv-SE" dirty="0" err="1" smtClean="0">
                <a:solidFill>
                  <a:srgbClr val="7030A0"/>
                </a:solidFill>
              </a:rPr>
              <a:t>coordination</a:t>
            </a:r>
            <a:r>
              <a:rPr lang="sv-SE" dirty="0" smtClean="0">
                <a:solidFill>
                  <a:srgbClr val="7030A0"/>
                </a:solidFill>
              </a:rPr>
              <a:t/>
            </a:r>
            <a:br>
              <a:rPr lang="sv-SE" dirty="0" smtClean="0">
                <a:solidFill>
                  <a:srgbClr val="7030A0"/>
                </a:solidFill>
              </a:rPr>
            </a:br>
            <a:r>
              <a:rPr lang="sv-SE" dirty="0" smtClean="0">
                <a:solidFill>
                  <a:srgbClr val="7030A0"/>
                </a:solidFill>
              </a:rPr>
              <a:t>ESS-Q and ESS-BQ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157444" y="2616388"/>
            <a:ext cx="3095719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7030A0"/>
                </a:solidFill>
              </a:rPr>
              <a:t>Material and handling </a:t>
            </a:r>
            <a:r>
              <a:rPr lang="sv-SE" dirty="0" err="1" smtClean="0">
                <a:solidFill>
                  <a:srgbClr val="7030A0"/>
                </a:solidFill>
              </a:rPr>
              <a:t>analyses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1043608" y="4959704"/>
            <a:ext cx="155215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7030A0"/>
                </a:solidFill>
              </a:rPr>
              <a:t>Vacuum </a:t>
            </a:r>
            <a:r>
              <a:rPr lang="sv-SE" dirty="0" err="1" smtClean="0">
                <a:solidFill>
                  <a:srgbClr val="7030A0"/>
                </a:solidFill>
              </a:rPr>
              <a:t>issues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6962738" y="2713140"/>
            <a:ext cx="1998945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7030A0"/>
                </a:solidFill>
              </a:rPr>
              <a:t>Timeplan</a:t>
            </a:r>
            <a:r>
              <a:rPr lang="sv-SE" dirty="0" smtClean="0">
                <a:solidFill>
                  <a:srgbClr val="7030A0"/>
                </a:solidFill>
              </a:rPr>
              <a:t> </a:t>
            </a:r>
            <a:r>
              <a:rPr lang="sv-SE" dirty="0" err="1" smtClean="0">
                <a:solidFill>
                  <a:srgbClr val="7030A0"/>
                </a:solidFill>
              </a:rPr>
              <a:t>follow-up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2662342" y="1556119"/>
            <a:ext cx="3819315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7030A0"/>
                </a:solidFill>
              </a:rPr>
              <a:t>Classification</a:t>
            </a:r>
            <a:r>
              <a:rPr lang="sv-SE" dirty="0" smtClean="0">
                <a:solidFill>
                  <a:srgbClr val="7030A0"/>
                </a:solidFill>
              </a:rPr>
              <a:t> </a:t>
            </a:r>
            <a:r>
              <a:rPr lang="sv-SE" dirty="0" err="1" smtClean="0">
                <a:solidFill>
                  <a:srgbClr val="7030A0"/>
                </a:solidFill>
              </a:rPr>
              <a:t>of</a:t>
            </a:r>
            <a:r>
              <a:rPr lang="sv-SE" dirty="0" smtClean="0">
                <a:solidFill>
                  <a:srgbClr val="7030A0"/>
                </a:solidFill>
              </a:rPr>
              <a:t> </a:t>
            </a:r>
            <a:r>
              <a:rPr lang="sv-SE" dirty="0" err="1" smtClean="0">
                <a:solidFill>
                  <a:srgbClr val="7030A0"/>
                </a:solidFill>
              </a:rPr>
              <a:t>Monolith</a:t>
            </a:r>
            <a:r>
              <a:rPr lang="sv-SE" dirty="0" smtClean="0">
                <a:solidFill>
                  <a:srgbClr val="7030A0"/>
                </a:solidFill>
              </a:rPr>
              <a:t> </a:t>
            </a:r>
            <a:r>
              <a:rPr lang="sv-SE" dirty="0" err="1" smtClean="0">
                <a:solidFill>
                  <a:srgbClr val="7030A0"/>
                </a:solidFill>
              </a:rPr>
              <a:t>confinement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4466419" y="6126163"/>
            <a:ext cx="2588209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sv-SE"/>
            </a:defPPr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 dirty="0" err="1" smtClean="0"/>
              <a:t>Designed</a:t>
            </a:r>
            <a:r>
              <a:rPr lang="sv-SE" dirty="0" smtClean="0"/>
              <a:t> for </a:t>
            </a:r>
            <a:r>
              <a:rPr lang="sv-SE" dirty="0"/>
              <a:t>ESS </a:t>
            </a:r>
            <a:r>
              <a:rPr lang="sv-SE" dirty="0" err="1"/>
              <a:t>life-time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Monolith Port Block Package (system 1098)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pic>
        <p:nvPicPr>
          <p:cNvPr id="5" name="Bildobjekt 4"/>
          <p:cNvPicPr/>
          <p:nvPr/>
        </p:nvPicPr>
        <p:blipFill>
          <a:blip r:embed="rId3"/>
          <a:stretch>
            <a:fillRect/>
          </a:stretch>
        </p:blipFill>
        <p:spPr>
          <a:xfrm>
            <a:off x="2483634" y="2373700"/>
            <a:ext cx="4440956" cy="3463196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72205" y="4784401"/>
            <a:ext cx="2411429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7030A0"/>
                </a:solidFill>
              </a:rPr>
              <a:t>Interfaces management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6853927" y="4753957"/>
            <a:ext cx="2107756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7030A0"/>
                </a:solidFill>
              </a:rPr>
              <a:t>Quality</a:t>
            </a:r>
            <a:r>
              <a:rPr lang="sv-SE" dirty="0">
                <a:solidFill>
                  <a:srgbClr val="7030A0"/>
                </a:solidFill>
              </a:rPr>
              <a:t> </a:t>
            </a:r>
            <a:r>
              <a:rPr lang="sv-SE" dirty="0" err="1" smtClean="0">
                <a:solidFill>
                  <a:srgbClr val="7030A0"/>
                </a:solidFill>
              </a:rPr>
              <a:t>coordination</a:t>
            </a:r>
            <a:r>
              <a:rPr lang="sv-SE" dirty="0" smtClean="0">
                <a:solidFill>
                  <a:srgbClr val="7030A0"/>
                </a:solidFill>
              </a:rPr>
              <a:t/>
            </a:r>
            <a:br>
              <a:rPr lang="sv-SE" dirty="0" smtClean="0">
                <a:solidFill>
                  <a:srgbClr val="7030A0"/>
                </a:solidFill>
              </a:rPr>
            </a:br>
            <a:r>
              <a:rPr lang="sv-SE" dirty="0" smtClean="0">
                <a:solidFill>
                  <a:srgbClr val="7030A0"/>
                </a:solidFill>
              </a:rPr>
              <a:t>ESS-Q and ESS-BQ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224509" y="2098707"/>
            <a:ext cx="3095719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7030A0"/>
                </a:solidFill>
              </a:rPr>
              <a:t>Material and handling </a:t>
            </a:r>
            <a:r>
              <a:rPr lang="sv-SE" dirty="0" err="1" smtClean="0">
                <a:solidFill>
                  <a:srgbClr val="7030A0"/>
                </a:solidFill>
              </a:rPr>
              <a:t>analyses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1763688" y="5854883"/>
            <a:ext cx="155215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7030A0"/>
                </a:solidFill>
              </a:rPr>
              <a:t>Vacuum </a:t>
            </a:r>
            <a:r>
              <a:rPr lang="sv-SE" dirty="0" err="1" smtClean="0">
                <a:solidFill>
                  <a:srgbClr val="7030A0"/>
                </a:solidFill>
              </a:rPr>
              <a:t>issues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2767" y="3301991"/>
            <a:ext cx="1998945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rgbClr val="7030A0"/>
                </a:solidFill>
              </a:rPr>
              <a:t>Timeplan</a:t>
            </a:r>
            <a:r>
              <a:rPr lang="sv-SE" dirty="0" smtClean="0">
                <a:solidFill>
                  <a:srgbClr val="7030A0"/>
                </a:solidFill>
              </a:rPr>
              <a:t> </a:t>
            </a:r>
            <a:r>
              <a:rPr lang="sv-SE" dirty="0" err="1" smtClean="0">
                <a:solidFill>
                  <a:srgbClr val="7030A0"/>
                </a:solidFill>
              </a:rPr>
              <a:t>follow-up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3203848" y="1525419"/>
            <a:ext cx="1922065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sv-SE"/>
            </a:defPPr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 dirty="0" err="1"/>
              <a:t>Complex</a:t>
            </a:r>
            <a:r>
              <a:rPr lang="sv-SE" dirty="0"/>
              <a:t> </a:t>
            </a:r>
            <a:r>
              <a:rPr lang="sv-SE" dirty="0" err="1"/>
              <a:t>assembly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6936448" y="3117325"/>
            <a:ext cx="1983172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sv-SE"/>
            </a:defPPr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 dirty="0"/>
              <a:t>Heavy </a:t>
            </a:r>
            <a:r>
              <a:rPr lang="sv-SE" dirty="0" err="1"/>
              <a:t>components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4397190" y="6010927"/>
            <a:ext cx="3199146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sv-SE"/>
            </a:defPPr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sv-SE" dirty="0" err="1"/>
              <a:t>Structural</a:t>
            </a:r>
            <a:r>
              <a:rPr lang="sv-SE" dirty="0"/>
              <a:t> </a:t>
            </a:r>
            <a:r>
              <a:rPr lang="sv-SE" dirty="0" err="1"/>
              <a:t>analyses</a:t>
            </a:r>
            <a:r>
              <a:rPr lang="sv-SE" dirty="0"/>
              <a:t> </a:t>
            </a:r>
            <a:r>
              <a:rPr lang="sv-SE" dirty="0" err="1"/>
              <a:t>coordination</a:t>
            </a:r>
            <a:r>
              <a:rPr lang="sv-SE" dirty="0"/>
              <a:t/>
            </a:r>
            <a:br>
              <a:rPr lang="sv-SE" dirty="0"/>
            </a:br>
            <a:r>
              <a:rPr lang="sv-SE" dirty="0" err="1"/>
              <a:t>Earthquake</a:t>
            </a:r>
            <a:r>
              <a:rPr lang="sv-SE" dirty="0"/>
              <a:t> </a:t>
            </a:r>
            <a:r>
              <a:rPr lang="sv-SE" dirty="0" err="1"/>
              <a:t>requirements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7016532" y="2514302"/>
            <a:ext cx="1703608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sv-SE"/>
            </a:defPPr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 dirty="0"/>
              <a:t>To be </a:t>
            </a:r>
            <a:r>
              <a:rPr lang="sv-SE" dirty="0" smtClean="0"/>
              <a:t>re-</a:t>
            </a:r>
            <a:r>
              <a:rPr lang="sv-SE" dirty="0" err="1" smtClean="0"/>
              <a:t>worked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5259095" y="1970939"/>
            <a:ext cx="2588209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sv-SE"/>
            </a:defPPr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sv-SE" dirty="0" err="1" smtClean="0"/>
              <a:t>Designed</a:t>
            </a:r>
            <a:r>
              <a:rPr lang="sv-SE" dirty="0" smtClean="0"/>
              <a:t> for </a:t>
            </a:r>
            <a:r>
              <a:rPr lang="sv-SE" dirty="0"/>
              <a:t>ESS </a:t>
            </a:r>
            <a:r>
              <a:rPr lang="sv-SE" dirty="0" err="1"/>
              <a:t>life-time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432</TotalTime>
  <Words>89</Words>
  <Application>Microsoft Macintosh PowerPoint</Application>
  <PresentationFormat>Bildspel på skärmen (4:3)</PresentationFormat>
  <Paragraphs>32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Office-tema</vt:lpstr>
      <vt:lpstr>MET workshop</vt:lpstr>
      <vt:lpstr>Monolith Vessel (system 1067)</vt:lpstr>
      <vt:lpstr>Monolith Port Block Package (system 1098)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 workshop</dc:title>
  <dc:creator>Microsoft Office-användare</dc:creator>
  <cp:lastModifiedBy>Microsoft Office-användare</cp:lastModifiedBy>
  <cp:revision>5</cp:revision>
  <dcterms:created xsi:type="dcterms:W3CDTF">2018-01-16T06:28:29Z</dcterms:created>
  <dcterms:modified xsi:type="dcterms:W3CDTF">2018-01-26T06:30:53Z</dcterms:modified>
</cp:coreProperties>
</file>