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26" r:id="rId3"/>
    <p:sldId id="366" r:id="rId4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  <a:srgbClr val="163353"/>
    <a:srgbClr val="0B1929"/>
    <a:srgbClr val="1C3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2" autoAdjust="0"/>
    <p:restoredTop sz="92265" autoAdjust="0"/>
  </p:normalViewPr>
  <p:slideViewPr>
    <p:cSldViewPr>
      <p:cViewPr varScale="1">
        <p:scale>
          <a:sx n="63" d="100"/>
          <a:sy n="63" d="100"/>
        </p:scale>
        <p:origin x="3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5178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/>
              <a:t>Mechanical Engineering &amp; Technology (</a:t>
            </a:r>
            <a:r>
              <a:rPr lang="sv-SE" sz="4000" dirty="0" smtClean="0"/>
              <a:t>MET)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1400" dirty="0" smtClean="0">
                <a:solidFill>
                  <a:schemeClr val="bg1"/>
                </a:solidFill>
              </a:rPr>
              <a:t>Fredrik Håkansson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 smtClean="0">
                <a:solidFill>
                  <a:schemeClr val="bg1"/>
                </a:solidFill>
              </a:rPr>
              <a:t>Deputy Work Unit Leader</a:t>
            </a:r>
          </a:p>
          <a:p>
            <a:r>
              <a:rPr lang="sv-SE" sz="1400" dirty="0" smtClean="0">
                <a:solidFill>
                  <a:schemeClr val="bg1"/>
                </a:solidFill>
              </a:rPr>
              <a:t>Accelerator Systems </a:t>
            </a:r>
            <a:r>
              <a:rPr lang="sv-SE" sz="1400" dirty="0" smtClean="0">
                <a:solidFill>
                  <a:schemeClr val="bg1"/>
                </a:solidFill>
              </a:rPr>
              <a:t>Project – </a:t>
            </a:r>
            <a:r>
              <a:rPr lang="sv-SE" sz="1400" dirty="0" err="1" smtClean="0">
                <a:solidFill>
                  <a:schemeClr val="bg1"/>
                </a:solidFill>
              </a:rPr>
              <a:t>Linac</a:t>
            </a:r>
            <a:r>
              <a:rPr lang="sv-SE" sz="1400" dirty="0" smtClean="0">
                <a:solidFill>
                  <a:schemeClr val="bg1"/>
                </a:solidFill>
              </a:rPr>
              <a:t> Group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January 2018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Fredrik Håkansson</a:t>
            </a:r>
            <a:endParaRPr lang="en-US" dirty="0" smtClean="0"/>
          </a:p>
          <a:p>
            <a:r>
              <a:rPr lang="en-US" dirty="0" err="1" smtClean="0"/>
              <a:t>MSc.Mech.Eng</a:t>
            </a:r>
            <a:r>
              <a:rPr lang="en-US" dirty="0" smtClean="0"/>
              <a:t> &amp; </a:t>
            </a:r>
            <a:r>
              <a:rPr lang="en-US" dirty="0" err="1" smtClean="0"/>
              <a:t>B.Sc.Bus.Adm</a:t>
            </a:r>
            <a:endParaRPr lang="en-US" dirty="0" smtClean="0"/>
          </a:p>
          <a:p>
            <a:r>
              <a:rPr lang="en-US" dirty="0" smtClean="0"/>
              <a:t>20 years industry experience of</a:t>
            </a:r>
          </a:p>
          <a:p>
            <a:pPr lvl="1"/>
            <a:r>
              <a:rPr lang="en-US" dirty="0" smtClean="0"/>
              <a:t>Project Management &amp; Management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ithin R&amp;D</a:t>
            </a:r>
            <a:r>
              <a:rPr lang="en-US" dirty="0"/>
              <a:t>,</a:t>
            </a:r>
            <a:r>
              <a:rPr lang="en-US" dirty="0" smtClean="0"/>
              <a:t> Manufacturing, Quality, Grants &amp; Consulting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8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WP 4&amp;5 </a:t>
            </a:r>
            <a:r>
              <a:rPr lang="en-US" dirty="0" smtClean="0"/>
              <a:t>(Spoke, Med- &amp; High-beta Cryomodules)</a:t>
            </a:r>
          </a:p>
          <a:p>
            <a:r>
              <a:rPr lang="en-US" dirty="0" smtClean="0"/>
              <a:t>In-kind contracts including</a:t>
            </a:r>
            <a:r>
              <a:rPr lang="en-US" dirty="0" smtClean="0"/>
              <a:t> Technical Annex with CEA, INFN &amp; STFC</a:t>
            </a:r>
          </a:p>
          <a:p>
            <a:r>
              <a:rPr lang="en-US" dirty="0" smtClean="0"/>
              <a:t>Quality &amp; Documentation</a:t>
            </a:r>
          </a:p>
          <a:p>
            <a:r>
              <a:rPr lang="en-US" dirty="0" smtClean="0"/>
              <a:t>General project work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AD Installation </a:t>
            </a:r>
            <a:r>
              <a:rPr lang="en-US" dirty="0" smtClean="0"/>
              <a:t>(new task since Jan 19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Project planning &amp; Follow-up</a:t>
            </a:r>
            <a:r>
              <a:rPr lang="en-US" dirty="0" smtClean="0"/>
              <a:t>	of Accelerator installation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45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10484</TotalTime>
  <Words>83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ESS Core Powerpoint template</vt:lpstr>
      <vt:lpstr> Mechanical Engineering &amp; Technology (MET)</vt:lpstr>
      <vt:lpstr>Me</vt:lpstr>
      <vt:lpstr>Responsibilities</vt:lpstr>
    </vt:vector>
  </TitlesOfParts>
  <Company>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Håkansson Fredrik</cp:lastModifiedBy>
  <cp:revision>323</cp:revision>
  <cp:lastPrinted>2014-06-13T11:48:48Z</cp:lastPrinted>
  <dcterms:created xsi:type="dcterms:W3CDTF">2013-10-29T16:05:10Z</dcterms:created>
  <dcterms:modified xsi:type="dcterms:W3CDTF">2018-01-23T10:10:29Z</dcterms:modified>
</cp:coreProperties>
</file>