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3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</p:sldMasterIdLst>
  <p:notesMasterIdLst>
    <p:notesMasterId r:id="rId47"/>
  </p:notesMasterIdLst>
  <p:sldIdLst>
    <p:sldId id="256" r:id="rId3"/>
    <p:sldId id="264" r:id="rId4"/>
    <p:sldId id="258" r:id="rId5"/>
    <p:sldId id="265" r:id="rId6"/>
    <p:sldId id="266" r:id="rId7"/>
    <p:sldId id="292" r:id="rId8"/>
    <p:sldId id="291" r:id="rId9"/>
    <p:sldId id="267" r:id="rId10"/>
    <p:sldId id="293" r:id="rId11"/>
    <p:sldId id="295" r:id="rId12"/>
    <p:sldId id="306" r:id="rId13"/>
    <p:sldId id="268" r:id="rId14"/>
    <p:sldId id="269" r:id="rId15"/>
    <p:sldId id="270" r:id="rId16"/>
    <p:sldId id="271" r:id="rId17"/>
    <p:sldId id="294" r:id="rId18"/>
    <p:sldId id="298" r:id="rId19"/>
    <p:sldId id="272" r:id="rId20"/>
    <p:sldId id="273" r:id="rId21"/>
    <p:sldId id="274" r:id="rId22"/>
    <p:sldId id="275" r:id="rId23"/>
    <p:sldId id="299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7" r:id="rId35"/>
    <p:sldId id="300" r:id="rId36"/>
    <p:sldId id="286" r:id="rId37"/>
    <p:sldId id="287" r:id="rId38"/>
    <p:sldId id="288" r:id="rId39"/>
    <p:sldId id="289" r:id="rId40"/>
    <p:sldId id="290" r:id="rId41"/>
    <p:sldId id="307" r:id="rId42"/>
    <p:sldId id="301" r:id="rId43"/>
    <p:sldId id="302" r:id="rId44"/>
    <p:sldId id="308" r:id="rId45"/>
    <p:sldId id="304" r:id="rId4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4" autoAdjust="0"/>
    <p:restoredTop sz="94659" autoAdjust="0"/>
  </p:normalViewPr>
  <p:slideViewPr>
    <p:cSldViewPr>
      <p:cViewPr>
        <p:scale>
          <a:sx n="110" d="100"/>
          <a:sy n="110" d="100"/>
        </p:scale>
        <p:origin x="172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AF55B9-E8EE-0848-B214-9563D098CA70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B96410-B631-F440-82A5-9EEC8E91C5C7}">
      <dgm:prSet phldrT="[Text]" custT="1"/>
      <dgm:spPr/>
      <dgm:t>
        <a:bodyPr/>
        <a:lstStyle/>
        <a:p>
          <a:r>
            <a:rPr lang="en-US" sz="1800" b="1" dirty="0"/>
            <a:t>Installation</a:t>
          </a:r>
        </a:p>
      </dgm:t>
    </dgm:pt>
    <dgm:pt modelId="{CBBA5939-331C-F942-9144-7E5BAAC88B64}" type="parTrans" cxnId="{B387E7CB-E49F-0941-A837-7204DEC66C2E}">
      <dgm:prSet/>
      <dgm:spPr/>
      <dgm:t>
        <a:bodyPr/>
        <a:lstStyle/>
        <a:p>
          <a:endParaRPr lang="en-US"/>
        </a:p>
      </dgm:t>
    </dgm:pt>
    <dgm:pt modelId="{2A32C8A2-DD36-8C4D-8835-1CB7C3B22930}" type="sibTrans" cxnId="{B387E7CB-E49F-0941-A837-7204DEC66C2E}">
      <dgm:prSet/>
      <dgm:spPr/>
      <dgm:t>
        <a:bodyPr/>
        <a:lstStyle/>
        <a:p>
          <a:endParaRPr lang="en-US"/>
        </a:p>
      </dgm:t>
    </dgm:pt>
    <dgm:pt modelId="{8D620831-E1DF-F941-A9A9-FEC87CCA3EA1}">
      <dgm:prSet phldrT="[Text]" custT="1"/>
      <dgm:spPr/>
      <dgm:t>
        <a:bodyPr/>
        <a:lstStyle/>
        <a:p>
          <a:r>
            <a:rPr lang="en-US" sz="1300" b="1" dirty="0"/>
            <a:t>In-Kind Model</a:t>
          </a:r>
        </a:p>
      </dgm:t>
    </dgm:pt>
    <dgm:pt modelId="{F23D648F-DAC2-604C-A200-7074F9F3A10C}" type="parTrans" cxnId="{51E75FEC-64EA-CD46-B880-68631ECF7229}">
      <dgm:prSet/>
      <dgm:spPr/>
      <dgm:t>
        <a:bodyPr/>
        <a:lstStyle/>
        <a:p>
          <a:endParaRPr lang="en-US"/>
        </a:p>
      </dgm:t>
    </dgm:pt>
    <dgm:pt modelId="{BA58A8E5-94CE-6847-99D8-475CDE7E4F17}" type="sibTrans" cxnId="{51E75FEC-64EA-CD46-B880-68631ECF7229}">
      <dgm:prSet/>
      <dgm:spPr/>
      <dgm:t>
        <a:bodyPr/>
        <a:lstStyle/>
        <a:p>
          <a:endParaRPr lang="en-US"/>
        </a:p>
      </dgm:t>
    </dgm:pt>
    <dgm:pt modelId="{AB588F7C-07C1-AE4C-A78D-9C747CC34D75}">
      <dgm:prSet phldrT="[Text]" custT="1"/>
      <dgm:spPr/>
      <dgm:t>
        <a:bodyPr/>
        <a:lstStyle/>
        <a:p>
          <a:r>
            <a:rPr lang="en-US" sz="1800" b="1" dirty="0"/>
            <a:t>Testing</a:t>
          </a:r>
        </a:p>
      </dgm:t>
    </dgm:pt>
    <dgm:pt modelId="{6D55C2D2-F79E-A14B-B7B8-CCFA82D8BAB6}" type="parTrans" cxnId="{EF654AB0-DA7E-9142-9BEE-67493AF97F9B}">
      <dgm:prSet/>
      <dgm:spPr/>
      <dgm:t>
        <a:bodyPr/>
        <a:lstStyle/>
        <a:p>
          <a:endParaRPr lang="en-US"/>
        </a:p>
      </dgm:t>
    </dgm:pt>
    <dgm:pt modelId="{13B7A5DD-97EA-624A-A9F6-B1173D97B457}" type="sibTrans" cxnId="{EF654AB0-DA7E-9142-9BEE-67493AF97F9B}">
      <dgm:prSet/>
      <dgm:spPr/>
      <dgm:t>
        <a:bodyPr/>
        <a:lstStyle/>
        <a:p>
          <a:endParaRPr lang="en-US"/>
        </a:p>
      </dgm:t>
    </dgm:pt>
    <dgm:pt modelId="{34AEFCEE-9D89-1647-895B-134373D8BBF1}">
      <dgm:prSet phldrT="[Text]" custT="1"/>
      <dgm:spPr/>
      <dgm:t>
        <a:bodyPr/>
        <a:lstStyle/>
        <a:p>
          <a:r>
            <a:rPr lang="en-US" sz="1800" b="1" dirty="0"/>
            <a:t>Commissioning</a:t>
          </a:r>
        </a:p>
      </dgm:t>
    </dgm:pt>
    <dgm:pt modelId="{26F683E6-D50F-E446-A036-E5A3E1230CBA}" type="parTrans" cxnId="{4350DCF1-889A-DF4C-AFDE-6106FA505BC1}">
      <dgm:prSet/>
      <dgm:spPr/>
      <dgm:t>
        <a:bodyPr/>
        <a:lstStyle/>
        <a:p>
          <a:endParaRPr lang="en-US"/>
        </a:p>
      </dgm:t>
    </dgm:pt>
    <dgm:pt modelId="{E8B25760-8274-FA48-A36A-7F55B35BC352}" type="sibTrans" cxnId="{4350DCF1-889A-DF4C-AFDE-6106FA505BC1}">
      <dgm:prSet/>
      <dgm:spPr/>
      <dgm:t>
        <a:bodyPr/>
        <a:lstStyle/>
        <a:p>
          <a:endParaRPr lang="en-US"/>
        </a:p>
      </dgm:t>
    </dgm:pt>
    <dgm:pt modelId="{3591A5D4-C439-0C42-991D-7CF9209016ED}">
      <dgm:prSet phldrT="[Text]" custT="1"/>
      <dgm:spPr/>
      <dgm:t>
        <a:bodyPr/>
        <a:lstStyle/>
        <a:p>
          <a:r>
            <a:rPr lang="en-US" sz="1300" b="1" dirty="0"/>
            <a:t>Ready for Installation Dates:</a:t>
          </a:r>
        </a:p>
      </dgm:t>
    </dgm:pt>
    <dgm:pt modelId="{9FCF120B-580A-2C48-B657-69D3832149E0}" type="parTrans" cxnId="{BA1694D3-A855-B844-BE3E-C383DE7B802F}">
      <dgm:prSet/>
      <dgm:spPr/>
      <dgm:t>
        <a:bodyPr/>
        <a:lstStyle/>
        <a:p>
          <a:endParaRPr lang="en-US"/>
        </a:p>
      </dgm:t>
    </dgm:pt>
    <dgm:pt modelId="{A4167D55-E534-B946-BB23-408A306B0B15}" type="sibTrans" cxnId="{BA1694D3-A855-B844-BE3E-C383DE7B802F}">
      <dgm:prSet/>
      <dgm:spPr/>
      <dgm:t>
        <a:bodyPr/>
        <a:lstStyle/>
        <a:p>
          <a:endParaRPr lang="en-US"/>
        </a:p>
      </dgm:t>
    </dgm:pt>
    <dgm:pt modelId="{AE4161A0-76D0-1E4E-A3D4-703858EA238E}">
      <dgm:prSet phldrT="[Text]" custT="1"/>
      <dgm:spPr/>
      <dgm:t>
        <a:bodyPr/>
        <a:lstStyle/>
        <a:p>
          <a:r>
            <a:rPr lang="en-US" sz="1300" dirty="0"/>
            <a:t>Some contractual</a:t>
          </a:r>
        </a:p>
      </dgm:t>
    </dgm:pt>
    <dgm:pt modelId="{05CACCBC-E609-814E-85DD-1CB1C06410A1}" type="parTrans" cxnId="{DB89BB0A-F231-224A-A9CF-45D8C54E71C1}">
      <dgm:prSet/>
      <dgm:spPr/>
      <dgm:t>
        <a:bodyPr/>
        <a:lstStyle/>
        <a:p>
          <a:endParaRPr lang="en-US"/>
        </a:p>
      </dgm:t>
    </dgm:pt>
    <dgm:pt modelId="{E133EFA1-8128-AA45-A6C1-D15D1DA8AA05}" type="sibTrans" cxnId="{DB89BB0A-F231-224A-A9CF-45D8C54E71C1}">
      <dgm:prSet/>
      <dgm:spPr/>
      <dgm:t>
        <a:bodyPr/>
        <a:lstStyle/>
        <a:p>
          <a:endParaRPr lang="en-US"/>
        </a:p>
      </dgm:t>
    </dgm:pt>
    <dgm:pt modelId="{F9B1E968-5BA0-E44A-B190-244F5CE58B58}">
      <dgm:prSet custT="1"/>
      <dgm:spPr/>
      <dgm:t>
        <a:bodyPr/>
        <a:lstStyle/>
        <a:p>
          <a:r>
            <a:rPr lang="en-US" sz="1300" b="1" dirty="0" err="1"/>
            <a:t>Optimised</a:t>
          </a:r>
          <a:r>
            <a:rPr lang="en-US" sz="1300" b="1" dirty="0"/>
            <a:t> Sequence:</a:t>
          </a:r>
        </a:p>
      </dgm:t>
    </dgm:pt>
    <dgm:pt modelId="{1EE6525A-3DE0-8C44-B5C6-5E18DF1941B2}" type="parTrans" cxnId="{420BA674-F0E9-A645-B61C-B7B69CFE3E32}">
      <dgm:prSet/>
      <dgm:spPr/>
      <dgm:t>
        <a:bodyPr/>
        <a:lstStyle/>
        <a:p>
          <a:endParaRPr lang="en-US"/>
        </a:p>
      </dgm:t>
    </dgm:pt>
    <dgm:pt modelId="{238226D9-84ED-C347-8324-501698B00430}" type="sibTrans" cxnId="{420BA674-F0E9-A645-B61C-B7B69CFE3E32}">
      <dgm:prSet/>
      <dgm:spPr/>
      <dgm:t>
        <a:bodyPr/>
        <a:lstStyle/>
        <a:p>
          <a:endParaRPr lang="en-US"/>
        </a:p>
      </dgm:t>
    </dgm:pt>
    <dgm:pt modelId="{086B538A-3E58-364E-BB37-8CDDF30498BB}">
      <dgm:prSet custT="1"/>
      <dgm:spPr/>
      <dgm:t>
        <a:bodyPr/>
        <a:lstStyle/>
        <a:p>
          <a:r>
            <a:rPr lang="en-US" sz="1300" dirty="0"/>
            <a:t>Logic</a:t>
          </a:r>
        </a:p>
      </dgm:t>
    </dgm:pt>
    <dgm:pt modelId="{ADF2A20A-91EF-D642-8359-6547AD454EDC}" type="parTrans" cxnId="{48E68425-F745-9449-BA59-C2C743301827}">
      <dgm:prSet/>
      <dgm:spPr/>
      <dgm:t>
        <a:bodyPr/>
        <a:lstStyle/>
        <a:p>
          <a:endParaRPr lang="en-US"/>
        </a:p>
      </dgm:t>
    </dgm:pt>
    <dgm:pt modelId="{62842FA6-62B3-5A49-9738-3F706FF7800C}" type="sibTrans" cxnId="{48E68425-F745-9449-BA59-C2C743301827}">
      <dgm:prSet/>
      <dgm:spPr/>
      <dgm:t>
        <a:bodyPr/>
        <a:lstStyle/>
        <a:p>
          <a:endParaRPr lang="en-US"/>
        </a:p>
      </dgm:t>
    </dgm:pt>
    <dgm:pt modelId="{4B91B01C-8789-A647-A672-4A7543BD129E}">
      <dgm:prSet custT="1"/>
      <dgm:spPr/>
      <dgm:t>
        <a:bodyPr/>
        <a:lstStyle/>
        <a:p>
          <a:r>
            <a:rPr lang="en-US" sz="1300"/>
            <a:t>Safety</a:t>
          </a:r>
          <a:endParaRPr lang="en-US" sz="1300" dirty="0"/>
        </a:p>
      </dgm:t>
    </dgm:pt>
    <dgm:pt modelId="{491C3098-5B6D-4346-AA1F-798D5987DD10}" type="parTrans" cxnId="{F7963798-9E40-A147-B311-8AA0543493A0}">
      <dgm:prSet/>
      <dgm:spPr/>
      <dgm:t>
        <a:bodyPr/>
        <a:lstStyle/>
        <a:p>
          <a:endParaRPr lang="en-US"/>
        </a:p>
      </dgm:t>
    </dgm:pt>
    <dgm:pt modelId="{BF9A5F00-772C-5F45-B64D-39BA121E84D8}" type="sibTrans" cxnId="{F7963798-9E40-A147-B311-8AA0543493A0}">
      <dgm:prSet/>
      <dgm:spPr/>
      <dgm:t>
        <a:bodyPr/>
        <a:lstStyle/>
        <a:p>
          <a:endParaRPr lang="en-US"/>
        </a:p>
      </dgm:t>
    </dgm:pt>
    <dgm:pt modelId="{2C2BD417-88D2-8B44-A2D7-87A572510DBE}">
      <dgm:prSet custT="1"/>
      <dgm:spPr/>
      <dgm:t>
        <a:bodyPr/>
        <a:lstStyle/>
        <a:p>
          <a:r>
            <a:rPr lang="en-US" sz="1300"/>
            <a:t>Flexibility</a:t>
          </a:r>
          <a:endParaRPr lang="en-US" sz="1300" dirty="0"/>
        </a:p>
      </dgm:t>
    </dgm:pt>
    <dgm:pt modelId="{2D495328-CFA0-7740-B659-4DF5DACC7660}" type="parTrans" cxnId="{F22FC917-C52D-4B45-9565-827C03C09455}">
      <dgm:prSet/>
      <dgm:spPr/>
      <dgm:t>
        <a:bodyPr/>
        <a:lstStyle/>
        <a:p>
          <a:endParaRPr lang="en-US"/>
        </a:p>
      </dgm:t>
    </dgm:pt>
    <dgm:pt modelId="{B61331D3-50F7-8C4B-9552-18FD0DF781F3}" type="sibTrans" cxnId="{F22FC917-C52D-4B45-9565-827C03C09455}">
      <dgm:prSet/>
      <dgm:spPr/>
      <dgm:t>
        <a:bodyPr/>
        <a:lstStyle/>
        <a:p>
          <a:endParaRPr lang="en-US"/>
        </a:p>
      </dgm:t>
    </dgm:pt>
    <dgm:pt modelId="{787BE49D-A9F7-954D-A8F6-CED2FD91AC98}">
      <dgm:prSet custT="1"/>
      <dgm:spPr/>
      <dgm:t>
        <a:bodyPr/>
        <a:lstStyle/>
        <a:p>
          <a:r>
            <a:rPr lang="en-US" sz="1300" b="1" dirty="0"/>
            <a:t>Parallel Installation and Commissioning:</a:t>
          </a:r>
        </a:p>
      </dgm:t>
    </dgm:pt>
    <dgm:pt modelId="{F583C5AF-9F2E-AF43-96EF-E13C0CD30BBF}" type="parTrans" cxnId="{A9AF7205-9601-ED43-A519-35DE463C3222}">
      <dgm:prSet/>
      <dgm:spPr/>
      <dgm:t>
        <a:bodyPr/>
        <a:lstStyle/>
        <a:p>
          <a:endParaRPr lang="en-US"/>
        </a:p>
      </dgm:t>
    </dgm:pt>
    <dgm:pt modelId="{5D385EC8-9E27-6D4E-93AB-8721737F65DE}" type="sibTrans" cxnId="{A9AF7205-9601-ED43-A519-35DE463C3222}">
      <dgm:prSet/>
      <dgm:spPr/>
      <dgm:t>
        <a:bodyPr/>
        <a:lstStyle/>
        <a:p>
          <a:endParaRPr lang="en-US"/>
        </a:p>
      </dgm:t>
    </dgm:pt>
    <dgm:pt modelId="{52BA6DB6-5ABB-AB4B-939C-F92A9F481293}">
      <dgm:prSet custT="1"/>
      <dgm:spPr/>
      <dgm:t>
        <a:bodyPr/>
        <a:lstStyle/>
        <a:p>
          <a:r>
            <a:rPr lang="en-US" sz="1300" dirty="0"/>
            <a:t>Shielding Wall</a:t>
          </a:r>
        </a:p>
      </dgm:t>
    </dgm:pt>
    <dgm:pt modelId="{C354CFF4-A9AD-DF4F-8B73-EB24580D8A82}" type="parTrans" cxnId="{499672DA-8C8B-F74A-A97E-9E70A3788446}">
      <dgm:prSet/>
      <dgm:spPr/>
      <dgm:t>
        <a:bodyPr/>
        <a:lstStyle/>
        <a:p>
          <a:endParaRPr lang="en-US"/>
        </a:p>
      </dgm:t>
    </dgm:pt>
    <dgm:pt modelId="{4A9A40C2-D162-BF40-8BC0-5021EB125C48}" type="sibTrans" cxnId="{499672DA-8C8B-F74A-A97E-9E70A3788446}">
      <dgm:prSet/>
      <dgm:spPr/>
      <dgm:t>
        <a:bodyPr/>
        <a:lstStyle/>
        <a:p>
          <a:endParaRPr lang="en-US"/>
        </a:p>
      </dgm:t>
    </dgm:pt>
    <dgm:pt modelId="{8747DB50-F2DA-BF44-A12A-958BDE6F405F}">
      <dgm:prSet phldrT="[Text]" custT="1"/>
      <dgm:spPr/>
      <dgm:t>
        <a:bodyPr/>
        <a:lstStyle/>
        <a:p>
          <a:r>
            <a:rPr lang="en-US" sz="1300" dirty="0"/>
            <a:t>Others “best estimate”</a:t>
          </a:r>
        </a:p>
      </dgm:t>
    </dgm:pt>
    <dgm:pt modelId="{CD0D0CB2-E1B3-9147-90C4-496ED9D21B77}" type="parTrans" cxnId="{5D04A28C-CBB8-A44D-85F4-932E96EAA9B6}">
      <dgm:prSet/>
      <dgm:spPr/>
      <dgm:t>
        <a:bodyPr/>
        <a:lstStyle/>
        <a:p>
          <a:endParaRPr lang="en-US"/>
        </a:p>
      </dgm:t>
    </dgm:pt>
    <dgm:pt modelId="{1EEF76F1-CD8A-0843-8BC9-3411CFAD0BD4}" type="sibTrans" cxnId="{5D04A28C-CBB8-A44D-85F4-932E96EAA9B6}">
      <dgm:prSet/>
      <dgm:spPr/>
      <dgm:t>
        <a:bodyPr/>
        <a:lstStyle/>
        <a:p>
          <a:endParaRPr lang="en-US"/>
        </a:p>
      </dgm:t>
    </dgm:pt>
    <dgm:pt modelId="{916709E7-2919-AF4C-B220-FAD69D395546}">
      <dgm:prSet phldrT="[Text]" custT="1"/>
      <dgm:spPr/>
      <dgm:t>
        <a:bodyPr/>
        <a:lstStyle/>
        <a:p>
          <a:r>
            <a:rPr lang="en-US" sz="1300" b="1" dirty="0"/>
            <a:t>Safety Measures</a:t>
          </a:r>
        </a:p>
      </dgm:t>
    </dgm:pt>
    <dgm:pt modelId="{2675D7F6-71B0-284D-B138-9AED3F28AAB1}" type="parTrans" cxnId="{154DDBC6-334E-694A-9C86-77339CC6ABB9}">
      <dgm:prSet/>
      <dgm:spPr/>
      <dgm:t>
        <a:bodyPr/>
        <a:lstStyle/>
        <a:p>
          <a:endParaRPr lang="en-US"/>
        </a:p>
      </dgm:t>
    </dgm:pt>
    <dgm:pt modelId="{A0585C27-D1F3-014C-8EA9-B7DBBA696DA9}" type="sibTrans" cxnId="{154DDBC6-334E-694A-9C86-77339CC6ABB9}">
      <dgm:prSet/>
      <dgm:spPr/>
      <dgm:t>
        <a:bodyPr/>
        <a:lstStyle/>
        <a:p>
          <a:endParaRPr lang="en-US"/>
        </a:p>
      </dgm:t>
    </dgm:pt>
    <dgm:pt modelId="{E06318C3-0791-0D42-945A-AA0EAB8778DF}">
      <dgm:prSet phldrT="[Text]" custT="1"/>
      <dgm:spPr/>
      <dgm:t>
        <a:bodyPr/>
        <a:lstStyle/>
        <a:p>
          <a:r>
            <a:rPr lang="en-US" sz="1300" b="1" dirty="0"/>
            <a:t>Correct Gateways</a:t>
          </a:r>
        </a:p>
      </dgm:t>
    </dgm:pt>
    <dgm:pt modelId="{7A240A36-D66D-2843-9707-0859A73B81CE}" type="parTrans" cxnId="{CC57A6D9-130D-BD40-8FD4-DF9876736DEF}">
      <dgm:prSet/>
      <dgm:spPr/>
      <dgm:t>
        <a:bodyPr/>
        <a:lstStyle/>
        <a:p>
          <a:endParaRPr lang="en-US"/>
        </a:p>
      </dgm:t>
    </dgm:pt>
    <dgm:pt modelId="{0DA60B7F-3EC0-D142-8408-61BF20391A41}" type="sibTrans" cxnId="{CC57A6D9-130D-BD40-8FD4-DF9876736DEF}">
      <dgm:prSet/>
      <dgm:spPr/>
      <dgm:t>
        <a:bodyPr/>
        <a:lstStyle/>
        <a:p>
          <a:endParaRPr lang="en-US"/>
        </a:p>
      </dgm:t>
    </dgm:pt>
    <dgm:pt modelId="{23E2BFC7-16C0-3D45-80B6-46A435FC3E44}">
      <dgm:prSet phldrT="[Text]" custT="1"/>
      <dgm:spPr/>
      <dgm:t>
        <a:bodyPr/>
        <a:lstStyle/>
        <a:p>
          <a:r>
            <a:rPr lang="en-US" sz="1300" dirty="0"/>
            <a:t>Suitable Reviews</a:t>
          </a:r>
        </a:p>
      </dgm:t>
    </dgm:pt>
    <dgm:pt modelId="{243B6AA2-7E75-E849-8D9E-4D4CDE4773D9}" type="parTrans" cxnId="{D54A918E-7AEA-F949-AC8D-7B8FBF7496AF}">
      <dgm:prSet/>
      <dgm:spPr/>
      <dgm:t>
        <a:bodyPr/>
        <a:lstStyle/>
        <a:p>
          <a:endParaRPr lang="en-US"/>
        </a:p>
      </dgm:t>
    </dgm:pt>
    <dgm:pt modelId="{3B4000EC-FDC4-184F-93AA-9CFF88E1BEF5}" type="sibTrans" cxnId="{D54A918E-7AEA-F949-AC8D-7B8FBF7496AF}">
      <dgm:prSet/>
      <dgm:spPr/>
      <dgm:t>
        <a:bodyPr/>
        <a:lstStyle/>
        <a:p>
          <a:endParaRPr lang="en-US"/>
        </a:p>
      </dgm:t>
    </dgm:pt>
    <dgm:pt modelId="{6E75C39B-11D0-A741-8739-977A2952F6FD}">
      <dgm:prSet phldrT="[Text]" custT="1"/>
      <dgm:spPr/>
      <dgm:t>
        <a:bodyPr/>
        <a:lstStyle/>
        <a:p>
          <a:endParaRPr lang="en-US" sz="1300" b="1" dirty="0"/>
        </a:p>
      </dgm:t>
    </dgm:pt>
    <dgm:pt modelId="{A4CFDA92-E90B-2D43-9A2C-5E571AB8C499}" type="parTrans" cxnId="{A729C651-B2CE-E04E-8F64-AB7CD44CD6FE}">
      <dgm:prSet/>
      <dgm:spPr/>
      <dgm:t>
        <a:bodyPr/>
        <a:lstStyle/>
        <a:p>
          <a:endParaRPr lang="en-US"/>
        </a:p>
      </dgm:t>
    </dgm:pt>
    <dgm:pt modelId="{C4631652-5CEC-8C4A-BD7A-63B029B979E7}" type="sibTrans" cxnId="{A729C651-B2CE-E04E-8F64-AB7CD44CD6FE}">
      <dgm:prSet/>
      <dgm:spPr/>
      <dgm:t>
        <a:bodyPr/>
        <a:lstStyle/>
        <a:p>
          <a:endParaRPr lang="en-US"/>
        </a:p>
      </dgm:t>
    </dgm:pt>
    <dgm:pt modelId="{AA9137B0-A8B6-1C4A-8813-6F5D6D088864}">
      <dgm:prSet custT="1"/>
      <dgm:spPr/>
      <dgm:t>
        <a:bodyPr/>
        <a:lstStyle/>
        <a:p>
          <a:endParaRPr lang="en-US" sz="1300" b="1" dirty="0"/>
        </a:p>
      </dgm:t>
    </dgm:pt>
    <dgm:pt modelId="{C873CF05-243A-8544-97D7-113B645D1372}" type="parTrans" cxnId="{CF9BB33B-FD14-E348-9320-6EF38D900D35}">
      <dgm:prSet/>
      <dgm:spPr/>
      <dgm:t>
        <a:bodyPr/>
        <a:lstStyle/>
        <a:p>
          <a:endParaRPr lang="en-US"/>
        </a:p>
      </dgm:t>
    </dgm:pt>
    <dgm:pt modelId="{39E9512F-D051-AF40-9829-A82BDE70E6CD}" type="sibTrans" cxnId="{CF9BB33B-FD14-E348-9320-6EF38D900D35}">
      <dgm:prSet/>
      <dgm:spPr/>
      <dgm:t>
        <a:bodyPr/>
        <a:lstStyle/>
        <a:p>
          <a:endParaRPr lang="en-US"/>
        </a:p>
      </dgm:t>
    </dgm:pt>
    <dgm:pt modelId="{4EE865B8-8DBF-914E-9EAE-6CE358D75E54}">
      <dgm:prSet custT="1"/>
      <dgm:spPr/>
      <dgm:t>
        <a:bodyPr/>
        <a:lstStyle/>
        <a:p>
          <a:endParaRPr lang="en-US" sz="1300" b="1" dirty="0"/>
        </a:p>
      </dgm:t>
    </dgm:pt>
    <dgm:pt modelId="{6E33DA3F-2DBD-1F44-9305-4644A0B43C77}" type="parTrans" cxnId="{AAB8911B-A47A-7C40-BFA5-283A206C038D}">
      <dgm:prSet/>
      <dgm:spPr/>
      <dgm:t>
        <a:bodyPr/>
        <a:lstStyle/>
        <a:p>
          <a:endParaRPr lang="en-US"/>
        </a:p>
      </dgm:t>
    </dgm:pt>
    <dgm:pt modelId="{9084E315-A4D1-4649-BC07-9FEA68FF31F2}" type="sibTrans" cxnId="{AAB8911B-A47A-7C40-BFA5-283A206C038D}">
      <dgm:prSet/>
      <dgm:spPr/>
      <dgm:t>
        <a:bodyPr/>
        <a:lstStyle/>
        <a:p>
          <a:endParaRPr lang="en-US"/>
        </a:p>
      </dgm:t>
    </dgm:pt>
    <dgm:pt modelId="{0F6D1C1D-E724-B34E-AAB5-098B61467BC4}">
      <dgm:prSet phldrT="[Text]" custT="1"/>
      <dgm:spPr/>
      <dgm:t>
        <a:bodyPr/>
        <a:lstStyle/>
        <a:p>
          <a:endParaRPr lang="en-US" sz="1300" b="1" dirty="0"/>
        </a:p>
      </dgm:t>
    </dgm:pt>
    <dgm:pt modelId="{8B0DB104-6162-9A41-8197-3F4B0160342A}" type="parTrans" cxnId="{AAA5A3A7-9FB3-0F41-8341-364B23A203FE}">
      <dgm:prSet/>
      <dgm:spPr/>
      <dgm:t>
        <a:bodyPr/>
        <a:lstStyle/>
        <a:p>
          <a:endParaRPr lang="en-US"/>
        </a:p>
      </dgm:t>
    </dgm:pt>
    <dgm:pt modelId="{78848FD1-6EB3-9A4C-88CB-579452EE7A7D}" type="sibTrans" cxnId="{AAA5A3A7-9FB3-0F41-8341-364B23A203FE}">
      <dgm:prSet/>
      <dgm:spPr/>
      <dgm:t>
        <a:bodyPr/>
        <a:lstStyle/>
        <a:p>
          <a:endParaRPr lang="en-US"/>
        </a:p>
      </dgm:t>
    </dgm:pt>
    <dgm:pt modelId="{BFD0E444-708E-9C4F-9CBD-CBA1BB8973B5}">
      <dgm:prSet phldrT="[Text]" custT="1"/>
      <dgm:spPr/>
      <dgm:t>
        <a:bodyPr/>
        <a:lstStyle/>
        <a:p>
          <a:endParaRPr lang="en-US" sz="1300" b="1" dirty="0"/>
        </a:p>
      </dgm:t>
    </dgm:pt>
    <dgm:pt modelId="{C6AE7858-4DDB-1041-A544-C36A9C5FC6B8}" type="parTrans" cxnId="{E1BC10D7-58B6-0143-AD25-EF248CB42415}">
      <dgm:prSet/>
      <dgm:spPr/>
      <dgm:t>
        <a:bodyPr/>
        <a:lstStyle/>
        <a:p>
          <a:endParaRPr lang="en-US"/>
        </a:p>
      </dgm:t>
    </dgm:pt>
    <dgm:pt modelId="{0FDF63BB-2352-D84A-973D-10615DB028E1}" type="sibTrans" cxnId="{E1BC10D7-58B6-0143-AD25-EF248CB42415}">
      <dgm:prSet/>
      <dgm:spPr/>
      <dgm:t>
        <a:bodyPr/>
        <a:lstStyle/>
        <a:p>
          <a:endParaRPr lang="en-US"/>
        </a:p>
      </dgm:t>
    </dgm:pt>
    <dgm:pt modelId="{B34AD081-4A95-0149-8AD6-CE69F557DC16}">
      <dgm:prSet phldrT="[Text]" custT="1"/>
      <dgm:spPr/>
      <dgm:t>
        <a:bodyPr/>
        <a:lstStyle/>
        <a:p>
          <a:r>
            <a:rPr lang="en-US" sz="1300" b="1" dirty="0"/>
            <a:t>Realistic time allocation</a:t>
          </a:r>
        </a:p>
      </dgm:t>
    </dgm:pt>
    <dgm:pt modelId="{B7DAF85F-C415-DD41-ACDD-9799BB40BFE5}" type="parTrans" cxnId="{45B4D449-D42D-D748-B7FA-2E8AF647AF15}">
      <dgm:prSet/>
      <dgm:spPr/>
      <dgm:t>
        <a:bodyPr/>
        <a:lstStyle/>
        <a:p>
          <a:endParaRPr lang="en-US"/>
        </a:p>
      </dgm:t>
    </dgm:pt>
    <dgm:pt modelId="{9EC5F0E6-D0DF-D347-ADD1-EC152DEA401C}" type="sibTrans" cxnId="{45B4D449-D42D-D748-B7FA-2E8AF647AF15}">
      <dgm:prSet/>
      <dgm:spPr/>
      <dgm:t>
        <a:bodyPr/>
        <a:lstStyle/>
        <a:p>
          <a:endParaRPr lang="en-US"/>
        </a:p>
      </dgm:t>
    </dgm:pt>
    <dgm:pt modelId="{2C239922-AB20-074F-AFC3-F5BA37DE7BFA}">
      <dgm:prSet phldrT="[Text]" custT="1"/>
      <dgm:spPr/>
      <dgm:t>
        <a:bodyPr/>
        <a:lstStyle/>
        <a:p>
          <a:r>
            <a:rPr lang="en-US" sz="1300" b="1" dirty="0"/>
            <a:t>Relevant Permits</a:t>
          </a:r>
        </a:p>
      </dgm:t>
    </dgm:pt>
    <dgm:pt modelId="{7E67376C-4949-2841-9A23-D0FED1D150DA}" type="parTrans" cxnId="{0A3394BA-2F84-D946-8D45-ADB6450CE63B}">
      <dgm:prSet/>
      <dgm:spPr/>
      <dgm:t>
        <a:bodyPr/>
        <a:lstStyle/>
        <a:p>
          <a:endParaRPr lang="en-US"/>
        </a:p>
      </dgm:t>
    </dgm:pt>
    <dgm:pt modelId="{F59B70B3-15B7-A144-830C-15B26413B478}" type="sibTrans" cxnId="{0A3394BA-2F84-D946-8D45-ADB6450CE63B}">
      <dgm:prSet/>
      <dgm:spPr/>
      <dgm:t>
        <a:bodyPr/>
        <a:lstStyle/>
        <a:p>
          <a:endParaRPr lang="en-US"/>
        </a:p>
      </dgm:t>
    </dgm:pt>
    <dgm:pt modelId="{9BE2A701-453F-0B40-98A6-89E9D8173114}">
      <dgm:prSet phldrT="[Text]" custT="1"/>
      <dgm:spPr/>
      <dgm:t>
        <a:bodyPr/>
        <a:lstStyle/>
        <a:p>
          <a:endParaRPr lang="en-US" sz="1300" b="1" dirty="0"/>
        </a:p>
      </dgm:t>
    </dgm:pt>
    <dgm:pt modelId="{D85B5E22-288B-414C-9C9B-6F7234444A1A}" type="parTrans" cxnId="{214F259F-6D0E-C542-B00C-70E46CD3DB06}">
      <dgm:prSet/>
      <dgm:spPr/>
      <dgm:t>
        <a:bodyPr/>
        <a:lstStyle/>
        <a:p>
          <a:endParaRPr lang="en-US"/>
        </a:p>
      </dgm:t>
    </dgm:pt>
    <dgm:pt modelId="{0AF26FA7-9854-C747-9463-564F955CA8E1}" type="sibTrans" cxnId="{214F259F-6D0E-C542-B00C-70E46CD3DB06}">
      <dgm:prSet/>
      <dgm:spPr/>
      <dgm:t>
        <a:bodyPr/>
        <a:lstStyle/>
        <a:p>
          <a:endParaRPr lang="en-US"/>
        </a:p>
      </dgm:t>
    </dgm:pt>
    <dgm:pt modelId="{1B8AB9A8-B093-5540-AD73-5FAA1FD159F6}">
      <dgm:prSet phldrT="[Text]" custT="1"/>
      <dgm:spPr/>
      <dgm:t>
        <a:bodyPr/>
        <a:lstStyle/>
        <a:p>
          <a:r>
            <a:rPr lang="en-US" sz="1300" b="0" dirty="0"/>
            <a:t>SSM</a:t>
          </a:r>
        </a:p>
      </dgm:t>
    </dgm:pt>
    <dgm:pt modelId="{07B9846C-A3C5-F044-A67B-7B70771047E7}" type="parTrans" cxnId="{767A1B7B-F1AD-EA4B-AE52-E69530F16C82}">
      <dgm:prSet/>
      <dgm:spPr/>
      <dgm:t>
        <a:bodyPr/>
        <a:lstStyle/>
        <a:p>
          <a:endParaRPr lang="en-US"/>
        </a:p>
      </dgm:t>
    </dgm:pt>
    <dgm:pt modelId="{FE1F445F-4F72-784A-9B58-AE2B8B823955}" type="sibTrans" cxnId="{767A1B7B-F1AD-EA4B-AE52-E69530F16C82}">
      <dgm:prSet/>
      <dgm:spPr/>
      <dgm:t>
        <a:bodyPr/>
        <a:lstStyle/>
        <a:p>
          <a:endParaRPr lang="en-US"/>
        </a:p>
      </dgm:t>
    </dgm:pt>
    <dgm:pt modelId="{4CA227B2-6BFB-C543-8F5B-646043403161}">
      <dgm:prSet phldrT="[Text]" custT="1"/>
      <dgm:spPr/>
      <dgm:t>
        <a:bodyPr/>
        <a:lstStyle/>
        <a:p>
          <a:r>
            <a:rPr lang="en-US" sz="1300" b="1" dirty="0"/>
            <a:t>Hardware</a:t>
          </a:r>
        </a:p>
      </dgm:t>
    </dgm:pt>
    <dgm:pt modelId="{B1F5C508-C85E-C945-BE41-F338125222BC}" type="sibTrans" cxnId="{8E90B13C-DB07-E94A-99DE-AD8D8008BD61}">
      <dgm:prSet/>
      <dgm:spPr/>
      <dgm:t>
        <a:bodyPr/>
        <a:lstStyle/>
        <a:p>
          <a:endParaRPr lang="en-US"/>
        </a:p>
      </dgm:t>
    </dgm:pt>
    <dgm:pt modelId="{6DC7DF63-1939-FC4C-8FAC-84104D9F07BC}" type="parTrans" cxnId="{8E90B13C-DB07-E94A-99DE-AD8D8008BD61}">
      <dgm:prSet/>
      <dgm:spPr/>
      <dgm:t>
        <a:bodyPr/>
        <a:lstStyle/>
        <a:p>
          <a:endParaRPr lang="en-US"/>
        </a:p>
      </dgm:t>
    </dgm:pt>
    <dgm:pt modelId="{62F0AEC1-53A3-FD4D-BCB5-98B14B13A756}">
      <dgm:prSet phldrT="[Text]" custT="1"/>
      <dgm:spPr/>
      <dgm:t>
        <a:bodyPr/>
        <a:lstStyle/>
        <a:p>
          <a:endParaRPr lang="en-US" sz="1300" dirty="0"/>
        </a:p>
      </dgm:t>
    </dgm:pt>
    <dgm:pt modelId="{5F20E386-08A3-D64C-A888-A342529F45C4}" type="sibTrans" cxnId="{AC96DDB1-732F-924D-9B17-3F391A072ABC}">
      <dgm:prSet/>
      <dgm:spPr/>
      <dgm:t>
        <a:bodyPr/>
        <a:lstStyle/>
        <a:p>
          <a:endParaRPr lang="en-US"/>
        </a:p>
      </dgm:t>
    </dgm:pt>
    <dgm:pt modelId="{C7721637-3B97-0B4A-9552-DE9E9F17F71A}" type="parTrans" cxnId="{AC96DDB1-732F-924D-9B17-3F391A072ABC}">
      <dgm:prSet/>
      <dgm:spPr/>
      <dgm:t>
        <a:bodyPr/>
        <a:lstStyle/>
        <a:p>
          <a:endParaRPr lang="en-US"/>
        </a:p>
      </dgm:t>
    </dgm:pt>
    <dgm:pt modelId="{62D903E0-CF31-A944-A12E-36F1FB293DEC}">
      <dgm:prSet phldrT="[Text]" custT="1"/>
      <dgm:spPr/>
      <dgm:t>
        <a:bodyPr/>
        <a:lstStyle/>
        <a:p>
          <a:r>
            <a:rPr lang="en-US" sz="1300" b="1" dirty="0"/>
            <a:t>Beam</a:t>
          </a:r>
        </a:p>
      </dgm:t>
    </dgm:pt>
    <dgm:pt modelId="{0222E89E-E79F-854E-86E5-FCCFD93F84BB}" type="sibTrans" cxnId="{EE8F701B-3B0F-864C-A92E-9816E048A8D5}">
      <dgm:prSet/>
      <dgm:spPr/>
      <dgm:t>
        <a:bodyPr/>
        <a:lstStyle/>
        <a:p>
          <a:endParaRPr lang="en-US"/>
        </a:p>
      </dgm:t>
    </dgm:pt>
    <dgm:pt modelId="{CC7325C2-ACD6-8C4B-8402-160E4688A7FA}" type="parTrans" cxnId="{EE8F701B-3B0F-864C-A92E-9816E048A8D5}">
      <dgm:prSet/>
      <dgm:spPr/>
      <dgm:t>
        <a:bodyPr/>
        <a:lstStyle/>
        <a:p>
          <a:endParaRPr lang="en-US"/>
        </a:p>
      </dgm:t>
    </dgm:pt>
    <dgm:pt modelId="{07CF4ADD-AC94-1948-9B12-0EF15E37FF96}">
      <dgm:prSet phldrT="[Text]" custT="1"/>
      <dgm:spPr/>
      <dgm:t>
        <a:bodyPr/>
        <a:lstStyle/>
        <a:p>
          <a:endParaRPr lang="en-US" sz="1300" dirty="0"/>
        </a:p>
      </dgm:t>
    </dgm:pt>
    <dgm:pt modelId="{36FE7C3B-9F56-4C42-BDBD-B3B08636C0AA}" type="sibTrans" cxnId="{82FE99CC-8821-C046-97DC-2F9012B163BD}">
      <dgm:prSet/>
      <dgm:spPr/>
      <dgm:t>
        <a:bodyPr/>
        <a:lstStyle/>
        <a:p>
          <a:endParaRPr lang="en-US"/>
        </a:p>
      </dgm:t>
    </dgm:pt>
    <dgm:pt modelId="{603783D7-3624-5B40-8F23-D65DD9DD54B2}" type="parTrans" cxnId="{82FE99CC-8821-C046-97DC-2F9012B163BD}">
      <dgm:prSet/>
      <dgm:spPr/>
      <dgm:t>
        <a:bodyPr/>
        <a:lstStyle/>
        <a:p>
          <a:endParaRPr lang="en-US"/>
        </a:p>
      </dgm:t>
    </dgm:pt>
    <dgm:pt modelId="{CB3DFB0F-AA2C-FF46-9993-4341C3B202DD}">
      <dgm:prSet phldrT="[Text]" custT="1"/>
      <dgm:spPr/>
      <dgm:t>
        <a:bodyPr/>
        <a:lstStyle/>
        <a:p>
          <a:r>
            <a:rPr lang="en-US" sz="1300" b="1" dirty="0"/>
            <a:t>Key Dependencies</a:t>
          </a:r>
        </a:p>
      </dgm:t>
    </dgm:pt>
    <dgm:pt modelId="{B3636699-9529-3344-845C-EDDD606739EC}" type="sibTrans" cxnId="{11DB5FCD-88EF-DE4E-B758-C372BC663EE2}">
      <dgm:prSet/>
      <dgm:spPr/>
      <dgm:t>
        <a:bodyPr/>
        <a:lstStyle/>
        <a:p>
          <a:endParaRPr lang="en-US"/>
        </a:p>
      </dgm:t>
    </dgm:pt>
    <dgm:pt modelId="{89120331-9FDE-AE46-B14F-3726FB480FC5}" type="parTrans" cxnId="{11DB5FCD-88EF-DE4E-B758-C372BC663EE2}">
      <dgm:prSet/>
      <dgm:spPr/>
      <dgm:t>
        <a:bodyPr/>
        <a:lstStyle/>
        <a:p>
          <a:endParaRPr lang="en-US"/>
        </a:p>
      </dgm:t>
    </dgm:pt>
    <dgm:pt modelId="{9C5822CA-E2AA-574B-9782-A8E47C3500EF}">
      <dgm:prSet phldrT="[Text]" custT="1"/>
      <dgm:spPr/>
      <dgm:t>
        <a:bodyPr/>
        <a:lstStyle/>
        <a:p>
          <a:endParaRPr lang="en-US" sz="1300" dirty="0"/>
        </a:p>
      </dgm:t>
    </dgm:pt>
    <dgm:pt modelId="{C9863B03-1423-EC4B-8942-E36D7791FE5A}" type="sibTrans" cxnId="{E1843D7B-1613-EF4F-B281-3DE247309DE6}">
      <dgm:prSet/>
      <dgm:spPr/>
      <dgm:t>
        <a:bodyPr/>
        <a:lstStyle/>
        <a:p>
          <a:endParaRPr lang="en-US"/>
        </a:p>
      </dgm:t>
    </dgm:pt>
    <dgm:pt modelId="{D256F35C-6051-A544-86A0-1B74C623D0E0}" type="parTrans" cxnId="{E1843D7B-1613-EF4F-B281-3DE247309DE6}">
      <dgm:prSet/>
      <dgm:spPr/>
      <dgm:t>
        <a:bodyPr/>
        <a:lstStyle/>
        <a:p>
          <a:endParaRPr lang="en-US"/>
        </a:p>
      </dgm:t>
    </dgm:pt>
    <dgm:pt modelId="{21A2E228-A992-2E4D-A09C-F2FA811216C6}">
      <dgm:prSet phldrT="[Text]" custT="1"/>
      <dgm:spPr/>
      <dgm:t>
        <a:bodyPr/>
        <a:lstStyle/>
        <a:p>
          <a:r>
            <a:rPr lang="en-US" sz="1300" b="1" dirty="0"/>
            <a:t>Critical Parameters</a:t>
          </a:r>
        </a:p>
      </dgm:t>
    </dgm:pt>
    <dgm:pt modelId="{49CC6AC1-E95B-9547-AB67-5C94EB35CE6B}" type="sibTrans" cxnId="{E3B45D1D-0017-6F41-BA03-8F70BAE06CFB}">
      <dgm:prSet/>
      <dgm:spPr/>
      <dgm:t>
        <a:bodyPr/>
        <a:lstStyle/>
        <a:p>
          <a:endParaRPr lang="en-US"/>
        </a:p>
      </dgm:t>
    </dgm:pt>
    <dgm:pt modelId="{1112342E-2C77-7040-9CF5-3E8C5AC05D60}" type="parTrans" cxnId="{E3B45D1D-0017-6F41-BA03-8F70BAE06CFB}">
      <dgm:prSet/>
      <dgm:spPr/>
      <dgm:t>
        <a:bodyPr/>
        <a:lstStyle/>
        <a:p>
          <a:endParaRPr lang="en-US"/>
        </a:p>
      </dgm:t>
    </dgm:pt>
    <dgm:pt modelId="{D60A2DCF-AEF5-8F4F-BCF7-C0C12E1A9B33}">
      <dgm:prSet phldrT="[Text]" custT="1"/>
      <dgm:spPr/>
      <dgm:t>
        <a:bodyPr/>
        <a:lstStyle/>
        <a:p>
          <a:r>
            <a:rPr lang="en-US" sz="1300" b="0" dirty="0"/>
            <a:t>Other Divisions</a:t>
          </a:r>
          <a:endParaRPr lang="en-US" sz="1300" b="1" dirty="0"/>
        </a:p>
      </dgm:t>
    </dgm:pt>
    <dgm:pt modelId="{E9FFF171-3068-8E4F-8DF1-4162E4697EA8}" type="parTrans" cxnId="{CFA397A5-6EFD-A047-A12A-D313409B4943}">
      <dgm:prSet/>
      <dgm:spPr/>
      <dgm:t>
        <a:bodyPr/>
        <a:lstStyle/>
        <a:p>
          <a:endParaRPr lang="en-US"/>
        </a:p>
      </dgm:t>
    </dgm:pt>
    <dgm:pt modelId="{A1E6828A-732E-9C47-9E1E-FE34E2E1DE11}" type="sibTrans" cxnId="{CFA397A5-6EFD-A047-A12A-D313409B4943}">
      <dgm:prSet/>
      <dgm:spPr/>
      <dgm:t>
        <a:bodyPr/>
        <a:lstStyle/>
        <a:p>
          <a:endParaRPr lang="en-US"/>
        </a:p>
      </dgm:t>
    </dgm:pt>
    <dgm:pt modelId="{F070B841-59DB-4245-9D2D-B97FE4B86E15}">
      <dgm:prSet custT="1"/>
      <dgm:spPr/>
      <dgm:t>
        <a:bodyPr/>
        <a:lstStyle/>
        <a:p>
          <a:r>
            <a:rPr lang="en-US" sz="1300" b="1" dirty="0"/>
            <a:t>Coordinated Installation of Utilities/Services</a:t>
          </a:r>
        </a:p>
      </dgm:t>
    </dgm:pt>
    <dgm:pt modelId="{FB429510-D1EA-B24C-8D45-4B51DD39F6BD}" type="parTrans" cxnId="{ED022768-BFDA-6F4C-BDCF-D21DD9F90A88}">
      <dgm:prSet/>
      <dgm:spPr/>
      <dgm:t>
        <a:bodyPr/>
        <a:lstStyle/>
        <a:p>
          <a:endParaRPr lang="en-US"/>
        </a:p>
      </dgm:t>
    </dgm:pt>
    <dgm:pt modelId="{A363B3CA-9B5D-B948-BEE5-26FE6E70BA20}" type="sibTrans" cxnId="{ED022768-BFDA-6F4C-BDCF-D21DD9F90A88}">
      <dgm:prSet/>
      <dgm:spPr/>
      <dgm:t>
        <a:bodyPr/>
        <a:lstStyle/>
        <a:p>
          <a:endParaRPr lang="en-US"/>
        </a:p>
      </dgm:t>
    </dgm:pt>
    <dgm:pt modelId="{7557B410-A26A-044E-8271-E5C07A5BC45E}">
      <dgm:prSet custT="1"/>
      <dgm:spPr/>
      <dgm:t>
        <a:bodyPr/>
        <a:lstStyle/>
        <a:p>
          <a:endParaRPr lang="en-US" sz="1300" dirty="0"/>
        </a:p>
      </dgm:t>
    </dgm:pt>
    <dgm:pt modelId="{6EC0C96C-0D26-D544-988E-41B9F09D563F}" type="parTrans" cxnId="{0BA24E7C-AA74-A34E-881B-5204885D0A10}">
      <dgm:prSet/>
      <dgm:spPr/>
      <dgm:t>
        <a:bodyPr/>
        <a:lstStyle/>
        <a:p>
          <a:endParaRPr lang="en-US"/>
        </a:p>
      </dgm:t>
    </dgm:pt>
    <dgm:pt modelId="{43D78587-2345-B544-8B9F-EB28261F3A28}" type="sibTrans" cxnId="{0BA24E7C-AA74-A34E-881B-5204885D0A10}">
      <dgm:prSet/>
      <dgm:spPr/>
      <dgm:t>
        <a:bodyPr/>
        <a:lstStyle/>
        <a:p>
          <a:endParaRPr lang="en-US"/>
        </a:p>
      </dgm:t>
    </dgm:pt>
    <dgm:pt modelId="{F2EBE323-947A-6D42-B349-8FBD821C3EEB}">
      <dgm:prSet custT="1"/>
      <dgm:spPr/>
      <dgm:t>
        <a:bodyPr/>
        <a:lstStyle/>
        <a:p>
          <a:r>
            <a:rPr lang="en-US" sz="1300" dirty="0"/>
            <a:t>Demanding Schedule</a:t>
          </a:r>
        </a:p>
      </dgm:t>
    </dgm:pt>
    <dgm:pt modelId="{FA8E2F58-C4DA-204D-8D9C-0B959E8F907B}" type="parTrans" cxnId="{0B40DDAD-1710-B54B-B2F3-DCF8989A251A}">
      <dgm:prSet/>
      <dgm:spPr/>
      <dgm:t>
        <a:bodyPr/>
        <a:lstStyle/>
        <a:p>
          <a:endParaRPr lang="en-US"/>
        </a:p>
      </dgm:t>
    </dgm:pt>
    <dgm:pt modelId="{9E0C7340-C99A-9A47-99CF-38AA2FA9AC0F}" type="sibTrans" cxnId="{0B40DDAD-1710-B54B-B2F3-DCF8989A251A}">
      <dgm:prSet/>
      <dgm:spPr/>
      <dgm:t>
        <a:bodyPr/>
        <a:lstStyle/>
        <a:p>
          <a:endParaRPr lang="en-US"/>
        </a:p>
      </dgm:t>
    </dgm:pt>
    <dgm:pt modelId="{341598F3-0501-A04A-93EA-EA03AB12AAB8}">
      <dgm:prSet custT="1"/>
      <dgm:spPr/>
      <dgm:t>
        <a:bodyPr/>
        <a:lstStyle/>
        <a:p>
          <a:r>
            <a:rPr lang="en-US" sz="1300" b="1" dirty="0"/>
            <a:t>No Internal Float</a:t>
          </a:r>
        </a:p>
      </dgm:t>
    </dgm:pt>
    <dgm:pt modelId="{30F30A40-DA1E-BB47-BC2E-9BCDD090406E}" type="parTrans" cxnId="{224E56EF-792F-A643-A82D-9BBC1F8EF75F}">
      <dgm:prSet/>
      <dgm:spPr/>
      <dgm:t>
        <a:bodyPr/>
        <a:lstStyle/>
        <a:p>
          <a:endParaRPr lang="en-US"/>
        </a:p>
      </dgm:t>
    </dgm:pt>
    <dgm:pt modelId="{CAF31C53-4DBE-CB49-90C7-8BCF25137559}" type="sibTrans" cxnId="{224E56EF-792F-A643-A82D-9BBC1F8EF75F}">
      <dgm:prSet/>
      <dgm:spPr/>
      <dgm:t>
        <a:bodyPr/>
        <a:lstStyle/>
        <a:p>
          <a:endParaRPr lang="en-US"/>
        </a:p>
      </dgm:t>
    </dgm:pt>
    <dgm:pt modelId="{88AE58ED-5490-5742-8311-CB8981D5607F}">
      <dgm:prSet custT="1"/>
      <dgm:spPr/>
      <dgm:t>
        <a:bodyPr/>
        <a:lstStyle/>
        <a:p>
          <a:endParaRPr lang="en-US" sz="1300" b="1" dirty="0"/>
        </a:p>
      </dgm:t>
    </dgm:pt>
    <dgm:pt modelId="{EAB4C3A0-C801-BB48-AE52-EBF907C0FF60}" type="parTrans" cxnId="{3FD45290-D2F0-9F4A-931C-B6F629221745}">
      <dgm:prSet/>
      <dgm:spPr/>
      <dgm:t>
        <a:bodyPr/>
        <a:lstStyle/>
        <a:p>
          <a:endParaRPr lang="en-US"/>
        </a:p>
      </dgm:t>
    </dgm:pt>
    <dgm:pt modelId="{3DAEACD3-F4E6-A442-B3BA-27E010813311}" type="sibTrans" cxnId="{3FD45290-D2F0-9F4A-931C-B6F629221745}">
      <dgm:prSet/>
      <dgm:spPr/>
      <dgm:t>
        <a:bodyPr/>
        <a:lstStyle/>
        <a:p>
          <a:endParaRPr lang="en-US"/>
        </a:p>
      </dgm:t>
    </dgm:pt>
    <dgm:pt modelId="{D65EAD4A-576C-3740-9351-7EAC710CC31E}" type="pres">
      <dgm:prSet presAssocID="{2CAF55B9-E8EE-0848-B214-9563D098CA70}" presName="linearFlow" presStyleCnt="0">
        <dgm:presLayoutVars>
          <dgm:dir/>
          <dgm:animLvl val="lvl"/>
          <dgm:resizeHandles val="exact"/>
        </dgm:presLayoutVars>
      </dgm:prSet>
      <dgm:spPr/>
    </dgm:pt>
    <dgm:pt modelId="{801F1FC1-6412-D446-BC9E-16178B6CEFD7}" type="pres">
      <dgm:prSet presAssocID="{63B96410-B631-F440-82A5-9EEC8E91C5C7}" presName="composite" presStyleCnt="0"/>
      <dgm:spPr/>
    </dgm:pt>
    <dgm:pt modelId="{C800DB87-299D-4E4E-9785-4B4F6C8805C6}" type="pres">
      <dgm:prSet presAssocID="{63B96410-B631-F440-82A5-9EEC8E91C5C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E25B442-E29A-C940-BDA9-292D1419F320}" type="pres">
      <dgm:prSet presAssocID="{63B96410-B631-F440-82A5-9EEC8E91C5C7}" presName="parSh" presStyleLbl="node1" presStyleIdx="0" presStyleCnt="3" custLinFactNeighborY="1178"/>
      <dgm:spPr/>
    </dgm:pt>
    <dgm:pt modelId="{7D95476B-35B9-E244-9198-7E73FD0369A4}" type="pres">
      <dgm:prSet presAssocID="{63B96410-B631-F440-82A5-9EEC8E91C5C7}" presName="desTx" presStyleLbl="fgAcc1" presStyleIdx="0" presStyleCnt="3" custScaleX="116164" custScaleY="100000" custLinFactNeighborY="-789">
        <dgm:presLayoutVars>
          <dgm:bulletEnabled val="1"/>
        </dgm:presLayoutVars>
      </dgm:prSet>
      <dgm:spPr/>
    </dgm:pt>
    <dgm:pt modelId="{C1902682-6B7A-FB40-B47F-0422C1D01724}" type="pres">
      <dgm:prSet presAssocID="{2A32C8A2-DD36-8C4D-8835-1CB7C3B22930}" presName="sibTrans" presStyleLbl="sibTrans2D1" presStyleIdx="0" presStyleCnt="2"/>
      <dgm:spPr/>
    </dgm:pt>
    <dgm:pt modelId="{5E3840EB-D4AF-5E42-9300-1B4374A037FB}" type="pres">
      <dgm:prSet presAssocID="{2A32C8A2-DD36-8C4D-8835-1CB7C3B22930}" presName="connTx" presStyleLbl="sibTrans2D1" presStyleIdx="0" presStyleCnt="2"/>
      <dgm:spPr/>
    </dgm:pt>
    <dgm:pt modelId="{F8C6975E-D35A-6341-8183-45FE5380FD6F}" type="pres">
      <dgm:prSet presAssocID="{AB588F7C-07C1-AE4C-A78D-9C747CC34D75}" presName="composite" presStyleCnt="0"/>
      <dgm:spPr/>
    </dgm:pt>
    <dgm:pt modelId="{F922EE73-01CB-FF4F-B357-7CD31BAB2DAF}" type="pres">
      <dgm:prSet presAssocID="{AB588F7C-07C1-AE4C-A78D-9C747CC34D7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03AB438-5811-AD4F-8ED2-B80ABD4E0DE7}" type="pres">
      <dgm:prSet presAssocID="{AB588F7C-07C1-AE4C-A78D-9C747CC34D75}" presName="parSh" presStyleLbl="node1" presStyleIdx="1" presStyleCnt="3" custLinFactNeighborY="888"/>
      <dgm:spPr/>
    </dgm:pt>
    <dgm:pt modelId="{73224CB2-1D1E-CA4E-8AC8-3DAC6A769D2C}" type="pres">
      <dgm:prSet presAssocID="{AB588F7C-07C1-AE4C-A78D-9C747CC34D75}" presName="desTx" presStyleLbl="fgAcc1" presStyleIdx="1" presStyleCnt="3" custScaleX="116349" custScaleY="100001" custLinFactNeighborY="-684">
        <dgm:presLayoutVars>
          <dgm:bulletEnabled val="1"/>
        </dgm:presLayoutVars>
      </dgm:prSet>
      <dgm:spPr/>
    </dgm:pt>
    <dgm:pt modelId="{05C6AF1A-E125-5143-8831-7BA3330E034C}" type="pres">
      <dgm:prSet presAssocID="{13B7A5DD-97EA-624A-A9F6-B1173D97B457}" presName="sibTrans" presStyleLbl="sibTrans2D1" presStyleIdx="1" presStyleCnt="2"/>
      <dgm:spPr/>
    </dgm:pt>
    <dgm:pt modelId="{5F9E659B-4F76-D940-B983-C99170B27651}" type="pres">
      <dgm:prSet presAssocID="{13B7A5DD-97EA-624A-A9F6-B1173D97B457}" presName="connTx" presStyleLbl="sibTrans2D1" presStyleIdx="1" presStyleCnt="2"/>
      <dgm:spPr/>
    </dgm:pt>
    <dgm:pt modelId="{BB91C0C7-F4F6-7E41-91FF-11B25AF419AC}" type="pres">
      <dgm:prSet presAssocID="{34AEFCEE-9D89-1647-895B-134373D8BBF1}" presName="composite" presStyleCnt="0"/>
      <dgm:spPr/>
    </dgm:pt>
    <dgm:pt modelId="{767B81ED-A687-F546-9916-B9D86C9A3A15}" type="pres">
      <dgm:prSet presAssocID="{34AEFCEE-9D89-1647-895B-134373D8BBF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14E2444-D15B-A94E-B43E-6B6FA25FEE5E}" type="pres">
      <dgm:prSet presAssocID="{34AEFCEE-9D89-1647-895B-134373D8BBF1}" presName="parSh" presStyleLbl="node1" presStyleIdx="2" presStyleCnt="3" custLinFactNeighborY="-4977"/>
      <dgm:spPr/>
    </dgm:pt>
    <dgm:pt modelId="{BA486E6C-C378-0444-8824-1A97A213FC67}" type="pres">
      <dgm:prSet presAssocID="{34AEFCEE-9D89-1647-895B-134373D8BBF1}" presName="desTx" presStyleLbl="fgAcc1" presStyleIdx="2" presStyleCnt="3" custScaleY="100000" custLinFactNeighborX="-4562" custLinFactNeighborY="-685">
        <dgm:presLayoutVars>
          <dgm:bulletEnabled val="1"/>
        </dgm:presLayoutVars>
      </dgm:prSet>
      <dgm:spPr/>
    </dgm:pt>
  </dgm:ptLst>
  <dgm:cxnLst>
    <dgm:cxn modelId="{A9AF7205-9601-ED43-A519-35DE463C3222}" srcId="{63B96410-B631-F440-82A5-9EEC8E91C5C7}" destId="{787BE49D-A9F7-954D-A8F6-CED2FD91AC98}" srcOrd="6" destOrd="0" parTransId="{F583C5AF-9F2E-AF43-96EF-E13C0CD30BBF}" sibTransId="{5D385EC8-9E27-6D4E-93AB-8721737F65DE}"/>
    <dgm:cxn modelId="{3FCC7805-ACCC-BF4D-8989-CF382DEAC398}" type="presOf" srcId="{9C5822CA-E2AA-574B-9782-A8E47C3500EF}" destId="{BA486E6C-C378-0444-8824-1A97A213FC67}" srcOrd="0" destOrd="6" presId="urn:microsoft.com/office/officeart/2005/8/layout/process3"/>
    <dgm:cxn modelId="{DB89BB0A-F231-224A-A9CF-45D8C54E71C1}" srcId="{3591A5D4-C439-0C42-991D-7CF9209016ED}" destId="{AE4161A0-76D0-1E4E-A3D4-703858EA238E}" srcOrd="0" destOrd="0" parTransId="{05CACCBC-E609-814E-85DD-1CB1C06410A1}" sibTransId="{E133EFA1-8128-AA45-A6C1-D15D1DA8AA05}"/>
    <dgm:cxn modelId="{A42FCD0C-0E6A-C34E-82D1-8752A97D7969}" type="presOf" srcId="{B34AD081-4A95-0149-8AD6-CE69F557DC16}" destId="{73224CB2-1D1E-CA4E-8AC8-3DAC6A769D2C}" srcOrd="0" destOrd="0" presId="urn:microsoft.com/office/officeart/2005/8/layout/process3"/>
    <dgm:cxn modelId="{22B4A50F-0F1A-024C-8E7F-9E2BB80FD9B5}" type="presOf" srcId="{2C2BD417-88D2-8B44-A2D7-87A572510DBE}" destId="{7D95476B-35B9-E244-9198-7E73FD0369A4}" srcOrd="0" destOrd="9" presId="urn:microsoft.com/office/officeart/2005/8/layout/process3"/>
    <dgm:cxn modelId="{3E48FD12-1365-1449-8A8C-2298BF3F646E}" type="presOf" srcId="{13B7A5DD-97EA-624A-A9F6-B1173D97B457}" destId="{5F9E659B-4F76-D940-B983-C99170B27651}" srcOrd="1" destOrd="0" presId="urn:microsoft.com/office/officeart/2005/8/layout/process3"/>
    <dgm:cxn modelId="{C8690815-BBAE-2D4D-A8E4-1AA32863CE93}" type="presOf" srcId="{6E75C39B-11D0-A741-8739-977A2952F6FD}" destId="{7D95476B-35B9-E244-9198-7E73FD0369A4}" srcOrd="0" destOrd="1" presId="urn:microsoft.com/office/officeart/2005/8/layout/process3"/>
    <dgm:cxn modelId="{F22FC917-C52D-4B45-9565-827C03C09455}" srcId="{F9B1E968-5BA0-E44A-B190-244F5CE58B58}" destId="{2C2BD417-88D2-8B44-A2D7-87A572510DBE}" srcOrd="2" destOrd="0" parTransId="{2D495328-CFA0-7740-B659-4DF5DACC7660}" sibTransId="{B61331D3-50F7-8C4B-9552-18FD0DF781F3}"/>
    <dgm:cxn modelId="{EE8F701B-3B0F-864C-A92E-9816E048A8D5}" srcId="{34AEFCEE-9D89-1647-895B-134373D8BBF1}" destId="{62D903E0-CF31-A944-A12E-36F1FB293DEC}" srcOrd="2" destOrd="0" parTransId="{CC7325C2-ACD6-8C4B-8402-160E4688A7FA}" sibTransId="{0222E89E-E79F-854E-86E5-FCCFD93F84BB}"/>
    <dgm:cxn modelId="{AAB8911B-A47A-7C40-BFA5-283A206C038D}" srcId="{63B96410-B631-F440-82A5-9EEC8E91C5C7}" destId="{4EE865B8-8DBF-914E-9EAE-6CE358D75E54}" srcOrd="5" destOrd="0" parTransId="{6E33DA3F-2DBD-1F44-9305-4644A0B43C77}" sibTransId="{9084E315-A4D1-4649-BC07-9FEA68FF31F2}"/>
    <dgm:cxn modelId="{C434901C-5F0F-884A-AC1B-0F075A12EE4B}" type="presOf" srcId="{0F6D1C1D-E724-B34E-AAB5-098B61467BC4}" destId="{73224CB2-1D1E-CA4E-8AC8-3DAC6A769D2C}" srcOrd="0" destOrd="4" presId="urn:microsoft.com/office/officeart/2005/8/layout/process3"/>
    <dgm:cxn modelId="{E3B45D1D-0017-6F41-BA03-8F70BAE06CFB}" srcId="{34AEFCEE-9D89-1647-895B-134373D8BBF1}" destId="{21A2E228-A992-2E4D-A09C-F2FA811216C6}" srcOrd="6" destOrd="0" parTransId="{1112342E-2C77-7040-9CF5-3E8C5AC05D60}" sibTransId="{49CC6AC1-E95B-9547-AB67-5C94EB35CE6B}"/>
    <dgm:cxn modelId="{728C6020-BB09-5F40-B2BC-D9B1B85DFC49}" type="presOf" srcId="{34AEFCEE-9D89-1647-895B-134373D8BBF1}" destId="{767B81ED-A687-F546-9916-B9D86C9A3A15}" srcOrd="0" destOrd="0" presId="urn:microsoft.com/office/officeart/2005/8/layout/process3"/>
    <dgm:cxn modelId="{48E68425-F745-9449-BA59-C2C743301827}" srcId="{F9B1E968-5BA0-E44A-B190-244F5CE58B58}" destId="{086B538A-3E58-364E-BB37-8CDDF30498BB}" srcOrd="0" destOrd="0" parTransId="{ADF2A20A-91EF-D642-8359-6547AD454EDC}" sibTransId="{62842FA6-62B3-5A49-9738-3F706FF7800C}"/>
    <dgm:cxn modelId="{78EAA126-E285-F147-9002-E73A919B696A}" type="presOf" srcId="{AE4161A0-76D0-1E4E-A3D4-703858EA238E}" destId="{7D95476B-35B9-E244-9198-7E73FD0369A4}" srcOrd="0" destOrd="3" presId="urn:microsoft.com/office/officeart/2005/8/layout/process3"/>
    <dgm:cxn modelId="{5D5F912C-DB43-EE47-98D8-7FC977DAB6D7}" type="presOf" srcId="{88AE58ED-5490-5742-8311-CB8981D5607F}" destId="{7D95476B-35B9-E244-9198-7E73FD0369A4}" srcOrd="0" destOrd="16" presId="urn:microsoft.com/office/officeart/2005/8/layout/process3"/>
    <dgm:cxn modelId="{21224732-1AE2-F548-BE3C-1AA5CFD8FD55}" type="presOf" srcId="{21A2E228-A992-2E4D-A09C-F2FA811216C6}" destId="{BA486E6C-C378-0444-8824-1A97A213FC67}" srcOrd="0" destOrd="7" presId="urn:microsoft.com/office/officeart/2005/8/layout/process3"/>
    <dgm:cxn modelId="{7F0DEA36-F409-5247-8C68-A06AE0E11276}" type="presOf" srcId="{3591A5D4-C439-0C42-991D-7CF9209016ED}" destId="{7D95476B-35B9-E244-9198-7E73FD0369A4}" srcOrd="0" destOrd="2" presId="urn:microsoft.com/office/officeart/2005/8/layout/process3"/>
    <dgm:cxn modelId="{24D8F738-CF6D-144E-A671-92E4CABA8217}" type="presOf" srcId="{F9B1E968-5BA0-E44A-B190-244F5CE58B58}" destId="{7D95476B-35B9-E244-9198-7E73FD0369A4}" srcOrd="0" destOrd="6" presId="urn:microsoft.com/office/officeart/2005/8/layout/process3"/>
    <dgm:cxn modelId="{E60B913B-1F32-5A40-9F92-5ABDEBDDD614}" type="presOf" srcId="{916709E7-2919-AF4C-B220-FAD69D395546}" destId="{73224CB2-1D1E-CA4E-8AC8-3DAC6A769D2C}" srcOrd="0" destOrd="5" presId="urn:microsoft.com/office/officeart/2005/8/layout/process3"/>
    <dgm:cxn modelId="{CF9BB33B-FD14-E348-9320-6EF38D900D35}" srcId="{63B96410-B631-F440-82A5-9EEC8E91C5C7}" destId="{AA9137B0-A8B6-1C4A-8813-6F5D6D088864}" srcOrd="3" destOrd="0" parTransId="{C873CF05-243A-8544-97D7-113B645D1372}" sibTransId="{39E9512F-D051-AF40-9829-A82BDE70E6CD}"/>
    <dgm:cxn modelId="{8E90B13C-DB07-E94A-99DE-AD8D8008BD61}" srcId="{34AEFCEE-9D89-1647-895B-134373D8BBF1}" destId="{4CA227B2-6BFB-C543-8F5B-646043403161}" srcOrd="0" destOrd="0" parTransId="{6DC7DF63-1939-FC4C-8FAC-84104D9F07BC}" sibTransId="{B1F5C508-C85E-C945-BE41-F338125222BC}"/>
    <dgm:cxn modelId="{FEFF193E-415D-C844-B94D-D802FC6EAC3D}" type="presOf" srcId="{1B8AB9A8-B093-5540-AD73-5FAA1FD159F6}" destId="{73224CB2-1D1E-CA4E-8AC8-3DAC6A769D2C}" srcOrd="0" destOrd="3" presId="urn:microsoft.com/office/officeart/2005/8/layout/process3"/>
    <dgm:cxn modelId="{6F95DB3F-0B55-B345-9A1B-5FDAFC5B497D}" type="presOf" srcId="{F070B841-59DB-4245-9D2D-B97FE4B86E15}" destId="{7D95476B-35B9-E244-9198-7E73FD0369A4}" srcOrd="0" destOrd="15" presId="urn:microsoft.com/office/officeart/2005/8/layout/process3"/>
    <dgm:cxn modelId="{998BFA41-8B92-2546-BC5B-799A79CE286A}" type="presOf" srcId="{34AEFCEE-9D89-1647-895B-134373D8BBF1}" destId="{814E2444-D15B-A94E-B43E-6B6FA25FEE5E}" srcOrd="1" destOrd="0" presId="urn:microsoft.com/office/officeart/2005/8/layout/process3"/>
    <dgm:cxn modelId="{FD73DE43-99EE-AC43-8323-7853E2693A96}" type="presOf" srcId="{787BE49D-A9F7-954D-A8F6-CED2FD91AC98}" destId="{7D95476B-35B9-E244-9198-7E73FD0369A4}" srcOrd="0" destOrd="11" presId="urn:microsoft.com/office/officeart/2005/8/layout/process3"/>
    <dgm:cxn modelId="{45B4D449-D42D-D748-B7FA-2E8AF647AF15}" srcId="{AB588F7C-07C1-AE4C-A78D-9C747CC34D75}" destId="{B34AD081-4A95-0149-8AD6-CE69F557DC16}" srcOrd="0" destOrd="0" parTransId="{B7DAF85F-C415-DD41-ACDD-9799BB40BFE5}" sibTransId="{9EC5F0E6-D0DF-D347-ADD1-EC152DEA401C}"/>
    <dgm:cxn modelId="{D12EAE4D-4610-C34E-8FBE-F337CA18D14C}" type="presOf" srcId="{9BE2A701-453F-0B40-98A6-89E9D8173114}" destId="{73224CB2-1D1E-CA4E-8AC8-3DAC6A769D2C}" srcOrd="0" destOrd="1" presId="urn:microsoft.com/office/officeart/2005/8/layout/process3"/>
    <dgm:cxn modelId="{A1F90551-6598-004F-A315-E0D40C6B875E}" type="presOf" srcId="{E06318C3-0791-0D42-945A-AA0EAB8778DF}" destId="{73224CB2-1D1E-CA4E-8AC8-3DAC6A769D2C}" srcOrd="0" destOrd="7" presId="urn:microsoft.com/office/officeart/2005/8/layout/process3"/>
    <dgm:cxn modelId="{A729C651-B2CE-E04E-8F64-AB7CD44CD6FE}" srcId="{63B96410-B631-F440-82A5-9EEC8E91C5C7}" destId="{6E75C39B-11D0-A741-8739-977A2952F6FD}" srcOrd="1" destOrd="0" parTransId="{A4CFDA92-E90B-2D43-9A2C-5E571AB8C499}" sibTransId="{C4631652-5CEC-8C4A-BD7A-63B029B979E7}"/>
    <dgm:cxn modelId="{C171C654-72E9-F645-BAE4-0CDFE66D48A4}" type="presOf" srcId="{086B538A-3E58-364E-BB37-8CDDF30498BB}" destId="{7D95476B-35B9-E244-9198-7E73FD0369A4}" srcOrd="0" destOrd="7" presId="urn:microsoft.com/office/officeart/2005/8/layout/process3"/>
    <dgm:cxn modelId="{79B74D5C-553C-1043-9622-A5D1DD9AD929}" type="presOf" srcId="{07CF4ADD-AC94-1948-9B12-0EF15E37FF96}" destId="{BA486E6C-C378-0444-8824-1A97A213FC67}" srcOrd="0" destOrd="3" presId="urn:microsoft.com/office/officeart/2005/8/layout/process3"/>
    <dgm:cxn modelId="{8442375E-AC25-5541-AEA0-2DB640A0B266}" type="presOf" srcId="{2A32C8A2-DD36-8C4D-8835-1CB7C3B22930}" destId="{C1902682-6B7A-FB40-B47F-0422C1D01724}" srcOrd="0" destOrd="0" presId="urn:microsoft.com/office/officeart/2005/8/layout/process3"/>
    <dgm:cxn modelId="{4E990162-DDC6-8840-8E93-C3F2E7DC4F5D}" type="presOf" srcId="{2A32C8A2-DD36-8C4D-8835-1CB7C3B22930}" destId="{5E3840EB-D4AF-5E42-9300-1B4374A037FB}" srcOrd="1" destOrd="0" presId="urn:microsoft.com/office/officeart/2005/8/layout/process3"/>
    <dgm:cxn modelId="{ED022768-BFDA-6F4C-BDCF-D21DD9F90A88}" srcId="{63B96410-B631-F440-82A5-9EEC8E91C5C7}" destId="{F070B841-59DB-4245-9D2D-B97FE4B86E15}" srcOrd="8" destOrd="0" parTransId="{FB429510-D1EA-B24C-8D45-4B51DD39F6BD}" sibTransId="{A363B3CA-9B5D-B948-BEE5-26FE6E70BA20}"/>
    <dgm:cxn modelId="{8730276D-E134-C64F-8E06-9C59B2E8658B}" type="presOf" srcId="{F2EBE323-947A-6D42-B349-8FBD821C3EEB}" destId="{7D95476B-35B9-E244-9198-7E73FD0369A4}" srcOrd="0" destOrd="13" presId="urn:microsoft.com/office/officeart/2005/8/layout/process3"/>
    <dgm:cxn modelId="{420BA674-F0E9-A645-B61C-B7B69CFE3E32}" srcId="{63B96410-B631-F440-82A5-9EEC8E91C5C7}" destId="{F9B1E968-5BA0-E44A-B190-244F5CE58B58}" srcOrd="4" destOrd="0" parTransId="{1EE6525A-3DE0-8C44-B5C6-5E18DF1941B2}" sibTransId="{238226D9-84ED-C347-8324-501698B00430}"/>
    <dgm:cxn modelId="{9A6BAD79-7F4D-9242-9ADC-65FF0972A6A6}" type="presOf" srcId="{341598F3-0501-A04A-93EA-EA03AB12AAB8}" destId="{7D95476B-35B9-E244-9198-7E73FD0369A4}" srcOrd="0" destOrd="17" presId="urn:microsoft.com/office/officeart/2005/8/layout/process3"/>
    <dgm:cxn modelId="{767A1B7B-F1AD-EA4B-AE52-E69530F16C82}" srcId="{2C239922-AB20-074F-AFC3-F5BA37DE7BFA}" destId="{1B8AB9A8-B093-5540-AD73-5FAA1FD159F6}" srcOrd="0" destOrd="0" parTransId="{07B9846C-A3C5-F044-A67B-7B70771047E7}" sibTransId="{FE1F445F-4F72-784A-9B58-AE2B8B823955}"/>
    <dgm:cxn modelId="{5280387B-8D7B-5049-8290-66BFCAFDDE74}" type="presOf" srcId="{52BA6DB6-5ABB-AB4B-939C-F92A9F481293}" destId="{7D95476B-35B9-E244-9198-7E73FD0369A4}" srcOrd="0" destOrd="12" presId="urn:microsoft.com/office/officeart/2005/8/layout/process3"/>
    <dgm:cxn modelId="{E1843D7B-1613-EF4F-B281-3DE247309DE6}" srcId="{34AEFCEE-9D89-1647-895B-134373D8BBF1}" destId="{9C5822CA-E2AA-574B-9782-A8E47C3500EF}" srcOrd="5" destOrd="0" parTransId="{D256F35C-6051-A544-86A0-1B74C623D0E0}" sibTransId="{C9863B03-1423-EC4B-8942-E36D7791FE5A}"/>
    <dgm:cxn modelId="{0BA24E7C-AA74-A34E-881B-5204885D0A10}" srcId="{63B96410-B631-F440-82A5-9EEC8E91C5C7}" destId="{7557B410-A26A-044E-8271-E5C07A5BC45E}" srcOrd="7" destOrd="0" parTransId="{6EC0C96C-0D26-D544-988E-41B9F09D563F}" sibTransId="{43D78587-2345-B544-8B9F-EB28261F3A28}"/>
    <dgm:cxn modelId="{F8B39C83-1394-4449-8B08-161154562C35}" type="presOf" srcId="{62F0AEC1-53A3-FD4D-BCB5-98B14B13A756}" destId="{BA486E6C-C378-0444-8824-1A97A213FC67}" srcOrd="0" destOrd="1" presId="urn:microsoft.com/office/officeart/2005/8/layout/process3"/>
    <dgm:cxn modelId="{D97A7686-F380-D944-9C67-43CAB9BBAFC8}" type="presOf" srcId="{2C239922-AB20-074F-AFC3-F5BA37DE7BFA}" destId="{73224CB2-1D1E-CA4E-8AC8-3DAC6A769D2C}" srcOrd="0" destOrd="2" presId="urn:microsoft.com/office/officeart/2005/8/layout/process3"/>
    <dgm:cxn modelId="{5D04A28C-CBB8-A44D-85F4-932E96EAA9B6}" srcId="{3591A5D4-C439-0C42-991D-7CF9209016ED}" destId="{8747DB50-F2DA-BF44-A12A-958BDE6F405F}" srcOrd="1" destOrd="0" parTransId="{CD0D0CB2-E1B3-9147-90C4-496ED9D21B77}" sibTransId="{1EEF76F1-CD8A-0843-8BC9-3411CFAD0BD4}"/>
    <dgm:cxn modelId="{D54A918E-7AEA-F949-AC8D-7B8FBF7496AF}" srcId="{E06318C3-0791-0D42-945A-AA0EAB8778DF}" destId="{23E2BFC7-16C0-3D45-80B6-46A435FC3E44}" srcOrd="0" destOrd="0" parTransId="{243B6AA2-7E75-E849-8D9E-4D4CDE4773D9}" sibTransId="{3B4000EC-FDC4-184F-93AA-9CFF88E1BEF5}"/>
    <dgm:cxn modelId="{3FD45290-D2F0-9F4A-931C-B6F629221745}" srcId="{63B96410-B631-F440-82A5-9EEC8E91C5C7}" destId="{88AE58ED-5490-5742-8311-CB8981D5607F}" srcOrd="9" destOrd="0" parTransId="{EAB4C3A0-C801-BB48-AE52-EBF907C0FF60}" sibTransId="{3DAEACD3-F4E6-A442-B3BA-27E010813311}"/>
    <dgm:cxn modelId="{C2F21794-064B-CD4B-A027-90C68A6DAD45}" type="presOf" srcId="{AB588F7C-07C1-AE4C-A78D-9C747CC34D75}" destId="{F922EE73-01CB-FF4F-B357-7CD31BAB2DAF}" srcOrd="0" destOrd="0" presId="urn:microsoft.com/office/officeart/2005/8/layout/process3"/>
    <dgm:cxn modelId="{F7963798-9E40-A147-B311-8AA0543493A0}" srcId="{F9B1E968-5BA0-E44A-B190-244F5CE58B58}" destId="{4B91B01C-8789-A647-A672-4A7543BD129E}" srcOrd="1" destOrd="0" parTransId="{491C3098-5B6D-4346-AA1F-798D5987DD10}" sibTransId="{BF9A5F00-772C-5F45-B64D-39BA121E84D8}"/>
    <dgm:cxn modelId="{54D2679B-A065-7343-9903-98B11B1D851E}" type="presOf" srcId="{62D903E0-CF31-A944-A12E-36F1FB293DEC}" destId="{BA486E6C-C378-0444-8824-1A97A213FC67}" srcOrd="0" destOrd="2" presId="urn:microsoft.com/office/officeart/2005/8/layout/process3"/>
    <dgm:cxn modelId="{214F259F-6D0E-C542-B00C-70E46CD3DB06}" srcId="{AB588F7C-07C1-AE4C-A78D-9C747CC34D75}" destId="{9BE2A701-453F-0B40-98A6-89E9D8173114}" srcOrd="1" destOrd="0" parTransId="{D85B5E22-288B-414C-9C9B-6F7234444A1A}" sibTransId="{0AF26FA7-9854-C747-9463-564F955CA8E1}"/>
    <dgm:cxn modelId="{E75301A1-4C30-FA4F-A900-62B0EA9C4B19}" type="presOf" srcId="{8747DB50-F2DA-BF44-A12A-958BDE6F405F}" destId="{7D95476B-35B9-E244-9198-7E73FD0369A4}" srcOrd="0" destOrd="4" presId="urn:microsoft.com/office/officeart/2005/8/layout/process3"/>
    <dgm:cxn modelId="{5B5C28A4-6828-5A4C-92DB-A7A056E4D99A}" type="presOf" srcId="{7557B410-A26A-044E-8271-E5C07A5BC45E}" destId="{7D95476B-35B9-E244-9198-7E73FD0369A4}" srcOrd="0" destOrd="14" presId="urn:microsoft.com/office/officeart/2005/8/layout/process3"/>
    <dgm:cxn modelId="{CFA397A5-6EFD-A047-A12A-D313409B4943}" srcId="{CB3DFB0F-AA2C-FF46-9993-4341C3B202DD}" destId="{D60A2DCF-AEF5-8F4F-BCF7-C0C12E1A9B33}" srcOrd="0" destOrd="0" parTransId="{E9FFF171-3068-8E4F-8DF1-4162E4697EA8}" sibTransId="{A1E6828A-732E-9C47-9E1E-FE34E2E1DE11}"/>
    <dgm:cxn modelId="{AAA5A3A7-9FB3-0F41-8341-364B23A203FE}" srcId="{AB588F7C-07C1-AE4C-A78D-9C747CC34D75}" destId="{0F6D1C1D-E724-B34E-AAB5-098B61467BC4}" srcOrd="3" destOrd="0" parTransId="{8B0DB104-6162-9A41-8197-3F4B0160342A}" sibTransId="{78848FD1-6EB3-9A4C-88CB-579452EE7A7D}"/>
    <dgm:cxn modelId="{0B40DDAD-1710-B54B-B2F3-DCF8989A251A}" srcId="{787BE49D-A9F7-954D-A8F6-CED2FD91AC98}" destId="{F2EBE323-947A-6D42-B349-8FBD821C3EEB}" srcOrd="1" destOrd="0" parTransId="{FA8E2F58-C4DA-204D-8D9C-0B959E8F907B}" sibTransId="{9E0C7340-C99A-9A47-99CF-38AA2FA9AC0F}"/>
    <dgm:cxn modelId="{EF654AB0-DA7E-9142-9BEE-67493AF97F9B}" srcId="{2CAF55B9-E8EE-0848-B214-9563D098CA70}" destId="{AB588F7C-07C1-AE4C-A78D-9C747CC34D75}" srcOrd="1" destOrd="0" parTransId="{6D55C2D2-F79E-A14B-B7B8-CCFA82D8BAB6}" sibTransId="{13B7A5DD-97EA-624A-A9F6-B1173D97B457}"/>
    <dgm:cxn modelId="{AC96DDB1-732F-924D-9B17-3F391A072ABC}" srcId="{34AEFCEE-9D89-1647-895B-134373D8BBF1}" destId="{62F0AEC1-53A3-FD4D-BCB5-98B14B13A756}" srcOrd="1" destOrd="0" parTransId="{C7721637-3B97-0B4A-9552-DE9E9F17F71A}" sibTransId="{5F20E386-08A3-D64C-A888-A342529F45C4}"/>
    <dgm:cxn modelId="{AAE597B5-1635-E24F-B15A-93CD75B77B1E}" type="presOf" srcId="{D60A2DCF-AEF5-8F4F-BCF7-C0C12E1A9B33}" destId="{BA486E6C-C378-0444-8824-1A97A213FC67}" srcOrd="0" destOrd="5" presId="urn:microsoft.com/office/officeart/2005/8/layout/process3"/>
    <dgm:cxn modelId="{0A3394BA-2F84-D946-8D45-ADB6450CE63B}" srcId="{AB588F7C-07C1-AE4C-A78D-9C747CC34D75}" destId="{2C239922-AB20-074F-AFC3-F5BA37DE7BFA}" srcOrd="2" destOrd="0" parTransId="{7E67376C-4949-2841-9A23-D0FED1D150DA}" sibTransId="{F59B70B3-15B7-A144-830C-15B26413B478}"/>
    <dgm:cxn modelId="{616879BB-A158-EA4D-BC86-84A14F8340BF}" type="presOf" srcId="{8D620831-E1DF-F941-A9A9-FEC87CCA3EA1}" destId="{7D95476B-35B9-E244-9198-7E73FD0369A4}" srcOrd="0" destOrd="0" presId="urn:microsoft.com/office/officeart/2005/8/layout/process3"/>
    <dgm:cxn modelId="{786F17C6-5125-404F-AA2F-5574ABAC7976}" type="presOf" srcId="{63B96410-B631-F440-82A5-9EEC8E91C5C7}" destId="{C800DB87-299D-4E4E-9785-4B4F6C8805C6}" srcOrd="0" destOrd="0" presId="urn:microsoft.com/office/officeart/2005/8/layout/process3"/>
    <dgm:cxn modelId="{154DDBC6-334E-694A-9C86-77339CC6ABB9}" srcId="{AB588F7C-07C1-AE4C-A78D-9C747CC34D75}" destId="{916709E7-2919-AF4C-B220-FAD69D395546}" srcOrd="4" destOrd="0" parTransId="{2675D7F6-71B0-284D-B138-9AED3F28AAB1}" sibTransId="{A0585C27-D1F3-014C-8EA9-B7DBBA696DA9}"/>
    <dgm:cxn modelId="{493184C8-D2BE-4A40-83FE-EDDA72BA8F52}" type="presOf" srcId="{CB3DFB0F-AA2C-FF46-9993-4341C3B202DD}" destId="{BA486E6C-C378-0444-8824-1A97A213FC67}" srcOrd="0" destOrd="4" presId="urn:microsoft.com/office/officeart/2005/8/layout/process3"/>
    <dgm:cxn modelId="{B387E7CB-E49F-0941-A837-7204DEC66C2E}" srcId="{2CAF55B9-E8EE-0848-B214-9563D098CA70}" destId="{63B96410-B631-F440-82A5-9EEC8E91C5C7}" srcOrd="0" destOrd="0" parTransId="{CBBA5939-331C-F942-9144-7E5BAAC88B64}" sibTransId="{2A32C8A2-DD36-8C4D-8835-1CB7C3B22930}"/>
    <dgm:cxn modelId="{82FE99CC-8821-C046-97DC-2F9012B163BD}" srcId="{34AEFCEE-9D89-1647-895B-134373D8BBF1}" destId="{07CF4ADD-AC94-1948-9B12-0EF15E37FF96}" srcOrd="3" destOrd="0" parTransId="{603783D7-3624-5B40-8F23-D65DD9DD54B2}" sibTransId="{36FE7C3B-9F56-4C42-BDBD-B3B08636C0AA}"/>
    <dgm:cxn modelId="{11DB5FCD-88EF-DE4E-B758-C372BC663EE2}" srcId="{34AEFCEE-9D89-1647-895B-134373D8BBF1}" destId="{CB3DFB0F-AA2C-FF46-9993-4341C3B202DD}" srcOrd="4" destOrd="0" parTransId="{89120331-9FDE-AE46-B14F-3726FB480FC5}" sibTransId="{B3636699-9529-3344-845C-EDDD606739EC}"/>
    <dgm:cxn modelId="{BA1694D3-A855-B844-BE3E-C383DE7B802F}" srcId="{63B96410-B631-F440-82A5-9EEC8E91C5C7}" destId="{3591A5D4-C439-0C42-991D-7CF9209016ED}" srcOrd="2" destOrd="0" parTransId="{9FCF120B-580A-2C48-B657-69D3832149E0}" sibTransId="{A4167D55-E534-B946-BB23-408A306B0B15}"/>
    <dgm:cxn modelId="{A7CE24D5-912B-3342-8F70-9B08DE9217D2}" type="presOf" srcId="{AB588F7C-07C1-AE4C-A78D-9C747CC34D75}" destId="{503AB438-5811-AD4F-8ED2-B80ABD4E0DE7}" srcOrd="1" destOrd="0" presId="urn:microsoft.com/office/officeart/2005/8/layout/process3"/>
    <dgm:cxn modelId="{E1BC10D7-58B6-0143-AD25-EF248CB42415}" srcId="{AB588F7C-07C1-AE4C-A78D-9C747CC34D75}" destId="{BFD0E444-708E-9C4F-9CBD-CBA1BB8973B5}" srcOrd="5" destOrd="0" parTransId="{C6AE7858-4DDB-1041-A544-C36A9C5FC6B8}" sibTransId="{0FDF63BB-2352-D84A-973D-10615DB028E1}"/>
    <dgm:cxn modelId="{CC57A6D9-130D-BD40-8FD4-DF9876736DEF}" srcId="{AB588F7C-07C1-AE4C-A78D-9C747CC34D75}" destId="{E06318C3-0791-0D42-945A-AA0EAB8778DF}" srcOrd="6" destOrd="0" parTransId="{7A240A36-D66D-2843-9707-0859A73B81CE}" sibTransId="{0DA60B7F-3EC0-D142-8408-61BF20391A41}"/>
    <dgm:cxn modelId="{499672DA-8C8B-F74A-A97E-9E70A3788446}" srcId="{787BE49D-A9F7-954D-A8F6-CED2FD91AC98}" destId="{52BA6DB6-5ABB-AB4B-939C-F92A9F481293}" srcOrd="0" destOrd="0" parTransId="{C354CFF4-A9AD-DF4F-8B73-EB24580D8A82}" sibTransId="{4A9A40C2-D162-BF40-8BC0-5021EB125C48}"/>
    <dgm:cxn modelId="{ADACD8DB-F59B-6C44-91B3-DA6963183EB6}" type="presOf" srcId="{63B96410-B631-F440-82A5-9EEC8E91C5C7}" destId="{FE25B442-E29A-C940-BDA9-292D1419F320}" srcOrd="1" destOrd="0" presId="urn:microsoft.com/office/officeart/2005/8/layout/process3"/>
    <dgm:cxn modelId="{9F1D8CE3-AD99-EC43-AABF-6151740998C7}" type="presOf" srcId="{23E2BFC7-16C0-3D45-80B6-46A435FC3E44}" destId="{73224CB2-1D1E-CA4E-8AC8-3DAC6A769D2C}" srcOrd="0" destOrd="8" presId="urn:microsoft.com/office/officeart/2005/8/layout/process3"/>
    <dgm:cxn modelId="{7E5F90E3-5E33-194B-87B4-D49D335E8F0B}" type="presOf" srcId="{2CAF55B9-E8EE-0848-B214-9563D098CA70}" destId="{D65EAD4A-576C-3740-9351-7EAC710CC31E}" srcOrd="0" destOrd="0" presId="urn:microsoft.com/office/officeart/2005/8/layout/process3"/>
    <dgm:cxn modelId="{51E75FEC-64EA-CD46-B880-68631ECF7229}" srcId="{63B96410-B631-F440-82A5-9EEC8E91C5C7}" destId="{8D620831-E1DF-F941-A9A9-FEC87CCA3EA1}" srcOrd="0" destOrd="0" parTransId="{F23D648F-DAC2-604C-A200-7074F9F3A10C}" sibTransId="{BA58A8E5-94CE-6847-99D8-475CDE7E4F17}"/>
    <dgm:cxn modelId="{9E93A3EE-91C8-BD4E-9EC2-567F26CEE4B2}" type="presOf" srcId="{4CA227B2-6BFB-C543-8F5B-646043403161}" destId="{BA486E6C-C378-0444-8824-1A97A213FC67}" srcOrd="0" destOrd="0" presId="urn:microsoft.com/office/officeart/2005/8/layout/process3"/>
    <dgm:cxn modelId="{224E56EF-792F-A643-A82D-9BBC1F8EF75F}" srcId="{63B96410-B631-F440-82A5-9EEC8E91C5C7}" destId="{341598F3-0501-A04A-93EA-EA03AB12AAB8}" srcOrd="10" destOrd="0" parTransId="{30F30A40-DA1E-BB47-BC2E-9BCDD090406E}" sibTransId="{CAF31C53-4DBE-CB49-90C7-8BCF25137559}"/>
    <dgm:cxn modelId="{D7D065F1-D74E-C841-8D46-759DDC17A8B0}" type="presOf" srcId="{AA9137B0-A8B6-1C4A-8813-6F5D6D088864}" destId="{7D95476B-35B9-E244-9198-7E73FD0369A4}" srcOrd="0" destOrd="5" presId="urn:microsoft.com/office/officeart/2005/8/layout/process3"/>
    <dgm:cxn modelId="{4350DCF1-889A-DF4C-AFDE-6106FA505BC1}" srcId="{2CAF55B9-E8EE-0848-B214-9563D098CA70}" destId="{34AEFCEE-9D89-1647-895B-134373D8BBF1}" srcOrd="2" destOrd="0" parTransId="{26F683E6-D50F-E446-A036-E5A3E1230CBA}" sibTransId="{E8B25760-8274-FA48-A36A-7F55B35BC352}"/>
    <dgm:cxn modelId="{DB6EF8F1-326A-3545-8A2A-D97C7E0CC6C7}" type="presOf" srcId="{13B7A5DD-97EA-624A-A9F6-B1173D97B457}" destId="{05C6AF1A-E125-5143-8831-7BA3330E034C}" srcOrd="0" destOrd="0" presId="urn:microsoft.com/office/officeart/2005/8/layout/process3"/>
    <dgm:cxn modelId="{123F35F2-A270-3746-8806-C286BE787EC9}" type="presOf" srcId="{4B91B01C-8789-A647-A672-4A7543BD129E}" destId="{7D95476B-35B9-E244-9198-7E73FD0369A4}" srcOrd="0" destOrd="8" presId="urn:microsoft.com/office/officeart/2005/8/layout/process3"/>
    <dgm:cxn modelId="{794422F3-C562-C845-80E8-855ED8C81372}" type="presOf" srcId="{4EE865B8-8DBF-914E-9EAE-6CE358D75E54}" destId="{7D95476B-35B9-E244-9198-7E73FD0369A4}" srcOrd="0" destOrd="10" presId="urn:microsoft.com/office/officeart/2005/8/layout/process3"/>
    <dgm:cxn modelId="{AECAD6FC-C35A-D44F-B7F8-9D2C30553983}" type="presOf" srcId="{BFD0E444-708E-9C4F-9CBD-CBA1BB8973B5}" destId="{73224CB2-1D1E-CA4E-8AC8-3DAC6A769D2C}" srcOrd="0" destOrd="6" presId="urn:microsoft.com/office/officeart/2005/8/layout/process3"/>
    <dgm:cxn modelId="{104F8CE9-B724-EE41-ACCA-5683B80DADE5}" type="presParOf" srcId="{D65EAD4A-576C-3740-9351-7EAC710CC31E}" destId="{801F1FC1-6412-D446-BC9E-16178B6CEFD7}" srcOrd="0" destOrd="0" presId="urn:microsoft.com/office/officeart/2005/8/layout/process3"/>
    <dgm:cxn modelId="{80313CB4-0BB7-1144-9BC9-122995F935FC}" type="presParOf" srcId="{801F1FC1-6412-D446-BC9E-16178B6CEFD7}" destId="{C800DB87-299D-4E4E-9785-4B4F6C8805C6}" srcOrd="0" destOrd="0" presId="urn:microsoft.com/office/officeart/2005/8/layout/process3"/>
    <dgm:cxn modelId="{BD1E41C8-1ECA-534D-9575-98EFA5955C59}" type="presParOf" srcId="{801F1FC1-6412-D446-BC9E-16178B6CEFD7}" destId="{FE25B442-E29A-C940-BDA9-292D1419F320}" srcOrd="1" destOrd="0" presId="urn:microsoft.com/office/officeart/2005/8/layout/process3"/>
    <dgm:cxn modelId="{69F6AA11-C6F1-944A-A815-D3FFAFAD40E8}" type="presParOf" srcId="{801F1FC1-6412-D446-BC9E-16178B6CEFD7}" destId="{7D95476B-35B9-E244-9198-7E73FD0369A4}" srcOrd="2" destOrd="0" presId="urn:microsoft.com/office/officeart/2005/8/layout/process3"/>
    <dgm:cxn modelId="{472F80A6-9B72-1649-949D-D840726BF342}" type="presParOf" srcId="{D65EAD4A-576C-3740-9351-7EAC710CC31E}" destId="{C1902682-6B7A-FB40-B47F-0422C1D01724}" srcOrd="1" destOrd="0" presId="urn:microsoft.com/office/officeart/2005/8/layout/process3"/>
    <dgm:cxn modelId="{628D373D-8920-5646-ABB7-A71D35385217}" type="presParOf" srcId="{C1902682-6B7A-FB40-B47F-0422C1D01724}" destId="{5E3840EB-D4AF-5E42-9300-1B4374A037FB}" srcOrd="0" destOrd="0" presId="urn:microsoft.com/office/officeart/2005/8/layout/process3"/>
    <dgm:cxn modelId="{D33AA7E3-21D9-A54C-9DDF-EE73800B604C}" type="presParOf" srcId="{D65EAD4A-576C-3740-9351-7EAC710CC31E}" destId="{F8C6975E-D35A-6341-8183-45FE5380FD6F}" srcOrd="2" destOrd="0" presId="urn:microsoft.com/office/officeart/2005/8/layout/process3"/>
    <dgm:cxn modelId="{59CC2B38-60AF-CA47-B578-1D092EF22AA3}" type="presParOf" srcId="{F8C6975E-D35A-6341-8183-45FE5380FD6F}" destId="{F922EE73-01CB-FF4F-B357-7CD31BAB2DAF}" srcOrd="0" destOrd="0" presId="urn:microsoft.com/office/officeart/2005/8/layout/process3"/>
    <dgm:cxn modelId="{0EDD6037-3459-A74E-8448-FBF06500022C}" type="presParOf" srcId="{F8C6975E-D35A-6341-8183-45FE5380FD6F}" destId="{503AB438-5811-AD4F-8ED2-B80ABD4E0DE7}" srcOrd="1" destOrd="0" presId="urn:microsoft.com/office/officeart/2005/8/layout/process3"/>
    <dgm:cxn modelId="{E7AE287F-B163-244A-A200-EC1C86AABDAB}" type="presParOf" srcId="{F8C6975E-D35A-6341-8183-45FE5380FD6F}" destId="{73224CB2-1D1E-CA4E-8AC8-3DAC6A769D2C}" srcOrd="2" destOrd="0" presId="urn:microsoft.com/office/officeart/2005/8/layout/process3"/>
    <dgm:cxn modelId="{8E428EE3-6E9C-664F-B98A-852FFF7AE9B6}" type="presParOf" srcId="{D65EAD4A-576C-3740-9351-7EAC710CC31E}" destId="{05C6AF1A-E125-5143-8831-7BA3330E034C}" srcOrd="3" destOrd="0" presId="urn:microsoft.com/office/officeart/2005/8/layout/process3"/>
    <dgm:cxn modelId="{903CBED3-A500-1748-8A75-4191EE262AFD}" type="presParOf" srcId="{05C6AF1A-E125-5143-8831-7BA3330E034C}" destId="{5F9E659B-4F76-D940-B983-C99170B27651}" srcOrd="0" destOrd="0" presId="urn:microsoft.com/office/officeart/2005/8/layout/process3"/>
    <dgm:cxn modelId="{B4DB8833-08FC-8947-926E-82C2BC3264E4}" type="presParOf" srcId="{D65EAD4A-576C-3740-9351-7EAC710CC31E}" destId="{BB91C0C7-F4F6-7E41-91FF-11B25AF419AC}" srcOrd="4" destOrd="0" presId="urn:microsoft.com/office/officeart/2005/8/layout/process3"/>
    <dgm:cxn modelId="{82618A06-E740-C648-B0DB-F34A50079351}" type="presParOf" srcId="{BB91C0C7-F4F6-7E41-91FF-11B25AF419AC}" destId="{767B81ED-A687-F546-9916-B9D86C9A3A15}" srcOrd="0" destOrd="0" presId="urn:microsoft.com/office/officeart/2005/8/layout/process3"/>
    <dgm:cxn modelId="{73C67A52-8DA1-7343-B2AF-D3EEAF91D8E5}" type="presParOf" srcId="{BB91C0C7-F4F6-7E41-91FF-11B25AF419AC}" destId="{814E2444-D15B-A94E-B43E-6B6FA25FEE5E}" srcOrd="1" destOrd="0" presId="urn:microsoft.com/office/officeart/2005/8/layout/process3"/>
    <dgm:cxn modelId="{03EFFBCC-9CCB-6046-911D-F853786357A4}" type="presParOf" srcId="{BB91C0C7-F4F6-7E41-91FF-11B25AF419AC}" destId="{BA486E6C-C378-0444-8824-1A97A213FC6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5B442-E29A-C940-BDA9-292D1419F320}">
      <dsp:nvSpPr>
        <dsp:cNvPr id="0" name=""/>
        <dsp:cNvSpPr/>
      </dsp:nvSpPr>
      <dsp:spPr>
        <a:xfrm>
          <a:off x="11280" y="-216445"/>
          <a:ext cx="1792605" cy="673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Installation</a:t>
          </a:r>
        </a:p>
      </dsp:txBody>
      <dsp:txXfrm>
        <a:off x="11280" y="-216445"/>
        <a:ext cx="1792605" cy="448801"/>
      </dsp:txXfrm>
    </dsp:sp>
    <dsp:sp modelId="{7D95476B-35B9-E244-9198-7E73FD0369A4}">
      <dsp:nvSpPr>
        <dsp:cNvPr id="0" name=""/>
        <dsp:cNvSpPr/>
      </dsp:nvSpPr>
      <dsp:spPr>
        <a:xfrm>
          <a:off x="232906" y="185988"/>
          <a:ext cx="2082362" cy="4871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In-Kind Model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Ready for Installation Dates: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Some contractual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Others “best estimate”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 err="1"/>
            <a:t>Optimised</a:t>
          </a:r>
          <a:r>
            <a:rPr lang="en-US" sz="1300" b="1" kern="1200" dirty="0"/>
            <a:t> Sequence: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Logic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Safety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Flexibility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Parallel Installation and Commissioning: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Shielding Wall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Demanding Schedule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Coordinated Installation of Utilities/Services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No Internal Float</a:t>
          </a:r>
        </a:p>
      </dsp:txBody>
      <dsp:txXfrm>
        <a:off x="293896" y="246978"/>
        <a:ext cx="1960382" cy="4749537"/>
      </dsp:txXfrm>
    </dsp:sp>
    <dsp:sp modelId="{C1902682-6B7A-FB40-B47F-0422C1D01724}">
      <dsp:nvSpPr>
        <dsp:cNvPr id="0" name=""/>
        <dsp:cNvSpPr/>
      </dsp:nvSpPr>
      <dsp:spPr>
        <a:xfrm rot="21597766">
          <a:off x="2111518" y="-215975"/>
          <a:ext cx="652180" cy="445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111518" y="-126758"/>
        <a:ext cx="518419" cy="267523"/>
      </dsp:txXfrm>
    </dsp:sp>
    <dsp:sp modelId="{503AB438-5811-AD4F-8ED2-B80ABD4E0DE7}">
      <dsp:nvSpPr>
        <dsp:cNvPr id="0" name=""/>
        <dsp:cNvSpPr/>
      </dsp:nvSpPr>
      <dsp:spPr>
        <a:xfrm>
          <a:off x="3034415" y="-218410"/>
          <a:ext cx="1792605" cy="673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Testing</a:t>
          </a:r>
        </a:p>
      </dsp:txBody>
      <dsp:txXfrm>
        <a:off x="3034415" y="-218410"/>
        <a:ext cx="1792605" cy="448801"/>
      </dsp:txXfrm>
    </dsp:sp>
    <dsp:sp modelId="{73224CB2-1D1E-CA4E-8AC8-3DAC6A769D2C}">
      <dsp:nvSpPr>
        <dsp:cNvPr id="0" name=""/>
        <dsp:cNvSpPr/>
      </dsp:nvSpPr>
      <dsp:spPr>
        <a:xfrm>
          <a:off x="3254383" y="191067"/>
          <a:ext cx="2085679" cy="4871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Realistic time allocation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Relevant Permits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SSM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Safety Measures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Correct Gateways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Suitable Reviews</a:t>
          </a:r>
        </a:p>
      </dsp:txBody>
      <dsp:txXfrm>
        <a:off x="3315470" y="252154"/>
        <a:ext cx="1963505" cy="4749391"/>
      </dsp:txXfrm>
    </dsp:sp>
    <dsp:sp modelId="{05C6AF1A-E125-5143-8831-7BA3330E034C}">
      <dsp:nvSpPr>
        <dsp:cNvPr id="0" name=""/>
        <dsp:cNvSpPr/>
      </dsp:nvSpPr>
      <dsp:spPr>
        <a:xfrm rot="21593220">
          <a:off x="5135068" y="-219964"/>
          <a:ext cx="653060" cy="445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5135068" y="-130658"/>
        <a:ext cx="519299" cy="267523"/>
      </dsp:txXfrm>
    </dsp:sp>
    <dsp:sp modelId="{814E2444-D15B-A94E-B43E-6B6FA25FEE5E}">
      <dsp:nvSpPr>
        <dsp:cNvPr id="0" name=""/>
        <dsp:cNvSpPr/>
      </dsp:nvSpPr>
      <dsp:spPr>
        <a:xfrm>
          <a:off x="6059209" y="-224376"/>
          <a:ext cx="1792605" cy="673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Commissioning</a:t>
          </a:r>
        </a:p>
      </dsp:txBody>
      <dsp:txXfrm>
        <a:off x="6059209" y="-224376"/>
        <a:ext cx="1792605" cy="448801"/>
      </dsp:txXfrm>
    </dsp:sp>
    <dsp:sp modelId="{BA486E6C-C378-0444-8824-1A97A213FC67}">
      <dsp:nvSpPr>
        <dsp:cNvPr id="0" name=""/>
        <dsp:cNvSpPr/>
      </dsp:nvSpPr>
      <dsp:spPr>
        <a:xfrm>
          <a:off x="6343935" y="191055"/>
          <a:ext cx="1792605" cy="4871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Hardware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Beam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Key Dependencies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Other Divisions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Critical Parameters</a:t>
          </a:r>
        </a:p>
      </dsp:txBody>
      <dsp:txXfrm>
        <a:off x="6396439" y="243559"/>
        <a:ext cx="1687597" cy="4766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2018-04-11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387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426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8481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4121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8814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6992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319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308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516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030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590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8250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7689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320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9768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4334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518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48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12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414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1052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553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309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962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11/04/2018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5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0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34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21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0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6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6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11/04/2018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11/04/2018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11/04/2018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AD68-70D7-4CC7-BD50-B0ECA53D70A4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88BF-AB3F-40D8-8F8C-3BD29AC87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5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31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60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9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84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11/04/2018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828C2-CACF-5645-B891-2DB91B7AF631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1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16" Type="http://schemas.openxmlformats.org/officeDocument/2006/relationships/tags" Target="../tags/tag15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tags" Target="../tags/tag221.xml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9" Type="http://schemas.openxmlformats.org/officeDocument/2006/relationships/tags" Target="../tags/tag16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tags" Target="../tags/tag219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tags" Target="../tags/tag220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29" Type="http://schemas.openxmlformats.org/officeDocument/2006/relationships/tags" Target="../tags/tag17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tags" Target="../tags/tag338.xml"/><Relationship Id="rId21" Type="http://schemas.openxmlformats.org/officeDocument/2006/relationships/tags" Target="../tags/tag242.xml"/><Relationship Id="rId63" Type="http://schemas.openxmlformats.org/officeDocument/2006/relationships/tags" Target="../tags/tag284.xml"/><Relationship Id="rId159" Type="http://schemas.openxmlformats.org/officeDocument/2006/relationships/tags" Target="../tags/tag380.xml"/><Relationship Id="rId170" Type="http://schemas.openxmlformats.org/officeDocument/2006/relationships/tags" Target="../tags/tag391.xml"/><Relationship Id="rId226" Type="http://schemas.openxmlformats.org/officeDocument/2006/relationships/tags" Target="../tags/tag447.xml"/><Relationship Id="rId268" Type="http://schemas.openxmlformats.org/officeDocument/2006/relationships/tags" Target="../tags/tag489.xml"/><Relationship Id="rId32" Type="http://schemas.openxmlformats.org/officeDocument/2006/relationships/tags" Target="../tags/tag253.xml"/><Relationship Id="rId74" Type="http://schemas.openxmlformats.org/officeDocument/2006/relationships/tags" Target="../tags/tag295.xml"/><Relationship Id="rId128" Type="http://schemas.openxmlformats.org/officeDocument/2006/relationships/tags" Target="../tags/tag349.xml"/><Relationship Id="rId5" Type="http://schemas.openxmlformats.org/officeDocument/2006/relationships/tags" Target="../tags/tag226.xml"/><Relationship Id="rId181" Type="http://schemas.openxmlformats.org/officeDocument/2006/relationships/tags" Target="../tags/tag402.xml"/><Relationship Id="rId237" Type="http://schemas.openxmlformats.org/officeDocument/2006/relationships/tags" Target="../tags/tag458.xml"/><Relationship Id="rId279" Type="http://schemas.openxmlformats.org/officeDocument/2006/relationships/tags" Target="../tags/tag500.xml"/><Relationship Id="rId43" Type="http://schemas.openxmlformats.org/officeDocument/2006/relationships/tags" Target="../tags/tag264.xml"/><Relationship Id="rId139" Type="http://schemas.openxmlformats.org/officeDocument/2006/relationships/tags" Target="../tags/tag360.xml"/><Relationship Id="rId290" Type="http://schemas.openxmlformats.org/officeDocument/2006/relationships/tags" Target="../tags/tag511.xml"/><Relationship Id="rId85" Type="http://schemas.openxmlformats.org/officeDocument/2006/relationships/tags" Target="../tags/tag306.xml"/><Relationship Id="rId150" Type="http://schemas.openxmlformats.org/officeDocument/2006/relationships/tags" Target="../tags/tag371.xml"/><Relationship Id="rId192" Type="http://schemas.openxmlformats.org/officeDocument/2006/relationships/tags" Target="../tags/tag413.xml"/><Relationship Id="rId206" Type="http://schemas.openxmlformats.org/officeDocument/2006/relationships/tags" Target="../tags/tag427.xml"/><Relationship Id="rId248" Type="http://schemas.openxmlformats.org/officeDocument/2006/relationships/tags" Target="../tags/tag469.xml"/><Relationship Id="rId12" Type="http://schemas.openxmlformats.org/officeDocument/2006/relationships/tags" Target="../tags/tag233.xml"/><Relationship Id="rId33" Type="http://schemas.openxmlformats.org/officeDocument/2006/relationships/tags" Target="../tags/tag254.xml"/><Relationship Id="rId108" Type="http://schemas.openxmlformats.org/officeDocument/2006/relationships/tags" Target="../tags/tag329.xml"/><Relationship Id="rId129" Type="http://schemas.openxmlformats.org/officeDocument/2006/relationships/tags" Target="../tags/tag350.xml"/><Relationship Id="rId280" Type="http://schemas.openxmlformats.org/officeDocument/2006/relationships/tags" Target="../tags/tag501.xml"/><Relationship Id="rId54" Type="http://schemas.openxmlformats.org/officeDocument/2006/relationships/tags" Target="../tags/tag275.xml"/><Relationship Id="rId75" Type="http://schemas.openxmlformats.org/officeDocument/2006/relationships/tags" Target="../tags/tag296.xml"/><Relationship Id="rId96" Type="http://schemas.openxmlformats.org/officeDocument/2006/relationships/tags" Target="../tags/tag317.xml"/><Relationship Id="rId140" Type="http://schemas.openxmlformats.org/officeDocument/2006/relationships/tags" Target="../tags/tag361.xml"/><Relationship Id="rId161" Type="http://schemas.openxmlformats.org/officeDocument/2006/relationships/tags" Target="../tags/tag382.xml"/><Relationship Id="rId182" Type="http://schemas.openxmlformats.org/officeDocument/2006/relationships/tags" Target="../tags/tag403.xml"/><Relationship Id="rId217" Type="http://schemas.openxmlformats.org/officeDocument/2006/relationships/tags" Target="../tags/tag438.xml"/><Relationship Id="rId6" Type="http://schemas.openxmlformats.org/officeDocument/2006/relationships/tags" Target="../tags/tag227.xml"/><Relationship Id="rId238" Type="http://schemas.openxmlformats.org/officeDocument/2006/relationships/tags" Target="../tags/tag459.xml"/><Relationship Id="rId259" Type="http://schemas.openxmlformats.org/officeDocument/2006/relationships/tags" Target="../tags/tag480.xml"/><Relationship Id="rId23" Type="http://schemas.openxmlformats.org/officeDocument/2006/relationships/tags" Target="../tags/tag244.xml"/><Relationship Id="rId119" Type="http://schemas.openxmlformats.org/officeDocument/2006/relationships/tags" Target="../tags/tag340.xml"/><Relationship Id="rId270" Type="http://schemas.openxmlformats.org/officeDocument/2006/relationships/tags" Target="../tags/tag491.xml"/><Relationship Id="rId291" Type="http://schemas.openxmlformats.org/officeDocument/2006/relationships/tags" Target="../tags/tag512.xml"/><Relationship Id="rId44" Type="http://schemas.openxmlformats.org/officeDocument/2006/relationships/tags" Target="../tags/tag265.xml"/><Relationship Id="rId65" Type="http://schemas.openxmlformats.org/officeDocument/2006/relationships/tags" Target="../tags/tag286.xml"/><Relationship Id="rId86" Type="http://schemas.openxmlformats.org/officeDocument/2006/relationships/tags" Target="../tags/tag307.xml"/><Relationship Id="rId130" Type="http://schemas.openxmlformats.org/officeDocument/2006/relationships/tags" Target="../tags/tag351.xml"/><Relationship Id="rId151" Type="http://schemas.openxmlformats.org/officeDocument/2006/relationships/tags" Target="../tags/tag372.xml"/><Relationship Id="rId172" Type="http://schemas.openxmlformats.org/officeDocument/2006/relationships/tags" Target="../tags/tag393.xml"/><Relationship Id="rId193" Type="http://schemas.openxmlformats.org/officeDocument/2006/relationships/tags" Target="../tags/tag414.xml"/><Relationship Id="rId207" Type="http://schemas.openxmlformats.org/officeDocument/2006/relationships/tags" Target="../tags/tag428.xml"/><Relationship Id="rId228" Type="http://schemas.openxmlformats.org/officeDocument/2006/relationships/tags" Target="../tags/tag449.xml"/><Relationship Id="rId249" Type="http://schemas.openxmlformats.org/officeDocument/2006/relationships/tags" Target="../tags/tag470.xml"/><Relationship Id="rId13" Type="http://schemas.openxmlformats.org/officeDocument/2006/relationships/tags" Target="../tags/tag234.xml"/><Relationship Id="rId109" Type="http://schemas.openxmlformats.org/officeDocument/2006/relationships/tags" Target="../tags/tag330.xml"/><Relationship Id="rId260" Type="http://schemas.openxmlformats.org/officeDocument/2006/relationships/tags" Target="../tags/tag481.xml"/><Relationship Id="rId281" Type="http://schemas.openxmlformats.org/officeDocument/2006/relationships/tags" Target="../tags/tag502.xml"/><Relationship Id="rId34" Type="http://schemas.openxmlformats.org/officeDocument/2006/relationships/tags" Target="../tags/tag255.xml"/><Relationship Id="rId55" Type="http://schemas.openxmlformats.org/officeDocument/2006/relationships/tags" Target="../tags/tag276.xml"/><Relationship Id="rId76" Type="http://schemas.openxmlformats.org/officeDocument/2006/relationships/tags" Target="../tags/tag297.xml"/><Relationship Id="rId97" Type="http://schemas.openxmlformats.org/officeDocument/2006/relationships/tags" Target="../tags/tag318.xml"/><Relationship Id="rId120" Type="http://schemas.openxmlformats.org/officeDocument/2006/relationships/tags" Target="../tags/tag341.xml"/><Relationship Id="rId141" Type="http://schemas.openxmlformats.org/officeDocument/2006/relationships/tags" Target="../tags/tag362.xml"/><Relationship Id="rId7" Type="http://schemas.openxmlformats.org/officeDocument/2006/relationships/tags" Target="../tags/tag228.xml"/><Relationship Id="rId162" Type="http://schemas.openxmlformats.org/officeDocument/2006/relationships/tags" Target="../tags/tag383.xml"/><Relationship Id="rId183" Type="http://schemas.openxmlformats.org/officeDocument/2006/relationships/tags" Target="../tags/tag404.xml"/><Relationship Id="rId218" Type="http://schemas.openxmlformats.org/officeDocument/2006/relationships/tags" Target="../tags/tag439.xml"/><Relationship Id="rId239" Type="http://schemas.openxmlformats.org/officeDocument/2006/relationships/tags" Target="../tags/tag460.xml"/><Relationship Id="rId250" Type="http://schemas.openxmlformats.org/officeDocument/2006/relationships/tags" Target="../tags/tag471.xml"/><Relationship Id="rId271" Type="http://schemas.openxmlformats.org/officeDocument/2006/relationships/tags" Target="../tags/tag492.xml"/><Relationship Id="rId292" Type="http://schemas.openxmlformats.org/officeDocument/2006/relationships/tags" Target="../tags/tag513.xml"/><Relationship Id="rId24" Type="http://schemas.openxmlformats.org/officeDocument/2006/relationships/tags" Target="../tags/tag245.xml"/><Relationship Id="rId45" Type="http://schemas.openxmlformats.org/officeDocument/2006/relationships/tags" Target="../tags/tag266.xml"/><Relationship Id="rId66" Type="http://schemas.openxmlformats.org/officeDocument/2006/relationships/tags" Target="../tags/tag287.xml"/><Relationship Id="rId87" Type="http://schemas.openxmlformats.org/officeDocument/2006/relationships/tags" Target="../tags/tag308.xml"/><Relationship Id="rId110" Type="http://schemas.openxmlformats.org/officeDocument/2006/relationships/tags" Target="../tags/tag331.xml"/><Relationship Id="rId131" Type="http://schemas.openxmlformats.org/officeDocument/2006/relationships/tags" Target="../tags/tag352.xml"/><Relationship Id="rId152" Type="http://schemas.openxmlformats.org/officeDocument/2006/relationships/tags" Target="../tags/tag373.xml"/><Relationship Id="rId173" Type="http://schemas.openxmlformats.org/officeDocument/2006/relationships/tags" Target="../tags/tag394.xml"/><Relationship Id="rId194" Type="http://schemas.openxmlformats.org/officeDocument/2006/relationships/tags" Target="../tags/tag415.xml"/><Relationship Id="rId208" Type="http://schemas.openxmlformats.org/officeDocument/2006/relationships/tags" Target="../tags/tag429.xml"/><Relationship Id="rId229" Type="http://schemas.openxmlformats.org/officeDocument/2006/relationships/tags" Target="../tags/tag450.xml"/><Relationship Id="rId240" Type="http://schemas.openxmlformats.org/officeDocument/2006/relationships/tags" Target="../tags/tag461.xml"/><Relationship Id="rId261" Type="http://schemas.openxmlformats.org/officeDocument/2006/relationships/tags" Target="../tags/tag482.xml"/><Relationship Id="rId14" Type="http://schemas.openxmlformats.org/officeDocument/2006/relationships/tags" Target="../tags/tag235.xml"/><Relationship Id="rId35" Type="http://schemas.openxmlformats.org/officeDocument/2006/relationships/tags" Target="../tags/tag256.xml"/><Relationship Id="rId56" Type="http://schemas.openxmlformats.org/officeDocument/2006/relationships/tags" Target="../tags/tag277.xml"/><Relationship Id="rId77" Type="http://schemas.openxmlformats.org/officeDocument/2006/relationships/tags" Target="../tags/tag298.xml"/><Relationship Id="rId100" Type="http://schemas.openxmlformats.org/officeDocument/2006/relationships/tags" Target="../tags/tag321.xml"/><Relationship Id="rId282" Type="http://schemas.openxmlformats.org/officeDocument/2006/relationships/tags" Target="../tags/tag503.xml"/><Relationship Id="rId8" Type="http://schemas.openxmlformats.org/officeDocument/2006/relationships/tags" Target="../tags/tag229.xml"/><Relationship Id="rId98" Type="http://schemas.openxmlformats.org/officeDocument/2006/relationships/tags" Target="../tags/tag319.xml"/><Relationship Id="rId121" Type="http://schemas.openxmlformats.org/officeDocument/2006/relationships/tags" Target="../tags/tag342.xml"/><Relationship Id="rId142" Type="http://schemas.openxmlformats.org/officeDocument/2006/relationships/tags" Target="../tags/tag363.xml"/><Relationship Id="rId163" Type="http://schemas.openxmlformats.org/officeDocument/2006/relationships/tags" Target="../tags/tag384.xml"/><Relationship Id="rId184" Type="http://schemas.openxmlformats.org/officeDocument/2006/relationships/tags" Target="../tags/tag405.xml"/><Relationship Id="rId219" Type="http://schemas.openxmlformats.org/officeDocument/2006/relationships/tags" Target="../tags/tag440.xml"/><Relationship Id="rId230" Type="http://schemas.openxmlformats.org/officeDocument/2006/relationships/tags" Target="../tags/tag451.xml"/><Relationship Id="rId251" Type="http://schemas.openxmlformats.org/officeDocument/2006/relationships/tags" Target="../tags/tag472.xml"/><Relationship Id="rId25" Type="http://schemas.openxmlformats.org/officeDocument/2006/relationships/tags" Target="../tags/tag246.xml"/><Relationship Id="rId46" Type="http://schemas.openxmlformats.org/officeDocument/2006/relationships/tags" Target="../tags/tag267.xml"/><Relationship Id="rId67" Type="http://schemas.openxmlformats.org/officeDocument/2006/relationships/tags" Target="../tags/tag288.xml"/><Relationship Id="rId272" Type="http://schemas.openxmlformats.org/officeDocument/2006/relationships/tags" Target="../tags/tag493.xml"/><Relationship Id="rId293" Type="http://schemas.openxmlformats.org/officeDocument/2006/relationships/tags" Target="../tags/tag514.xml"/><Relationship Id="rId88" Type="http://schemas.openxmlformats.org/officeDocument/2006/relationships/tags" Target="../tags/tag309.xml"/><Relationship Id="rId111" Type="http://schemas.openxmlformats.org/officeDocument/2006/relationships/tags" Target="../tags/tag332.xml"/><Relationship Id="rId132" Type="http://schemas.openxmlformats.org/officeDocument/2006/relationships/tags" Target="../tags/tag353.xml"/><Relationship Id="rId153" Type="http://schemas.openxmlformats.org/officeDocument/2006/relationships/tags" Target="../tags/tag374.xml"/><Relationship Id="rId174" Type="http://schemas.openxmlformats.org/officeDocument/2006/relationships/tags" Target="../tags/tag395.xml"/><Relationship Id="rId195" Type="http://schemas.openxmlformats.org/officeDocument/2006/relationships/tags" Target="../tags/tag416.xml"/><Relationship Id="rId209" Type="http://schemas.openxmlformats.org/officeDocument/2006/relationships/tags" Target="../tags/tag430.xml"/><Relationship Id="rId220" Type="http://schemas.openxmlformats.org/officeDocument/2006/relationships/tags" Target="../tags/tag441.xml"/><Relationship Id="rId241" Type="http://schemas.openxmlformats.org/officeDocument/2006/relationships/tags" Target="../tags/tag462.xml"/><Relationship Id="rId15" Type="http://schemas.openxmlformats.org/officeDocument/2006/relationships/tags" Target="../tags/tag236.xml"/><Relationship Id="rId36" Type="http://schemas.openxmlformats.org/officeDocument/2006/relationships/tags" Target="../tags/tag257.xml"/><Relationship Id="rId57" Type="http://schemas.openxmlformats.org/officeDocument/2006/relationships/tags" Target="../tags/tag278.xml"/><Relationship Id="rId262" Type="http://schemas.openxmlformats.org/officeDocument/2006/relationships/tags" Target="../tags/tag483.xml"/><Relationship Id="rId283" Type="http://schemas.openxmlformats.org/officeDocument/2006/relationships/tags" Target="../tags/tag504.xml"/><Relationship Id="rId78" Type="http://schemas.openxmlformats.org/officeDocument/2006/relationships/tags" Target="../tags/tag299.xml"/><Relationship Id="rId99" Type="http://schemas.openxmlformats.org/officeDocument/2006/relationships/tags" Target="../tags/tag320.xml"/><Relationship Id="rId101" Type="http://schemas.openxmlformats.org/officeDocument/2006/relationships/tags" Target="../tags/tag322.xml"/><Relationship Id="rId122" Type="http://schemas.openxmlformats.org/officeDocument/2006/relationships/tags" Target="../tags/tag343.xml"/><Relationship Id="rId143" Type="http://schemas.openxmlformats.org/officeDocument/2006/relationships/tags" Target="../tags/tag364.xml"/><Relationship Id="rId164" Type="http://schemas.openxmlformats.org/officeDocument/2006/relationships/tags" Target="../tags/tag385.xml"/><Relationship Id="rId185" Type="http://schemas.openxmlformats.org/officeDocument/2006/relationships/tags" Target="../tags/tag406.xml"/><Relationship Id="rId9" Type="http://schemas.openxmlformats.org/officeDocument/2006/relationships/tags" Target="../tags/tag230.xml"/><Relationship Id="rId210" Type="http://schemas.openxmlformats.org/officeDocument/2006/relationships/tags" Target="../tags/tag431.xml"/><Relationship Id="rId26" Type="http://schemas.openxmlformats.org/officeDocument/2006/relationships/tags" Target="../tags/tag247.xml"/><Relationship Id="rId231" Type="http://schemas.openxmlformats.org/officeDocument/2006/relationships/tags" Target="../tags/tag452.xml"/><Relationship Id="rId252" Type="http://schemas.openxmlformats.org/officeDocument/2006/relationships/tags" Target="../tags/tag473.xml"/><Relationship Id="rId273" Type="http://schemas.openxmlformats.org/officeDocument/2006/relationships/tags" Target="../tags/tag494.xml"/><Relationship Id="rId294" Type="http://schemas.openxmlformats.org/officeDocument/2006/relationships/tags" Target="../tags/tag515.xml"/><Relationship Id="rId47" Type="http://schemas.openxmlformats.org/officeDocument/2006/relationships/tags" Target="../tags/tag268.xml"/><Relationship Id="rId68" Type="http://schemas.openxmlformats.org/officeDocument/2006/relationships/tags" Target="../tags/tag289.xml"/><Relationship Id="rId89" Type="http://schemas.openxmlformats.org/officeDocument/2006/relationships/tags" Target="../tags/tag310.xml"/><Relationship Id="rId112" Type="http://schemas.openxmlformats.org/officeDocument/2006/relationships/tags" Target="../tags/tag333.xml"/><Relationship Id="rId133" Type="http://schemas.openxmlformats.org/officeDocument/2006/relationships/tags" Target="../tags/tag354.xml"/><Relationship Id="rId154" Type="http://schemas.openxmlformats.org/officeDocument/2006/relationships/tags" Target="../tags/tag375.xml"/><Relationship Id="rId175" Type="http://schemas.openxmlformats.org/officeDocument/2006/relationships/tags" Target="../tags/tag396.xml"/><Relationship Id="rId196" Type="http://schemas.openxmlformats.org/officeDocument/2006/relationships/tags" Target="../tags/tag417.xml"/><Relationship Id="rId200" Type="http://schemas.openxmlformats.org/officeDocument/2006/relationships/tags" Target="../tags/tag421.xml"/><Relationship Id="rId16" Type="http://schemas.openxmlformats.org/officeDocument/2006/relationships/tags" Target="../tags/tag237.xml"/><Relationship Id="rId221" Type="http://schemas.openxmlformats.org/officeDocument/2006/relationships/tags" Target="../tags/tag442.xml"/><Relationship Id="rId242" Type="http://schemas.openxmlformats.org/officeDocument/2006/relationships/tags" Target="../tags/tag463.xml"/><Relationship Id="rId263" Type="http://schemas.openxmlformats.org/officeDocument/2006/relationships/tags" Target="../tags/tag484.xml"/><Relationship Id="rId284" Type="http://schemas.openxmlformats.org/officeDocument/2006/relationships/tags" Target="../tags/tag505.xml"/><Relationship Id="rId37" Type="http://schemas.openxmlformats.org/officeDocument/2006/relationships/tags" Target="../tags/tag258.xml"/><Relationship Id="rId58" Type="http://schemas.openxmlformats.org/officeDocument/2006/relationships/tags" Target="../tags/tag279.xml"/><Relationship Id="rId79" Type="http://schemas.openxmlformats.org/officeDocument/2006/relationships/tags" Target="../tags/tag300.xml"/><Relationship Id="rId102" Type="http://schemas.openxmlformats.org/officeDocument/2006/relationships/tags" Target="../tags/tag323.xml"/><Relationship Id="rId123" Type="http://schemas.openxmlformats.org/officeDocument/2006/relationships/tags" Target="../tags/tag344.xml"/><Relationship Id="rId144" Type="http://schemas.openxmlformats.org/officeDocument/2006/relationships/tags" Target="../tags/tag365.xml"/><Relationship Id="rId90" Type="http://schemas.openxmlformats.org/officeDocument/2006/relationships/tags" Target="../tags/tag311.xml"/><Relationship Id="rId165" Type="http://schemas.openxmlformats.org/officeDocument/2006/relationships/tags" Target="../tags/tag386.xml"/><Relationship Id="rId186" Type="http://schemas.openxmlformats.org/officeDocument/2006/relationships/tags" Target="../tags/tag407.xml"/><Relationship Id="rId211" Type="http://schemas.openxmlformats.org/officeDocument/2006/relationships/tags" Target="../tags/tag432.xml"/><Relationship Id="rId232" Type="http://schemas.openxmlformats.org/officeDocument/2006/relationships/tags" Target="../tags/tag453.xml"/><Relationship Id="rId253" Type="http://schemas.openxmlformats.org/officeDocument/2006/relationships/tags" Target="../tags/tag474.xml"/><Relationship Id="rId274" Type="http://schemas.openxmlformats.org/officeDocument/2006/relationships/tags" Target="../tags/tag495.xml"/><Relationship Id="rId295" Type="http://schemas.openxmlformats.org/officeDocument/2006/relationships/slideLayout" Target="../slideLayouts/slideLayout12.xml"/><Relationship Id="rId27" Type="http://schemas.openxmlformats.org/officeDocument/2006/relationships/tags" Target="../tags/tag248.xml"/><Relationship Id="rId48" Type="http://schemas.openxmlformats.org/officeDocument/2006/relationships/tags" Target="../tags/tag269.xml"/><Relationship Id="rId69" Type="http://schemas.openxmlformats.org/officeDocument/2006/relationships/tags" Target="../tags/tag290.xml"/><Relationship Id="rId113" Type="http://schemas.openxmlformats.org/officeDocument/2006/relationships/tags" Target="../tags/tag334.xml"/><Relationship Id="rId134" Type="http://schemas.openxmlformats.org/officeDocument/2006/relationships/tags" Target="../tags/tag355.xml"/><Relationship Id="rId80" Type="http://schemas.openxmlformats.org/officeDocument/2006/relationships/tags" Target="../tags/tag301.xml"/><Relationship Id="rId155" Type="http://schemas.openxmlformats.org/officeDocument/2006/relationships/tags" Target="../tags/tag376.xml"/><Relationship Id="rId176" Type="http://schemas.openxmlformats.org/officeDocument/2006/relationships/tags" Target="../tags/tag397.xml"/><Relationship Id="rId197" Type="http://schemas.openxmlformats.org/officeDocument/2006/relationships/tags" Target="../tags/tag418.xml"/><Relationship Id="rId201" Type="http://schemas.openxmlformats.org/officeDocument/2006/relationships/tags" Target="../tags/tag422.xml"/><Relationship Id="rId222" Type="http://schemas.openxmlformats.org/officeDocument/2006/relationships/tags" Target="../tags/tag443.xml"/><Relationship Id="rId243" Type="http://schemas.openxmlformats.org/officeDocument/2006/relationships/tags" Target="../tags/tag464.xml"/><Relationship Id="rId264" Type="http://schemas.openxmlformats.org/officeDocument/2006/relationships/tags" Target="../tags/tag485.xml"/><Relationship Id="rId285" Type="http://schemas.openxmlformats.org/officeDocument/2006/relationships/tags" Target="../tags/tag506.xml"/><Relationship Id="rId17" Type="http://schemas.openxmlformats.org/officeDocument/2006/relationships/tags" Target="../tags/tag238.xml"/><Relationship Id="rId38" Type="http://schemas.openxmlformats.org/officeDocument/2006/relationships/tags" Target="../tags/tag259.xml"/><Relationship Id="rId59" Type="http://schemas.openxmlformats.org/officeDocument/2006/relationships/tags" Target="../tags/tag280.xml"/><Relationship Id="rId103" Type="http://schemas.openxmlformats.org/officeDocument/2006/relationships/tags" Target="../tags/tag324.xml"/><Relationship Id="rId124" Type="http://schemas.openxmlformats.org/officeDocument/2006/relationships/tags" Target="../tags/tag345.xml"/><Relationship Id="rId70" Type="http://schemas.openxmlformats.org/officeDocument/2006/relationships/tags" Target="../tags/tag291.xml"/><Relationship Id="rId91" Type="http://schemas.openxmlformats.org/officeDocument/2006/relationships/tags" Target="../tags/tag312.xml"/><Relationship Id="rId145" Type="http://schemas.openxmlformats.org/officeDocument/2006/relationships/tags" Target="../tags/tag366.xml"/><Relationship Id="rId166" Type="http://schemas.openxmlformats.org/officeDocument/2006/relationships/tags" Target="../tags/tag387.xml"/><Relationship Id="rId187" Type="http://schemas.openxmlformats.org/officeDocument/2006/relationships/tags" Target="../tags/tag408.xml"/><Relationship Id="rId1" Type="http://schemas.openxmlformats.org/officeDocument/2006/relationships/tags" Target="../tags/tag222.xml"/><Relationship Id="rId212" Type="http://schemas.openxmlformats.org/officeDocument/2006/relationships/tags" Target="../tags/tag433.xml"/><Relationship Id="rId233" Type="http://schemas.openxmlformats.org/officeDocument/2006/relationships/tags" Target="../tags/tag454.xml"/><Relationship Id="rId254" Type="http://schemas.openxmlformats.org/officeDocument/2006/relationships/tags" Target="../tags/tag475.xml"/><Relationship Id="rId28" Type="http://schemas.openxmlformats.org/officeDocument/2006/relationships/tags" Target="../tags/tag249.xml"/><Relationship Id="rId49" Type="http://schemas.openxmlformats.org/officeDocument/2006/relationships/tags" Target="../tags/tag270.xml"/><Relationship Id="rId114" Type="http://schemas.openxmlformats.org/officeDocument/2006/relationships/tags" Target="../tags/tag335.xml"/><Relationship Id="rId275" Type="http://schemas.openxmlformats.org/officeDocument/2006/relationships/tags" Target="../tags/tag496.xml"/><Relationship Id="rId60" Type="http://schemas.openxmlformats.org/officeDocument/2006/relationships/tags" Target="../tags/tag281.xml"/><Relationship Id="rId81" Type="http://schemas.openxmlformats.org/officeDocument/2006/relationships/tags" Target="../tags/tag302.xml"/><Relationship Id="rId135" Type="http://schemas.openxmlformats.org/officeDocument/2006/relationships/tags" Target="../tags/tag356.xml"/><Relationship Id="rId156" Type="http://schemas.openxmlformats.org/officeDocument/2006/relationships/tags" Target="../tags/tag377.xml"/><Relationship Id="rId177" Type="http://schemas.openxmlformats.org/officeDocument/2006/relationships/tags" Target="../tags/tag398.xml"/><Relationship Id="rId198" Type="http://schemas.openxmlformats.org/officeDocument/2006/relationships/tags" Target="../tags/tag419.xml"/><Relationship Id="rId202" Type="http://schemas.openxmlformats.org/officeDocument/2006/relationships/tags" Target="../tags/tag423.xml"/><Relationship Id="rId223" Type="http://schemas.openxmlformats.org/officeDocument/2006/relationships/tags" Target="../tags/tag444.xml"/><Relationship Id="rId244" Type="http://schemas.openxmlformats.org/officeDocument/2006/relationships/tags" Target="../tags/tag465.xml"/><Relationship Id="rId18" Type="http://schemas.openxmlformats.org/officeDocument/2006/relationships/tags" Target="../tags/tag239.xml"/><Relationship Id="rId39" Type="http://schemas.openxmlformats.org/officeDocument/2006/relationships/tags" Target="../tags/tag260.xml"/><Relationship Id="rId265" Type="http://schemas.openxmlformats.org/officeDocument/2006/relationships/tags" Target="../tags/tag486.xml"/><Relationship Id="rId286" Type="http://schemas.openxmlformats.org/officeDocument/2006/relationships/tags" Target="../tags/tag507.xml"/><Relationship Id="rId50" Type="http://schemas.openxmlformats.org/officeDocument/2006/relationships/tags" Target="../tags/tag271.xml"/><Relationship Id="rId104" Type="http://schemas.openxmlformats.org/officeDocument/2006/relationships/tags" Target="../tags/tag325.xml"/><Relationship Id="rId125" Type="http://schemas.openxmlformats.org/officeDocument/2006/relationships/tags" Target="../tags/tag346.xml"/><Relationship Id="rId146" Type="http://schemas.openxmlformats.org/officeDocument/2006/relationships/tags" Target="../tags/tag367.xml"/><Relationship Id="rId167" Type="http://schemas.openxmlformats.org/officeDocument/2006/relationships/tags" Target="../tags/tag388.xml"/><Relationship Id="rId188" Type="http://schemas.openxmlformats.org/officeDocument/2006/relationships/tags" Target="../tags/tag409.xml"/><Relationship Id="rId71" Type="http://schemas.openxmlformats.org/officeDocument/2006/relationships/tags" Target="../tags/tag292.xml"/><Relationship Id="rId92" Type="http://schemas.openxmlformats.org/officeDocument/2006/relationships/tags" Target="../tags/tag313.xml"/><Relationship Id="rId213" Type="http://schemas.openxmlformats.org/officeDocument/2006/relationships/tags" Target="../tags/tag434.xml"/><Relationship Id="rId234" Type="http://schemas.openxmlformats.org/officeDocument/2006/relationships/tags" Target="../tags/tag455.xml"/><Relationship Id="rId2" Type="http://schemas.openxmlformats.org/officeDocument/2006/relationships/tags" Target="../tags/tag223.xml"/><Relationship Id="rId29" Type="http://schemas.openxmlformats.org/officeDocument/2006/relationships/tags" Target="../tags/tag250.xml"/><Relationship Id="rId255" Type="http://schemas.openxmlformats.org/officeDocument/2006/relationships/tags" Target="../tags/tag476.xml"/><Relationship Id="rId276" Type="http://schemas.openxmlformats.org/officeDocument/2006/relationships/tags" Target="../tags/tag497.xml"/><Relationship Id="rId40" Type="http://schemas.openxmlformats.org/officeDocument/2006/relationships/tags" Target="../tags/tag261.xml"/><Relationship Id="rId115" Type="http://schemas.openxmlformats.org/officeDocument/2006/relationships/tags" Target="../tags/tag336.xml"/><Relationship Id="rId136" Type="http://schemas.openxmlformats.org/officeDocument/2006/relationships/tags" Target="../tags/tag357.xml"/><Relationship Id="rId157" Type="http://schemas.openxmlformats.org/officeDocument/2006/relationships/tags" Target="../tags/tag378.xml"/><Relationship Id="rId178" Type="http://schemas.openxmlformats.org/officeDocument/2006/relationships/tags" Target="../tags/tag399.xml"/><Relationship Id="rId61" Type="http://schemas.openxmlformats.org/officeDocument/2006/relationships/tags" Target="../tags/tag282.xml"/><Relationship Id="rId82" Type="http://schemas.openxmlformats.org/officeDocument/2006/relationships/tags" Target="../tags/tag303.xml"/><Relationship Id="rId199" Type="http://schemas.openxmlformats.org/officeDocument/2006/relationships/tags" Target="../tags/tag420.xml"/><Relationship Id="rId203" Type="http://schemas.openxmlformats.org/officeDocument/2006/relationships/tags" Target="../tags/tag424.xml"/><Relationship Id="rId19" Type="http://schemas.openxmlformats.org/officeDocument/2006/relationships/tags" Target="../tags/tag240.xml"/><Relationship Id="rId224" Type="http://schemas.openxmlformats.org/officeDocument/2006/relationships/tags" Target="../tags/tag445.xml"/><Relationship Id="rId245" Type="http://schemas.openxmlformats.org/officeDocument/2006/relationships/tags" Target="../tags/tag466.xml"/><Relationship Id="rId266" Type="http://schemas.openxmlformats.org/officeDocument/2006/relationships/tags" Target="../tags/tag487.xml"/><Relationship Id="rId287" Type="http://schemas.openxmlformats.org/officeDocument/2006/relationships/tags" Target="../tags/tag508.xml"/><Relationship Id="rId30" Type="http://schemas.openxmlformats.org/officeDocument/2006/relationships/tags" Target="../tags/tag251.xml"/><Relationship Id="rId105" Type="http://schemas.openxmlformats.org/officeDocument/2006/relationships/tags" Target="../tags/tag326.xml"/><Relationship Id="rId126" Type="http://schemas.openxmlformats.org/officeDocument/2006/relationships/tags" Target="../tags/tag347.xml"/><Relationship Id="rId147" Type="http://schemas.openxmlformats.org/officeDocument/2006/relationships/tags" Target="../tags/tag368.xml"/><Relationship Id="rId168" Type="http://schemas.openxmlformats.org/officeDocument/2006/relationships/tags" Target="../tags/tag389.xml"/><Relationship Id="rId51" Type="http://schemas.openxmlformats.org/officeDocument/2006/relationships/tags" Target="../tags/tag272.xml"/><Relationship Id="rId72" Type="http://schemas.openxmlformats.org/officeDocument/2006/relationships/tags" Target="../tags/tag293.xml"/><Relationship Id="rId93" Type="http://schemas.openxmlformats.org/officeDocument/2006/relationships/tags" Target="../tags/tag314.xml"/><Relationship Id="rId189" Type="http://schemas.openxmlformats.org/officeDocument/2006/relationships/tags" Target="../tags/tag410.xml"/><Relationship Id="rId3" Type="http://schemas.openxmlformats.org/officeDocument/2006/relationships/tags" Target="../tags/tag224.xml"/><Relationship Id="rId214" Type="http://schemas.openxmlformats.org/officeDocument/2006/relationships/tags" Target="../tags/tag435.xml"/><Relationship Id="rId235" Type="http://schemas.openxmlformats.org/officeDocument/2006/relationships/tags" Target="../tags/tag456.xml"/><Relationship Id="rId256" Type="http://schemas.openxmlformats.org/officeDocument/2006/relationships/tags" Target="../tags/tag477.xml"/><Relationship Id="rId277" Type="http://schemas.openxmlformats.org/officeDocument/2006/relationships/tags" Target="../tags/tag498.xml"/><Relationship Id="rId116" Type="http://schemas.openxmlformats.org/officeDocument/2006/relationships/tags" Target="../tags/tag337.xml"/><Relationship Id="rId137" Type="http://schemas.openxmlformats.org/officeDocument/2006/relationships/tags" Target="../tags/tag358.xml"/><Relationship Id="rId158" Type="http://schemas.openxmlformats.org/officeDocument/2006/relationships/tags" Target="../tags/tag379.xml"/><Relationship Id="rId20" Type="http://schemas.openxmlformats.org/officeDocument/2006/relationships/tags" Target="../tags/tag241.xml"/><Relationship Id="rId41" Type="http://schemas.openxmlformats.org/officeDocument/2006/relationships/tags" Target="../tags/tag262.xml"/><Relationship Id="rId62" Type="http://schemas.openxmlformats.org/officeDocument/2006/relationships/tags" Target="../tags/tag283.xml"/><Relationship Id="rId83" Type="http://schemas.openxmlformats.org/officeDocument/2006/relationships/tags" Target="../tags/tag304.xml"/><Relationship Id="rId179" Type="http://schemas.openxmlformats.org/officeDocument/2006/relationships/tags" Target="../tags/tag400.xml"/><Relationship Id="rId190" Type="http://schemas.openxmlformats.org/officeDocument/2006/relationships/tags" Target="../tags/tag411.xml"/><Relationship Id="rId204" Type="http://schemas.openxmlformats.org/officeDocument/2006/relationships/tags" Target="../tags/tag425.xml"/><Relationship Id="rId225" Type="http://schemas.openxmlformats.org/officeDocument/2006/relationships/tags" Target="../tags/tag446.xml"/><Relationship Id="rId246" Type="http://schemas.openxmlformats.org/officeDocument/2006/relationships/tags" Target="../tags/tag467.xml"/><Relationship Id="rId267" Type="http://schemas.openxmlformats.org/officeDocument/2006/relationships/tags" Target="../tags/tag488.xml"/><Relationship Id="rId288" Type="http://schemas.openxmlformats.org/officeDocument/2006/relationships/tags" Target="../tags/tag509.xml"/><Relationship Id="rId106" Type="http://schemas.openxmlformats.org/officeDocument/2006/relationships/tags" Target="../tags/tag327.xml"/><Relationship Id="rId127" Type="http://schemas.openxmlformats.org/officeDocument/2006/relationships/tags" Target="../tags/tag348.xml"/><Relationship Id="rId10" Type="http://schemas.openxmlformats.org/officeDocument/2006/relationships/tags" Target="../tags/tag231.xml"/><Relationship Id="rId31" Type="http://schemas.openxmlformats.org/officeDocument/2006/relationships/tags" Target="../tags/tag252.xml"/><Relationship Id="rId52" Type="http://schemas.openxmlformats.org/officeDocument/2006/relationships/tags" Target="../tags/tag273.xml"/><Relationship Id="rId73" Type="http://schemas.openxmlformats.org/officeDocument/2006/relationships/tags" Target="../tags/tag294.xml"/><Relationship Id="rId94" Type="http://schemas.openxmlformats.org/officeDocument/2006/relationships/tags" Target="../tags/tag315.xml"/><Relationship Id="rId148" Type="http://schemas.openxmlformats.org/officeDocument/2006/relationships/tags" Target="../tags/tag369.xml"/><Relationship Id="rId169" Type="http://schemas.openxmlformats.org/officeDocument/2006/relationships/tags" Target="../tags/tag390.xml"/><Relationship Id="rId4" Type="http://schemas.openxmlformats.org/officeDocument/2006/relationships/tags" Target="../tags/tag225.xml"/><Relationship Id="rId180" Type="http://schemas.openxmlformats.org/officeDocument/2006/relationships/tags" Target="../tags/tag401.xml"/><Relationship Id="rId215" Type="http://schemas.openxmlformats.org/officeDocument/2006/relationships/tags" Target="../tags/tag436.xml"/><Relationship Id="rId236" Type="http://schemas.openxmlformats.org/officeDocument/2006/relationships/tags" Target="../tags/tag457.xml"/><Relationship Id="rId257" Type="http://schemas.openxmlformats.org/officeDocument/2006/relationships/tags" Target="../tags/tag478.xml"/><Relationship Id="rId278" Type="http://schemas.openxmlformats.org/officeDocument/2006/relationships/tags" Target="../tags/tag499.xml"/><Relationship Id="rId42" Type="http://schemas.openxmlformats.org/officeDocument/2006/relationships/tags" Target="../tags/tag263.xml"/><Relationship Id="rId84" Type="http://schemas.openxmlformats.org/officeDocument/2006/relationships/tags" Target="../tags/tag305.xml"/><Relationship Id="rId138" Type="http://schemas.openxmlformats.org/officeDocument/2006/relationships/tags" Target="../tags/tag359.xml"/><Relationship Id="rId191" Type="http://schemas.openxmlformats.org/officeDocument/2006/relationships/tags" Target="../tags/tag412.xml"/><Relationship Id="rId205" Type="http://schemas.openxmlformats.org/officeDocument/2006/relationships/tags" Target="../tags/tag426.xml"/><Relationship Id="rId247" Type="http://schemas.openxmlformats.org/officeDocument/2006/relationships/tags" Target="../tags/tag468.xml"/><Relationship Id="rId107" Type="http://schemas.openxmlformats.org/officeDocument/2006/relationships/tags" Target="../tags/tag328.xml"/><Relationship Id="rId289" Type="http://schemas.openxmlformats.org/officeDocument/2006/relationships/tags" Target="../tags/tag510.xml"/><Relationship Id="rId11" Type="http://schemas.openxmlformats.org/officeDocument/2006/relationships/tags" Target="../tags/tag232.xml"/><Relationship Id="rId53" Type="http://schemas.openxmlformats.org/officeDocument/2006/relationships/tags" Target="../tags/tag274.xml"/><Relationship Id="rId149" Type="http://schemas.openxmlformats.org/officeDocument/2006/relationships/tags" Target="../tags/tag370.xml"/><Relationship Id="rId95" Type="http://schemas.openxmlformats.org/officeDocument/2006/relationships/tags" Target="../tags/tag316.xml"/><Relationship Id="rId160" Type="http://schemas.openxmlformats.org/officeDocument/2006/relationships/tags" Target="../tags/tag381.xml"/><Relationship Id="rId216" Type="http://schemas.openxmlformats.org/officeDocument/2006/relationships/tags" Target="../tags/tag437.xml"/><Relationship Id="rId258" Type="http://schemas.openxmlformats.org/officeDocument/2006/relationships/tags" Target="../tags/tag479.xml"/><Relationship Id="rId22" Type="http://schemas.openxmlformats.org/officeDocument/2006/relationships/tags" Target="../tags/tag243.xml"/><Relationship Id="rId64" Type="http://schemas.openxmlformats.org/officeDocument/2006/relationships/tags" Target="../tags/tag285.xml"/><Relationship Id="rId118" Type="http://schemas.openxmlformats.org/officeDocument/2006/relationships/tags" Target="../tags/tag339.xml"/><Relationship Id="rId171" Type="http://schemas.openxmlformats.org/officeDocument/2006/relationships/tags" Target="../tags/tag392.xml"/><Relationship Id="rId227" Type="http://schemas.openxmlformats.org/officeDocument/2006/relationships/tags" Target="../tags/tag448.xml"/><Relationship Id="rId269" Type="http://schemas.openxmlformats.org/officeDocument/2006/relationships/tags" Target="../tags/tag4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528.xml"/><Relationship Id="rId18" Type="http://schemas.openxmlformats.org/officeDocument/2006/relationships/tags" Target="../tags/tag533.xml"/><Relationship Id="rId26" Type="http://schemas.openxmlformats.org/officeDocument/2006/relationships/tags" Target="../tags/tag541.xml"/><Relationship Id="rId39" Type="http://schemas.openxmlformats.org/officeDocument/2006/relationships/tags" Target="../tags/tag554.xml"/><Relationship Id="rId21" Type="http://schemas.openxmlformats.org/officeDocument/2006/relationships/tags" Target="../tags/tag536.xml"/><Relationship Id="rId34" Type="http://schemas.openxmlformats.org/officeDocument/2006/relationships/tags" Target="../tags/tag549.xml"/><Relationship Id="rId42" Type="http://schemas.openxmlformats.org/officeDocument/2006/relationships/tags" Target="../tags/tag557.xml"/><Relationship Id="rId47" Type="http://schemas.openxmlformats.org/officeDocument/2006/relationships/slideLayout" Target="../slideLayouts/slideLayout2.xml"/><Relationship Id="rId7" Type="http://schemas.openxmlformats.org/officeDocument/2006/relationships/tags" Target="../tags/tag522.xml"/><Relationship Id="rId2" Type="http://schemas.openxmlformats.org/officeDocument/2006/relationships/tags" Target="../tags/tag517.xml"/><Relationship Id="rId16" Type="http://schemas.openxmlformats.org/officeDocument/2006/relationships/tags" Target="../tags/tag531.xml"/><Relationship Id="rId29" Type="http://schemas.openxmlformats.org/officeDocument/2006/relationships/tags" Target="../tags/tag544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tags" Target="../tags/tag526.xml"/><Relationship Id="rId24" Type="http://schemas.openxmlformats.org/officeDocument/2006/relationships/tags" Target="../tags/tag539.xml"/><Relationship Id="rId32" Type="http://schemas.openxmlformats.org/officeDocument/2006/relationships/tags" Target="../tags/tag547.xml"/><Relationship Id="rId37" Type="http://schemas.openxmlformats.org/officeDocument/2006/relationships/tags" Target="../tags/tag552.xml"/><Relationship Id="rId40" Type="http://schemas.openxmlformats.org/officeDocument/2006/relationships/tags" Target="../tags/tag555.xml"/><Relationship Id="rId45" Type="http://schemas.openxmlformats.org/officeDocument/2006/relationships/tags" Target="../tags/tag560.xml"/><Relationship Id="rId5" Type="http://schemas.openxmlformats.org/officeDocument/2006/relationships/tags" Target="../tags/tag520.xml"/><Relationship Id="rId15" Type="http://schemas.openxmlformats.org/officeDocument/2006/relationships/tags" Target="../tags/tag530.xml"/><Relationship Id="rId23" Type="http://schemas.openxmlformats.org/officeDocument/2006/relationships/tags" Target="../tags/tag538.xml"/><Relationship Id="rId28" Type="http://schemas.openxmlformats.org/officeDocument/2006/relationships/tags" Target="../tags/tag543.xml"/><Relationship Id="rId36" Type="http://schemas.openxmlformats.org/officeDocument/2006/relationships/tags" Target="../tags/tag551.xml"/><Relationship Id="rId10" Type="http://schemas.openxmlformats.org/officeDocument/2006/relationships/tags" Target="../tags/tag525.xml"/><Relationship Id="rId19" Type="http://schemas.openxmlformats.org/officeDocument/2006/relationships/tags" Target="../tags/tag534.xml"/><Relationship Id="rId31" Type="http://schemas.openxmlformats.org/officeDocument/2006/relationships/tags" Target="../tags/tag546.xml"/><Relationship Id="rId44" Type="http://schemas.openxmlformats.org/officeDocument/2006/relationships/tags" Target="../tags/tag559.xml"/><Relationship Id="rId4" Type="http://schemas.openxmlformats.org/officeDocument/2006/relationships/tags" Target="../tags/tag519.xml"/><Relationship Id="rId9" Type="http://schemas.openxmlformats.org/officeDocument/2006/relationships/tags" Target="../tags/tag524.xml"/><Relationship Id="rId14" Type="http://schemas.openxmlformats.org/officeDocument/2006/relationships/tags" Target="../tags/tag529.xml"/><Relationship Id="rId22" Type="http://schemas.openxmlformats.org/officeDocument/2006/relationships/tags" Target="../tags/tag537.xml"/><Relationship Id="rId27" Type="http://schemas.openxmlformats.org/officeDocument/2006/relationships/tags" Target="../tags/tag542.xml"/><Relationship Id="rId30" Type="http://schemas.openxmlformats.org/officeDocument/2006/relationships/tags" Target="../tags/tag545.xml"/><Relationship Id="rId35" Type="http://schemas.openxmlformats.org/officeDocument/2006/relationships/tags" Target="../tags/tag550.xml"/><Relationship Id="rId43" Type="http://schemas.openxmlformats.org/officeDocument/2006/relationships/tags" Target="../tags/tag558.xml"/><Relationship Id="rId8" Type="http://schemas.openxmlformats.org/officeDocument/2006/relationships/tags" Target="../tags/tag523.xml"/><Relationship Id="rId3" Type="http://schemas.openxmlformats.org/officeDocument/2006/relationships/tags" Target="../tags/tag518.xml"/><Relationship Id="rId12" Type="http://schemas.openxmlformats.org/officeDocument/2006/relationships/tags" Target="../tags/tag527.xml"/><Relationship Id="rId17" Type="http://schemas.openxmlformats.org/officeDocument/2006/relationships/tags" Target="../tags/tag532.xml"/><Relationship Id="rId25" Type="http://schemas.openxmlformats.org/officeDocument/2006/relationships/tags" Target="../tags/tag540.xml"/><Relationship Id="rId33" Type="http://schemas.openxmlformats.org/officeDocument/2006/relationships/tags" Target="../tags/tag548.xml"/><Relationship Id="rId38" Type="http://schemas.openxmlformats.org/officeDocument/2006/relationships/tags" Target="../tags/tag553.xml"/><Relationship Id="rId46" Type="http://schemas.openxmlformats.org/officeDocument/2006/relationships/tags" Target="../tags/tag561.xml"/><Relationship Id="rId20" Type="http://schemas.openxmlformats.org/officeDocument/2006/relationships/tags" Target="../tags/tag535.xml"/><Relationship Id="rId41" Type="http://schemas.openxmlformats.org/officeDocument/2006/relationships/tags" Target="../tags/tag5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574.xml"/><Relationship Id="rId18" Type="http://schemas.openxmlformats.org/officeDocument/2006/relationships/tags" Target="../tags/tag579.xml"/><Relationship Id="rId26" Type="http://schemas.openxmlformats.org/officeDocument/2006/relationships/tags" Target="../tags/tag587.xml"/><Relationship Id="rId39" Type="http://schemas.openxmlformats.org/officeDocument/2006/relationships/tags" Target="../tags/tag600.xml"/><Relationship Id="rId21" Type="http://schemas.openxmlformats.org/officeDocument/2006/relationships/tags" Target="../tags/tag582.xml"/><Relationship Id="rId34" Type="http://schemas.openxmlformats.org/officeDocument/2006/relationships/tags" Target="../tags/tag595.xml"/><Relationship Id="rId42" Type="http://schemas.openxmlformats.org/officeDocument/2006/relationships/tags" Target="../tags/tag603.xml"/><Relationship Id="rId47" Type="http://schemas.openxmlformats.org/officeDocument/2006/relationships/tags" Target="../tags/tag608.xml"/><Relationship Id="rId50" Type="http://schemas.openxmlformats.org/officeDocument/2006/relationships/tags" Target="../tags/tag611.xml"/><Relationship Id="rId55" Type="http://schemas.openxmlformats.org/officeDocument/2006/relationships/tags" Target="../tags/tag616.xml"/><Relationship Id="rId7" Type="http://schemas.openxmlformats.org/officeDocument/2006/relationships/tags" Target="../tags/tag568.xml"/><Relationship Id="rId2" Type="http://schemas.openxmlformats.org/officeDocument/2006/relationships/tags" Target="../tags/tag563.xml"/><Relationship Id="rId16" Type="http://schemas.openxmlformats.org/officeDocument/2006/relationships/tags" Target="../tags/tag577.xml"/><Relationship Id="rId29" Type="http://schemas.openxmlformats.org/officeDocument/2006/relationships/tags" Target="../tags/tag590.xml"/><Relationship Id="rId11" Type="http://schemas.openxmlformats.org/officeDocument/2006/relationships/tags" Target="../tags/tag572.xml"/><Relationship Id="rId24" Type="http://schemas.openxmlformats.org/officeDocument/2006/relationships/tags" Target="../tags/tag585.xml"/><Relationship Id="rId32" Type="http://schemas.openxmlformats.org/officeDocument/2006/relationships/tags" Target="../tags/tag593.xml"/><Relationship Id="rId37" Type="http://schemas.openxmlformats.org/officeDocument/2006/relationships/tags" Target="../tags/tag598.xml"/><Relationship Id="rId40" Type="http://schemas.openxmlformats.org/officeDocument/2006/relationships/tags" Target="../tags/tag601.xml"/><Relationship Id="rId45" Type="http://schemas.openxmlformats.org/officeDocument/2006/relationships/tags" Target="../tags/tag606.xml"/><Relationship Id="rId53" Type="http://schemas.openxmlformats.org/officeDocument/2006/relationships/tags" Target="../tags/tag614.xml"/><Relationship Id="rId58" Type="http://schemas.openxmlformats.org/officeDocument/2006/relationships/tags" Target="../tags/tag619.xml"/><Relationship Id="rId5" Type="http://schemas.openxmlformats.org/officeDocument/2006/relationships/tags" Target="../tags/tag566.xml"/><Relationship Id="rId19" Type="http://schemas.openxmlformats.org/officeDocument/2006/relationships/tags" Target="../tags/tag580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tags" Target="../tags/tag575.xml"/><Relationship Id="rId22" Type="http://schemas.openxmlformats.org/officeDocument/2006/relationships/tags" Target="../tags/tag583.xml"/><Relationship Id="rId27" Type="http://schemas.openxmlformats.org/officeDocument/2006/relationships/tags" Target="../tags/tag588.xml"/><Relationship Id="rId30" Type="http://schemas.openxmlformats.org/officeDocument/2006/relationships/tags" Target="../tags/tag591.xml"/><Relationship Id="rId35" Type="http://schemas.openxmlformats.org/officeDocument/2006/relationships/tags" Target="../tags/tag596.xml"/><Relationship Id="rId43" Type="http://schemas.openxmlformats.org/officeDocument/2006/relationships/tags" Target="../tags/tag604.xml"/><Relationship Id="rId48" Type="http://schemas.openxmlformats.org/officeDocument/2006/relationships/tags" Target="../tags/tag609.xml"/><Relationship Id="rId56" Type="http://schemas.openxmlformats.org/officeDocument/2006/relationships/tags" Target="../tags/tag617.xml"/><Relationship Id="rId8" Type="http://schemas.openxmlformats.org/officeDocument/2006/relationships/tags" Target="../tags/tag569.xml"/><Relationship Id="rId51" Type="http://schemas.openxmlformats.org/officeDocument/2006/relationships/tags" Target="../tags/tag612.xml"/><Relationship Id="rId3" Type="http://schemas.openxmlformats.org/officeDocument/2006/relationships/tags" Target="../tags/tag564.xml"/><Relationship Id="rId12" Type="http://schemas.openxmlformats.org/officeDocument/2006/relationships/tags" Target="../tags/tag573.xml"/><Relationship Id="rId17" Type="http://schemas.openxmlformats.org/officeDocument/2006/relationships/tags" Target="../tags/tag578.xml"/><Relationship Id="rId25" Type="http://schemas.openxmlformats.org/officeDocument/2006/relationships/tags" Target="../tags/tag586.xml"/><Relationship Id="rId33" Type="http://schemas.openxmlformats.org/officeDocument/2006/relationships/tags" Target="../tags/tag594.xml"/><Relationship Id="rId38" Type="http://schemas.openxmlformats.org/officeDocument/2006/relationships/tags" Target="../tags/tag599.xml"/><Relationship Id="rId46" Type="http://schemas.openxmlformats.org/officeDocument/2006/relationships/tags" Target="../tags/tag607.xml"/><Relationship Id="rId59" Type="http://schemas.openxmlformats.org/officeDocument/2006/relationships/slideLayout" Target="../slideLayouts/slideLayout2.xml"/><Relationship Id="rId20" Type="http://schemas.openxmlformats.org/officeDocument/2006/relationships/tags" Target="../tags/tag581.xml"/><Relationship Id="rId41" Type="http://schemas.openxmlformats.org/officeDocument/2006/relationships/tags" Target="../tags/tag602.xml"/><Relationship Id="rId54" Type="http://schemas.openxmlformats.org/officeDocument/2006/relationships/tags" Target="../tags/tag615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5" Type="http://schemas.openxmlformats.org/officeDocument/2006/relationships/tags" Target="../tags/tag576.xml"/><Relationship Id="rId23" Type="http://schemas.openxmlformats.org/officeDocument/2006/relationships/tags" Target="../tags/tag584.xml"/><Relationship Id="rId28" Type="http://schemas.openxmlformats.org/officeDocument/2006/relationships/tags" Target="../tags/tag589.xml"/><Relationship Id="rId36" Type="http://schemas.openxmlformats.org/officeDocument/2006/relationships/tags" Target="../tags/tag597.xml"/><Relationship Id="rId49" Type="http://schemas.openxmlformats.org/officeDocument/2006/relationships/tags" Target="../tags/tag610.xml"/><Relationship Id="rId57" Type="http://schemas.openxmlformats.org/officeDocument/2006/relationships/tags" Target="../tags/tag618.xml"/><Relationship Id="rId10" Type="http://schemas.openxmlformats.org/officeDocument/2006/relationships/tags" Target="../tags/tag571.xml"/><Relationship Id="rId31" Type="http://schemas.openxmlformats.org/officeDocument/2006/relationships/tags" Target="../tags/tag592.xml"/><Relationship Id="rId44" Type="http://schemas.openxmlformats.org/officeDocument/2006/relationships/tags" Target="../tags/tag605.xml"/><Relationship Id="rId52" Type="http://schemas.openxmlformats.org/officeDocument/2006/relationships/tags" Target="../tags/tag6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632.xml"/><Relationship Id="rId18" Type="http://schemas.openxmlformats.org/officeDocument/2006/relationships/tags" Target="../tags/tag637.xml"/><Relationship Id="rId26" Type="http://schemas.openxmlformats.org/officeDocument/2006/relationships/tags" Target="../tags/tag645.xml"/><Relationship Id="rId21" Type="http://schemas.openxmlformats.org/officeDocument/2006/relationships/tags" Target="../tags/tag640.xml"/><Relationship Id="rId34" Type="http://schemas.openxmlformats.org/officeDocument/2006/relationships/tags" Target="../tags/tag653.xml"/><Relationship Id="rId7" Type="http://schemas.openxmlformats.org/officeDocument/2006/relationships/tags" Target="../tags/tag626.xml"/><Relationship Id="rId12" Type="http://schemas.openxmlformats.org/officeDocument/2006/relationships/tags" Target="../tags/tag631.xml"/><Relationship Id="rId17" Type="http://schemas.openxmlformats.org/officeDocument/2006/relationships/tags" Target="../tags/tag636.xml"/><Relationship Id="rId25" Type="http://schemas.openxmlformats.org/officeDocument/2006/relationships/tags" Target="../tags/tag644.xml"/><Relationship Id="rId33" Type="http://schemas.openxmlformats.org/officeDocument/2006/relationships/tags" Target="../tags/tag652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621.xml"/><Relationship Id="rId16" Type="http://schemas.openxmlformats.org/officeDocument/2006/relationships/tags" Target="../tags/tag635.xml"/><Relationship Id="rId20" Type="http://schemas.openxmlformats.org/officeDocument/2006/relationships/tags" Target="../tags/tag639.xml"/><Relationship Id="rId29" Type="http://schemas.openxmlformats.org/officeDocument/2006/relationships/tags" Target="../tags/tag648.xml"/><Relationship Id="rId1" Type="http://schemas.openxmlformats.org/officeDocument/2006/relationships/tags" Target="../tags/tag620.xml"/><Relationship Id="rId6" Type="http://schemas.openxmlformats.org/officeDocument/2006/relationships/tags" Target="../tags/tag625.xml"/><Relationship Id="rId11" Type="http://schemas.openxmlformats.org/officeDocument/2006/relationships/tags" Target="../tags/tag630.xml"/><Relationship Id="rId24" Type="http://schemas.openxmlformats.org/officeDocument/2006/relationships/tags" Target="../tags/tag643.xml"/><Relationship Id="rId32" Type="http://schemas.openxmlformats.org/officeDocument/2006/relationships/tags" Target="../tags/tag651.xml"/><Relationship Id="rId37" Type="http://schemas.openxmlformats.org/officeDocument/2006/relationships/tags" Target="../tags/tag656.xml"/><Relationship Id="rId5" Type="http://schemas.openxmlformats.org/officeDocument/2006/relationships/tags" Target="../tags/tag624.xml"/><Relationship Id="rId15" Type="http://schemas.openxmlformats.org/officeDocument/2006/relationships/tags" Target="../tags/tag634.xml"/><Relationship Id="rId23" Type="http://schemas.openxmlformats.org/officeDocument/2006/relationships/tags" Target="../tags/tag642.xml"/><Relationship Id="rId28" Type="http://schemas.openxmlformats.org/officeDocument/2006/relationships/tags" Target="../tags/tag647.xml"/><Relationship Id="rId36" Type="http://schemas.openxmlformats.org/officeDocument/2006/relationships/tags" Target="../tags/tag655.xml"/><Relationship Id="rId10" Type="http://schemas.openxmlformats.org/officeDocument/2006/relationships/tags" Target="../tags/tag629.xml"/><Relationship Id="rId19" Type="http://schemas.openxmlformats.org/officeDocument/2006/relationships/tags" Target="../tags/tag638.xml"/><Relationship Id="rId31" Type="http://schemas.openxmlformats.org/officeDocument/2006/relationships/tags" Target="../tags/tag650.xml"/><Relationship Id="rId4" Type="http://schemas.openxmlformats.org/officeDocument/2006/relationships/tags" Target="../tags/tag623.xml"/><Relationship Id="rId9" Type="http://schemas.openxmlformats.org/officeDocument/2006/relationships/tags" Target="../tags/tag628.xml"/><Relationship Id="rId14" Type="http://schemas.openxmlformats.org/officeDocument/2006/relationships/tags" Target="../tags/tag633.xml"/><Relationship Id="rId22" Type="http://schemas.openxmlformats.org/officeDocument/2006/relationships/tags" Target="../tags/tag641.xml"/><Relationship Id="rId27" Type="http://schemas.openxmlformats.org/officeDocument/2006/relationships/tags" Target="../tags/tag646.xml"/><Relationship Id="rId30" Type="http://schemas.openxmlformats.org/officeDocument/2006/relationships/tags" Target="../tags/tag649.xml"/><Relationship Id="rId35" Type="http://schemas.openxmlformats.org/officeDocument/2006/relationships/tags" Target="../tags/tag654.xml"/><Relationship Id="rId8" Type="http://schemas.openxmlformats.org/officeDocument/2006/relationships/tags" Target="../tags/tag627.xml"/><Relationship Id="rId3" Type="http://schemas.openxmlformats.org/officeDocument/2006/relationships/tags" Target="../tags/tag6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64.xml"/><Relationship Id="rId13" Type="http://schemas.openxmlformats.org/officeDocument/2006/relationships/tags" Target="../tags/tag669.xml"/><Relationship Id="rId18" Type="http://schemas.openxmlformats.org/officeDocument/2006/relationships/tags" Target="../tags/tag674.xml"/><Relationship Id="rId3" Type="http://schemas.openxmlformats.org/officeDocument/2006/relationships/tags" Target="../tags/tag659.xml"/><Relationship Id="rId21" Type="http://schemas.openxmlformats.org/officeDocument/2006/relationships/tags" Target="../tags/tag677.xml"/><Relationship Id="rId7" Type="http://schemas.openxmlformats.org/officeDocument/2006/relationships/tags" Target="../tags/tag663.xml"/><Relationship Id="rId12" Type="http://schemas.openxmlformats.org/officeDocument/2006/relationships/tags" Target="../tags/tag668.xml"/><Relationship Id="rId17" Type="http://schemas.openxmlformats.org/officeDocument/2006/relationships/tags" Target="../tags/tag673.xml"/><Relationship Id="rId2" Type="http://schemas.openxmlformats.org/officeDocument/2006/relationships/tags" Target="../tags/tag658.xml"/><Relationship Id="rId16" Type="http://schemas.openxmlformats.org/officeDocument/2006/relationships/tags" Target="../tags/tag672.xml"/><Relationship Id="rId20" Type="http://schemas.openxmlformats.org/officeDocument/2006/relationships/tags" Target="../tags/tag676.xml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11" Type="http://schemas.openxmlformats.org/officeDocument/2006/relationships/tags" Target="../tags/tag667.xml"/><Relationship Id="rId5" Type="http://schemas.openxmlformats.org/officeDocument/2006/relationships/tags" Target="../tags/tag661.xml"/><Relationship Id="rId15" Type="http://schemas.openxmlformats.org/officeDocument/2006/relationships/tags" Target="../tags/tag671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666.xml"/><Relationship Id="rId19" Type="http://schemas.openxmlformats.org/officeDocument/2006/relationships/tags" Target="../tags/tag675.xml"/><Relationship Id="rId4" Type="http://schemas.openxmlformats.org/officeDocument/2006/relationships/tags" Target="../tags/tag660.xml"/><Relationship Id="rId9" Type="http://schemas.openxmlformats.org/officeDocument/2006/relationships/tags" Target="../tags/tag665.xml"/><Relationship Id="rId14" Type="http://schemas.openxmlformats.org/officeDocument/2006/relationships/tags" Target="../tags/tag670.xml"/><Relationship Id="rId22" Type="http://schemas.openxmlformats.org/officeDocument/2006/relationships/tags" Target="../tags/tag678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tags" Target="../tags/tag795.xml"/><Relationship Id="rId21" Type="http://schemas.openxmlformats.org/officeDocument/2006/relationships/tags" Target="../tags/tag699.xml"/><Relationship Id="rId42" Type="http://schemas.openxmlformats.org/officeDocument/2006/relationships/tags" Target="../tags/tag720.xml"/><Relationship Id="rId63" Type="http://schemas.openxmlformats.org/officeDocument/2006/relationships/tags" Target="../tags/tag741.xml"/><Relationship Id="rId84" Type="http://schemas.openxmlformats.org/officeDocument/2006/relationships/tags" Target="../tags/tag762.xml"/><Relationship Id="rId138" Type="http://schemas.openxmlformats.org/officeDocument/2006/relationships/tags" Target="../tags/tag816.xml"/><Relationship Id="rId159" Type="http://schemas.openxmlformats.org/officeDocument/2006/relationships/tags" Target="../tags/tag837.xml"/><Relationship Id="rId170" Type="http://schemas.openxmlformats.org/officeDocument/2006/relationships/tags" Target="../tags/tag848.xml"/><Relationship Id="rId191" Type="http://schemas.openxmlformats.org/officeDocument/2006/relationships/tags" Target="../tags/tag869.xml"/><Relationship Id="rId205" Type="http://schemas.openxmlformats.org/officeDocument/2006/relationships/tags" Target="../tags/tag883.xml"/><Relationship Id="rId226" Type="http://schemas.openxmlformats.org/officeDocument/2006/relationships/tags" Target="../tags/tag904.xml"/><Relationship Id="rId247" Type="http://schemas.openxmlformats.org/officeDocument/2006/relationships/tags" Target="../tags/tag925.xml"/><Relationship Id="rId107" Type="http://schemas.openxmlformats.org/officeDocument/2006/relationships/tags" Target="../tags/tag785.xml"/><Relationship Id="rId11" Type="http://schemas.openxmlformats.org/officeDocument/2006/relationships/tags" Target="../tags/tag689.xml"/><Relationship Id="rId32" Type="http://schemas.openxmlformats.org/officeDocument/2006/relationships/tags" Target="../tags/tag710.xml"/><Relationship Id="rId53" Type="http://schemas.openxmlformats.org/officeDocument/2006/relationships/tags" Target="../tags/tag731.xml"/><Relationship Id="rId74" Type="http://schemas.openxmlformats.org/officeDocument/2006/relationships/tags" Target="../tags/tag752.xml"/><Relationship Id="rId128" Type="http://schemas.openxmlformats.org/officeDocument/2006/relationships/tags" Target="../tags/tag806.xml"/><Relationship Id="rId149" Type="http://schemas.openxmlformats.org/officeDocument/2006/relationships/tags" Target="../tags/tag827.xml"/><Relationship Id="rId5" Type="http://schemas.openxmlformats.org/officeDocument/2006/relationships/tags" Target="../tags/tag683.xml"/><Relationship Id="rId95" Type="http://schemas.openxmlformats.org/officeDocument/2006/relationships/tags" Target="../tags/tag773.xml"/><Relationship Id="rId160" Type="http://schemas.openxmlformats.org/officeDocument/2006/relationships/tags" Target="../tags/tag838.xml"/><Relationship Id="rId181" Type="http://schemas.openxmlformats.org/officeDocument/2006/relationships/tags" Target="../tags/tag859.xml"/><Relationship Id="rId216" Type="http://schemas.openxmlformats.org/officeDocument/2006/relationships/tags" Target="../tags/tag894.xml"/><Relationship Id="rId237" Type="http://schemas.openxmlformats.org/officeDocument/2006/relationships/tags" Target="../tags/tag915.xml"/><Relationship Id="rId258" Type="http://schemas.openxmlformats.org/officeDocument/2006/relationships/slideLayout" Target="../slideLayouts/slideLayout5.xml"/><Relationship Id="rId22" Type="http://schemas.openxmlformats.org/officeDocument/2006/relationships/tags" Target="../tags/tag700.xml"/><Relationship Id="rId43" Type="http://schemas.openxmlformats.org/officeDocument/2006/relationships/tags" Target="../tags/tag721.xml"/><Relationship Id="rId64" Type="http://schemas.openxmlformats.org/officeDocument/2006/relationships/tags" Target="../tags/tag742.xml"/><Relationship Id="rId118" Type="http://schemas.openxmlformats.org/officeDocument/2006/relationships/tags" Target="../tags/tag796.xml"/><Relationship Id="rId139" Type="http://schemas.openxmlformats.org/officeDocument/2006/relationships/tags" Target="../tags/tag817.xml"/><Relationship Id="rId85" Type="http://schemas.openxmlformats.org/officeDocument/2006/relationships/tags" Target="../tags/tag763.xml"/><Relationship Id="rId150" Type="http://schemas.openxmlformats.org/officeDocument/2006/relationships/tags" Target="../tags/tag828.xml"/><Relationship Id="rId171" Type="http://schemas.openxmlformats.org/officeDocument/2006/relationships/tags" Target="../tags/tag849.xml"/><Relationship Id="rId192" Type="http://schemas.openxmlformats.org/officeDocument/2006/relationships/tags" Target="../tags/tag870.xml"/><Relationship Id="rId206" Type="http://schemas.openxmlformats.org/officeDocument/2006/relationships/tags" Target="../tags/tag884.xml"/><Relationship Id="rId227" Type="http://schemas.openxmlformats.org/officeDocument/2006/relationships/tags" Target="../tags/tag905.xml"/><Relationship Id="rId248" Type="http://schemas.openxmlformats.org/officeDocument/2006/relationships/tags" Target="../tags/tag926.xml"/><Relationship Id="rId12" Type="http://schemas.openxmlformats.org/officeDocument/2006/relationships/tags" Target="../tags/tag690.xml"/><Relationship Id="rId33" Type="http://schemas.openxmlformats.org/officeDocument/2006/relationships/tags" Target="../tags/tag711.xml"/><Relationship Id="rId108" Type="http://schemas.openxmlformats.org/officeDocument/2006/relationships/tags" Target="../tags/tag786.xml"/><Relationship Id="rId129" Type="http://schemas.openxmlformats.org/officeDocument/2006/relationships/tags" Target="../tags/tag807.xml"/><Relationship Id="rId54" Type="http://schemas.openxmlformats.org/officeDocument/2006/relationships/tags" Target="../tags/tag732.xml"/><Relationship Id="rId75" Type="http://schemas.openxmlformats.org/officeDocument/2006/relationships/tags" Target="../tags/tag753.xml"/><Relationship Id="rId96" Type="http://schemas.openxmlformats.org/officeDocument/2006/relationships/tags" Target="../tags/tag774.xml"/><Relationship Id="rId140" Type="http://schemas.openxmlformats.org/officeDocument/2006/relationships/tags" Target="../tags/tag818.xml"/><Relationship Id="rId161" Type="http://schemas.openxmlformats.org/officeDocument/2006/relationships/tags" Target="../tags/tag839.xml"/><Relationship Id="rId182" Type="http://schemas.openxmlformats.org/officeDocument/2006/relationships/tags" Target="../tags/tag860.xml"/><Relationship Id="rId217" Type="http://schemas.openxmlformats.org/officeDocument/2006/relationships/tags" Target="../tags/tag895.xml"/><Relationship Id="rId6" Type="http://schemas.openxmlformats.org/officeDocument/2006/relationships/tags" Target="../tags/tag684.xml"/><Relationship Id="rId238" Type="http://schemas.openxmlformats.org/officeDocument/2006/relationships/tags" Target="../tags/tag916.xml"/><Relationship Id="rId23" Type="http://schemas.openxmlformats.org/officeDocument/2006/relationships/tags" Target="../tags/tag701.xml"/><Relationship Id="rId119" Type="http://schemas.openxmlformats.org/officeDocument/2006/relationships/tags" Target="../tags/tag797.xml"/><Relationship Id="rId44" Type="http://schemas.openxmlformats.org/officeDocument/2006/relationships/tags" Target="../tags/tag722.xml"/><Relationship Id="rId65" Type="http://schemas.openxmlformats.org/officeDocument/2006/relationships/tags" Target="../tags/tag743.xml"/><Relationship Id="rId86" Type="http://schemas.openxmlformats.org/officeDocument/2006/relationships/tags" Target="../tags/tag764.xml"/><Relationship Id="rId130" Type="http://schemas.openxmlformats.org/officeDocument/2006/relationships/tags" Target="../tags/tag808.xml"/><Relationship Id="rId151" Type="http://schemas.openxmlformats.org/officeDocument/2006/relationships/tags" Target="../tags/tag829.xml"/><Relationship Id="rId172" Type="http://schemas.openxmlformats.org/officeDocument/2006/relationships/tags" Target="../tags/tag850.xml"/><Relationship Id="rId193" Type="http://schemas.openxmlformats.org/officeDocument/2006/relationships/tags" Target="../tags/tag871.xml"/><Relationship Id="rId207" Type="http://schemas.openxmlformats.org/officeDocument/2006/relationships/tags" Target="../tags/tag885.xml"/><Relationship Id="rId228" Type="http://schemas.openxmlformats.org/officeDocument/2006/relationships/tags" Target="../tags/tag906.xml"/><Relationship Id="rId249" Type="http://schemas.openxmlformats.org/officeDocument/2006/relationships/tags" Target="../tags/tag927.xml"/><Relationship Id="rId13" Type="http://schemas.openxmlformats.org/officeDocument/2006/relationships/tags" Target="../tags/tag691.xml"/><Relationship Id="rId109" Type="http://schemas.openxmlformats.org/officeDocument/2006/relationships/tags" Target="../tags/tag787.xml"/><Relationship Id="rId34" Type="http://schemas.openxmlformats.org/officeDocument/2006/relationships/tags" Target="../tags/tag712.xml"/><Relationship Id="rId55" Type="http://schemas.openxmlformats.org/officeDocument/2006/relationships/tags" Target="../tags/tag733.xml"/><Relationship Id="rId76" Type="http://schemas.openxmlformats.org/officeDocument/2006/relationships/tags" Target="../tags/tag754.xml"/><Relationship Id="rId97" Type="http://schemas.openxmlformats.org/officeDocument/2006/relationships/tags" Target="../tags/tag775.xml"/><Relationship Id="rId120" Type="http://schemas.openxmlformats.org/officeDocument/2006/relationships/tags" Target="../tags/tag798.xml"/><Relationship Id="rId141" Type="http://schemas.openxmlformats.org/officeDocument/2006/relationships/tags" Target="../tags/tag819.xml"/><Relationship Id="rId7" Type="http://schemas.openxmlformats.org/officeDocument/2006/relationships/tags" Target="../tags/tag685.xml"/><Relationship Id="rId162" Type="http://schemas.openxmlformats.org/officeDocument/2006/relationships/tags" Target="../tags/tag840.xml"/><Relationship Id="rId183" Type="http://schemas.openxmlformats.org/officeDocument/2006/relationships/tags" Target="../tags/tag861.xml"/><Relationship Id="rId218" Type="http://schemas.openxmlformats.org/officeDocument/2006/relationships/tags" Target="../tags/tag896.xml"/><Relationship Id="rId239" Type="http://schemas.openxmlformats.org/officeDocument/2006/relationships/tags" Target="../tags/tag917.xml"/><Relationship Id="rId250" Type="http://schemas.openxmlformats.org/officeDocument/2006/relationships/tags" Target="../tags/tag928.xml"/><Relationship Id="rId24" Type="http://schemas.openxmlformats.org/officeDocument/2006/relationships/tags" Target="../tags/tag702.xml"/><Relationship Id="rId45" Type="http://schemas.openxmlformats.org/officeDocument/2006/relationships/tags" Target="../tags/tag723.xml"/><Relationship Id="rId66" Type="http://schemas.openxmlformats.org/officeDocument/2006/relationships/tags" Target="../tags/tag744.xml"/><Relationship Id="rId87" Type="http://schemas.openxmlformats.org/officeDocument/2006/relationships/tags" Target="../tags/tag765.xml"/><Relationship Id="rId110" Type="http://schemas.openxmlformats.org/officeDocument/2006/relationships/tags" Target="../tags/tag788.xml"/><Relationship Id="rId131" Type="http://schemas.openxmlformats.org/officeDocument/2006/relationships/tags" Target="../tags/tag809.xml"/><Relationship Id="rId152" Type="http://schemas.openxmlformats.org/officeDocument/2006/relationships/tags" Target="../tags/tag830.xml"/><Relationship Id="rId173" Type="http://schemas.openxmlformats.org/officeDocument/2006/relationships/tags" Target="../tags/tag851.xml"/><Relationship Id="rId194" Type="http://schemas.openxmlformats.org/officeDocument/2006/relationships/tags" Target="../tags/tag872.xml"/><Relationship Id="rId208" Type="http://schemas.openxmlformats.org/officeDocument/2006/relationships/tags" Target="../tags/tag886.xml"/><Relationship Id="rId229" Type="http://schemas.openxmlformats.org/officeDocument/2006/relationships/tags" Target="../tags/tag907.xml"/><Relationship Id="rId240" Type="http://schemas.openxmlformats.org/officeDocument/2006/relationships/tags" Target="../tags/tag918.xml"/><Relationship Id="rId14" Type="http://schemas.openxmlformats.org/officeDocument/2006/relationships/tags" Target="../tags/tag692.xml"/><Relationship Id="rId35" Type="http://schemas.openxmlformats.org/officeDocument/2006/relationships/tags" Target="../tags/tag713.xml"/><Relationship Id="rId56" Type="http://schemas.openxmlformats.org/officeDocument/2006/relationships/tags" Target="../tags/tag734.xml"/><Relationship Id="rId77" Type="http://schemas.openxmlformats.org/officeDocument/2006/relationships/tags" Target="../tags/tag755.xml"/><Relationship Id="rId100" Type="http://schemas.openxmlformats.org/officeDocument/2006/relationships/tags" Target="../tags/tag778.xml"/><Relationship Id="rId8" Type="http://schemas.openxmlformats.org/officeDocument/2006/relationships/tags" Target="../tags/tag686.xml"/><Relationship Id="rId98" Type="http://schemas.openxmlformats.org/officeDocument/2006/relationships/tags" Target="../tags/tag776.xml"/><Relationship Id="rId121" Type="http://schemas.openxmlformats.org/officeDocument/2006/relationships/tags" Target="../tags/tag799.xml"/><Relationship Id="rId142" Type="http://schemas.openxmlformats.org/officeDocument/2006/relationships/tags" Target="../tags/tag820.xml"/><Relationship Id="rId163" Type="http://schemas.openxmlformats.org/officeDocument/2006/relationships/tags" Target="../tags/tag841.xml"/><Relationship Id="rId184" Type="http://schemas.openxmlformats.org/officeDocument/2006/relationships/tags" Target="../tags/tag862.xml"/><Relationship Id="rId219" Type="http://schemas.openxmlformats.org/officeDocument/2006/relationships/tags" Target="../tags/tag897.xml"/><Relationship Id="rId230" Type="http://schemas.openxmlformats.org/officeDocument/2006/relationships/tags" Target="../tags/tag908.xml"/><Relationship Id="rId251" Type="http://schemas.openxmlformats.org/officeDocument/2006/relationships/tags" Target="../tags/tag929.xml"/><Relationship Id="rId25" Type="http://schemas.openxmlformats.org/officeDocument/2006/relationships/tags" Target="../tags/tag703.xml"/><Relationship Id="rId46" Type="http://schemas.openxmlformats.org/officeDocument/2006/relationships/tags" Target="../tags/tag724.xml"/><Relationship Id="rId67" Type="http://schemas.openxmlformats.org/officeDocument/2006/relationships/tags" Target="../tags/tag745.xml"/><Relationship Id="rId88" Type="http://schemas.openxmlformats.org/officeDocument/2006/relationships/tags" Target="../tags/tag766.xml"/><Relationship Id="rId111" Type="http://schemas.openxmlformats.org/officeDocument/2006/relationships/tags" Target="../tags/tag789.xml"/><Relationship Id="rId132" Type="http://schemas.openxmlformats.org/officeDocument/2006/relationships/tags" Target="../tags/tag810.xml"/><Relationship Id="rId153" Type="http://schemas.openxmlformats.org/officeDocument/2006/relationships/tags" Target="../tags/tag831.xml"/><Relationship Id="rId174" Type="http://schemas.openxmlformats.org/officeDocument/2006/relationships/tags" Target="../tags/tag852.xml"/><Relationship Id="rId195" Type="http://schemas.openxmlformats.org/officeDocument/2006/relationships/tags" Target="../tags/tag873.xml"/><Relationship Id="rId209" Type="http://schemas.openxmlformats.org/officeDocument/2006/relationships/tags" Target="../tags/tag887.xml"/><Relationship Id="rId220" Type="http://schemas.openxmlformats.org/officeDocument/2006/relationships/tags" Target="../tags/tag898.xml"/><Relationship Id="rId241" Type="http://schemas.openxmlformats.org/officeDocument/2006/relationships/tags" Target="../tags/tag919.xml"/><Relationship Id="rId15" Type="http://schemas.openxmlformats.org/officeDocument/2006/relationships/tags" Target="../tags/tag693.xml"/><Relationship Id="rId36" Type="http://schemas.openxmlformats.org/officeDocument/2006/relationships/tags" Target="../tags/tag714.xml"/><Relationship Id="rId57" Type="http://schemas.openxmlformats.org/officeDocument/2006/relationships/tags" Target="../tags/tag735.xml"/><Relationship Id="rId78" Type="http://schemas.openxmlformats.org/officeDocument/2006/relationships/tags" Target="../tags/tag756.xml"/><Relationship Id="rId99" Type="http://schemas.openxmlformats.org/officeDocument/2006/relationships/tags" Target="../tags/tag777.xml"/><Relationship Id="rId101" Type="http://schemas.openxmlformats.org/officeDocument/2006/relationships/tags" Target="../tags/tag779.xml"/><Relationship Id="rId122" Type="http://schemas.openxmlformats.org/officeDocument/2006/relationships/tags" Target="../tags/tag800.xml"/><Relationship Id="rId143" Type="http://schemas.openxmlformats.org/officeDocument/2006/relationships/tags" Target="../tags/tag821.xml"/><Relationship Id="rId164" Type="http://schemas.openxmlformats.org/officeDocument/2006/relationships/tags" Target="../tags/tag842.xml"/><Relationship Id="rId185" Type="http://schemas.openxmlformats.org/officeDocument/2006/relationships/tags" Target="../tags/tag863.xml"/><Relationship Id="rId9" Type="http://schemas.openxmlformats.org/officeDocument/2006/relationships/tags" Target="../tags/tag687.xml"/><Relationship Id="rId210" Type="http://schemas.openxmlformats.org/officeDocument/2006/relationships/tags" Target="../tags/tag888.xml"/><Relationship Id="rId26" Type="http://schemas.openxmlformats.org/officeDocument/2006/relationships/tags" Target="../tags/tag704.xml"/><Relationship Id="rId231" Type="http://schemas.openxmlformats.org/officeDocument/2006/relationships/tags" Target="../tags/tag909.xml"/><Relationship Id="rId252" Type="http://schemas.openxmlformats.org/officeDocument/2006/relationships/tags" Target="../tags/tag930.xml"/><Relationship Id="rId47" Type="http://schemas.openxmlformats.org/officeDocument/2006/relationships/tags" Target="../tags/tag725.xml"/><Relationship Id="rId68" Type="http://schemas.openxmlformats.org/officeDocument/2006/relationships/tags" Target="../tags/tag746.xml"/><Relationship Id="rId89" Type="http://schemas.openxmlformats.org/officeDocument/2006/relationships/tags" Target="../tags/tag767.xml"/><Relationship Id="rId112" Type="http://schemas.openxmlformats.org/officeDocument/2006/relationships/tags" Target="../tags/tag790.xml"/><Relationship Id="rId133" Type="http://schemas.openxmlformats.org/officeDocument/2006/relationships/tags" Target="../tags/tag811.xml"/><Relationship Id="rId154" Type="http://schemas.openxmlformats.org/officeDocument/2006/relationships/tags" Target="../tags/tag832.xml"/><Relationship Id="rId175" Type="http://schemas.openxmlformats.org/officeDocument/2006/relationships/tags" Target="../tags/tag853.xml"/><Relationship Id="rId196" Type="http://schemas.openxmlformats.org/officeDocument/2006/relationships/tags" Target="../tags/tag874.xml"/><Relationship Id="rId200" Type="http://schemas.openxmlformats.org/officeDocument/2006/relationships/tags" Target="../tags/tag878.xml"/><Relationship Id="rId16" Type="http://schemas.openxmlformats.org/officeDocument/2006/relationships/tags" Target="../tags/tag694.xml"/><Relationship Id="rId221" Type="http://schemas.openxmlformats.org/officeDocument/2006/relationships/tags" Target="../tags/tag899.xml"/><Relationship Id="rId242" Type="http://schemas.openxmlformats.org/officeDocument/2006/relationships/tags" Target="../tags/tag920.xml"/><Relationship Id="rId37" Type="http://schemas.openxmlformats.org/officeDocument/2006/relationships/tags" Target="../tags/tag715.xml"/><Relationship Id="rId58" Type="http://schemas.openxmlformats.org/officeDocument/2006/relationships/tags" Target="../tags/tag736.xml"/><Relationship Id="rId79" Type="http://schemas.openxmlformats.org/officeDocument/2006/relationships/tags" Target="../tags/tag757.xml"/><Relationship Id="rId102" Type="http://schemas.openxmlformats.org/officeDocument/2006/relationships/tags" Target="../tags/tag780.xml"/><Relationship Id="rId123" Type="http://schemas.openxmlformats.org/officeDocument/2006/relationships/tags" Target="../tags/tag801.xml"/><Relationship Id="rId144" Type="http://schemas.openxmlformats.org/officeDocument/2006/relationships/tags" Target="../tags/tag822.xml"/><Relationship Id="rId90" Type="http://schemas.openxmlformats.org/officeDocument/2006/relationships/tags" Target="../tags/tag768.xml"/><Relationship Id="rId165" Type="http://schemas.openxmlformats.org/officeDocument/2006/relationships/tags" Target="../tags/tag843.xml"/><Relationship Id="rId186" Type="http://schemas.openxmlformats.org/officeDocument/2006/relationships/tags" Target="../tags/tag864.xml"/><Relationship Id="rId211" Type="http://schemas.openxmlformats.org/officeDocument/2006/relationships/tags" Target="../tags/tag889.xml"/><Relationship Id="rId232" Type="http://schemas.openxmlformats.org/officeDocument/2006/relationships/tags" Target="../tags/tag910.xml"/><Relationship Id="rId253" Type="http://schemas.openxmlformats.org/officeDocument/2006/relationships/tags" Target="../tags/tag931.xml"/><Relationship Id="rId27" Type="http://schemas.openxmlformats.org/officeDocument/2006/relationships/tags" Target="../tags/tag705.xml"/><Relationship Id="rId48" Type="http://schemas.openxmlformats.org/officeDocument/2006/relationships/tags" Target="../tags/tag726.xml"/><Relationship Id="rId69" Type="http://schemas.openxmlformats.org/officeDocument/2006/relationships/tags" Target="../tags/tag747.xml"/><Relationship Id="rId113" Type="http://schemas.openxmlformats.org/officeDocument/2006/relationships/tags" Target="../tags/tag791.xml"/><Relationship Id="rId134" Type="http://schemas.openxmlformats.org/officeDocument/2006/relationships/tags" Target="../tags/tag812.xml"/><Relationship Id="rId80" Type="http://schemas.openxmlformats.org/officeDocument/2006/relationships/tags" Target="../tags/tag758.xml"/><Relationship Id="rId155" Type="http://schemas.openxmlformats.org/officeDocument/2006/relationships/tags" Target="../tags/tag833.xml"/><Relationship Id="rId176" Type="http://schemas.openxmlformats.org/officeDocument/2006/relationships/tags" Target="../tags/tag854.xml"/><Relationship Id="rId197" Type="http://schemas.openxmlformats.org/officeDocument/2006/relationships/tags" Target="../tags/tag875.xml"/><Relationship Id="rId201" Type="http://schemas.openxmlformats.org/officeDocument/2006/relationships/tags" Target="../tags/tag879.xml"/><Relationship Id="rId222" Type="http://schemas.openxmlformats.org/officeDocument/2006/relationships/tags" Target="../tags/tag900.xml"/><Relationship Id="rId243" Type="http://schemas.openxmlformats.org/officeDocument/2006/relationships/tags" Target="../tags/tag921.xml"/><Relationship Id="rId17" Type="http://schemas.openxmlformats.org/officeDocument/2006/relationships/tags" Target="../tags/tag695.xml"/><Relationship Id="rId38" Type="http://schemas.openxmlformats.org/officeDocument/2006/relationships/tags" Target="../tags/tag716.xml"/><Relationship Id="rId59" Type="http://schemas.openxmlformats.org/officeDocument/2006/relationships/tags" Target="../tags/tag737.xml"/><Relationship Id="rId103" Type="http://schemas.openxmlformats.org/officeDocument/2006/relationships/tags" Target="../tags/tag781.xml"/><Relationship Id="rId124" Type="http://schemas.openxmlformats.org/officeDocument/2006/relationships/tags" Target="../tags/tag802.xml"/><Relationship Id="rId70" Type="http://schemas.openxmlformats.org/officeDocument/2006/relationships/tags" Target="../tags/tag748.xml"/><Relationship Id="rId91" Type="http://schemas.openxmlformats.org/officeDocument/2006/relationships/tags" Target="../tags/tag769.xml"/><Relationship Id="rId145" Type="http://schemas.openxmlformats.org/officeDocument/2006/relationships/tags" Target="../tags/tag823.xml"/><Relationship Id="rId166" Type="http://schemas.openxmlformats.org/officeDocument/2006/relationships/tags" Target="../tags/tag844.xml"/><Relationship Id="rId187" Type="http://schemas.openxmlformats.org/officeDocument/2006/relationships/tags" Target="../tags/tag865.xml"/><Relationship Id="rId1" Type="http://schemas.openxmlformats.org/officeDocument/2006/relationships/tags" Target="../tags/tag679.xml"/><Relationship Id="rId212" Type="http://schemas.openxmlformats.org/officeDocument/2006/relationships/tags" Target="../tags/tag890.xml"/><Relationship Id="rId233" Type="http://schemas.openxmlformats.org/officeDocument/2006/relationships/tags" Target="../tags/tag911.xml"/><Relationship Id="rId254" Type="http://schemas.openxmlformats.org/officeDocument/2006/relationships/tags" Target="../tags/tag932.xml"/><Relationship Id="rId28" Type="http://schemas.openxmlformats.org/officeDocument/2006/relationships/tags" Target="../tags/tag706.xml"/><Relationship Id="rId49" Type="http://schemas.openxmlformats.org/officeDocument/2006/relationships/tags" Target="../tags/tag727.xml"/><Relationship Id="rId114" Type="http://schemas.openxmlformats.org/officeDocument/2006/relationships/tags" Target="../tags/tag792.xml"/><Relationship Id="rId60" Type="http://schemas.openxmlformats.org/officeDocument/2006/relationships/tags" Target="../tags/tag738.xml"/><Relationship Id="rId81" Type="http://schemas.openxmlformats.org/officeDocument/2006/relationships/tags" Target="../tags/tag759.xml"/><Relationship Id="rId135" Type="http://schemas.openxmlformats.org/officeDocument/2006/relationships/tags" Target="../tags/tag813.xml"/><Relationship Id="rId156" Type="http://schemas.openxmlformats.org/officeDocument/2006/relationships/tags" Target="../tags/tag834.xml"/><Relationship Id="rId177" Type="http://schemas.openxmlformats.org/officeDocument/2006/relationships/tags" Target="../tags/tag855.xml"/><Relationship Id="rId198" Type="http://schemas.openxmlformats.org/officeDocument/2006/relationships/tags" Target="../tags/tag876.xml"/><Relationship Id="rId202" Type="http://schemas.openxmlformats.org/officeDocument/2006/relationships/tags" Target="../tags/tag880.xml"/><Relationship Id="rId223" Type="http://schemas.openxmlformats.org/officeDocument/2006/relationships/tags" Target="../tags/tag901.xml"/><Relationship Id="rId244" Type="http://schemas.openxmlformats.org/officeDocument/2006/relationships/tags" Target="../tags/tag922.xml"/><Relationship Id="rId18" Type="http://schemas.openxmlformats.org/officeDocument/2006/relationships/tags" Target="../tags/tag696.xml"/><Relationship Id="rId39" Type="http://schemas.openxmlformats.org/officeDocument/2006/relationships/tags" Target="../tags/tag717.xml"/><Relationship Id="rId50" Type="http://schemas.openxmlformats.org/officeDocument/2006/relationships/tags" Target="../tags/tag728.xml"/><Relationship Id="rId104" Type="http://schemas.openxmlformats.org/officeDocument/2006/relationships/tags" Target="../tags/tag782.xml"/><Relationship Id="rId125" Type="http://schemas.openxmlformats.org/officeDocument/2006/relationships/tags" Target="../tags/tag803.xml"/><Relationship Id="rId146" Type="http://schemas.openxmlformats.org/officeDocument/2006/relationships/tags" Target="../tags/tag824.xml"/><Relationship Id="rId167" Type="http://schemas.openxmlformats.org/officeDocument/2006/relationships/tags" Target="../tags/tag845.xml"/><Relationship Id="rId188" Type="http://schemas.openxmlformats.org/officeDocument/2006/relationships/tags" Target="../tags/tag866.xml"/><Relationship Id="rId71" Type="http://schemas.openxmlformats.org/officeDocument/2006/relationships/tags" Target="../tags/tag749.xml"/><Relationship Id="rId92" Type="http://schemas.openxmlformats.org/officeDocument/2006/relationships/tags" Target="../tags/tag770.xml"/><Relationship Id="rId213" Type="http://schemas.openxmlformats.org/officeDocument/2006/relationships/tags" Target="../tags/tag891.xml"/><Relationship Id="rId234" Type="http://schemas.openxmlformats.org/officeDocument/2006/relationships/tags" Target="../tags/tag912.xml"/><Relationship Id="rId2" Type="http://schemas.openxmlformats.org/officeDocument/2006/relationships/tags" Target="../tags/tag680.xml"/><Relationship Id="rId29" Type="http://schemas.openxmlformats.org/officeDocument/2006/relationships/tags" Target="../tags/tag707.xml"/><Relationship Id="rId255" Type="http://schemas.openxmlformats.org/officeDocument/2006/relationships/tags" Target="../tags/tag933.xml"/><Relationship Id="rId40" Type="http://schemas.openxmlformats.org/officeDocument/2006/relationships/tags" Target="../tags/tag718.xml"/><Relationship Id="rId115" Type="http://schemas.openxmlformats.org/officeDocument/2006/relationships/tags" Target="../tags/tag793.xml"/><Relationship Id="rId136" Type="http://schemas.openxmlformats.org/officeDocument/2006/relationships/tags" Target="../tags/tag814.xml"/><Relationship Id="rId157" Type="http://schemas.openxmlformats.org/officeDocument/2006/relationships/tags" Target="../tags/tag835.xml"/><Relationship Id="rId178" Type="http://schemas.openxmlformats.org/officeDocument/2006/relationships/tags" Target="../tags/tag856.xml"/><Relationship Id="rId61" Type="http://schemas.openxmlformats.org/officeDocument/2006/relationships/tags" Target="../tags/tag739.xml"/><Relationship Id="rId82" Type="http://schemas.openxmlformats.org/officeDocument/2006/relationships/tags" Target="../tags/tag760.xml"/><Relationship Id="rId199" Type="http://schemas.openxmlformats.org/officeDocument/2006/relationships/tags" Target="../tags/tag877.xml"/><Relationship Id="rId203" Type="http://schemas.openxmlformats.org/officeDocument/2006/relationships/tags" Target="../tags/tag881.xml"/><Relationship Id="rId19" Type="http://schemas.openxmlformats.org/officeDocument/2006/relationships/tags" Target="../tags/tag697.xml"/><Relationship Id="rId224" Type="http://schemas.openxmlformats.org/officeDocument/2006/relationships/tags" Target="../tags/tag902.xml"/><Relationship Id="rId245" Type="http://schemas.openxmlformats.org/officeDocument/2006/relationships/tags" Target="../tags/tag923.xml"/><Relationship Id="rId30" Type="http://schemas.openxmlformats.org/officeDocument/2006/relationships/tags" Target="../tags/tag708.xml"/><Relationship Id="rId105" Type="http://schemas.openxmlformats.org/officeDocument/2006/relationships/tags" Target="../tags/tag783.xml"/><Relationship Id="rId126" Type="http://schemas.openxmlformats.org/officeDocument/2006/relationships/tags" Target="../tags/tag804.xml"/><Relationship Id="rId147" Type="http://schemas.openxmlformats.org/officeDocument/2006/relationships/tags" Target="../tags/tag825.xml"/><Relationship Id="rId168" Type="http://schemas.openxmlformats.org/officeDocument/2006/relationships/tags" Target="../tags/tag846.xml"/><Relationship Id="rId51" Type="http://schemas.openxmlformats.org/officeDocument/2006/relationships/tags" Target="../tags/tag729.xml"/><Relationship Id="rId72" Type="http://schemas.openxmlformats.org/officeDocument/2006/relationships/tags" Target="../tags/tag750.xml"/><Relationship Id="rId93" Type="http://schemas.openxmlformats.org/officeDocument/2006/relationships/tags" Target="../tags/tag771.xml"/><Relationship Id="rId189" Type="http://schemas.openxmlformats.org/officeDocument/2006/relationships/tags" Target="../tags/tag867.xml"/><Relationship Id="rId3" Type="http://schemas.openxmlformats.org/officeDocument/2006/relationships/tags" Target="../tags/tag681.xml"/><Relationship Id="rId214" Type="http://schemas.openxmlformats.org/officeDocument/2006/relationships/tags" Target="../tags/tag892.xml"/><Relationship Id="rId235" Type="http://schemas.openxmlformats.org/officeDocument/2006/relationships/tags" Target="../tags/tag913.xml"/><Relationship Id="rId256" Type="http://schemas.openxmlformats.org/officeDocument/2006/relationships/tags" Target="../tags/tag934.xml"/><Relationship Id="rId116" Type="http://schemas.openxmlformats.org/officeDocument/2006/relationships/tags" Target="../tags/tag794.xml"/><Relationship Id="rId137" Type="http://schemas.openxmlformats.org/officeDocument/2006/relationships/tags" Target="../tags/tag815.xml"/><Relationship Id="rId158" Type="http://schemas.openxmlformats.org/officeDocument/2006/relationships/tags" Target="../tags/tag836.xml"/><Relationship Id="rId20" Type="http://schemas.openxmlformats.org/officeDocument/2006/relationships/tags" Target="../tags/tag698.xml"/><Relationship Id="rId41" Type="http://schemas.openxmlformats.org/officeDocument/2006/relationships/tags" Target="../tags/tag719.xml"/><Relationship Id="rId62" Type="http://schemas.openxmlformats.org/officeDocument/2006/relationships/tags" Target="../tags/tag740.xml"/><Relationship Id="rId83" Type="http://schemas.openxmlformats.org/officeDocument/2006/relationships/tags" Target="../tags/tag761.xml"/><Relationship Id="rId179" Type="http://schemas.openxmlformats.org/officeDocument/2006/relationships/tags" Target="../tags/tag857.xml"/><Relationship Id="rId190" Type="http://schemas.openxmlformats.org/officeDocument/2006/relationships/tags" Target="../tags/tag868.xml"/><Relationship Id="rId204" Type="http://schemas.openxmlformats.org/officeDocument/2006/relationships/tags" Target="../tags/tag882.xml"/><Relationship Id="rId225" Type="http://schemas.openxmlformats.org/officeDocument/2006/relationships/tags" Target="../tags/tag903.xml"/><Relationship Id="rId246" Type="http://schemas.openxmlformats.org/officeDocument/2006/relationships/tags" Target="../tags/tag924.xml"/><Relationship Id="rId106" Type="http://schemas.openxmlformats.org/officeDocument/2006/relationships/tags" Target="../tags/tag784.xml"/><Relationship Id="rId127" Type="http://schemas.openxmlformats.org/officeDocument/2006/relationships/tags" Target="../tags/tag805.xml"/><Relationship Id="rId10" Type="http://schemas.openxmlformats.org/officeDocument/2006/relationships/tags" Target="../tags/tag688.xml"/><Relationship Id="rId31" Type="http://schemas.openxmlformats.org/officeDocument/2006/relationships/tags" Target="../tags/tag709.xml"/><Relationship Id="rId52" Type="http://schemas.openxmlformats.org/officeDocument/2006/relationships/tags" Target="../tags/tag730.xml"/><Relationship Id="rId73" Type="http://schemas.openxmlformats.org/officeDocument/2006/relationships/tags" Target="../tags/tag751.xml"/><Relationship Id="rId94" Type="http://schemas.openxmlformats.org/officeDocument/2006/relationships/tags" Target="../tags/tag772.xml"/><Relationship Id="rId148" Type="http://schemas.openxmlformats.org/officeDocument/2006/relationships/tags" Target="../tags/tag826.xml"/><Relationship Id="rId169" Type="http://schemas.openxmlformats.org/officeDocument/2006/relationships/tags" Target="../tags/tag847.xml"/><Relationship Id="rId4" Type="http://schemas.openxmlformats.org/officeDocument/2006/relationships/tags" Target="../tags/tag682.xml"/><Relationship Id="rId180" Type="http://schemas.openxmlformats.org/officeDocument/2006/relationships/tags" Target="../tags/tag858.xml"/><Relationship Id="rId215" Type="http://schemas.openxmlformats.org/officeDocument/2006/relationships/tags" Target="../tags/tag893.xml"/><Relationship Id="rId236" Type="http://schemas.openxmlformats.org/officeDocument/2006/relationships/tags" Target="../tags/tag914.xml"/><Relationship Id="rId257" Type="http://schemas.openxmlformats.org/officeDocument/2006/relationships/tags" Target="../tags/tag935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tags" Target="../tags/tag948.xml"/><Relationship Id="rId18" Type="http://schemas.openxmlformats.org/officeDocument/2006/relationships/tags" Target="../tags/tag953.xml"/><Relationship Id="rId26" Type="http://schemas.openxmlformats.org/officeDocument/2006/relationships/tags" Target="../tags/tag961.xml"/><Relationship Id="rId39" Type="http://schemas.openxmlformats.org/officeDocument/2006/relationships/tags" Target="../tags/tag974.xml"/><Relationship Id="rId21" Type="http://schemas.openxmlformats.org/officeDocument/2006/relationships/tags" Target="../tags/tag956.xml"/><Relationship Id="rId34" Type="http://schemas.openxmlformats.org/officeDocument/2006/relationships/tags" Target="../tags/tag969.xml"/><Relationship Id="rId42" Type="http://schemas.openxmlformats.org/officeDocument/2006/relationships/tags" Target="../tags/tag977.xml"/><Relationship Id="rId47" Type="http://schemas.openxmlformats.org/officeDocument/2006/relationships/tags" Target="../tags/tag982.xml"/><Relationship Id="rId50" Type="http://schemas.openxmlformats.org/officeDocument/2006/relationships/tags" Target="../tags/tag985.xml"/><Relationship Id="rId55" Type="http://schemas.openxmlformats.org/officeDocument/2006/relationships/tags" Target="../tags/tag990.xml"/><Relationship Id="rId7" Type="http://schemas.openxmlformats.org/officeDocument/2006/relationships/tags" Target="../tags/tag942.xml"/><Relationship Id="rId2" Type="http://schemas.openxmlformats.org/officeDocument/2006/relationships/tags" Target="../tags/tag937.xml"/><Relationship Id="rId16" Type="http://schemas.openxmlformats.org/officeDocument/2006/relationships/tags" Target="../tags/tag951.xml"/><Relationship Id="rId29" Type="http://schemas.openxmlformats.org/officeDocument/2006/relationships/tags" Target="../tags/tag964.xml"/><Relationship Id="rId11" Type="http://schemas.openxmlformats.org/officeDocument/2006/relationships/tags" Target="../tags/tag946.xml"/><Relationship Id="rId24" Type="http://schemas.openxmlformats.org/officeDocument/2006/relationships/tags" Target="../tags/tag959.xml"/><Relationship Id="rId32" Type="http://schemas.openxmlformats.org/officeDocument/2006/relationships/tags" Target="../tags/tag967.xml"/><Relationship Id="rId37" Type="http://schemas.openxmlformats.org/officeDocument/2006/relationships/tags" Target="../tags/tag972.xml"/><Relationship Id="rId40" Type="http://schemas.openxmlformats.org/officeDocument/2006/relationships/tags" Target="../tags/tag975.xml"/><Relationship Id="rId45" Type="http://schemas.openxmlformats.org/officeDocument/2006/relationships/tags" Target="../tags/tag980.xml"/><Relationship Id="rId53" Type="http://schemas.openxmlformats.org/officeDocument/2006/relationships/tags" Target="../tags/tag988.xml"/><Relationship Id="rId5" Type="http://schemas.openxmlformats.org/officeDocument/2006/relationships/tags" Target="../tags/tag940.xml"/><Relationship Id="rId10" Type="http://schemas.openxmlformats.org/officeDocument/2006/relationships/tags" Target="../tags/tag945.xml"/><Relationship Id="rId19" Type="http://schemas.openxmlformats.org/officeDocument/2006/relationships/tags" Target="../tags/tag954.xml"/><Relationship Id="rId31" Type="http://schemas.openxmlformats.org/officeDocument/2006/relationships/tags" Target="../tags/tag966.xml"/><Relationship Id="rId44" Type="http://schemas.openxmlformats.org/officeDocument/2006/relationships/tags" Target="../tags/tag979.xml"/><Relationship Id="rId52" Type="http://schemas.openxmlformats.org/officeDocument/2006/relationships/tags" Target="../tags/tag987.xml"/><Relationship Id="rId4" Type="http://schemas.openxmlformats.org/officeDocument/2006/relationships/tags" Target="../tags/tag939.xml"/><Relationship Id="rId9" Type="http://schemas.openxmlformats.org/officeDocument/2006/relationships/tags" Target="../tags/tag944.xml"/><Relationship Id="rId14" Type="http://schemas.openxmlformats.org/officeDocument/2006/relationships/tags" Target="../tags/tag949.xml"/><Relationship Id="rId22" Type="http://schemas.openxmlformats.org/officeDocument/2006/relationships/tags" Target="../tags/tag957.xml"/><Relationship Id="rId27" Type="http://schemas.openxmlformats.org/officeDocument/2006/relationships/tags" Target="../tags/tag962.xml"/><Relationship Id="rId30" Type="http://schemas.openxmlformats.org/officeDocument/2006/relationships/tags" Target="../tags/tag965.xml"/><Relationship Id="rId35" Type="http://schemas.openxmlformats.org/officeDocument/2006/relationships/tags" Target="../tags/tag970.xml"/><Relationship Id="rId43" Type="http://schemas.openxmlformats.org/officeDocument/2006/relationships/tags" Target="../tags/tag978.xml"/><Relationship Id="rId48" Type="http://schemas.openxmlformats.org/officeDocument/2006/relationships/tags" Target="../tags/tag983.xml"/><Relationship Id="rId56" Type="http://schemas.openxmlformats.org/officeDocument/2006/relationships/slideLayout" Target="../slideLayouts/slideLayout2.xml"/><Relationship Id="rId8" Type="http://schemas.openxmlformats.org/officeDocument/2006/relationships/tags" Target="../tags/tag943.xml"/><Relationship Id="rId51" Type="http://schemas.openxmlformats.org/officeDocument/2006/relationships/tags" Target="../tags/tag986.xml"/><Relationship Id="rId3" Type="http://schemas.openxmlformats.org/officeDocument/2006/relationships/tags" Target="../tags/tag938.xml"/><Relationship Id="rId12" Type="http://schemas.openxmlformats.org/officeDocument/2006/relationships/tags" Target="../tags/tag947.xml"/><Relationship Id="rId17" Type="http://schemas.openxmlformats.org/officeDocument/2006/relationships/tags" Target="../tags/tag952.xml"/><Relationship Id="rId25" Type="http://schemas.openxmlformats.org/officeDocument/2006/relationships/tags" Target="../tags/tag960.xml"/><Relationship Id="rId33" Type="http://schemas.openxmlformats.org/officeDocument/2006/relationships/tags" Target="../tags/tag968.xml"/><Relationship Id="rId38" Type="http://schemas.openxmlformats.org/officeDocument/2006/relationships/tags" Target="../tags/tag973.xml"/><Relationship Id="rId46" Type="http://schemas.openxmlformats.org/officeDocument/2006/relationships/tags" Target="../tags/tag981.xml"/><Relationship Id="rId20" Type="http://schemas.openxmlformats.org/officeDocument/2006/relationships/tags" Target="../tags/tag955.xml"/><Relationship Id="rId41" Type="http://schemas.openxmlformats.org/officeDocument/2006/relationships/tags" Target="../tags/tag976.xml"/><Relationship Id="rId54" Type="http://schemas.openxmlformats.org/officeDocument/2006/relationships/tags" Target="../tags/tag989.xml"/><Relationship Id="rId1" Type="http://schemas.openxmlformats.org/officeDocument/2006/relationships/tags" Target="../tags/tag936.xml"/><Relationship Id="rId6" Type="http://schemas.openxmlformats.org/officeDocument/2006/relationships/tags" Target="../tags/tag941.xml"/><Relationship Id="rId15" Type="http://schemas.openxmlformats.org/officeDocument/2006/relationships/tags" Target="../tags/tag950.xml"/><Relationship Id="rId23" Type="http://schemas.openxmlformats.org/officeDocument/2006/relationships/tags" Target="../tags/tag958.xml"/><Relationship Id="rId28" Type="http://schemas.openxmlformats.org/officeDocument/2006/relationships/tags" Target="../tags/tag963.xml"/><Relationship Id="rId36" Type="http://schemas.openxmlformats.org/officeDocument/2006/relationships/tags" Target="../tags/tag971.xml"/><Relationship Id="rId49" Type="http://schemas.openxmlformats.org/officeDocument/2006/relationships/tags" Target="../tags/tag98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28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notesSlide" Target="../notesSlides/notesSlide3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10" Type="http://schemas.openxmlformats.org/officeDocument/2006/relationships/tags" Target="../tags/tag136.xml"/><Relationship Id="rId19" Type="http://schemas.openxmlformats.org/officeDocument/2006/relationships/package" Target="../embeddings/Microsoft_Excel_Worksheet.xlsx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Installation Testing and Commissioning Planning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Ciprian Plostinar,</a:t>
            </a:r>
          </a:p>
          <a:p>
            <a:r>
              <a:rPr lang="en-GB" sz="2000" dirty="0">
                <a:solidFill>
                  <a:schemeClr val="bg1"/>
                </a:solidFill>
              </a:rPr>
              <a:t>On behalf of the ESS AD Installation and Planning Teams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TAC#17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12 April 201</a:t>
            </a:r>
            <a:r>
              <a:rPr lang="sv-SE" sz="1400" dirty="0">
                <a:solidFill>
                  <a:srgbClr val="FFFFFF"/>
                </a:solidFill>
              </a:rPr>
              <a:t>8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17C61-D14A-944E-8743-7C016895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 Linac – Installation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89F84-9B03-AC46-81BC-732F0386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256" name="ORPHANEDOTL_1ecbb33e-c774-4051-a668-46e483ef44a1_ORIGINAL_NAME_OTLSHAPE_T_6fe8cbc46e7e42e1b4b28d21a62e1934_Shape">
            <a:extLst>
              <a:ext uri="{FF2B5EF4-FFF2-40B4-BE49-F238E27FC236}">
                <a16:creationId xmlns:a16="http://schemas.microsoft.com/office/drawing/2014/main" id="{DD625D85-B518-184F-9959-094D4BC176BC}"/>
              </a:ext>
            </a:extLst>
          </p:cNvPr>
          <p:cNvSpPr/>
          <p:nvPr/>
        </p:nvSpPr>
        <p:spPr>
          <a:xfrm>
            <a:off x="323528" y="6229011"/>
            <a:ext cx="342900" cy="127000"/>
          </a:xfrm>
          <a:prstGeom prst="roundRect">
            <a:avLst>
              <a:gd name="adj" fmla="val 100000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ORPHANEDOTL_1a5b6d60-24ec-4441-96ca-5ba19be65dd6_ORIGINAL_NAME_OTLSHAPE_T_7f338d0b99e049af8f99ac70e8530458_Shape">
            <a:extLst>
              <a:ext uri="{FF2B5EF4-FFF2-40B4-BE49-F238E27FC236}">
                <a16:creationId xmlns:a16="http://schemas.microsoft.com/office/drawing/2014/main" id="{20C02F7E-DBCB-F544-85D3-ED48AFEF9A1F}"/>
              </a:ext>
            </a:extLst>
          </p:cNvPr>
          <p:cNvSpPr/>
          <p:nvPr/>
        </p:nvSpPr>
        <p:spPr>
          <a:xfrm>
            <a:off x="323528" y="6524109"/>
            <a:ext cx="342900" cy="123492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ORPHANEDOTL_7515412b-beee-4b1e-b1ac-9133166b411a_ORIGINAL_NAME_OTLSHAPE_T_ce69f0f38fd24249a923f3b59825472a_Title">
            <a:extLst>
              <a:ext uri="{FF2B5EF4-FFF2-40B4-BE49-F238E27FC236}">
                <a16:creationId xmlns:a16="http://schemas.microsoft.com/office/drawing/2014/main" id="{F4AF43B2-7C9F-D244-8D71-0B43547F61BE}"/>
              </a:ext>
            </a:extLst>
          </p:cNvPr>
          <p:cNvSpPr txBox="1"/>
          <p:nvPr/>
        </p:nvSpPr>
        <p:spPr>
          <a:xfrm>
            <a:off x="856512" y="6204963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Tunnel</a:t>
            </a:r>
          </a:p>
        </p:txBody>
      </p:sp>
      <p:sp>
        <p:nvSpPr>
          <p:cNvPr id="259" name="ORPHANEDOTL_a74205db-8954-4c91-9730-bdb4bb6f64a4_ORIGINAL_NAME_OTLSHAPE_T_ce69f0f38fd24249a923f3b59825472a_Title">
            <a:extLst>
              <a:ext uri="{FF2B5EF4-FFF2-40B4-BE49-F238E27FC236}">
                <a16:creationId xmlns:a16="http://schemas.microsoft.com/office/drawing/2014/main" id="{D2F3D0FD-2D72-384F-91A8-F9598356C6C2}"/>
              </a:ext>
            </a:extLst>
          </p:cNvPr>
          <p:cNvSpPr txBox="1"/>
          <p:nvPr/>
        </p:nvSpPr>
        <p:spPr>
          <a:xfrm>
            <a:off x="856512" y="6498841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Gallery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303B0BA6-ED65-DC40-9AF0-40BD0642516D}"/>
              </a:ext>
            </a:extLst>
          </p:cNvPr>
          <p:cNvGrpSpPr/>
          <p:nvPr/>
        </p:nvGrpSpPr>
        <p:grpSpPr>
          <a:xfrm>
            <a:off x="844465" y="1480053"/>
            <a:ext cx="7467600" cy="5333323"/>
            <a:chOff x="844465" y="1021859"/>
            <a:chExt cx="7467600" cy="5333323"/>
          </a:xfrm>
        </p:grpSpPr>
        <p:cxnSp>
          <p:nvCxnSpPr>
            <p:cNvPr id="261" name="OTLSHAPE_M_ad26212a624042f8946c3ee929d0bce4_Connector1">
              <a:extLst>
                <a:ext uri="{FF2B5EF4-FFF2-40B4-BE49-F238E27FC236}">
                  <a16:creationId xmlns:a16="http://schemas.microsoft.com/office/drawing/2014/main" id="{909297B8-FBDC-2242-AE95-AB372E00F4BC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1398203"/>
              <a:ext cx="0" cy="592243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62" name="OTLSHAPE_TB_00000000000000000000000000000000_ScaleContainer">
              <a:extLst>
                <a:ext uri="{FF2B5EF4-FFF2-40B4-BE49-F238E27FC236}">
                  <a16:creationId xmlns:a16="http://schemas.microsoft.com/office/drawing/2014/main" id="{E3CB575F-293A-AB41-A730-BB6FCCDE913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2053946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OTLSHAPE_TB_00000000000000000000000000000000_ElapsedTime">
              <a:extLst>
                <a:ext uri="{FF2B5EF4-FFF2-40B4-BE49-F238E27FC236}">
                  <a16:creationId xmlns:a16="http://schemas.microsoft.com/office/drawing/2014/main" id="{4CCDB07C-1A75-7F4A-A300-4527C8DD9D1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2053946"/>
              <a:ext cx="6604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OTLSHAPE_TB_00000000000000000000000000000000_TimescaleInterval1">
              <a:extLst>
                <a:ext uri="{FF2B5EF4-FFF2-40B4-BE49-F238E27FC236}">
                  <a16:creationId xmlns:a16="http://schemas.microsoft.com/office/drawing/2014/main" id="{8D0C3637-45B1-564E-A137-54F5ED17E29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2151418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2018</a:t>
              </a:r>
            </a:p>
          </p:txBody>
        </p:sp>
        <p:cxnSp>
          <p:nvCxnSpPr>
            <p:cNvPr id="265" name="OTLSHAPE_TB_00000000000000000000000000000000_Separator1">
              <a:extLst>
                <a:ext uri="{FF2B5EF4-FFF2-40B4-BE49-F238E27FC236}">
                  <a16:creationId xmlns:a16="http://schemas.microsoft.com/office/drawing/2014/main" id="{B085474C-D01E-7D4B-980D-174C5AEE5771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2117446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66" name="OTLSHAPE_TB_00000000000000000000000000000000_TimescaleInterval2">
              <a:extLst>
                <a:ext uri="{FF2B5EF4-FFF2-40B4-BE49-F238E27FC236}">
                  <a16:creationId xmlns:a16="http://schemas.microsoft.com/office/drawing/2014/main" id="{AA238A1F-46D9-D445-BAC0-9BAF8127323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2151418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267" name="OTLSHAPE_TB_00000000000000000000000000000000_Separator2">
              <a:extLst>
                <a:ext uri="{FF2B5EF4-FFF2-40B4-BE49-F238E27FC236}">
                  <a16:creationId xmlns:a16="http://schemas.microsoft.com/office/drawing/2014/main" id="{5A8C0ED5-C3BF-B041-8E8E-AD773E96BC15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2117446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68" name="OTLSHAPE_TB_00000000000000000000000000000000_TimescaleInterval3">
              <a:extLst>
                <a:ext uri="{FF2B5EF4-FFF2-40B4-BE49-F238E27FC236}">
                  <a16:creationId xmlns:a16="http://schemas.microsoft.com/office/drawing/2014/main" id="{E98E59A2-AA60-F443-A9D0-DC1A53D1AF27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2151418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269" name="OTLSHAPE_TB_00000000000000000000000000000000_Separator3">
              <a:extLst>
                <a:ext uri="{FF2B5EF4-FFF2-40B4-BE49-F238E27FC236}">
                  <a16:creationId xmlns:a16="http://schemas.microsoft.com/office/drawing/2014/main" id="{9A048520-A2C8-6843-995A-F5C9FD05AA0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2117446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70" name="OTLSHAPE_TB_00000000000000000000000000000000_TimescaleInterval4">
              <a:extLst>
                <a:ext uri="{FF2B5EF4-FFF2-40B4-BE49-F238E27FC236}">
                  <a16:creationId xmlns:a16="http://schemas.microsoft.com/office/drawing/2014/main" id="{DDB5E2D6-8602-6148-9487-1C073495E08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2151418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271" name="OTLSHAPE_M_2d0797157b8f4b8eac03a9e74cdce7ed_Title">
              <a:extLst>
                <a:ext uri="{FF2B5EF4-FFF2-40B4-BE49-F238E27FC236}">
                  <a16:creationId xmlns:a16="http://schemas.microsoft.com/office/drawing/2014/main" id="{EDE4BB50-98FF-844B-BC19-B2A54A83F37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0127" y="1487103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LEBT </a:t>
              </a:r>
            </a:p>
          </p:txBody>
        </p:sp>
        <p:sp>
          <p:nvSpPr>
            <p:cNvPr id="272" name="OTLSHAPE_M_2d0797157b8f4b8eac03a9e74cdce7ed_Date">
              <a:extLst>
                <a:ext uri="{FF2B5EF4-FFF2-40B4-BE49-F238E27FC236}">
                  <a16:creationId xmlns:a16="http://schemas.microsoft.com/office/drawing/2014/main" id="{2A425278-D905-6443-963C-73B38F3D4945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16870" y="1683021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4/6/2018</a:t>
              </a:r>
            </a:p>
          </p:txBody>
        </p:sp>
        <p:sp>
          <p:nvSpPr>
            <p:cNvPr id="273" name="OTLSHAPE_M_2d0797157b8f4b8eac03a9e74cdce7ed_Shape">
              <a:extLst>
                <a:ext uri="{FF2B5EF4-FFF2-40B4-BE49-F238E27FC236}">
                  <a16:creationId xmlns:a16="http://schemas.microsoft.com/office/drawing/2014/main" id="{479D0501-444C-C04F-81E8-0FC1F11D345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651152" y="1863446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OTLSHAPE_M_15462190989a4e5087e6d7cc02e1ed2d_Title">
              <a:extLst>
                <a:ext uri="{FF2B5EF4-FFF2-40B4-BE49-F238E27FC236}">
                  <a16:creationId xmlns:a16="http://schemas.microsoft.com/office/drawing/2014/main" id="{7C286779-7E87-7541-9449-61759EC461F4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945299" y="1487103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DTL1</a:t>
              </a:r>
            </a:p>
          </p:txBody>
        </p:sp>
        <p:sp>
          <p:nvSpPr>
            <p:cNvPr id="275" name="OTLSHAPE_M_15462190989a4e5087e6d7cc02e1ed2d_Date">
              <a:extLst>
                <a:ext uri="{FF2B5EF4-FFF2-40B4-BE49-F238E27FC236}">
                  <a16:creationId xmlns:a16="http://schemas.microsoft.com/office/drawing/2014/main" id="{78B0F4CC-3A55-084A-91A3-317F609B07BF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010810" y="1683021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4/11/2019</a:t>
              </a:r>
            </a:p>
          </p:txBody>
        </p:sp>
        <p:sp>
          <p:nvSpPr>
            <p:cNvPr id="276" name="OTLSHAPE_M_15462190989a4e5087e6d7cc02e1ed2d_Shape">
              <a:extLst>
                <a:ext uri="{FF2B5EF4-FFF2-40B4-BE49-F238E27FC236}">
                  <a16:creationId xmlns:a16="http://schemas.microsoft.com/office/drawing/2014/main" id="{D71784EA-ABF8-8A4B-A45D-0C03FB4D294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4177286" y="1863446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M_1d6d4045bda3413182ef879ca83ea720_Title">
              <a:extLst>
                <a:ext uri="{FF2B5EF4-FFF2-40B4-BE49-F238E27FC236}">
                  <a16:creationId xmlns:a16="http://schemas.microsoft.com/office/drawing/2014/main" id="{7E0276E9-B1B5-1544-A2B0-EA382FFA29F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4798723" y="1487103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278" name="OTLSHAPE_M_1d6d4045bda3413182ef879ca83ea720_Date">
              <a:extLst>
                <a:ext uri="{FF2B5EF4-FFF2-40B4-BE49-F238E27FC236}">
                  <a16:creationId xmlns:a16="http://schemas.microsoft.com/office/drawing/2014/main" id="{07D99CD8-9CEE-EA43-8FCE-5E1E29CA8E44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4234" y="1683021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27/4/2020</a:t>
              </a:r>
            </a:p>
          </p:txBody>
        </p:sp>
        <p:sp>
          <p:nvSpPr>
            <p:cNvPr id="279" name="OTLSHAPE_M_1d6d4045bda3413182ef879ca83ea720_Shape">
              <a:extLst>
                <a:ext uri="{FF2B5EF4-FFF2-40B4-BE49-F238E27FC236}">
                  <a16:creationId xmlns:a16="http://schemas.microsoft.com/office/drawing/2014/main" id="{AD4CEA39-7AB2-2642-83AA-976E78B1090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5030710" y="1863446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OTLSHAPE_M_ad26212a624042f8946c3ee929d0bce4_Title">
              <a:extLst>
                <a:ext uri="{FF2B5EF4-FFF2-40B4-BE49-F238E27FC236}">
                  <a16:creationId xmlns:a16="http://schemas.microsoft.com/office/drawing/2014/main" id="{9522AF01-99DB-B24A-BE2D-F8E0BDA5D07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793949" y="1021859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281" name="OTLSHAPE_M_ad26212a624042f8946c3ee929d0bce4_Date">
              <a:extLst>
                <a:ext uri="{FF2B5EF4-FFF2-40B4-BE49-F238E27FC236}">
                  <a16:creationId xmlns:a16="http://schemas.microsoft.com/office/drawing/2014/main" id="{0F05B30B-2FC4-494B-B628-E7A92689415E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96044" y="1217778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8/2/2021</a:t>
              </a:r>
            </a:p>
          </p:txBody>
        </p:sp>
        <p:sp>
          <p:nvSpPr>
            <p:cNvPr id="282" name="OTLSHAPE_M_ad26212a624042f8946c3ee929d0bce4_Shape">
              <a:extLst>
                <a:ext uri="{FF2B5EF4-FFF2-40B4-BE49-F238E27FC236}">
                  <a16:creationId xmlns:a16="http://schemas.microsoft.com/office/drawing/2014/main" id="{3EAA1F09-4E64-194A-9292-ACEF65DBB32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430325" y="1863446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OTLSHAPE_M_42fdb2d4d8a3473fbbe4f286c2bc756f_Title">
              <a:extLst>
                <a:ext uri="{FF2B5EF4-FFF2-40B4-BE49-F238E27FC236}">
                  <a16:creationId xmlns:a16="http://schemas.microsoft.com/office/drawing/2014/main" id="{DF7E2F4D-AC3E-FA44-9390-FD1698BE6D39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891558" y="1487103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284" name="OTLSHAPE_M_42fdb2d4d8a3473fbbe4f286c2bc756f_Date">
              <a:extLst>
                <a:ext uri="{FF2B5EF4-FFF2-40B4-BE49-F238E27FC236}">
                  <a16:creationId xmlns:a16="http://schemas.microsoft.com/office/drawing/2014/main" id="{59B2212C-EEC6-584E-81B5-A6AEF088FC3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775903" y="1683021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24/5/2021</a:t>
              </a:r>
            </a:p>
          </p:txBody>
        </p:sp>
        <p:sp>
          <p:nvSpPr>
            <p:cNvPr id="285" name="OTLSHAPE_M_42fdb2d4d8a3473fbbe4f286c2bc756f_Shape">
              <a:extLst>
                <a:ext uri="{FF2B5EF4-FFF2-40B4-BE49-F238E27FC236}">
                  <a16:creationId xmlns:a16="http://schemas.microsoft.com/office/drawing/2014/main" id="{09610871-9E67-B443-91F6-CA9E75260E51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6942379" y="1863446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OTLSHAPE_T_6fe8cbc46e7e42e1b4b28d21a62e1934_Shape">
              <a:extLst>
                <a:ext uri="{FF2B5EF4-FFF2-40B4-BE49-F238E27FC236}">
                  <a16:creationId xmlns:a16="http://schemas.microsoft.com/office/drawing/2014/main" id="{B571506C-8F34-2848-BDE1-56A4FD76BA5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204359" y="2659905"/>
              <a:ext cx="3429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TLSHAPE_T_6fe8cbc46e7e42e1b4b28d21a62e1934_JoinedDate">
              <a:extLst>
                <a:ext uri="{FF2B5EF4-FFF2-40B4-BE49-F238E27FC236}">
                  <a16:creationId xmlns:a16="http://schemas.microsoft.com/office/drawing/2014/main" id="{621D62AC-28C1-8F41-BF22-1356F9AABDFC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1088367" y="264589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03/09/18 - 09/11/18</a:t>
              </a:r>
            </a:p>
          </p:txBody>
        </p:sp>
        <p:sp>
          <p:nvSpPr>
            <p:cNvPr id="288" name="OTLSHAPE_T_6fe8cbc46e7e42e1b4b28d21a62e1934_Title">
              <a:extLst>
                <a:ext uri="{FF2B5EF4-FFF2-40B4-BE49-F238E27FC236}">
                  <a16:creationId xmlns:a16="http://schemas.microsoft.com/office/drawing/2014/main" id="{29D6F745-07B9-6741-8133-54293786A48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2586771" y="2638146"/>
              <a:ext cx="927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RFQ Installation</a:t>
              </a:r>
            </a:p>
          </p:txBody>
        </p:sp>
        <p:sp>
          <p:nvSpPr>
            <p:cNvPr id="289" name="OTLSHAPE_T_e53aab63b7394d8fa11d5487e37b1dfd_Shape">
              <a:extLst>
                <a:ext uri="{FF2B5EF4-FFF2-40B4-BE49-F238E27FC236}">
                  <a16:creationId xmlns:a16="http://schemas.microsoft.com/office/drawing/2014/main" id="{446C7B55-9AF1-3841-A131-F71A4D89248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818824" y="2868524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OTLSHAPE_T_e53aab63b7394d8fa11d5487e37b1dfd_JoinedDate">
              <a:extLst>
                <a:ext uri="{FF2B5EF4-FFF2-40B4-BE49-F238E27FC236}">
                  <a16:creationId xmlns:a16="http://schemas.microsoft.com/office/drawing/2014/main" id="{CAD44DC7-89E2-C447-9D53-30E78533B9BD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1702832" y="285451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07/01/19 - 01/02/19</a:t>
              </a:r>
            </a:p>
          </p:txBody>
        </p:sp>
        <p:sp>
          <p:nvSpPr>
            <p:cNvPr id="291" name="OTLSHAPE_T_e53aab63b7394d8fa11d5487e37b1dfd_Title">
              <a:extLst>
                <a:ext uri="{FF2B5EF4-FFF2-40B4-BE49-F238E27FC236}">
                  <a16:creationId xmlns:a16="http://schemas.microsoft.com/office/drawing/2014/main" id="{13C8218A-8BA0-6349-9FE5-67F1366DC490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996415" y="2846765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DTL4 Installation</a:t>
              </a:r>
            </a:p>
          </p:txBody>
        </p:sp>
        <p:sp>
          <p:nvSpPr>
            <p:cNvPr id="292" name="OTLSHAPE_T_7ff45ec70dc7427caea6cbde62d9f140_Shape">
              <a:extLst>
                <a:ext uri="{FF2B5EF4-FFF2-40B4-BE49-F238E27FC236}">
                  <a16:creationId xmlns:a16="http://schemas.microsoft.com/office/drawing/2014/main" id="{A30013C6-EB6D-8D4A-BA6C-1A5193257E7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2955372" y="3077143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OTLSHAPE_T_7ff45ec70dc7427caea6cbde62d9f140_JoinedDate">
              <a:extLst>
                <a:ext uri="{FF2B5EF4-FFF2-40B4-BE49-F238E27FC236}">
                  <a16:creationId xmlns:a16="http://schemas.microsoft.com/office/drawing/2014/main" id="{C0D2A2C2-508A-0E4B-B76F-9D2756F1C63E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1839380" y="3063130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04/02/19 - 01/03/19</a:t>
              </a:r>
            </a:p>
          </p:txBody>
        </p:sp>
        <p:sp>
          <p:nvSpPr>
            <p:cNvPr id="294" name="OTLSHAPE_T_7ff45ec70dc7427caea6cbde62d9f140_Title">
              <a:extLst>
                <a:ext uri="{FF2B5EF4-FFF2-40B4-BE49-F238E27FC236}">
                  <a16:creationId xmlns:a16="http://schemas.microsoft.com/office/drawing/2014/main" id="{274B4ED1-B48C-6A4A-9458-944F63E840E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3132963" y="3055383"/>
              <a:ext cx="1054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MEBT Installation </a:t>
              </a:r>
            </a:p>
          </p:txBody>
        </p:sp>
        <p:sp>
          <p:nvSpPr>
            <p:cNvPr id="295" name="OTLSHAPE_T_14059a7a130b4c8fa4f70149318ee3bd_Shape">
              <a:extLst>
                <a:ext uri="{FF2B5EF4-FFF2-40B4-BE49-F238E27FC236}">
                  <a16:creationId xmlns:a16="http://schemas.microsoft.com/office/drawing/2014/main" id="{E3267623-BD77-8F4D-88EE-9CCF2FD29A3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126056" y="3285761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OTLSHAPE_T_14059a7a130b4c8fa4f70149318ee3bd_JoinedDate">
              <a:extLst>
                <a:ext uri="{FF2B5EF4-FFF2-40B4-BE49-F238E27FC236}">
                  <a16:creationId xmlns:a16="http://schemas.microsoft.com/office/drawing/2014/main" id="{3BAF299F-0B34-A045-9512-4BA267AF0294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2010065" y="3271749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11/03/19 - 05/04/19</a:t>
              </a:r>
            </a:p>
          </p:txBody>
        </p:sp>
        <p:sp>
          <p:nvSpPr>
            <p:cNvPr id="297" name="OTLSHAPE_T_14059a7a130b4c8fa4f70149318ee3bd_Title">
              <a:extLst>
                <a:ext uri="{FF2B5EF4-FFF2-40B4-BE49-F238E27FC236}">
                  <a16:creationId xmlns:a16="http://schemas.microsoft.com/office/drawing/2014/main" id="{701D73E1-27A0-0E48-9212-2987D415DAB1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3303647" y="3264002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DTL1 Installation</a:t>
              </a:r>
            </a:p>
          </p:txBody>
        </p:sp>
        <p:sp>
          <p:nvSpPr>
            <p:cNvPr id="298" name="OTLSHAPE_T_d8b4bd51874046289f3134217a067f46_Shape">
              <a:extLst>
                <a:ext uri="{FF2B5EF4-FFF2-40B4-BE49-F238E27FC236}">
                  <a16:creationId xmlns:a16="http://schemas.microsoft.com/office/drawing/2014/main" id="{96C66991-6E8A-6640-B1E5-2F3F64C8326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3262604" y="3494380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OTLSHAPE_T_d8b4bd51874046289f3134217a067f46_JoinedDate">
              <a:extLst>
                <a:ext uri="{FF2B5EF4-FFF2-40B4-BE49-F238E27FC236}">
                  <a16:creationId xmlns:a16="http://schemas.microsoft.com/office/drawing/2014/main" id="{8921A302-1CA0-7A43-A57F-5C57764B7A0B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2146613" y="3480368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08/04/19 - 03/05/19</a:t>
              </a:r>
            </a:p>
          </p:txBody>
        </p:sp>
        <p:sp>
          <p:nvSpPr>
            <p:cNvPr id="300" name="OTLSHAPE_T_d8b4bd51874046289f3134217a067f46_Title">
              <a:extLst>
                <a:ext uri="{FF2B5EF4-FFF2-40B4-BE49-F238E27FC236}">
                  <a16:creationId xmlns:a16="http://schemas.microsoft.com/office/drawing/2014/main" id="{65FACF2A-8D56-0E42-92F6-F90629E35143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3440195" y="3472621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DTL3 Installation</a:t>
              </a:r>
            </a:p>
          </p:txBody>
        </p:sp>
        <p:sp>
          <p:nvSpPr>
            <p:cNvPr id="301" name="OTLSHAPE_T_3e09bcd0453c4ff9b5b6b9f6b90aaee3_Shape">
              <a:extLst>
                <a:ext uri="{FF2B5EF4-FFF2-40B4-BE49-F238E27FC236}">
                  <a16:creationId xmlns:a16="http://schemas.microsoft.com/office/drawing/2014/main" id="{4565A8DC-0453-2D47-AB7C-F32226C2843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569837" y="3702999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OTLSHAPE_T_3e09bcd0453c4ff9b5b6b9f6b90aaee3_JoinedDate">
              <a:extLst>
                <a:ext uri="{FF2B5EF4-FFF2-40B4-BE49-F238E27FC236}">
                  <a16:creationId xmlns:a16="http://schemas.microsoft.com/office/drawing/2014/main" id="{8DFB70ED-D952-3E45-A5DD-C316B72E3D1E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453845" y="3688986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10/06/19 - 05/07/19</a:t>
              </a:r>
            </a:p>
          </p:txBody>
        </p:sp>
        <p:sp>
          <p:nvSpPr>
            <p:cNvPr id="303" name="OTLSHAPE_T_3e09bcd0453c4ff9b5b6b9f6b90aaee3_Title">
              <a:extLst>
                <a:ext uri="{FF2B5EF4-FFF2-40B4-BE49-F238E27FC236}">
                  <a16:creationId xmlns:a16="http://schemas.microsoft.com/office/drawing/2014/main" id="{D14D0439-C7D2-CA4F-9EAC-5350E91BC3BC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3747428" y="3681239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DTL2 Installation</a:t>
              </a:r>
            </a:p>
          </p:txBody>
        </p:sp>
        <p:sp>
          <p:nvSpPr>
            <p:cNvPr id="304" name="OTLSHAPE_T_fbd06770613b4adca1f439cd2b65a895_Shape">
              <a:extLst>
                <a:ext uri="{FF2B5EF4-FFF2-40B4-BE49-F238E27FC236}">
                  <a16:creationId xmlns:a16="http://schemas.microsoft.com/office/drawing/2014/main" id="{AB65C9F6-91FE-414C-AAF9-27B92A800A1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583917" y="3911617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TLSHAPE_T_fbd06770613b4adca1f439cd2b65a895_JoinedDate">
              <a:extLst>
                <a:ext uri="{FF2B5EF4-FFF2-40B4-BE49-F238E27FC236}">
                  <a16:creationId xmlns:a16="http://schemas.microsoft.com/office/drawing/2014/main" id="{3BCBE339-5D5D-BF4E-8594-F4518691FC38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4467925" y="389760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27/07/20 - 21/08/20</a:t>
              </a:r>
            </a:p>
          </p:txBody>
        </p:sp>
        <p:sp>
          <p:nvSpPr>
            <p:cNvPr id="306" name="OTLSHAPE_T_fbd06770613b4adca1f439cd2b65a895_Title">
              <a:extLst>
                <a:ext uri="{FF2B5EF4-FFF2-40B4-BE49-F238E27FC236}">
                  <a16:creationId xmlns:a16="http://schemas.microsoft.com/office/drawing/2014/main" id="{8821289C-88D2-4A44-8802-BE9B1F84FF7D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5761508" y="3889858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DTL5 Installation</a:t>
              </a:r>
            </a:p>
          </p:txBody>
        </p:sp>
        <p:sp>
          <p:nvSpPr>
            <p:cNvPr id="307" name="OTLSHAPE_T_efab3f77632041c196be1ff7632ec81a_Shape">
              <a:extLst>
                <a:ext uri="{FF2B5EF4-FFF2-40B4-BE49-F238E27FC236}">
                  <a16:creationId xmlns:a16="http://schemas.microsoft.com/office/drawing/2014/main" id="{86CD9DC2-F38A-5146-B8ED-B116F85412E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989508" y="4120236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TLSHAPE_T_efab3f77632041c196be1ff7632ec81a_JoinedDate">
              <a:extLst>
                <a:ext uri="{FF2B5EF4-FFF2-40B4-BE49-F238E27FC236}">
                  <a16:creationId xmlns:a16="http://schemas.microsoft.com/office/drawing/2014/main" id="{51DADD2F-BF98-674C-9A25-A68FFC334F09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1873517" y="4106224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11/02/19 - 22/02/19</a:t>
              </a:r>
            </a:p>
          </p:txBody>
        </p:sp>
        <p:sp>
          <p:nvSpPr>
            <p:cNvPr id="309" name="OTLSHAPE_T_efab3f77632041c196be1ff7632ec81a_Title">
              <a:extLst>
                <a:ext uri="{FF2B5EF4-FFF2-40B4-BE49-F238E27FC236}">
                  <a16:creationId xmlns:a16="http://schemas.microsoft.com/office/drawing/2014/main" id="{900C4BA0-A80A-074B-8EDB-247C6E694393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3098826" y="4098477"/>
              <a:ext cx="749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RFQ Klystron</a:t>
              </a:r>
            </a:p>
          </p:txBody>
        </p:sp>
        <p:sp>
          <p:nvSpPr>
            <p:cNvPr id="310" name="OTLSHAPE_T_e19c7ac944474966af45b9d1c13c2768_Shape">
              <a:extLst>
                <a:ext uri="{FF2B5EF4-FFF2-40B4-BE49-F238E27FC236}">
                  <a16:creationId xmlns:a16="http://schemas.microsoft.com/office/drawing/2014/main" id="{7115D1DE-6AE0-4B41-99C6-FC42F572331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3057782" y="4328855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OTLSHAPE_T_e19c7ac944474966af45b9d1c13c2768_JoinedDate">
              <a:extLst>
                <a:ext uri="{FF2B5EF4-FFF2-40B4-BE49-F238E27FC236}">
                  <a16:creationId xmlns:a16="http://schemas.microsoft.com/office/drawing/2014/main" id="{F42BB378-6201-C54A-9BCE-80DABE0299F8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1941791" y="431484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25/02/19 - 08/03/19</a:t>
              </a:r>
            </a:p>
          </p:txBody>
        </p:sp>
        <p:sp>
          <p:nvSpPr>
            <p:cNvPr id="312" name="OTLSHAPE_T_e19c7ac944474966af45b9d1c13c2768_Title">
              <a:extLst>
                <a:ext uri="{FF2B5EF4-FFF2-40B4-BE49-F238E27FC236}">
                  <a16:creationId xmlns:a16="http://schemas.microsoft.com/office/drawing/2014/main" id="{0A4F6B37-3146-644D-B0C8-81E7DF63A879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3167100" y="4307095"/>
              <a:ext cx="800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DTL1 Klystron</a:t>
              </a:r>
            </a:p>
          </p:txBody>
        </p:sp>
        <p:sp>
          <p:nvSpPr>
            <p:cNvPr id="313" name="OTLSHAPE_T_aa988e0605604ddd81c36a0751bdc0d1_Shape">
              <a:extLst>
                <a:ext uri="{FF2B5EF4-FFF2-40B4-BE49-F238E27FC236}">
                  <a16:creationId xmlns:a16="http://schemas.microsoft.com/office/drawing/2014/main" id="{66F099E6-E2DA-2A42-BC2D-7F02A159CE7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3126056" y="4537473"/>
              <a:ext cx="1651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OTLSHAPE_T_aa988e0605604ddd81c36a0751bdc0d1_JoinedDate">
              <a:extLst>
                <a:ext uri="{FF2B5EF4-FFF2-40B4-BE49-F238E27FC236}">
                  <a16:creationId xmlns:a16="http://schemas.microsoft.com/office/drawing/2014/main" id="{6C0A174C-9906-F14B-A24A-97CB9DD6768B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2010065" y="4523461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11/03/19 - 12/04/19</a:t>
              </a:r>
            </a:p>
          </p:txBody>
        </p:sp>
        <p:sp>
          <p:nvSpPr>
            <p:cNvPr id="315" name="OTLSHAPE_T_aa988e0605604ddd81c36a0751bdc0d1_Title">
              <a:extLst>
                <a:ext uri="{FF2B5EF4-FFF2-40B4-BE49-F238E27FC236}">
                  <a16:creationId xmlns:a16="http://schemas.microsoft.com/office/drawing/2014/main" id="{37170229-CB36-564F-9CED-E925F6702053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3337784" y="4515714"/>
              <a:ext cx="723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Modulator 1</a:t>
              </a:r>
            </a:p>
          </p:txBody>
        </p:sp>
        <p:sp>
          <p:nvSpPr>
            <p:cNvPr id="316" name="OTLSHAPE_T_7f338d0b99e049af8f99ac70e8530458_Shape">
              <a:extLst>
                <a:ext uri="{FF2B5EF4-FFF2-40B4-BE49-F238E27FC236}">
                  <a16:creationId xmlns:a16="http://schemas.microsoft.com/office/drawing/2014/main" id="{759A56BD-112E-3F44-9745-1F816A4D2EE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126056" y="4747846"/>
              <a:ext cx="266700" cy="123492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OTLSHAPE_T_7f338d0b99e049af8f99ac70e8530458_JoinedDate">
              <a:extLst>
                <a:ext uri="{FF2B5EF4-FFF2-40B4-BE49-F238E27FC236}">
                  <a16:creationId xmlns:a16="http://schemas.microsoft.com/office/drawing/2014/main" id="{6D798E7E-F294-8C41-AFE8-8640F7FA8D34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2010065" y="4732080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11/03/19 - 03/05/19</a:t>
              </a:r>
            </a:p>
          </p:txBody>
        </p:sp>
        <p:sp>
          <p:nvSpPr>
            <p:cNvPr id="318" name="OTLSHAPE_T_7f338d0b99e049af8f99ac70e8530458_Title">
              <a:extLst>
                <a:ext uri="{FF2B5EF4-FFF2-40B4-BE49-F238E27FC236}">
                  <a16:creationId xmlns:a16="http://schemas.microsoft.com/office/drawing/2014/main" id="{A52AC5EC-09C9-3F49-B64F-9A4CBF0DCB4A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3440195" y="4724333"/>
              <a:ext cx="711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Waveguides</a:t>
              </a:r>
            </a:p>
          </p:txBody>
        </p:sp>
        <p:sp>
          <p:nvSpPr>
            <p:cNvPr id="319" name="OTLSHAPE_T_b80aaf126d5c4b0cb95b18c96342d7cf_Shape">
              <a:extLst>
                <a:ext uri="{FF2B5EF4-FFF2-40B4-BE49-F238E27FC236}">
                  <a16:creationId xmlns:a16="http://schemas.microsoft.com/office/drawing/2014/main" id="{748B7497-028B-B84D-88DD-0F0597D9A66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399152" y="4954711"/>
              <a:ext cx="3429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OTLSHAPE_T_b80aaf126d5c4b0cb95b18c96342d7cf_JoinedDate">
              <a:extLst>
                <a:ext uri="{FF2B5EF4-FFF2-40B4-BE49-F238E27FC236}">
                  <a16:creationId xmlns:a16="http://schemas.microsoft.com/office/drawing/2014/main" id="{C1C763D5-DC10-1941-88F3-2114D8AF8C07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283161" y="4940698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06/05/19 - 12/07/19</a:t>
              </a:r>
            </a:p>
          </p:txBody>
        </p:sp>
        <p:sp>
          <p:nvSpPr>
            <p:cNvPr id="321" name="OTLSHAPE_T_b80aaf126d5c4b0cb95b18c96342d7cf_Title">
              <a:extLst>
                <a:ext uri="{FF2B5EF4-FFF2-40B4-BE49-F238E27FC236}">
                  <a16:creationId xmlns:a16="http://schemas.microsoft.com/office/drawing/2014/main" id="{F55A4653-857E-2E40-96A5-F4D625626AD5}"/>
                </a:ext>
              </a:extLst>
            </p:cNvPr>
            <p:cNvSpPr txBox="1"/>
            <p:nvPr>
              <p:custDataLst>
                <p:tags r:id="rId61"/>
              </p:custDataLst>
            </p:nvPr>
          </p:nvSpPr>
          <p:spPr>
            <a:xfrm>
              <a:off x="3781565" y="4932951"/>
              <a:ext cx="1244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Loads and Circulators</a:t>
              </a:r>
            </a:p>
          </p:txBody>
        </p:sp>
        <p:sp>
          <p:nvSpPr>
            <p:cNvPr id="322" name="OTLSHAPE_T_97f14f20e2544de3b5b29b094a87e38f_Shape">
              <a:extLst>
                <a:ext uri="{FF2B5EF4-FFF2-40B4-BE49-F238E27FC236}">
                  <a16:creationId xmlns:a16="http://schemas.microsoft.com/office/drawing/2014/main" id="{19742B66-AE76-ED47-92C1-843DB95DD2F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3808795" y="5163329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OTLSHAPE_T_97f14f20e2544de3b5b29b094a87e38f_JoinedDate">
              <a:extLst>
                <a:ext uri="{FF2B5EF4-FFF2-40B4-BE49-F238E27FC236}">
                  <a16:creationId xmlns:a16="http://schemas.microsoft.com/office/drawing/2014/main" id="{F9FCDBA8-022F-264F-937A-3F254C528995}"/>
                </a:ext>
              </a:extLst>
            </p:cNvPr>
            <p:cNvSpPr txBox="1"/>
            <p:nvPr>
              <p:custDataLst>
                <p:tags r:id="rId63"/>
              </p:custDataLst>
            </p:nvPr>
          </p:nvSpPr>
          <p:spPr>
            <a:xfrm>
              <a:off x="2692804" y="5149317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29/07/19 - 09/08/19</a:t>
              </a:r>
            </a:p>
          </p:txBody>
        </p:sp>
        <p:sp>
          <p:nvSpPr>
            <p:cNvPr id="324" name="OTLSHAPE_T_97f14f20e2544de3b5b29b094a87e38f_Title">
              <a:extLst>
                <a:ext uri="{FF2B5EF4-FFF2-40B4-BE49-F238E27FC236}">
                  <a16:creationId xmlns:a16="http://schemas.microsoft.com/office/drawing/2014/main" id="{0813FBDA-B3A9-FC4B-855F-7B574C76A22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3918112" y="5141570"/>
              <a:ext cx="723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Modulator 2</a:t>
              </a:r>
            </a:p>
          </p:txBody>
        </p:sp>
        <p:sp>
          <p:nvSpPr>
            <p:cNvPr id="325" name="OTLSHAPE_T_9f08ffb0d29046248a868c005375a3a9_Shape">
              <a:extLst>
                <a:ext uri="{FF2B5EF4-FFF2-40B4-BE49-F238E27FC236}">
                  <a16:creationId xmlns:a16="http://schemas.microsoft.com/office/drawing/2014/main" id="{CCBFC9E2-54B8-364B-9564-EBC5A6602EEC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3877069" y="5371948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OTLSHAPE_T_9f08ffb0d29046248a868c005375a3a9_JoinedDate">
              <a:extLst>
                <a:ext uri="{FF2B5EF4-FFF2-40B4-BE49-F238E27FC236}">
                  <a16:creationId xmlns:a16="http://schemas.microsoft.com/office/drawing/2014/main" id="{3E7534B8-4F18-4143-B7DE-6DE91CD73E50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2761078" y="5357936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12/08/19 - 23/08/19</a:t>
              </a:r>
            </a:p>
          </p:txBody>
        </p:sp>
        <p:sp>
          <p:nvSpPr>
            <p:cNvPr id="327" name="OTLSHAPE_T_9f08ffb0d29046248a868c005375a3a9_Title">
              <a:extLst>
                <a:ext uri="{FF2B5EF4-FFF2-40B4-BE49-F238E27FC236}">
                  <a16:creationId xmlns:a16="http://schemas.microsoft.com/office/drawing/2014/main" id="{B79799ED-1D46-A14B-8091-49F0BFEFCD36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3986387" y="5350189"/>
              <a:ext cx="723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Modulator 3</a:t>
              </a:r>
            </a:p>
          </p:txBody>
        </p:sp>
        <p:sp>
          <p:nvSpPr>
            <p:cNvPr id="328" name="OTLSHAPE_T_ecae597375854e7c973bf46263996a06_Shape">
              <a:extLst>
                <a:ext uri="{FF2B5EF4-FFF2-40B4-BE49-F238E27FC236}">
                  <a16:creationId xmlns:a16="http://schemas.microsoft.com/office/drawing/2014/main" id="{4842E9F5-AF75-B844-9E20-B327D3CD08A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3979480" y="5580567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OTLSHAPE_T_ecae597375854e7c973bf46263996a06_JoinedDate">
              <a:extLst>
                <a:ext uri="{FF2B5EF4-FFF2-40B4-BE49-F238E27FC236}">
                  <a16:creationId xmlns:a16="http://schemas.microsoft.com/office/drawing/2014/main" id="{C42087E5-9B27-D740-A249-42F9AB5791EC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863489" y="5566554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02/09/19 - 13/09/19</a:t>
              </a:r>
            </a:p>
          </p:txBody>
        </p:sp>
        <p:sp>
          <p:nvSpPr>
            <p:cNvPr id="330" name="OTLSHAPE_T_ecae597375854e7c973bf46263996a06_Title">
              <a:extLst>
                <a:ext uri="{FF2B5EF4-FFF2-40B4-BE49-F238E27FC236}">
                  <a16:creationId xmlns:a16="http://schemas.microsoft.com/office/drawing/2014/main" id="{AF38C518-57CE-DB49-B508-AF2985D37F10}"/>
                </a:ext>
              </a:extLst>
            </p:cNvPr>
            <p:cNvSpPr txBox="1"/>
            <p:nvPr>
              <p:custDataLst>
                <p:tags r:id="rId70"/>
              </p:custDataLst>
            </p:nvPr>
          </p:nvSpPr>
          <p:spPr>
            <a:xfrm>
              <a:off x="4088797" y="5558807"/>
              <a:ext cx="800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DTL2 Klystron</a:t>
              </a:r>
            </a:p>
          </p:txBody>
        </p:sp>
        <p:sp>
          <p:nvSpPr>
            <p:cNvPr id="331" name="OTLSHAPE_T_ce69f0f38fd24249a923f3b59825472a_Shape">
              <a:extLst>
                <a:ext uri="{FF2B5EF4-FFF2-40B4-BE49-F238E27FC236}">
                  <a16:creationId xmlns:a16="http://schemas.microsoft.com/office/drawing/2014/main" id="{8686B458-9EA7-4346-9DF5-FA499C1CBE94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4150165" y="5789185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OTLSHAPE_T_ce69f0f38fd24249a923f3b59825472a_JoinedDate">
              <a:extLst>
                <a:ext uri="{FF2B5EF4-FFF2-40B4-BE49-F238E27FC236}">
                  <a16:creationId xmlns:a16="http://schemas.microsoft.com/office/drawing/2014/main" id="{EB961358-64D7-F444-A5EB-7DB7C15AB7C9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034174" y="577517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07/10/19 - 18/10/19</a:t>
              </a:r>
            </a:p>
          </p:txBody>
        </p:sp>
        <p:sp>
          <p:nvSpPr>
            <p:cNvPr id="333" name="OTLSHAPE_T_ce69f0f38fd24249a923f3b59825472a_Title">
              <a:extLst>
                <a:ext uri="{FF2B5EF4-FFF2-40B4-BE49-F238E27FC236}">
                  <a16:creationId xmlns:a16="http://schemas.microsoft.com/office/drawing/2014/main" id="{8E43AE77-7A2B-494D-849A-3C1189B694D7}"/>
                </a:ext>
              </a:extLst>
            </p:cNvPr>
            <p:cNvSpPr txBox="1"/>
            <p:nvPr>
              <p:custDataLst>
                <p:tags r:id="rId73"/>
              </p:custDataLst>
            </p:nvPr>
          </p:nvSpPr>
          <p:spPr>
            <a:xfrm>
              <a:off x="4259482" y="5767426"/>
              <a:ext cx="800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DTL3 Klystron</a:t>
              </a:r>
            </a:p>
          </p:txBody>
        </p:sp>
        <p:sp>
          <p:nvSpPr>
            <p:cNvPr id="334" name="OTLSHAPE_T_b48bbc8a49634e14ade7153b281455f6_Shape">
              <a:extLst>
                <a:ext uri="{FF2B5EF4-FFF2-40B4-BE49-F238E27FC236}">
                  <a16:creationId xmlns:a16="http://schemas.microsoft.com/office/drawing/2014/main" id="{70120273-7A7D-9C43-9449-915DE70BBE43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4286713" y="5997804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OTLSHAPE_T_b48bbc8a49634e14ade7153b281455f6_JoinedDate">
              <a:extLst>
                <a:ext uri="{FF2B5EF4-FFF2-40B4-BE49-F238E27FC236}">
                  <a16:creationId xmlns:a16="http://schemas.microsoft.com/office/drawing/2014/main" id="{0BAE5705-350F-C746-8762-6264BB20DB76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170721" y="598379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04/11/19 - 15/11/19</a:t>
              </a:r>
            </a:p>
          </p:txBody>
        </p:sp>
        <p:sp>
          <p:nvSpPr>
            <p:cNvPr id="336" name="OTLSHAPE_T_b48bbc8a49634e14ade7153b281455f6_Title">
              <a:extLst>
                <a:ext uri="{FF2B5EF4-FFF2-40B4-BE49-F238E27FC236}">
                  <a16:creationId xmlns:a16="http://schemas.microsoft.com/office/drawing/2014/main" id="{B5D7102A-D155-7C42-9673-4394BFC08944}"/>
                </a:ext>
              </a:extLst>
            </p:cNvPr>
            <p:cNvSpPr txBox="1"/>
            <p:nvPr>
              <p:custDataLst>
                <p:tags r:id="rId76"/>
              </p:custDataLst>
            </p:nvPr>
          </p:nvSpPr>
          <p:spPr>
            <a:xfrm>
              <a:off x="4396030" y="5976045"/>
              <a:ext cx="800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DTL4 Klystron</a:t>
              </a:r>
            </a:p>
          </p:txBody>
        </p:sp>
        <p:sp>
          <p:nvSpPr>
            <p:cNvPr id="337" name="OTLSHAPE_T_60f4d8ac9ee2481ab508e1374f045526_Shape">
              <a:extLst>
                <a:ext uri="{FF2B5EF4-FFF2-40B4-BE49-F238E27FC236}">
                  <a16:creationId xmlns:a16="http://schemas.microsoft.com/office/drawing/2014/main" id="{6CDC09C1-B409-5846-BB41-1A41E4CFC93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4423261" y="6206423"/>
              <a:ext cx="63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OTLSHAPE_T_60f4d8ac9ee2481ab508e1374f045526_JoinedDate">
              <a:extLst>
                <a:ext uri="{FF2B5EF4-FFF2-40B4-BE49-F238E27FC236}">
                  <a16:creationId xmlns:a16="http://schemas.microsoft.com/office/drawing/2014/main" id="{81F599A6-C011-AA42-8676-0CCD959DDC9C}"/>
                </a:ext>
              </a:extLst>
            </p:cNvPr>
            <p:cNvSpPr txBox="1"/>
            <p:nvPr>
              <p:custDataLst>
                <p:tags r:id="rId78"/>
              </p:custDataLst>
            </p:nvPr>
          </p:nvSpPr>
          <p:spPr>
            <a:xfrm>
              <a:off x="3307269" y="6192410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02/12/19 - 13/12/19</a:t>
              </a:r>
            </a:p>
          </p:txBody>
        </p:sp>
        <p:sp>
          <p:nvSpPr>
            <p:cNvPr id="339" name="OTLSHAPE_T_60f4d8ac9ee2481ab508e1374f045526_Title">
              <a:extLst>
                <a:ext uri="{FF2B5EF4-FFF2-40B4-BE49-F238E27FC236}">
                  <a16:creationId xmlns:a16="http://schemas.microsoft.com/office/drawing/2014/main" id="{38BC5F8D-0A05-4741-AC5C-75AEBDE6DDBB}"/>
                </a:ext>
              </a:extLst>
            </p:cNvPr>
            <p:cNvSpPr txBox="1"/>
            <p:nvPr>
              <p:custDataLst>
                <p:tags r:id="rId79"/>
              </p:custDataLst>
            </p:nvPr>
          </p:nvSpPr>
          <p:spPr>
            <a:xfrm>
              <a:off x="4532578" y="6184663"/>
              <a:ext cx="800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DTL5 Klystron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00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2" name="OTLSHAPE_M_ad26212a624042f8946c3ee929d0bce4_Connector1"/>
          <p:cNvCxnSpPr/>
          <p:nvPr>
            <p:custDataLst>
              <p:tags r:id="rId2"/>
            </p:custDataLst>
          </p:nvPr>
        </p:nvCxnSpPr>
        <p:spPr>
          <a:xfrm>
            <a:off x="6544625" y="403918"/>
            <a:ext cx="0" cy="332824"/>
          </a:xfrm>
          <a:prstGeom prst="line">
            <a:avLst/>
          </a:prstGeom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79" name="OTLSHAPE_TB_00000000000000000000000000000000_LeftEndCaps" hidden="1"/>
          <p:cNvSpPr txBox="1"/>
          <p:nvPr>
            <p:custDataLst>
              <p:tags r:id="rId3"/>
            </p:custDataLst>
          </p:nvPr>
        </p:nvSpPr>
        <p:spPr>
          <a:xfrm>
            <a:off x="254000" y="1165115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2018</a:t>
            </a:r>
          </a:p>
        </p:txBody>
      </p:sp>
      <p:sp>
        <p:nvSpPr>
          <p:cNvPr id="8380" name="OTLSHAPE_TB_00000000000000000000000000000000_RightEndCaps" hidden="1"/>
          <p:cNvSpPr txBox="1"/>
          <p:nvPr>
            <p:custDataLst>
              <p:tags r:id="rId4"/>
            </p:custDataLst>
          </p:nvPr>
        </p:nvSpPr>
        <p:spPr>
          <a:xfrm>
            <a:off x="8426534" y="1165115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8381" name="OTLSHAPE_TB_00000000000000000000000000000000_ScaleContainer"/>
          <p:cNvSpPr/>
          <p:nvPr>
            <p:custDataLst>
              <p:tags r:id="rId5"/>
            </p:custDataLst>
          </p:nvPr>
        </p:nvSpPr>
        <p:spPr>
          <a:xfrm>
            <a:off x="844465" y="800242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chemeClr val="dk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82" name="OTLSHAPE_TB_00000000000000000000000000000000_ElapsedTime"/>
          <p:cNvSpPr/>
          <p:nvPr>
            <p:custDataLst>
              <p:tags r:id="rId6"/>
            </p:custDataLst>
          </p:nvPr>
        </p:nvSpPr>
        <p:spPr>
          <a:xfrm>
            <a:off x="844465" y="800242"/>
            <a:ext cx="6604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83" name="OTLSHAPE_TB_00000000000000000000000000000000_TodayMarkerShape" hidden="1"/>
          <p:cNvSpPr/>
          <p:nvPr>
            <p:custDataLst>
              <p:tags r:id="rId7"/>
            </p:custDataLst>
          </p:nvPr>
        </p:nvSpPr>
        <p:spPr>
          <a:xfrm>
            <a:off x="1440504" y="1495146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84" name="OTLSHAPE_TB_00000000000000000000000000000000_TodayMarkerText" hidden="1"/>
          <p:cNvSpPr txBox="1"/>
          <p:nvPr>
            <p:custDataLst>
              <p:tags r:id="rId8"/>
            </p:custDataLst>
          </p:nvPr>
        </p:nvSpPr>
        <p:spPr>
          <a:xfrm>
            <a:off x="1494932" y="1622146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Today</a:t>
            </a:r>
          </a:p>
        </p:txBody>
      </p:sp>
      <p:sp>
        <p:nvSpPr>
          <p:cNvPr id="8385" name="OTLSHAPE_TB_00000000000000000000000000000000_TimescaleInterval1"/>
          <p:cNvSpPr txBox="1"/>
          <p:nvPr>
            <p:custDataLst>
              <p:tags r:id="rId9"/>
            </p:custDataLst>
          </p:nvPr>
        </p:nvSpPr>
        <p:spPr>
          <a:xfrm>
            <a:off x="1073065" y="89771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2018</a:t>
            </a:r>
          </a:p>
        </p:txBody>
      </p:sp>
      <p:cxnSp>
        <p:nvCxnSpPr>
          <p:cNvPr id="8386" name="OTLSHAPE_TB_00000000000000000000000000000000_Separator1"/>
          <p:cNvCxnSpPr/>
          <p:nvPr>
            <p:custDataLst>
              <p:tags r:id="rId10"/>
            </p:custDataLst>
          </p:nvPr>
        </p:nvCxnSpPr>
        <p:spPr>
          <a:xfrm>
            <a:off x="2789563" y="863742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87" name="OTLSHAPE_TB_00000000000000000000000000000000_TimescaleInterval2"/>
          <p:cNvSpPr txBox="1"/>
          <p:nvPr>
            <p:custDataLst>
              <p:tags r:id="rId11"/>
            </p:custDataLst>
          </p:nvPr>
        </p:nvSpPr>
        <p:spPr>
          <a:xfrm>
            <a:off x="2853063" y="89771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2019</a:t>
            </a:r>
          </a:p>
        </p:txBody>
      </p:sp>
      <p:cxnSp>
        <p:nvCxnSpPr>
          <p:cNvPr id="8388" name="OTLSHAPE_TB_00000000000000000000000000000000_Separator2"/>
          <p:cNvCxnSpPr/>
          <p:nvPr>
            <p:custDataLst>
              <p:tags r:id="rId12"/>
            </p:custDataLst>
          </p:nvPr>
        </p:nvCxnSpPr>
        <p:spPr>
          <a:xfrm>
            <a:off x="4569562" y="863742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89" name="OTLSHAPE_TB_00000000000000000000000000000000_TimescaleInterval3"/>
          <p:cNvSpPr txBox="1"/>
          <p:nvPr>
            <p:custDataLst>
              <p:tags r:id="rId13"/>
            </p:custDataLst>
          </p:nvPr>
        </p:nvSpPr>
        <p:spPr>
          <a:xfrm>
            <a:off x="4633062" y="89771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</a:t>
            </a:r>
          </a:p>
        </p:txBody>
      </p:sp>
      <p:cxnSp>
        <p:nvCxnSpPr>
          <p:cNvPr id="8390" name="OTLSHAPE_TB_00000000000000000000000000000000_Separator3"/>
          <p:cNvCxnSpPr/>
          <p:nvPr>
            <p:custDataLst>
              <p:tags r:id="rId14"/>
            </p:custDataLst>
          </p:nvPr>
        </p:nvCxnSpPr>
        <p:spPr>
          <a:xfrm>
            <a:off x="6354437" y="863742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1" name="OTLSHAPE_TB_00000000000000000000000000000000_TimescaleInterval4"/>
          <p:cNvSpPr txBox="1"/>
          <p:nvPr>
            <p:custDataLst>
              <p:tags r:id="rId15"/>
            </p:custDataLst>
          </p:nvPr>
        </p:nvSpPr>
        <p:spPr>
          <a:xfrm>
            <a:off x="6417937" y="89771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8393" name="OTLSHAPE_M_2d0797157b8f4b8eac03a9e74cdce7ed_Title"/>
          <p:cNvSpPr txBox="1"/>
          <p:nvPr>
            <p:custDataLst>
              <p:tags r:id="rId16"/>
            </p:custDataLst>
          </p:nvPr>
        </p:nvSpPr>
        <p:spPr>
          <a:xfrm>
            <a:off x="1410127" y="274343"/>
            <a:ext cx="698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ISrc to LEBT </a:t>
            </a:r>
          </a:p>
        </p:txBody>
      </p:sp>
      <p:sp>
        <p:nvSpPr>
          <p:cNvPr id="8394" name="OTLSHAPE_M_2d0797157b8f4b8eac03a9e74cdce7ed_Date"/>
          <p:cNvSpPr txBox="1"/>
          <p:nvPr>
            <p:custDataLst>
              <p:tags r:id="rId17"/>
            </p:custDataLst>
          </p:nvPr>
        </p:nvSpPr>
        <p:spPr>
          <a:xfrm>
            <a:off x="1516870" y="429317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4/6/2018</a:t>
            </a:r>
          </a:p>
        </p:txBody>
      </p:sp>
      <p:sp>
        <p:nvSpPr>
          <p:cNvPr id="8395" name="OTLSHAPE_M_2d0797157b8f4b8eac03a9e74cdce7ed_Shape"/>
          <p:cNvSpPr/>
          <p:nvPr>
            <p:custDataLst>
              <p:tags r:id="rId18"/>
            </p:custDataLst>
          </p:nvPr>
        </p:nvSpPr>
        <p:spPr>
          <a:xfrm flipV="1">
            <a:off x="1651152" y="609742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6" name="OTLSHAPE_M_15462190989a4e5087e6d7cc02e1ed2d_Title"/>
          <p:cNvSpPr txBox="1"/>
          <p:nvPr>
            <p:custDataLst>
              <p:tags r:id="rId19"/>
            </p:custDataLst>
          </p:nvPr>
        </p:nvSpPr>
        <p:spPr>
          <a:xfrm>
            <a:off x="3945299" y="274343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ISrc to DTL1</a:t>
            </a:r>
          </a:p>
        </p:txBody>
      </p:sp>
      <p:sp>
        <p:nvSpPr>
          <p:cNvPr id="8397" name="OTLSHAPE_M_15462190989a4e5087e6d7cc02e1ed2d_Date"/>
          <p:cNvSpPr txBox="1"/>
          <p:nvPr>
            <p:custDataLst>
              <p:tags r:id="rId20"/>
            </p:custDataLst>
          </p:nvPr>
        </p:nvSpPr>
        <p:spPr>
          <a:xfrm>
            <a:off x="4010810" y="429317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4/11/2019</a:t>
            </a:r>
          </a:p>
        </p:txBody>
      </p:sp>
      <p:sp>
        <p:nvSpPr>
          <p:cNvPr id="8398" name="OTLSHAPE_M_15462190989a4e5087e6d7cc02e1ed2d_Shape"/>
          <p:cNvSpPr/>
          <p:nvPr>
            <p:custDataLst>
              <p:tags r:id="rId21"/>
            </p:custDataLst>
          </p:nvPr>
        </p:nvSpPr>
        <p:spPr>
          <a:xfrm flipV="1">
            <a:off x="4177286" y="609742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9" name="OTLSHAPE_M_1d6d4045bda3413182ef879ca83ea720_Title"/>
          <p:cNvSpPr txBox="1"/>
          <p:nvPr>
            <p:custDataLst>
              <p:tags r:id="rId22"/>
            </p:custDataLst>
          </p:nvPr>
        </p:nvSpPr>
        <p:spPr>
          <a:xfrm>
            <a:off x="4798723" y="274343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ISrc to DTL4</a:t>
            </a:r>
          </a:p>
        </p:txBody>
      </p:sp>
      <p:sp>
        <p:nvSpPr>
          <p:cNvPr id="8400" name="OTLSHAPE_M_1d6d4045bda3413182ef879ca83ea720_Date"/>
          <p:cNvSpPr txBox="1"/>
          <p:nvPr>
            <p:custDataLst>
              <p:tags r:id="rId23"/>
            </p:custDataLst>
          </p:nvPr>
        </p:nvSpPr>
        <p:spPr>
          <a:xfrm>
            <a:off x="4864234" y="429317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27/4/2020</a:t>
            </a:r>
          </a:p>
        </p:txBody>
      </p:sp>
      <p:sp>
        <p:nvSpPr>
          <p:cNvPr id="8401" name="OTLSHAPE_M_1d6d4045bda3413182ef879ca83ea720_Shape"/>
          <p:cNvSpPr/>
          <p:nvPr>
            <p:custDataLst>
              <p:tags r:id="rId24"/>
            </p:custDataLst>
          </p:nvPr>
        </p:nvSpPr>
        <p:spPr>
          <a:xfrm flipV="1">
            <a:off x="5030710" y="609742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02" name="OTLSHAPE_M_ad26212a624042f8946c3ee929d0bce4_Title"/>
          <p:cNvSpPr txBox="1"/>
          <p:nvPr>
            <p:custDataLst>
              <p:tags r:id="rId25"/>
            </p:custDataLst>
          </p:nvPr>
        </p:nvSpPr>
        <p:spPr>
          <a:xfrm>
            <a:off x="5793949" y="41115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ISrc to Beam Dump (BOD)</a:t>
            </a:r>
          </a:p>
        </p:txBody>
      </p:sp>
      <p:sp>
        <p:nvSpPr>
          <p:cNvPr id="8403" name="OTLSHAPE_M_ad26212a624042f8946c3ee929d0bce4_Date"/>
          <p:cNvSpPr txBox="1"/>
          <p:nvPr>
            <p:custDataLst>
              <p:tags r:id="rId26"/>
            </p:custDataLst>
          </p:nvPr>
        </p:nvSpPr>
        <p:spPr>
          <a:xfrm>
            <a:off x="6296044" y="196090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8/2/2021</a:t>
            </a:r>
          </a:p>
        </p:txBody>
      </p:sp>
      <p:sp>
        <p:nvSpPr>
          <p:cNvPr id="8404" name="OTLSHAPE_M_ad26212a624042f8946c3ee929d0bce4_Shape"/>
          <p:cNvSpPr/>
          <p:nvPr>
            <p:custDataLst>
              <p:tags r:id="rId27"/>
            </p:custDataLst>
          </p:nvPr>
        </p:nvSpPr>
        <p:spPr>
          <a:xfrm flipV="1">
            <a:off x="6430325" y="609742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05" name="OTLSHAPE_M_42fdb2d4d8a3473fbbe4f286c2bc756f_Title"/>
          <p:cNvSpPr txBox="1"/>
          <p:nvPr>
            <p:custDataLst>
              <p:tags r:id="rId28"/>
            </p:custDataLst>
          </p:nvPr>
        </p:nvSpPr>
        <p:spPr>
          <a:xfrm>
            <a:off x="6891558" y="274343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RBOT</a:t>
            </a:r>
          </a:p>
        </p:txBody>
      </p:sp>
      <p:sp>
        <p:nvSpPr>
          <p:cNvPr id="8406" name="OTLSHAPE_M_42fdb2d4d8a3473fbbe4f286c2bc756f_Date"/>
          <p:cNvSpPr txBox="1"/>
          <p:nvPr>
            <p:custDataLst>
              <p:tags r:id="rId29"/>
            </p:custDataLst>
          </p:nvPr>
        </p:nvSpPr>
        <p:spPr>
          <a:xfrm>
            <a:off x="6775903" y="429317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24/5/2021</a:t>
            </a:r>
          </a:p>
        </p:txBody>
      </p:sp>
      <p:sp>
        <p:nvSpPr>
          <p:cNvPr id="8407" name="OTLSHAPE_M_42fdb2d4d8a3473fbbe4f286c2bc756f_Shape"/>
          <p:cNvSpPr/>
          <p:nvPr>
            <p:custDataLst>
              <p:tags r:id="rId30"/>
            </p:custDataLst>
          </p:nvPr>
        </p:nvSpPr>
        <p:spPr>
          <a:xfrm flipV="1">
            <a:off x="6942379" y="609742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08" name="OTLSHAPE_T_6fe8cbc46e7e42e1b4b28d21a62e1934_Shape"/>
          <p:cNvSpPr/>
          <p:nvPr>
            <p:custDataLst>
              <p:tags r:id="rId31"/>
            </p:custDataLst>
          </p:nvPr>
        </p:nvSpPr>
        <p:spPr>
          <a:xfrm>
            <a:off x="2204359" y="1297017"/>
            <a:ext cx="3429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09" name="OTLSHAPE_T_6fe8cbc46e7e42e1b4b28d21a62e1934_ShapePercentage" hidden="1"/>
          <p:cNvSpPr/>
          <p:nvPr>
            <p:custDataLst>
              <p:tags r:id="rId32"/>
            </p:custDataLst>
          </p:nvPr>
        </p:nvSpPr>
        <p:spPr>
          <a:xfrm>
            <a:off x="2204359" y="172010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10" name="OTLSHAPE_T_6fe8cbc46e7e42e1b4b28d21a62e1934_Duration" hidden="1"/>
          <p:cNvSpPr txBox="1"/>
          <p:nvPr>
            <p:custDataLst>
              <p:tags r:id="rId33"/>
            </p:custDataLst>
          </p:nvPr>
        </p:nvSpPr>
        <p:spPr>
          <a:xfrm>
            <a:off x="0" y="1698346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 days</a:t>
            </a:r>
          </a:p>
        </p:txBody>
      </p:sp>
      <p:sp>
        <p:nvSpPr>
          <p:cNvPr id="8411" name="OTLSHAPE_T_6fe8cbc46e7e42e1b4b28d21a62e1934_TextPercentage" hidden="1"/>
          <p:cNvSpPr txBox="1"/>
          <p:nvPr>
            <p:custDataLst>
              <p:tags r:id="rId34"/>
            </p:custDataLst>
          </p:nvPr>
        </p:nvSpPr>
        <p:spPr>
          <a:xfrm>
            <a:off x="0" y="185337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12" name="OTLSHAPE_T_6fe8cbc46e7e42e1b4b28d21a62e1934_StartDate" hidden="1"/>
          <p:cNvSpPr txBox="1"/>
          <p:nvPr>
            <p:custDataLst>
              <p:tags r:id="rId35"/>
            </p:custDataLst>
          </p:nvPr>
        </p:nvSpPr>
        <p:spPr>
          <a:xfrm>
            <a:off x="0" y="185337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13" name="OTLSHAPE_T_6fe8cbc46e7e42e1b4b28d21a62e1934_EndDate" hidden="1"/>
          <p:cNvSpPr txBox="1"/>
          <p:nvPr>
            <p:custDataLst>
              <p:tags r:id="rId36"/>
            </p:custDataLst>
          </p:nvPr>
        </p:nvSpPr>
        <p:spPr>
          <a:xfrm>
            <a:off x="0" y="185337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14" name="OTLSHAPE_T_6fe8cbc46e7e42e1b4b28d21a62e1934_JoinedDate"/>
          <p:cNvSpPr txBox="1"/>
          <p:nvPr>
            <p:custDataLst>
              <p:tags r:id="rId37"/>
            </p:custDataLst>
          </p:nvPr>
        </p:nvSpPr>
        <p:spPr>
          <a:xfrm>
            <a:off x="1088367" y="128300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 dirty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03/09/18 - 09/11/18</a:t>
            </a:r>
          </a:p>
        </p:txBody>
      </p:sp>
      <p:sp>
        <p:nvSpPr>
          <p:cNvPr id="8415" name="OTLSHAPE_T_6fe8cbc46e7e42e1b4b28d21a62e1934_Title"/>
          <p:cNvSpPr txBox="1"/>
          <p:nvPr>
            <p:custDataLst>
              <p:tags r:id="rId38"/>
            </p:custDataLst>
          </p:nvPr>
        </p:nvSpPr>
        <p:spPr>
          <a:xfrm>
            <a:off x="2586771" y="1275258"/>
            <a:ext cx="927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RFQ Installation</a:t>
            </a:r>
          </a:p>
        </p:txBody>
      </p:sp>
      <p:sp>
        <p:nvSpPr>
          <p:cNvPr id="8416" name="OTLSHAPE_T_e53aab63b7394d8fa11d5487e37b1dfd_Shape"/>
          <p:cNvSpPr/>
          <p:nvPr>
            <p:custDataLst>
              <p:tags r:id="rId39"/>
            </p:custDataLst>
          </p:nvPr>
        </p:nvSpPr>
        <p:spPr>
          <a:xfrm>
            <a:off x="2818824" y="1464692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17" name="OTLSHAPE_T_e53aab63b7394d8fa11d5487e37b1dfd_ShapePercentage" hidden="1"/>
          <p:cNvSpPr/>
          <p:nvPr>
            <p:custDataLst>
              <p:tags r:id="rId40"/>
            </p:custDataLst>
          </p:nvPr>
        </p:nvSpPr>
        <p:spPr>
          <a:xfrm>
            <a:off x="2818824" y="192872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18" name="OTLSHAPE_T_e53aab63b7394d8fa11d5487e37b1dfd_Duration" hidden="1"/>
          <p:cNvSpPr txBox="1"/>
          <p:nvPr>
            <p:custDataLst>
              <p:tags r:id="rId41"/>
            </p:custDataLst>
          </p:nvPr>
        </p:nvSpPr>
        <p:spPr>
          <a:xfrm>
            <a:off x="0" y="190696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19" name="OTLSHAPE_T_e53aab63b7394d8fa11d5487e37b1dfd_TextPercentage" hidden="1"/>
          <p:cNvSpPr txBox="1"/>
          <p:nvPr>
            <p:custDataLst>
              <p:tags r:id="rId42"/>
            </p:custDataLst>
          </p:nvPr>
        </p:nvSpPr>
        <p:spPr>
          <a:xfrm>
            <a:off x="0" y="206198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20" name="OTLSHAPE_T_e53aab63b7394d8fa11d5487e37b1dfd_StartDate" hidden="1"/>
          <p:cNvSpPr txBox="1"/>
          <p:nvPr>
            <p:custDataLst>
              <p:tags r:id="rId43"/>
            </p:custDataLst>
          </p:nvPr>
        </p:nvSpPr>
        <p:spPr>
          <a:xfrm>
            <a:off x="0" y="206198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21" name="OTLSHAPE_T_e53aab63b7394d8fa11d5487e37b1dfd_EndDate" hidden="1"/>
          <p:cNvSpPr txBox="1"/>
          <p:nvPr>
            <p:custDataLst>
              <p:tags r:id="rId44"/>
            </p:custDataLst>
          </p:nvPr>
        </p:nvSpPr>
        <p:spPr>
          <a:xfrm>
            <a:off x="0" y="206198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22" name="OTLSHAPE_T_e53aab63b7394d8fa11d5487e37b1dfd_JoinedDate"/>
          <p:cNvSpPr txBox="1"/>
          <p:nvPr>
            <p:custDataLst>
              <p:tags r:id="rId45"/>
            </p:custDataLst>
          </p:nvPr>
        </p:nvSpPr>
        <p:spPr>
          <a:xfrm>
            <a:off x="1702832" y="145068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07/01/19 - 01/02/19</a:t>
            </a:r>
          </a:p>
        </p:txBody>
      </p:sp>
      <p:sp>
        <p:nvSpPr>
          <p:cNvPr id="8423" name="OTLSHAPE_T_e53aab63b7394d8fa11d5487e37b1dfd_Title"/>
          <p:cNvSpPr txBox="1"/>
          <p:nvPr>
            <p:custDataLst>
              <p:tags r:id="rId46"/>
            </p:custDataLst>
          </p:nvPr>
        </p:nvSpPr>
        <p:spPr>
          <a:xfrm>
            <a:off x="2996415" y="1442933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DTL4 Installation</a:t>
            </a:r>
          </a:p>
        </p:txBody>
      </p:sp>
      <p:sp>
        <p:nvSpPr>
          <p:cNvPr id="8424" name="OTLSHAPE_T_7ff45ec70dc7427caea6cbde62d9f140_Shape"/>
          <p:cNvSpPr/>
          <p:nvPr>
            <p:custDataLst>
              <p:tags r:id="rId47"/>
            </p:custDataLst>
          </p:nvPr>
        </p:nvSpPr>
        <p:spPr>
          <a:xfrm>
            <a:off x="2955372" y="1632367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25" name="OTLSHAPE_T_7ff45ec70dc7427caea6cbde62d9f140_ShapePercentage" hidden="1"/>
          <p:cNvSpPr/>
          <p:nvPr>
            <p:custDataLst>
              <p:tags r:id="rId48"/>
            </p:custDataLst>
          </p:nvPr>
        </p:nvSpPr>
        <p:spPr>
          <a:xfrm>
            <a:off x="2955372" y="213734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26" name="OTLSHAPE_T_7ff45ec70dc7427caea6cbde62d9f140_Duration" hidden="1"/>
          <p:cNvSpPr txBox="1"/>
          <p:nvPr>
            <p:custDataLst>
              <p:tags r:id="rId49"/>
            </p:custDataLst>
          </p:nvPr>
        </p:nvSpPr>
        <p:spPr>
          <a:xfrm>
            <a:off x="0" y="211558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27" name="OTLSHAPE_T_7ff45ec70dc7427caea6cbde62d9f140_TextPercentage" hidden="1"/>
          <p:cNvSpPr txBox="1"/>
          <p:nvPr>
            <p:custDataLst>
              <p:tags r:id="rId50"/>
            </p:custDataLst>
          </p:nvPr>
        </p:nvSpPr>
        <p:spPr>
          <a:xfrm>
            <a:off x="0" y="227060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28" name="OTLSHAPE_T_7ff45ec70dc7427caea6cbde62d9f140_StartDate" hidden="1"/>
          <p:cNvSpPr txBox="1"/>
          <p:nvPr>
            <p:custDataLst>
              <p:tags r:id="rId51"/>
            </p:custDataLst>
          </p:nvPr>
        </p:nvSpPr>
        <p:spPr>
          <a:xfrm>
            <a:off x="0" y="227060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29" name="OTLSHAPE_T_7ff45ec70dc7427caea6cbde62d9f140_EndDate" hidden="1"/>
          <p:cNvSpPr txBox="1"/>
          <p:nvPr>
            <p:custDataLst>
              <p:tags r:id="rId52"/>
            </p:custDataLst>
          </p:nvPr>
        </p:nvSpPr>
        <p:spPr>
          <a:xfrm>
            <a:off x="0" y="227060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30" name="OTLSHAPE_T_7ff45ec70dc7427caea6cbde62d9f140_JoinedDate"/>
          <p:cNvSpPr txBox="1"/>
          <p:nvPr>
            <p:custDataLst>
              <p:tags r:id="rId53"/>
            </p:custDataLst>
          </p:nvPr>
        </p:nvSpPr>
        <p:spPr>
          <a:xfrm>
            <a:off x="1839380" y="161835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04/02/19 - 01/03/19</a:t>
            </a:r>
          </a:p>
        </p:txBody>
      </p:sp>
      <p:sp>
        <p:nvSpPr>
          <p:cNvPr id="8431" name="OTLSHAPE_T_7ff45ec70dc7427caea6cbde62d9f140_Title"/>
          <p:cNvSpPr txBox="1"/>
          <p:nvPr>
            <p:custDataLst>
              <p:tags r:id="rId54"/>
            </p:custDataLst>
          </p:nvPr>
        </p:nvSpPr>
        <p:spPr>
          <a:xfrm>
            <a:off x="3132963" y="1610607"/>
            <a:ext cx="1054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MEBT Installation </a:t>
            </a:r>
          </a:p>
        </p:txBody>
      </p:sp>
      <p:sp>
        <p:nvSpPr>
          <p:cNvPr id="8432" name="OTLSHAPE_T_14059a7a130b4c8fa4f70149318ee3bd_Shape"/>
          <p:cNvSpPr/>
          <p:nvPr>
            <p:custDataLst>
              <p:tags r:id="rId55"/>
            </p:custDataLst>
          </p:nvPr>
        </p:nvSpPr>
        <p:spPr>
          <a:xfrm>
            <a:off x="3126056" y="1840985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33" name="OTLSHAPE_T_14059a7a130b4c8fa4f70149318ee3bd_ShapePercentage" hidden="1"/>
          <p:cNvSpPr/>
          <p:nvPr>
            <p:custDataLst>
              <p:tags r:id="rId56"/>
            </p:custDataLst>
          </p:nvPr>
        </p:nvSpPr>
        <p:spPr>
          <a:xfrm>
            <a:off x="3126056" y="234596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34" name="OTLSHAPE_T_14059a7a130b4c8fa4f70149318ee3bd_Duration" hidden="1"/>
          <p:cNvSpPr txBox="1"/>
          <p:nvPr>
            <p:custDataLst>
              <p:tags r:id="rId57"/>
            </p:custDataLst>
          </p:nvPr>
        </p:nvSpPr>
        <p:spPr>
          <a:xfrm>
            <a:off x="0" y="232420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35" name="OTLSHAPE_T_14059a7a130b4c8fa4f70149318ee3bd_TextPercentage" hidden="1"/>
          <p:cNvSpPr txBox="1"/>
          <p:nvPr>
            <p:custDataLst>
              <p:tags r:id="rId58"/>
            </p:custDataLst>
          </p:nvPr>
        </p:nvSpPr>
        <p:spPr>
          <a:xfrm>
            <a:off x="0" y="247922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36" name="OTLSHAPE_T_14059a7a130b4c8fa4f70149318ee3bd_StartDate" hidden="1"/>
          <p:cNvSpPr txBox="1"/>
          <p:nvPr>
            <p:custDataLst>
              <p:tags r:id="rId59"/>
            </p:custDataLst>
          </p:nvPr>
        </p:nvSpPr>
        <p:spPr>
          <a:xfrm>
            <a:off x="0" y="247922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37" name="OTLSHAPE_T_14059a7a130b4c8fa4f70149318ee3bd_EndDate" hidden="1"/>
          <p:cNvSpPr txBox="1"/>
          <p:nvPr>
            <p:custDataLst>
              <p:tags r:id="rId60"/>
            </p:custDataLst>
          </p:nvPr>
        </p:nvSpPr>
        <p:spPr>
          <a:xfrm>
            <a:off x="0" y="247922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38" name="OTLSHAPE_T_14059a7a130b4c8fa4f70149318ee3bd_JoinedDate"/>
          <p:cNvSpPr txBox="1"/>
          <p:nvPr>
            <p:custDataLst>
              <p:tags r:id="rId61"/>
            </p:custDataLst>
          </p:nvPr>
        </p:nvSpPr>
        <p:spPr>
          <a:xfrm>
            <a:off x="2010065" y="182697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11/03/19 - 05/04/19</a:t>
            </a:r>
          </a:p>
        </p:txBody>
      </p:sp>
      <p:sp>
        <p:nvSpPr>
          <p:cNvPr id="8439" name="OTLSHAPE_T_14059a7a130b4c8fa4f70149318ee3bd_Title"/>
          <p:cNvSpPr txBox="1"/>
          <p:nvPr>
            <p:custDataLst>
              <p:tags r:id="rId62"/>
            </p:custDataLst>
          </p:nvPr>
        </p:nvSpPr>
        <p:spPr>
          <a:xfrm>
            <a:off x="3303647" y="1819226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DTL1 Installation</a:t>
            </a:r>
          </a:p>
        </p:txBody>
      </p:sp>
      <p:sp>
        <p:nvSpPr>
          <p:cNvPr id="8440" name="OTLSHAPE_T_d8b4bd51874046289f3134217a067f46_Shape"/>
          <p:cNvSpPr/>
          <p:nvPr>
            <p:custDataLst>
              <p:tags r:id="rId63"/>
            </p:custDataLst>
          </p:nvPr>
        </p:nvSpPr>
        <p:spPr>
          <a:xfrm>
            <a:off x="3262604" y="2008660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41" name="OTLSHAPE_T_d8b4bd51874046289f3134217a067f46_ShapePercentage" hidden="1"/>
          <p:cNvSpPr/>
          <p:nvPr>
            <p:custDataLst>
              <p:tags r:id="rId64"/>
            </p:custDataLst>
          </p:nvPr>
        </p:nvSpPr>
        <p:spPr>
          <a:xfrm>
            <a:off x="3262604" y="255458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42" name="OTLSHAPE_T_d8b4bd51874046289f3134217a067f46_Duration" hidden="1"/>
          <p:cNvSpPr txBox="1"/>
          <p:nvPr>
            <p:custDataLst>
              <p:tags r:id="rId65"/>
            </p:custDataLst>
          </p:nvPr>
        </p:nvSpPr>
        <p:spPr>
          <a:xfrm>
            <a:off x="0" y="253282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43" name="OTLSHAPE_T_d8b4bd51874046289f3134217a067f46_TextPercentage" hidden="1"/>
          <p:cNvSpPr txBox="1"/>
          <p:nvPr>
            <p:custDataLst>
              <p:tags r:id="rId66"/>
            </p:custDataLst>
          </p:nvPr>
        </p:nvSpPr>
        <p:spPr>
          <a:xfrm>
            <a:off x="0" y="268784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44" name="OTLSHAPE_T_d8b4bd51874046289f3134217a067f46_StartDate" hidden="1"/>
          <p:cNvSpPr txBox="1"/>
          <p:nvPr>
            <p:custDataLst>
              <p:tags r:id="rId67"/>
            </p:custDataLst>
          </p:nvPr>
        </p:nvSpPr>
        <p:spPr>
          <a:xfrm>
            <a:off x="0" y="268784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45" name="OTLSHAPE_T_d8b4bd51874046289f3134217a067f46_EndDate" hidden="1"/>
          <p:cNvSpPr txBox="1"/>
          <p:nvPr>
            <p:custDataLst>
              <p:tags r:id="rId68"/>
            </p:custDataLst>
          </p:nvPr>
        </p:nvSpPr>
        <p:spPr>
          <a:xfrm>
            <a:off x="0" y="268784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46" name="OTLSHAPE_T_d8b4bd51874046289f3134217a067f46_JoinedDate"/>
          <p:cNvSpPr txBox="1"/>
          <p:nvPr>
            <p:custDataLst>
              <p:tags r:id="rId69"/>
            </p:custDataLst>
          </p:nvPr>
        </p:nvSpPr>
        <p:spPr>
          <a:xfrm>
            <a:off x="2146613" y="199464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08/04/19 - 03/05/19</a:t>
            </a:r>
          </a:p>
        </p:txBody>
      </p:sp>
      <p:sp>
        <p:nvSpPr>
          <p:cNvPr id="8447" name="OTLSHAPE_T_d8b4bd51874046289f3134217a067f46_Title"/>
          <p:cNvSpPr txBox="1"/>
          <p:nvPr>
            <p:custDataLst>
              <p:tags r:id="rId70"/>
            </p:custDataLst>
          </p:nvPr>
        </p:nvSpPr>
        <p:spPr>
          <a:xfrm>
            <a:off x="3440195" y="1986901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DTL3 Installation</a:t>
            </a:r>
          </a:p>
        </p:txBody>
      </p:sp>
      <p:sp>
        <p:nvSpPr>
          <p:cNvPr id="8448" name="OTLSHAPE_T_3e09bcd0453c4ff9b5b6b9f6b90aaee3_Shape"/>
          <p:cNvSpPr/>
          <p:nvPr>
            <p:custDataLst>
              <p:tags r:id="rId71"/>
            </p:custDataLst>
          </p:nvPr>
        </p:nvSpPr>
        <p:spPr>
          <a:xfrm>
            <a:off x="3569837" y="2176335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49" name="OTLSHAPE_T_3e09bcd0453c4ff9b5b6b9f6b90aaee3_ShapePercentage" hidden="1"/>
          <p:cNvSpPr/>
          <p:nvPr>
            <p:custDataLst>
              <p:tags r:id="rId72"/>
            </p:custDataLst>
          </p:nvPr>
        </p:nvSpPr>
        <p:spPr>
          <a:xfrm>
            <a:off x="3569837" y="276319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50" name="OTLSHAPE_T_3e09bcd0453c4ff9b5b6b9f6b90aaee3_Duration" hidden="1"/>
          <p:cNvSpPr txBox="1"/>
          <p:nvPr>
            <p:custDataLst>
              <p:tags r:id="rId73"/>
            </p:custDataLst>
          </p:nvPr>
        </p:nvSpPr>
        <p:spPr>
          <a:xfrm>
            <a:off x="0" y="274143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51" name="OTLSHAPE_T_3e09bcd0453c4ff9b5b6b9f6b90aaee3_TextPercentage" hidden="1"/>
          <p:cNvSpPr txBox="1"/>
          <p:nvPr>
            <p:custDataLst>
              <p:tags r:id="rId74"/>
            </p:custDataLst>
          </p:nvPr>
        </p:nvSpPr>
        <p:spPr>
          <a:xfrm>
            <a:off x="0" y="289646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52" name="OTLSHAPE_T_3e09bcd0453c4ff9b5b6b9f6b90aaee3_StartDate" hidden="1"/>
          <p:cNvSpPr txBox="1"/>
          <p:nvPr>
            <p:custDataLst>
              <p:tags r:id="rId75"/>
            </p:custDataLst>
          </p:nvPr>
        </p:nvSpPr>
        <p:spPr>
          <a:xfrm>
            <a:off x="0" y="289646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53" name="OTLSHAPE_T_3e09bcd0453c4ff9b5b6b9f6b90aaee3_EndDate" hidden="1"/>
          <p:cNvSpPr txBox="1"/>
          <p:nvPr>
            <p:custDataLst>
              <p:tags r:id="rId76"/>
            </p:custDataLst>
          </p:nvPr>
        </p:nvSpPr>
        <p:spPr>
          <a:xfrm>
            <a:off x="0" y="289646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54" name="OTLSHAPE_T_3e09bcd0453c4ff9b5b6b9f6b90aaee3_JoinedDate"/>
          <p:cNvSpPr txBox="1"/>
          <p:nvPr>
            <p:custDataLst>
              <p:tags r:id="rId77"/>
            </p:custDataLst>
          </p:nvPr>
        </p:nvSpPr>
        <p:spPr>
          <a:xfrm>
            <a:off x="2453845" y="216232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10/06/19 - 05/07/19</a:t>
            </a:r>
          </a:p>
        </p:txBody>
      </p:sp>
      <p:sp>
        <p:nvSpPr>
          <p:cNvPr id="8455" name="OTLSHAPE_T_3e09bcd0453c4ff9b5b6b9f6b90aaee3_Title"/>
          <p:cNvSpPr txBox="1"/>
          <p:nvPr>
            <p:custDataLst>
              <p:tags r:id="rId78"/>
            </p:custDataLst>
          </p:nvPr>
        </p:nvSpPr>
        <p:spPr>
          <a:xfrm>
            <a:off x="3747428" y="2154575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DTL2 Installation</a:t>
            </a:r>
          </a:p>
        </p:txBody>
      </p:sp>
      <p:sp>
        <p:nvSpPr>
          <p:cNvPr id="8456" name="OTLSHAPE_T_fbd06770613b4adca1f439cd2b65a895_Shape"/>
          <p:cNvSpPr/>
          <p:nvPr>
            <p:custDataLst>
              <p:tags r:id="rId79"/>
            </p:custDataLst>
          </p:nvPr>
        </p:nvSpPr>
        <p:spPr>
          <a:xfrm>
            <a:off x="5583917" y="2344009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57" name="OTLSHAPE_T_fbd06770613b4adca1f439cd2b65a895_ShapePercentage" hidden="1"/>
          <p:cNvSpPr/>
          <p:nvPr>
            <p:custDataLst>
              <p:tags r:id="rId80"/>
            </p:custDataLst>
          </p:nvPr>
        </p:nvSpPr>
        <p:spPr>
          <a:xfrm>
            <a:off x="5583917" y="297181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58" name="OTLSHAPE_T_fbd06770613b4adca1f439cd2b65a895_Duration" hidden="1"/>
          <p:cNvSpPr txBox="1"/>
          <p:nvPr>
            <p:custDataLst>
              <p:tags r:id="rId81"/>
            </p:custDataLst>
          </p:nvPr>
        </p:nvSpPr>
        <p:spPr>
          <a:xfrm>
            <a:off x="0" y="295005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59" name="OTLSHAPE_T_fbd06770613b4adca1f439cd2b65a895_TextPercentage" hidden="1"/>
          <p:cNvSpPr txBox="1"/>
          <p:nvPr>
            <p:custDataLst>
              <p:tags r:id="rId82"/>
            </p:custDataLst>
          </p:nvPr>
        </p:nvSpPr>
        <p:spPr>
          <a:xfrm>
            <a:off x="0" y="310508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60" name="OTLSHAPE_T_fbd06770613b4adca1f439cd2b65a895_StartDate" hidden="1"/>
          <p:cNvSpPr txBox="1"/>
          <p:nvPr>
            <p:custDataLst>
              <p:tags r:id="rId83"/>
            </p:custDataLst>
          </p:nvPr>
        </p:nvSpPr>
        <p:spPr>
          <a:xfrm>
            <a:off x="0" y="310508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61" name="OTLSHAPE_T_fbd06770613b4adca1f439cd2b65a895_EndDate" hidden="1"/>
          <p:cNvSpPr txBox="1"/>
          <p:nvPr>
            <p:custDataLst>
              <p:tags r:id="rId84"/>
            </p:custDataLst>
          </p:nvPr>
        </p:nvSpPr>
        <p:spPr>
          <a:xfrm>
            <a:off x="0" y="310508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62" name="OTLSHAPE_T_fbd06770613b4adca1f439cd2b65a895_JoinedDate"/>
          <p:cNvSpPr txBox="1"/>
          <p:nvPr>
            <p:custDataLst>
              <p:tags r:id="rId85"/>
            </p:custDataLst>
          </p:nvPr>
        </p:nvSpPr>
        <p:spPr>
          <a:xfrm>
            <a:off x="4467925" y="2329997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27/07/20 - 21/08/20</a:t>
            </a:r>
          </a:p>
        </p:txBody>
      </p:sp>
      <p:sp>
        <p:nvSpPr>
          <p:cNvPr id="8463" name="OTLSHAPE_T_fbd06770613b4adca1f439cd2b65a895_Title"/>
          <p:cNvSpPr txBox="1"/>
          <p:nvPr>
            <p:custDataLst>
              <p:tags r:id="rId86"/>
            </p:custDataLst>
          </p:nvPr>
        </p:nvSpPr>
        <p:spPr>
          <a:xfrm>
            <a:off x="5761508" y="2322250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DTL5 Installation</a:t>
            </a:r>
          </a:p>
        </p:txBody>
      </p:sp>
      <p:sp>
        <p:nvSpPr>
          <p:cNvPr id="8464" name="OTLSHAPE_T_dbf0e5f238294bc291b90af0e5457f16_Shape"/>
          <p:cNvSpPr/>
          <p:nvPr>
            <p:custDataLst>
              <p:tags r:id="rId87"/>
            </p:custDataLst>
          </p:nvPr>
        </p:nvSpPr>
        <p:spPr>
          <a:xfrm>
            <a:off x="2716413" y="2511684"/>
            <a:ext cx="546100" cy="127000"/>
          </a:xfrm>
          <a:prstGeom prst="roundRect">
            <a:avLst>
              <a:gd name="adj" fmla="val 100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65" name="OTLSHAPE_T_dbf0e5f238294bc291b90af0e5457f16_ShapePercentage" hidden="1"/>
          <p:cNvSpPr/>
          <p:nvPr>
            <p:custDataLst>
              <p:tags r:id="rId88"/>
            </p:custDataLst>
          </p:nvPr>
        </p:nvSpPr>
        <p:spPr>
          <a:xfrm>
            <a:off x="2716413" y="318043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66" name="OTLSHAPE_T_dbf0e5f238294bc291b90af0e5457f16_Duration" hidden="1"/>
          <p:cNvSpPr txBox="1"/>
          <p:nvPr>
            <p:custDataLst>
              <p:tags r:id="rId89"/>
            </p:custDataLst>
          </p:nvPr>
        </p:nvSpPr>
        <p:spPr>
          <a:xfrm>
            <a:off x="0" y="315867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 days</a:t>
            </a:r>
          </a:p>
        </p:txBody>
      </p:sp>
      <p:sp>
        <p:nvSpPr>
          <p:cNvPr id="8467" name="OTLSHAPE_T_dbf0e5f238294bc291b90af0e5457f16_TextPercentage" hidden="1"/>
          <p:cNvSpPr txBox="1"/>
          <p:nvPr>
            <p:custDataLst>
              <p:tags r:id="rId90"/>
            </p:custDataLst>
          </p:nvPr>
        </p:nvSpPr>
        <p:spPr>
          <a:xfrm>
            <a:off x="0" y="331370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68" name="OTLSHAPE_T_dbf0e5f238294bc291b90af0e5457f16_StartDate" hidden="1"/>
          <p:cNvSpPr txBox="1"/>
          <p:nvPr>
            <p:custDataLst>
              <p:tags r:id="rId91"/>
            </p:custDataLst>
          </p:nvPr>
        </p:nvSpPr>
        <p:spPr>
          <a:xfrm>
            <a:off x="0" y="331370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69" name="OTLSHAPE_T_dbf0e5f238294bc291b90af0e5457f16_EndDate" hidden="1"/>
          <p:cNvSpPr txBox="1"/>
          <p:nvPr>
            <p:custDataLst>
              <p:tags r:id="rId92"/>
            </p:custDataLst>
          </p:nvPr>
        </p:nvSpPr>
        <p:spPr>
          <a:xfrm>
            <a:off x="0" y="331370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70" name="OTLSHAPE_T_dbf0e5f238294bc291b90af0e5457f16_JoinedDate"/>
          <p:cNvSpPr txBox="1"/>
          <p:nvPr>
            <p:custDataLst>
              <p:tags r:id="rId93"/>
            </p:custDataLst>
          </p:nvPr>
        </p:nvSpPr>
        <p:spPr>
          <a:xfrm>
            <a:off x="1600422" y="249767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17/12/18 - 05/04/19</a:t>
            </a:r>
          </a:p>
        </p:txBody>
      </p:sp>
      <p:sp>
        <p:nvSpPr>
          <p:cNvPr id="8471" name="OTLSHAPE_T_dbf0e5f238294bc291b90af0e5457f16_Title"/>
          <p:cNvSpPr txBox="1"/>
          <p:nvPr>
            <p:custDataLst>
              <p:tags r:id="rId94"/>
            </p:custDataLst>
          </p:nvPr>
        </p:nvSpPr>
        <p:spPr>
          <a:xfrm>
            <a:off x="3303647" y="2489925"/>
            <a:ext cx="1003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Stubs Installation</a:t>
            </a:r>
          </a:p>
        </p:txBody>
      </p:sp>
      <p:sp>
        <p:nvSpPr>
          <p:cNvPr id="8472" name="OTLSHAPE_T_f37178a699534c46a8ac3a1922c574ee_Shape"/>
          <p:cNvSpPr/>
          <p:nvPr>
            <p:custDataLst>
              <p:tags r:id="rId95"/>
            </p:custDataLst>
          </p:nvPr>
        </p:nvSpPr>
        <p:spPr>
          <a:xfrm>
            <a:off x="2716413" y="2679359"/>
            <a:ext cx="1270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73" name="OTLSHAPE_T_f37178a699534c46a8ac3a1922c574ee_ShapePercentage" hidden="1"/>
          <p:cNvSpPr/>
          <p:nvPr>
            <p:custDataLst>
              <p:tags r:id="rId96"/>
            </p:custDataLst>
          </p:nvPr>
        </p:nvSpPr>
        <p:spPr>
          <a:xfrm>
            <a:off x="2716413" y="338905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74" name="OTLSHAPE_T_f37178a699534c46a8ac3a1922c574ee_Duration" hidden="1"/>
          <p:cNvSpPr txBox="1"/>
          <p:nvPr>
            <p:custDataLst>
              <p:tags r:id="rId97"/>
            </p:custDataLst>
          </p:nvPr>
        </p:nvSpPr>
        <p:spPr>
          <a:xfrm>
            <a:off x="0" y="336729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days</a:t>
            </a:r>
          </a:p>
        </p:txBody>
      </p:sp>
      <p:sp>
        <p:nvSpPr>
          <p:cNvPr id="8475" name="OTLSHAPE_T_f37178a699534c46a8ac3a1922c574ee_TextPercentage" hidden="1"/>
          <p:cNvSpPr txBox="1"/>
          <p:nvPr>
            <p:custDataLst>
              <p:tags r:id="rId98"/>
            </p:custDataLst>
          </p:nvPr>
        </p:nvSpPr>
        <p:spPr>
          <a:xfrm>
            <a:off x="0" y="352232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76" name="OTLSHAPE_T_f37178a699534c46a8ac3a1922c574ee_StartDate" hidden="1"/>
          <p:cNvSpPr txBox="1"/>
          <p:nvPr>
            <p:custDataLst>
              <p:tags r:id="rId99"/>
            </p:custDataLst>
          </p:nvPr>
        </p:nvSpPr>
        <p:spPr>
          <a:xfrm>
            <a:off x="0" y="352232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77" name="OTLSHAPE_T_f37178a699534c46a8ac3a1922c574ee_EndDate" hidden="1"/>
          <p:cNvSpPr txBox="1"/>
          <p:nvPr>
            <p:custDataLst>
              <p:tags r:id="rId100"/>
            </p:custDataLst>
          </p:nvPr>
        </p:nvSpPr>
        <p:spPr>
          <a:xfrm>
            <a:off x="0" y="352232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78" name="OTLSHAPE_T_f37178a699534c46a8ac3a1922c574ee_JoinedDate"/>
          <p:cNvSpPr txBox="1"/>
          <p:nvPr>
            <p:custDataLst>
              <p:tags r:id="rId101"/>
            </p:custDataLst>
          </p:nvPr>
        </p:nvSpPr>
        <p:spPr>
          <a:xfrm>
            <a:off x="1600422" y="266534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17/12/18 - 11/01/19</a:t>
            </a:r>
          </a:p>
        </p:txBody>
      </p:sp>
      <p:sp>
        <p:nvSpPr>
          <p:cNvPr id="8479" name="OTLSHAPE_T_f37178a699534c46a8ac3a1922c574ee_Title"/>
          <p:cNvSpPr txBox="1"/>
          <p:nvPr>
            <p:custDataLst>
              <p:tags r:id="rId102"/>
            </p:custDataLst>
          </p:nvPr>
        </p:nvSpPr>
        <p:spPr>
          <a:xfrm>
            <a:off x="2894004" y="2657599"/>
            <a:ext cx="1371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RFDS Support Structure</a:t>
            </a:r>
          </a:p>
        </p:txBody>
      </p:sp>
      <p:sp>
        <p:nvSpPr>
          <p:cNvPr id="8480" name="OTLSHAPE_T_618a8dff18b64ffa81b6e35d5b2c2a78_Shape"/>
          <p:cNvSpPr/>
          <p:nvPr>
            <p:custDataLst>
              <p:tags r:id="rId103"/>
            </p:custDataLst>
          </p:nvPr>
        </p:nvSpPr>
        <p:spPr>
          <a:xfrm>
            <a:off x="2852961" y="2847033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1" name="OTLSHAPE_T_618a8dff18b64ffa81b6e35d5b2c2a78_ShapePercentage" hidden="1"/>
          <p:cNvSpPr/>
          <p:nvPr>
            <p:custDataLst>
              <p:tags r:id="rId104"/>
            </p:custDataLst>
          </p:nvPr>
        </p:nvSpPr>
        <p:spPr>
          <a:xfrm>
            <a:off x="2852961" y="359767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2" name="OTLSHAPE_T_618a8dff18b64ffa81b6e35d5b2c2a78_Duration" hidden="1"/>
          <p:cNvSpPr txBox="1"/>
          <p:nvPr>
            <p:custDataLst>
              <p:tags r:id="rId105"/>
            </p:custDataLst>
          </p:nvPr>
        </p:nvSpPr>
        <p:spPr>
          <a:xfrm>
            <a:off x="0" y="357591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483" name="OTLSHAPE_T_618a8dff18b64ffa81b6e35d5b2c2a78_TextPercentage" hidden="1"/>
          <p:cNvSpPr txBox="1"/>
          <p:nvPr>
            <p:custDataLst>
              <p:tags r:id="rId106"/>
            </p:custDataLst>
          </p:nvPr>
        </p:nvSpPr>
        <p:spPr>
          <a:xfrm>
            <a:off x="0" y="373093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84" name="OTLSHAPE_T_618a8dff18b64ffa81b6e35d5b2c2a78_StartDate" hidden="1"/>
          <p:cNvSpPr txBox="1"/>
          <p:nvPr>
            <p:custDataLst>
              <p:tags r:id="rId107"/>
            </p:custDataLst>
          </p:nvPr>
        </p:nvSpPr>
        <p:spPr>
          <a:xfrm>
            <a:off x="0" y="373093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85" name="OTLSHAPE_T_618a8dff18b64ffa81b6e35d5b2c2a78_EndDate" hidden="1"/>
          <p:cNvSpPr txBox="1"/>
          <p:nvPr>
            <p:custDataLst>
              <p:tags r:id="rId108"/>
            </p:custDataLst>
          </p:nvPr>
        </p:nvSpPr>
        <p:spPr>
          <a:xfrm>
            <a:off x="0" y="373093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86" name="OTLSHAPE_T_618a8dff18b64ffa81b6e35d5b2c2a78_JoinedDate"/>
          <p:cNvSpPr txBox="1"/>
          <p:nvPr>
            <p:custDataLst>
              <p:tags r:id="rId109"/>
            </p:custDataLst>
          </p:nvPr>
        </p:nvSpPr>
        <p:spPr>
          <a:xfrm>
            <a:off x="1736969" y="283302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14/01/19 - 25/01/19</a:t>
            </a:r>
          </a:p>
        </p:txBody>
      </p:sp>
      <p:sp>
        <p:nvSpPr>
          <p:cNvPr id="8487" name="OTLSHAPE_T_618a8dff18b64ffa81b6e35d5b2c2a78_Title"/>
          <p:cNvSpPr txBox="1"/>
          <p:nvPr>
            <p:custDataLst>
              <p:tags r:id="rId110"/>
            </p:custDataLst>
          </p:nvPr>
        </p:nvSpPr>
        <p:spPr>
          <a:xfrm>
            <a:off x="2962278" y="2825274"/>
            <a:ext cx="1206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 Cooling for RF</a:t>
            </a:r>
          </a:p>
        </p:txBody>
      </p:sp>
      <p:sp>
        <p:nvSpPr>
          <p:cNvPr id="8488" name="OTLSHAPE_T_a9e5450fcdde461293648d4796684e2c_Shape"/>
          <p:cNvSpPr/>
          <p:nvPr>
            <p:custDataLst>
              <p:tags r:id="rId111"/>
            </p:custDataLst>
          </p:nvPr>
        </p:nvSpPr>
        <p:spPr>
          <a:xfrm>
            <a:off x="2921235" y="3014708"/>
            <a:ext cx="508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9" name="OTLSHAPE_T_a9e5450fcdde461293648d4796684e2c_ShapePercentage" hidden="1"/>
          <p:cNvSpPr/>
          <p:nvPr>
            <p:custDataLst>
              <p:tags r:id="rId112"/>
            </p:custDataLst>
          </p:nvPr>
        </p:nvSpPr>
        <p:spPr>
          <a:xfrm>
            <a:off x="2921235" y="380629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90" name="OTLSHAPE_T_a9e5450fcdde461293648d4796684e2c_Duration" hidden="1"/>
          <p:cNvSpPr txBox="1"/>
          <p:nvPr>
            <p:custDataLst>
              <p:tags r:id="rId113"/>
            </p:custDataLst>
          </p:nvPr>
        </p:nvSpPr>
        <p:spPr>
          <a:xfrm>
            <a:off x="0" y="3784533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days</a:t>
            </a:r>
          </a:p>
        </p:txBody>
      </p:sp>
      <p:sp>
        <p:nvSpPr>
          <p:cNvPr id="8491" name="OTLSHAPE_T_a9e5450fcdde461293648d4796684e2c_TextPercentage" hidden="1"/>
          <p:cNvSpPr txBox="1"/>
          <p:nvPr>
            <p:custDataLst>
              <p:tags r:id="rId114"/>
            </p:custDataLst>
          </p:nvPr>
        </p:nvSpPr>
        <p:spPr>
          <a:xfrm>
            <a:off x="0" y="393955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92" name="OTLSHAPE_T_a9e5450fcdde461293648d4796684e2c_StartDate" hidden="1"/>
          <p:cNvSpPr txBox="1"/>
          <p:nvPr>
            <p:custDataLst>
              <p:tags r:id="rId115"/>
            </p:custDataLst>
          </p:nvPr>
        </p:nvSpPr>
        <p:spPr>
          <a:xfrm>
            <a:off x="0" y="393955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93" name="OTLSHAPE_T_a9e5450fcdde461293648d4796684e2c_EndDate" hidden="1"/>
          <p:cNvSpPr txBox="1"/>
          <p:nvPr>
            <p:custDataLst>
              <p:tags r:id="rId116"/>
            </p:custDataLst>
          </p:nvPr>
        </p:nvSpPr>
        <p:spPr>
          <a:xfrm>
            <a:off x="0" y="393955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494" name="OTLSHAPE_T_a9e5450fcdde461293648d4796684e2c_JoinedDate"/>
          <p:cNvSpPr txBox="1"/>
          <p:nvPr>
            <p:custDataLst>
              <p:tags r:id="rId117"/>
            </p:custDataLst>
          </p:nvPr>
        </p:nvSpPr>
        <p:spPr>
          <a:xfrm>
            <a:off x="1805243" y="300069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28/01/19 - 01/02/19</a:t>
            </a:r>
          </a:p>
        </p:txBody>
      </p:sp>
      <p:sp>
        <p:nvSpPr>
          <p:cNvPr id="8495" name="OTLSHAPE_T_a9e5450fcdde461293648d4796684e2c_Title"/>
          <p:cNvSpPr txBox="1"/>
          <p:nvPr>
            <p:custDataLst>
              <p:tags r:id="rId118"/>
            </p:custDataLst>
          </p:nvPr>
        </p:nvSpPr>
        <p:spPr>
          <a:xfrm>
            <a:off x="3022835" y="2992949"/>
            <a:ext cx="1143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Trays and Cables RF</a:t>
            </a:r>
          </a:p>
        </p:txBody>
      </p:sp>
      <p:sp>
        <p:nvSpPr>
          <p:cNvPr id="8496" name="OTLSHAPE_T_48659ba914d44cb9b180b9b229194d68_Shape"/>
          <p:cNvSpPr/>
          <p:nvPr>
            <p:custDataLst>
              <p:tags r:id="rId119"/>
            </p:custDataLst>
          </p:nvPr>
        </p:nvSpPr>
        <p:spPr>
          <a:xfrm>
            <a:off x="2955372" y="3182383"/>
            <a:ext cx="508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97" name="OTLSHAPE_T_48659ba914d44cb9b180b9b229194d68_ShapePercentage" hidden="1"/>
          <p:cNvSpPr/>
          <p:nvPr>
            <p:custDataLst>
              <p:tags r:id="rId120"/>
            </p:custDataLst>
          </p:nvPr>
        </p:nvSpPr>
        <p:spPr>
          <a:xfrm>
            <a:off x="2955372" y="401491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98" name="OTLSHAPE_T_48659ba914d44cb9b180b9b229194d68_Duration" hidden="1"/>
          <p:cNvSpPr txBox="1"/>
          <p:nvPr>
            <p:custDataLst>
              <p:tags r:id="rId121"/>
            </p:custDataLst>
          </p:nvPr>
        </p:nvSpPr>
        <p:spPr>
          <a:xfrm>
            <a:off x="0" y="3993151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days</a:t>
            </a:r>
          </a:p>
        </p:txBody>
      </p:sp>
      <p:sp>
        <p:nvSpPr>
          <p:cNvPr id="8499" name="OTLSHAPE_T_48659ba914d44cb9b180b9b229194d68_TextPercentage" hidden="1"/>
          <p:cNvSpPr txBox="1"/>
          <p:nvPr>
            <p:custDataLst>
              <p:tags r:id="rId122"/>
            </p:custDataLst>
          </p:nvPr>
        </p:nvSpPr>
        <p:spPr>
          <a:xfrm>
            <a:off x="0" y="414817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00" name="OTLSHAPE_T_48659ba914d44cb9b180b9b229194d68_StartDate" hidden="1"/>
          <p:cNvSpPr txBox="1"/>
          <p:nvPr>
            <p:custDataLst>
              <p:tags r:id="rId123"/>
            </p:custDataLst>
          </p:nvPr>
        </p:nvSpPr>
        <p:spPr>
          <a:xfrm>
            <a:off x="0" y="414817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01" name="OTLSHAPE_T_48659ba914d44cb9b180b9b229194d68_EndDate" hidden="1"/>
          <p:cNvSpPr txBox="1"/>
          <p:nvPr>
            <p:custDataLst>
              <p:tags r:id="rId124"/>
            </p:custDataLst>
          </p:nvPr>
        </p:nvSpPr>
        <p:spPr>
          <a:xfrm>
            <a:off x="0" y="414817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02" name="OTLSHAPE_T_48659ba914d44cb9b180b9b229194d68_JoinedDate"/>
          <p:cNvSpPr txBox="1"/>
          <p:nvPr>
            <p:custDataLst>
              <p:tags r:id="rId125"/>
            </p:custDataLst>
          </p:nvPr>
        </p:nvSpPr>
        <p:spPr>
          <a:xfrm>
            <a:off x="1839380" y="316837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04/02/19 - 08/02/19</a:t>
            </a:r>
          </a:p>
        </p:txBody>
      </p:sp>
      <p:sp>
        <p:nvSpPr>
          <p:cNvPr id="8503" name="OTLSHAPE_T_48659ba914d44cb9b180b9b229194d68_Title"/>
          <p:cNvSpPr txBox="1"/>
          <p:nvPr>
            <p:custDataLst>
              <p:tags r:id="rId126"/>
            </p:custDataLst>
          </p:nvPr>
        </p:nvSpPr>
        <p:spPr>
          <a:xfrm>
            <a:off x="3056972" y="3160623"/>
            <a:ext cx="1231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Power to Modulators</a:t>
            </a:r>
          </a:p>
        </p:txBody>
      </p:sp>
      <p:sp>
        <p:nvSpPr>
          <p:cNvPr id="8504" name="OTLSHAPE_T_efab3f77632041c196be1ff7632ec81a_Shape"/>
          <p:cNvSpPr/>
          <p:nvPr>
            <p:custDataLst>
              <p:tags r:id="rId127"/>
            </p:custDataLst>
          </p:nvPr>
        </p:nvSpPr>
        <p:spPr>
          <a:xfrm>
            <a:off x="2989508" y="3350057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05" name="OTLSHAPE_T_efab3f77632041c196be1ff7632ec81a_ShapePercentage" hidden="1"/>
          <p:cNvSpPr/>
          <p:nvPr>
            <p:custDataLst>
              <p:tags r:id="rId128"/>
            </p:custDataLst>
          </p:nvPr>
        </p:nvSpPr>
        <p:spPr>
          <a:xfrm>
            <a:off x="2989508" y="422352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06" name="OTLSHAPE_T_efab3f77632041c196be1ff7632ec81a_Duration" hidden="1"/>
          <p:cNvSpPr txBox="1"/>
          <p:nvPr>
            <p:custDataLst>
              <p:tags r:id="rId129"/>
            </p:custDataLst>
          </p:nvPr>
        </p:nvSpPr>
        <p:spPr>
          <a:xfrm>
            <a:off x="0" y="420177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07" name="OTLSHAPE_T_efab3f77632041c196be1ff7632ec81a_TextPercentage" hidden="1"/>
          <p:cNvSpPr txBox="1"/>
          <p:nvPr>
            <p:custDataLst>
              <p:tags r:id="rId130"/>
            </p:custDataLst>
          </p:nvPr>
        </p:nvSpPr>
        <p:spPr>
          <a:xfrm>
            <a:off x="0" y="435679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08" name="OTLSHAPE_T_efab3f77632041c196be1ff7632ec81a_StartDate" hidden="1"/>
          <p:cNvSpPr txBox="1"/>
          <p:nvPr>
            <p:custDataLst>
              <p:tags r:id="rId131"/>
            </p:custDataLst>
          </p:nvPr>
        </p:nvSpPr>
        <p:spPr>
          <a:xfrm>
            <a:off x="0" y="435679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09" name="OTLSHAPE_T_efab3f77632041c196be1ff7632ec81a_EndDate" hidden="1"/>
          <p:cNvSpPr txBox="1"/>
          <p:nvPr>
            <p:custDataLst>
              <p:tags r:id="rId132"/>
            </p:custDataLst>
          </p:nvPr>
        </p:nvSpPr>
        <p:spPr>
          <a:xfrm>
            <a:off x="0" y="435679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10" name="OTLSHAPE_T_efab3f77632041c196be1ff7632ec81a_JoinedDate"/>
          <p:cNvSpPr txBox="1"/>
          <p:nvPr>
            <p:custDataLst>
              <p:tags r:id="rId133"/>
            </p:custDataLst>
          </p:nvPr>
        </p:nvSpPr>
        <p:spPr>
          <a:xfrm>
            <a:off x="1873517" y="333604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11/02/19 - 22/02/19</a:t>
            </a:r>
          </a:p>
        </p:txBody>
      </p:sp>
      <p:sp>
        <p:nvSpPr>
          <p:cNvPr id="8511" name="OTLSHAPE_T_efab3f77632041c196be1ff7632ec81a_Title"/>
          <p:cNvSpPr txBox="1"/>
          <p:nvPr>
            <p:custDataLst>
              <p:tags r:id="rId134"/>
            </p:custDataLst>
          </p:nvPr>
        </p:nvSpPr>
        <p:spPr>
          <a:xfrm>
            <a:off x="3098826" y="3328298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RFQ Klystron</a:t>
            </a:r>
          </a:p>
        </p:txBody>
      </p:sp>
      <p:sp>
        <p:nvSpPr>
          <p:cNvPr id="8512" name="OTLSHAPE_T_e19c7ac944474966af45b9d1c13c2768_Shape"/>
          <p:cNvSpPr/>
          <p:nvPr>
            <p:custDataLst>
              <p:tags r:id="rId135"/>
            </p:custDataLst>
          </p:nvPr>
        </p:nvSpPr>
        <p:spPr>
          <a:xfrm>
            <a:off x="3057782" y="3517732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13" name="OTLSHAPE_T_e19c7ac944474966af45b9d1c13c2768_ShapePercentage" hidden="1"/>
          <p:cNvSpPr/>
          <p:nvPr>
            <p:custDataLst>
              <p:tags r:id="rId136"/>
            </p:custDataLst>
          </p:nvPr>
        </p:nvSpPr>
        <p:spPr>
          <a:xfrm>
            <a:off x="3057782" y="443214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14" name="OTLSHAPE_T_e19c7ac944474966af45b9d1c13c2768_Duration" hidden="1"/>
          <p:cNvSpPr txBox="1"/>
          <p:nvPr>
            <p:custDataLst>
              <p:tags r:id="rId137"/>
            </p:custDataLst>
          </p:nvPr>
        </p:nvSpPr>
        <p:spPr>
          <a:xfrm>
            <a:off x="0" y="441038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15" name="OTLSHAPE_T_e19c7ac944474966af45b9d1c13c2768_TextPercentage" hidden="1"/>
          <p:cNvSpPr txBox="1"/>
          <p:nvPr>
            <p:custDataLst>
              <p:tags r:id="rId138"/>
            </p:custDataLst>
          </p:nvPr>
        </p:nvSpPr>
        <p:spPr>
          <a:xfrm>
            <a:off x="0" y="456541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16" name="OTLSHAPE_T_e19c7ac944474966af45b9d1c13c2768_StartDate" hidden="1"/>
          <p:cNvSpPr txBox="1"/>
          <p:nvPr>
            <p:custDataLst>
              <p:tags r:id="rId139"/>
            </p:custDataLst>
          </p:nvPr>
        </p:nvSpPr>
        <p:spPr>
          <a:xfrm>
            <a:off x="0" y="456541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17" name="OTLSHAPE_T_e19c7ac944474966af45b9d1c13c2768_EndDate" hidden="1"/>
          <p:cNvSpPr txBox="1"/>
          <p:nvPr>
            <p:custDataLst>
              <p:tags r:id="rId140"/>
            </p:custDataLst>
          </p:nvPr>
        </p:nvSpPr>
        <p:spPr>
          <a:xfrm>
            <a:off x="0" y="456541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18" name="OTLSHAPE_T_e19c7ac944474966af45b9d1c13c2768_JoinedDate"/>
          <p:cNvSpPr txBox="1"/>
          <p:nvPr>
            <p:custDataLst>
              <p:tags r:id="rId141"/>
            </p:custDataLst>
          </p:nvPr>
        </p:nvSpPr>
        <p:spPr>
          <a:xfrm>
            <a:off x="1941791" y="350372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25/02/19 - 08/03/19</a:t>
            </a:r>
          </a:p>
        </p:txBody>
      </p:sp>
      <p:sp>
        <p:nvSpPr>
          <p:cNvPr id="8519" name="OTLSHAPE_T_e19c7ac944474966af45b9d1c13c2768_Title"/>
          <p:cNvSpPr txBox="1"/>
          <p:nvPr>
            <p:custDataLst>
              <p:tags r:id="rId142"/>
            </p:custDataLst>
          </p:nvPr>
        </p:nvSpPr>
        <p:spPr>
          <a:xfrm>
            <a:off x="3167100" y="3495973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DTL1 Klystron</a:t>
            </a:r>
          </a:p>
        </p:txBody>
      </p:sp>
      <p:sp>
        <p:nvSpPr>
          <p:cNvPr id="8520" name="OTLSHAPE_T_aa988e0605604ddd81c36a0751bdc0d1_Shape"/>
          <p:cNvSpPr/>
          <p:nvPr>
            <p:custDataLst>
              <p:tags r:id="rId143"/>
            </p:custDataLst>
          </p:nvPr>
        </p:nvSpPr>
        <p:spPr>
          <a:xfrm>
            <a:off x="3126056" y="3685407"/>
            <a:ext cx="1651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21" name="OTLSHAPE_T_aa988e0605604ddd81c36a0751bdc0d1_ShapePercentage" hidden="1"/>
          <p:cNvSpPr/>
          <p:nvPr>
            <p:custDataLst>
              <p:tags r:id="rId144"/>
            </p:custDataLst>
          </p:nvPr>
        </p:nvSpPr>
        <p:spPr>
          <a:xfrm>
            <a:off x="3126056" y="464076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22" name="OTLSHAPE_T_aa988e0605604ddd81c36a0751bdc0d1_Duration" hidden="1"/>
          <p:cNvSpPr txBox="1"/>
          <p:nvPr>
            <p:custDataLst>
              <p:tags r:id="rId145"/>
            </p:custDataLst>
          </p:nvPr>
        </p:nvSpPr>
        <p:spPr>
          <a:xfrm>
            <a:off x="0" y="461900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 days</a:t>
            </a:r>
          </a:p>
        </p:txBody>
      </p:sp>
      <p:sp>
        <p:nvSpPr>
          <p:cNvPr id="8523" name="OTLSHAPE_T_aa988e0605604ddd81c36a0751bdc0d1_TextPercentage" hidden="1"/>
          <p:cNvSpPr txBox="1"/>
          <p:nvPr>
            <p:custDataLst>
              <p:tags r:id="rId146"/>
            </p:custDataLst>
          </p:nvPr>
        </p:nvSpPr>
        <p:spPr>
          <a:xfrm>
            <a:off x="0" y="477403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24" name="OTLSHAPE_T_aa988e0605604ddd81c36a0751bdc0d1_StartDate" hidden="1"/>
          <p:cNvSpPr txBox="1"/>
          <p:nvPr>
            <p:custDataLst>
              <p:tags r:id="rId147"/>
            </p:custDataLst>
          </p:nvPr>
        </p:nvSpPr>
        <p:spPr>
          <a:xfrm>
            <a:off x="0" y="477403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25" name="OTLSHAPE_T_aa988e0605604ddd81c36a0751bdc0d1_EndDate" hidden="1"/>
          <p:cNvSpPr txBox="1"/>
          <p:nvPr>
            <p:custDataLst>
              <p:tags r:id="rId148"/>
            </p:custDataLst>
          </p:nvPr>
        </p:nvSpPr>
        <p:spPr>
          <a:xfrm>
            <a:off x="0" y="477403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26" name="OTLSHAPE_T_aa988e0605604ddd81c36a0751bdc0d1_JoinedDate"/>
          <p:cNvSpPr txBox="1"/>
          <p:nvPr>
            <p:custDataLst>
              <p:tags r:id="rId149"/>
            </p:custDataLst>
          </p:nvPr>
        </p:nvSpPr>
        <p:spPr>
          <a:xfrm>
            <a:off x="2010065" y="367139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11/03/19 - 12/04/19</a:t>
            </a:r>
          </a:p>
        </p:txBody>
      </p:sp>
      <p:sp>
        <p:nvSpPr>
          <p:cNvPr id="8527" name="OTLSHAPE_T_aa988e0605604ddd81c36a0751bdc0d1_Title"/>
          <p:cNvSpPr txBox="1"/>
          <p:nvPr>
            <p:custDataLst>
              <p:tags r:id="rId150"/>
            </p:custDataLst>
          </p:nvPr>
        </p:nvSpPr>
        <p:spPr>
          <a:xfrm>
            <a:off x="3337784" y="3663647"/>
            <a:ext cx="723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Modulator 1</a:t>
            </a:r>
          </a:p>
        </p:txBody>
      </p:sp>
      <p:sp>
        <p:nvSpPr>
          <p:cNvPr id="8528" name="OTLSHAPE_T_7f338d0b99e049af8f99ac70e8530458_Shape"/>
          <p:cNvSpPr/>
          <p:nvPr>
            <p:custDataLst>
              <p:tags r:id="rId151"/>
            </p:custDataLst>
          </p:nvPr>
        </p:nvSpPr>
        <p:spPr>
          <a:xfrm>
            <a:off x="3126056" y="3853081"/>
            <a:ext cx="2667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29" name="OTLSHAPE_T_7f338d0b99e049af8f99ac70e8530458_ShapePercentage" hidden="1"/>
          <p:cNvSpPr/>
          <p:nvPr>
            <p:custDataLst>
              <p:tags r:id="rId152"/>
            </p:custDataLst>
          </p:nvPr>
        </p:nvSpPr>
        <p:spPr>
          <a:xfrm>
            <a:off x="3126056" y="484938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30" name="OTLSHAPE_T_7f338d0b99e049af8f99ac70e8530458_Duration" hidden="1"/>
          <p:cNvSpPr txBox="1"/>
          <p:nvPr>
            <p:custDataLst>
              <p:tags r:id="rId153"/>
            </p:custDataLst>
          </p:nvPr>
        </p:nvSpPr>
        <p:spPr>
          <a:xfrm>
            <a:off x="0" y="4827626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 days</a:t>
            </a:r>
          </a:p>
        </p:txBody>
      </p:sp>
      <p:sp>
        <p:nvSpPr>
          <p:cNvPr id="8531" name="OTLSHAPE_T_7f338d0b99e049af8f99ac70e8530458_TextPercentage" hidden="1"/>
          <p:cNvSpPr txBox="1"/>
          <p:nvPr>
            <p:custDataLst>
              <p:tags r:id="rId154"/>
            </p:custDataLst>
          </p:nvPr>
        </p:nvSpPr>
        <p:spPr>
          <a:xfrm>
            <a:off x="0" y="498265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32" name="OTLSHAPE_T_7f338d0b99e049af8f99ac70e8530458_StartDate" hidden="1"/>
          <p:cNvSpPr txBox="1"/>
          <p:nvPr>
            <p:custDataLst>
              <p:tags r:id="rId155"/>
            </p:custDataLst>
          </p:nvPr>
        </p:nvSpPr>
        <p:spPr>
          <a:xfrm>
            <a:off x="0" y="498265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33" name="OTLSHAPE_T_7f338d0b99e049af8f99ac70e8530458_EndDate" hidden="1"/>
          <p:cNvSpPr txBox="1"/>
          <p:nvPr>
            <p:custDataLst>
              <p:tags r:id="rId156"/>
            </p:custDataLst>
          </p:nvPr>
        </p:nvSpPr>
        <p:spPr>
          <a:xfrm>
            <a:off x="0" y="498265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34" name="OTLSHAPE_T_7f338d0b99e049af8f99ac70e8530458_JoinedDate"/>
          <p:cNvSpPr txBox="1"/>
          <p:nvPr>
            <p:custDataLst>
              <p:tags r:id="rId157"/>
            </p:custDataLst>
          </p:nvPr>
        </p:nvSpPr>
        <p:spPr>
          <a:xfrm>
            <a:off x="2010065" y="383906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11/03/19 - 03/05/19</a:t>
            </a:r>
          </a:p>
        </p:txBody>
      </p:sp>
      <p:sp>
        <p:nvSpPr>
          <p:cNvPr id="8535" name="OTLSHAPE_T_7f338d0b99e049af8f99ac70e8530458_Title"/>
          <p:cNvSpPr txBox="1"/>
          <p:nvPr>
            <p:custDataLst>
              <p:tags r:id="rId158"/>
            </p:custDataLst>
          </p:nvPr>
        </p:nvSpPr>
        <p:spPr>
          <a:xfrm>
            <a:off x="3440195" y="3831322"/>
            <a:ext cx="711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2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Waveguides</a:t>
            </a:r>
          </a:p>
        </p:txBody>
      </p:sp>
      <p:sp>
        <p:nvSpPr>
          <p:cNvPr id="8536" name="OTLSHAPE_T_b80aaf126d5c4b0cb95b18c96342d7cf_Shape"/>
          <p:cNvSpPr/>
          <p:nvPr>
            <p:custDataLst>
              <p:tags r:id="rId159"/>
            </p:custDataLst>
          </p:nvPr>
        </p:nvSpPr>
        <p:spPr>
          <a:xfrm>
            <a:off x="3399152" y="4020756"/>
            <a:ext cx="3429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37" name="OTLSHAPE_T_b80aaf126d5c4b0cb95b18c96342d7cf_ShapePercentage" hidden="1"/>
          <p:cNvSpPr/>
          <p:nvPr>
            <p:custDataLst>
              <p:tags r:id="rId160"/>
            </p:custDataLst>
          </p:nvPr>
        </p:nvSpPr>
        <p:spPr>
          <a:xfrm>
            <a:off x="3399152" y="505800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38" name="OTLSHAPE_T_b80aaf126d5c4b0cb95b18c96342d7cf_Duration" hidden="1"/>
          <p:cNvSpPr txBox="1"/>
          <p:nvPr>
            <p:custDataLst>
              <p:tags r:id="rId161"/>
            </p:custDataLst>
          </p:nvPr>
        </p:nvSpPr>
        <p:spPr>
          <a:xfrm>
            <a:off x="0" y="503624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 days</a:t>
            </a:r>
          </a:p>
        </p:txBody>
      </p:sp>
      <p:sp>
        <p:nvSpPr>
          <p:cNvPr id="8539" name="OTLSHAPE_T_b80aaf126d5c4b0cb95b18c96342d7cf_TextPercentage" hidden="1"/>
          <p:cNvSpPr txBox="1"/>
          <p:nvPr>
            <p:custDataLst>
              <p:tags r:id="rId162"/>
            </p:custDataLst>
          </p:nvPr>
        </p:nvSpPr>
        <p:spPr>
          <a:xfrm>
            <a:off x="0" y="519126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40" name="OTLSHAPE_T_b80aaf126d5c4b0cb95b18c96342d7cf_StartDate" hidden="1"/>
          <p:cNvSpPr txBox="1"/>
          <p:nvPr>
            <p:custDataLst>
              <p:tags r:id="rId163"/>
            </p:custDataLst>
          </p:nvPr>
        </p:nvSpPr>
        <p:spPr>
          <a:xfrm>
            <a:off x="0" y="519126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41" name="OTLSHAPE_T_b80aaf126d5c4b0cb95b18c96342d7cf_EndDate" hidden="1"/>
          <p:cNvSpPr txBox="1"/>
          <p:nvPr>
            <p:custDataLst>
              <p:tags r:id="rId164"/>
            </p:custDataLst>
          </p:nvPr>
        </p:nvSpPr>
        <p:spPr>
          <a:xfrm>
            <a:off x="0" y="519126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42" name="OTLSHAPE_T_b80aaf126d5c4b0cb95b18c96342d7cf_JoinedDate"/>
          <p:cNvSpPr txBox="1"/>
          <p:nvPr>
            <p:custDataLst>
              <p:tags r:id="rId165"/>
            </p:custDataLst>
          </p:nvPr>
        </p:nvSpPr>
        <p:spPr>
          <a:xfrm>
            <a:off x="2283161" y="400674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06/05/19 - 12/07/19</a:t>
            </a:r>
          </a:p>
        </p:txBody>
      </p:sp>
      <p:sp>
        <p:nvSpPr>
          <p:cNvPr id="8543" name="OTLSHAPE_T_b80aaf126d5c4b0cb95b18c96342d7cf_Title"/>
          <p:cNvSpPr txBox="1"/>
          <p:nvPr>
            <p:custDataLst>
              <p:tags r:id="rId166"/>
            </p:custDataLst>
          </p:nvPr>
        </p:nvSpPr>
        <p:spPr>
          <a:xfrm>
            <a:off x="3781565" y="3998997"/>
            <a:ext cx="1244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Loads and Circulators</a:t>
            </a:r>
          </a:p>
        </p:txBody>
      </p:sp>
      <p:sp>
        <p:nvSpPr>
          <p:cNvPr id="8544" name="OTLSHAPE_T_781edde2b8ce4fd6954c16722e00dca3_Shape"/>
          <p:cNvSpPr/>
          <p:nvPr>
            <p:custDataLst>
              <p:tags r:id="rId167"/>
            </p:custDataLst>
          </p:nvPr>
        </p:nvSpPr>
        <p:spPr>
          <a:xfrm>
            <a:off x="3057782" y="4188431"/>
            <a:ext cx="6731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45" name="OTLSHAPE_T_781edde2b8ce4fd6954c16722e00dca3_ShapePercentage" hidden="1"/>
          <p:cNvSpPr/>
          <p:nvPr>
            <p:custDataLst>
              <p:tags r:id="rId168"/>
            </p:custDataLst>
          </p:nvPr>
        </p:nvSpPr>
        <p:spPr>
          <a:xfrm>
            <a:off x="3057782" y="526662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46" name="OTLSHAPE_T_781edde2b8ce4fd6954c16722e00dca3_Duration" hidden="1"/>
          <p:cNvSpPr txBox="1"/>
          <p:nvPr>
            <p:custDataLst>
              <p:tags r:id="rId169"/>
            </p:custDataLst>
          </p:nvPr>
        </p:nvSpPr>
        <p:spPr>
          <a:xfrm>
            <a:off x="0" y="5244863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 days</a:t>
            </a:r>
          </a:p>
        </p:txBody>
      </p:sp>
      <p:sp>
        <p:nvSpPr>
          <p:cNvPr id="8547" name="OTLSHAPE_T_781edde2b8ce4fd6954c16722e00dca3_TextPercentage" hidden="1"/>
          <p:cNvSpPr txBox="1"/>
          <p:nvPr>
            <p:custDataLst>
              <p:tags r:id="rId170"/>
            </p:custDataLst>
          </p:nvPr>
        </p:nvSpPr>
        <p:spPr>
          <a:xfrm>
            <a:off x="0" y="539988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48" name="OTLSHAPE_T_781edde2b8ce4fd6954c16722e00dca3_StartDate" hidden="1"/>
          <p:cNvSpPr txBox="1"/>
          <p:nvPr>
            <p:custDataLst>
              <p:tags r:id="rId171"/>
            </p:custDataLst>
          </p:nvPr>
        </p:nvSpPr>
        <p:spPr>
          <a:xfrm>
            <a:off x="0" y="539988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49" name="OTLSHAPE_T_781edde2b8ce4fd6954c16722e00dca3_EndDate" hidden="1"/>
          <p:cNvSpPr txBox="1"/>
          <p:nvPr>
            <p:custDataLst>
              <p:tags r:id="rId172"/>
            </p:custDataLst>
          </p:nvPr>
        </p:nvSpPr>
        <p:spPr>
          <a:xfrm>
            <a:off x="0" y="539988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50" name="OTLSHAPE_T_781edde2b8ce4fd6954c16722e00dca3_JoinedDate"/>
          <p:cNvSpPr txBox="1"/>
          <p:nvPr>
            <p:custDataLst>
              <p:tags r:id="rId173"/>
            </p:custDataLst>
          </p:nvPr>
        </p:nvSpPr>
        <p:spPr>
          <a:xfrm>
            <a:off x="1941791" y="417441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25/02/19 - 12/07/19</a:t>
            </a:r>
          </a:p>
        </p:txBody>
      </p:sp>
      <p:sp>
        <p:nvSpPr>
          <p:cNvPr id="8551" name="OTLSHAPE_T_781edde2b8ce4fd6954c16722e00dca3_Title"/>
          <p:cNvSpPr txBox="1"/>
          <p:nvPr>
            <p:custDataLst>
              <p:tags r:id="rId174"/>
            </p:custDataLst>
          </p:nvPr>
        </p:nvSpPr>
        <p:spPr>
          <a:xfrm>
            <a:off x="3781565" y="4166671"/>
            <a:ext cx="2425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 System Commissioning (RFQ and DTL1)</a:t>
            </a:r>
          </a:p>
        </p:txBody>
      </p:sp>
      <p:sp>
        <p:nvSpPr>
          <p:cNvPr id="8552" name="OTLSHAPE_T_69c1e243927740df80e0c6ec2f4b7306_Shape"/>
          <p:cNvSpPr/>
          <p:nvPr>
            <p:custDataLst>
              <p:tags r:id="rId175"/>
            </p:custDataLst>
          </p:nvPr>
        </p:nvSpPr>
        <p:spPr>
          <a:xfrm>
            <a:off x="3740521" y="4356105"/>
            <a:ext cx="63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53" name="OTLSHAPE_T_69c1e243927740df80e0c6ec2f4b7306_ShapePercentage" hidden="1"/>
          <p:cNvSpPr/>
          <p:nvPr>
            <p:custDataLst>
              <p:tags r:id="rId176"/>
            </p:custDataLst>
          </p:nvPr>
        </p:nvSpPr>
        <p:spPr>
          <a:xfrm>
            <a:off x="3740521" y="547524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54" name="OTLSHAPE_T_69c1e243927740df80e0c6ec2f4b7306_Duration" hidden="1"/>
          <p:cNvSpPr txBox="1"/>
          <p:nvPr>
            <p:custDataLst>
              <p:tags r:id="rId177"/>
            </p:custDataLst>
          </p:nvPr>
        </p:nvSpPr>
        <p:spPr>
          <a:xfrm>
            <a:off x="0" y="545348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55" name="OTLSHAPE_T_69c1e243927740df80e0c6ec2f4b7306_TextPercentage" hidden="1"/>
          <p:cNvSpPr txBox="1"/>
          <p:nvPr>
            <p:custDataLst>
              <p:tags r:id="rId178"/>
            </p:custDataLst>
          </p:nvPr>
        </p:nvSpPr>
        <p:spPr>
          <a:xfrm>
            <a:off x="0" y="560850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56" name="OTLSHAPE_T_69c1e243927740df80e0c6ec2f4b7306_StartDate" hidden="1"/>
          <p:cNvSpPr txBox="1"/>
          <p:nvPr>
            <p:custDataLst>
              <p:tags r:id="rId179"/>
            </p:custDataLst>
          </p:nvPr>
        </p:nvSpPr>
        <p:spPr>
          <a:xfrm>
            <a:off x="0" y="560850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57" name="OTLSHAPE_T_69c1e243927740df80e0c6ec2f4b7306_EndDate" hidden="1"/>
          <p:cNvSpPr txBox="1"/>
          <p:nvPr>
            <p:custDataLst>
              <p:tags r:id="rId180"/>
            </p:custDataLst>
          </p:nvPr>
        </p:nvSpPr>
        <p:spPr>
          <a:xfrm>
            <a:off x="0" y="560850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58" name="OTLSHAPE_T_69c1e243927740df80e0c6ec2f4b7306_JoinedDate"/>
          <p:cNvSpPr txBox="1"/>
          <p:nvPr>
            <p:custDataLst>
              <p:tags r:id="rId181"/>
            </p:custDataLst>
          </p:nvPr>
        </p:nvSpPr>
        <p:spPr>
          <a:xfrm>
            <a:off x="2624530" y="434209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15/07/19 - 26/07/19</a:t>
            </a:r>
          </a:p>
        </p:txBody>
      </p:sp>
      <p:sp>
        <p:nvSpPr>
          <p:cNvPr id="8559" name="OTLSHAPE_T_69c1e243927740df80e0c6ec2f4b7306_Title"/>
          <p:cNvSpPr txBox="1"/>
          <p:nvPr>
            <p:custDataLst>
              <p:tags r:id="rId182"/>
            </p:custDataLst>
          </p:nvPr>
        </p:nvSpPr>
        <p:spPr>
          <a:xfrm>
            <a:off x="3849839" y="4334346"/>
            <a:ext cx="901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PSS1 Validation</a:t>
            </a:r>
          </a:p>
        </p:txBody>
      </p:sp>
      <p:sp>
        <p:nvSpPr>
          <p:cNvPr id="8560" name="OTLSHAPE_T_dc02ad61ae844266a07ba85fff9de83a_Shape"/>
          <p:cNvSpPr/>
          <p:nvPr>
            <p:custDataLst>
              <p:tags r:id="rId183"/>
            </p:custDataLst>
          </p:nvPr>
        </p:nvSpPr>
        <p:spPr>
          <a:xfrm>
            <a:off x="3808795" y="4523780"/>
            <a:ext cx="4064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61" name="OTLSHAPE_T_dc02ad61ae844266a07ba85fff9de83a_ShapePercentage" hidden="1"/>
          <p:cNvSpPr/>
          <p:nvPr>
            <p:custDataLst>
              <p:tags r:id="rId184"/>
            </p:custDataLst>
          </p:nvPr>
        </p:nvSpPr>
        <p:spPr>
          <a:xfrm>
            <a:off x="3808795" y="568386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62" name="OTLSHAPE_T_dc02ad61ae844266a07ba85fff9de83a_Duration" hidden="1"/>
          <p:cNvSpPr txBox="1"/>
          <p:nvPr>
            <p:custDataLst>
              <p:tags r:id="rId185"/>
            </p:custDataLst>
          </p:nvPr>
        </p:nvSpPr>
        <p:spPr>
          <a:xfrm>
            <a:off x="0" y="566210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 days</a:t>
            </a:r>
          </a:p>
        </p:txBody>
      </p:sp>
      <p:sp>
        <p:nvSpPr>
          <p:cNvPr id="8563" name="OTLSHAPE_T_dc02ad61ae844266a07ba85fff9de83a_TextPercentage" hidden="1"/>
          <p:cNvSpPr txBox="1"/>
          <p:nvPr>
            <p:custDataLst>
              <p:tags r:id="rId186"/>
            </p:custDataLst>
          </p:nvPr>
        </p:nvSpPr>
        <p:spPr>
          <a:xfrm>
            <a:off x="0" y="58171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64" name="OTLSHAPE_T_dc02ad61ae844266a07ba85fff9de83a_StartDate" hidden="1"/>
          <p:cNvSpPr txBox="1"/>
          <p:nvPr>
            <p:custDataLst>
              <p:tags r:id="rId187"/>
            </p:custDataLst>
          </p:nvPr>
        </p:nvSpPr>
        <p:spPr>
          <a:xfrm>
            <a:off x="0" y="58171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65" name="OTLSHAPE_T_dc02ad61ae844266a07ba85fff9de83a_EndDate" hidden="1"/>
          <p:cNvSpPr txBox="1"/>
          <p:nvPr>
            <p:custDataLst>
              <p:tags r:id="rId188"/>
            </p:custDataLst>
          </p:nvPr>
        </p:nvSpPr>
        <p:spPr>
          <a:xfrm>
            <a:off x="0" y="58171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66" name="OTLSHAPE_T_dc02ad61ae844266a07ba85fff9de83a_JoinedDate"/>
          <p:cNvSpPr txBox="1"/>
          <p:nvPr>
            <p:custDataLst>
              <p:tags r:id="rId189"/>
            </p:custDataLst>
          </p:nvPr>
        </p:nvSpPr>
        <p:spPr>
          <a:xfrm>
            <a:off x="2692804" y="450976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29/07/19 - 18/10/19</a:t>
            </a:r>
          </a:p>
        </p:txBody>
      </p:sp>
      <p:sp>
        <p:nvSpPr>
          <p:cNvPr id="8567" name="OTLSHAPE_T_dc02ad61ae844266a07ba85fff9de83a_Title"/>
          <p:cNvSpPr txBox="1"/>
          <p:nvPr>
            <p:custDataLst>
              <p:tags r:id="rId190"/>
            </p:custDataLst>
          </p:nvPr>
        </p:nvSpPr>
        <p:spPr>
          <a:xfrm>
            <a:off x="4259482" y="4502021"/>
            <a:ext cx="184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 Conditioning (RFQ and DTL1)</a:t>
            </a:r>
          </a:p>
        </p:txBody>
      </p:sp>
      <p:sp>
        <p:nvSpPr>
          <p:cNvPr id="8568" name="OTLSHAPE_T_5cf927010be048dba67106feffe4e6c2_Shape"/>
          <p:cNvSpPr/>
          <p:nvPr>
            <p:custDataLst>
              <p:tags r:id="rId191"/>
            </p:custDataLst>
          </p:nvPr>
        </p:nvSpPr>
        <p:spPr>
          <a:xfrm>
            <a:off x="4218439" y="4691455"/>
            <a:ext cx="63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69" name="OTLSHAPE_T_5cf927010be048dba67106feffe4e6c2_ShapePercentage" hidden="1"/>
          <p:cNvSpPr/>
          <p:nvPr>
            <p:custDataLst>
              <p:tags r:id="rId192"/>
            </p:custDataLst>
          </p:nvPr>
        </p:nvSpPr>
        <p:spPr>
          <a:xfrm>
            <a:off x="4218439" y="589247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70" name="OTLSHAPE_T_5cf927010be048dba67106feffe4e6c2_Duration" hidden="1"/>
          <p:cNvSpPr txBox="1"/>
          <p:nvPr>
            <p:custDataLst>
              <p:tags r:id="rId193"/>
            </p:custDataLst>
          </p:nvPr>
        </p:nvSpPr>
        <p:spPr>
          <a:xfrm>
            <a:off x="0" y="587071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71" name="OTLSHAPE_T_5cf927010be048dba67106feffe4e6c2_TextPercentage" hidden="1"/>
          <p:cNvSpPr txBox="1"/>
          <p:nvPr>
            <p:custDataLst>
              <p:tags r:id="rId194"/>
            </p:custDataLst>
          </p:nvPr>
        </p:nvSpPr>
        <p:spPr>
          <a:xfrm>
            <a:off x="0" y="602574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72" name="OTLSHAPE_T_5cf927010be048dba67106feffe4e6c2_StartDate" hidden="1"/>
          <p:cNvSpPr txBox="1"/>
          <p:nvPr>
            <p:custDataLst>
              <p:tags r:id="rId195"/>
            </p:custDataLst>
          </p:nvPr>
        </p:nvSpPr>
        <p:spPr>
          <a:xfrm>
            <a:off x="0" y="602574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73" name="OTLSHAPE_T_5cf927010be048dba67106feffe4e6c2_EndDate" hidden="1"/>
          <p:cNvSpPr txBox="1"/>
          <p:nvPr>
            <p:custDataLst>
              <p:tags r:id="rId196"/>
            </p:custDataLst>
          </p:nvPr>
        </p:nvSpPr>
        <p:spPr>
          <a:xfrm>
            <a:off x="0" y="602574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74" name="OTLSHAPE_T_5cf927010be048dba67106feffe4e6c2_JoinedDate"/>
          <p:cNvSpPr txBox="1"/>
          <p:nvPr>
            <p:custDataLst>
              <p:tags r:id="rId197"/>
            </p:custDataLst>
          </p:nvPr>
        </p:nvSpPr>
        <p:spPr>
          <a:xfrm>
            <a:off x="3102447" y="467744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21/10/19 - 01/11/19</a:t>
            </a:r>
          </a:p>
        </p:txBody>
      </p:sp>
      <p:sp>
        <p:nvSpPr>
          <p:cNvPr id="8575" name="OTLSHAPE_T_5cf927010be048dba67106feffe4e6c2_Title"/>
          <p:cNvSpPr txBox="1"/>
          <p:nvPr>
            <p:custDataLst>
              <p:tags r:id="rId198"/>
            </p:custDataLst>
          </p:nvPr>
        </p:nvSpPr>
        <p:spPr>
          <a:xfrm>
            <a:off x="4327756" y="4669695"/>
            <a:ext cx="304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SRR2</a:t>
            </a:r>
          </a:p>
        </p:txBody>
      </p:sp>
      <p:sp>
        <p:nvSpPr>
          <p:cNvPr id="8576" name="OTLSHAPE_T_a72785f6d6514ae6a8c9082e01c2eb68_Shape"/>
          <p:cNvSpPr/>
          <p:nvPr>
            <p:custDataLst>
              <p:tags r:id="rId199"/>
            </p:custDataLst>
          </p:nvPr>
        </p:nvSpPr>
        <p:spPr>
          <a:xfrm>
            <a:off x="4286713" y="4859129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77" name="OTLSHAPE_T_a72785f6d6514ae6a8c9082e01c2eb68_ShapePercentage" hidden="1"/>
          <p:cNvSpPr/>
          <p:nvPr>
            <p:custDataLst>
              <p:tags r:id="rId200"/>
            </p:custDataLst>
          </p:nvPr>
        </p:nvSpPr>
        <p:spPr>
          <a:xfrm>
            <a:off x="4286713" y="610109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78" name="OTLSHAPE_T_a72785f6d6514ae6a8c9082e01c2eb68_Duration" hidden="1"/>
          <p:cNvSpPr txBox="1"/>
          <p:nvPr>
            <p:custDataLst>
              <p:tags r:id="rId201"/>
            </p:custDataLst>
          </p:nvPr>
        </p:nvSpPr>
        <p:spPr>
          <a:xfrm>
            <a:off x="0" y="607933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 days</a:t>
            </a:r>
          </a:p>
        </p:txBody>
      </p:sp>
      <p:sp>
        <p:nvSpPr>
          <p:cNvPr id="8579" name="OTLSHAPE_T_a72785f6d6514ae6a8c9082e01c2eb68_TextPercentage" hidden="1"/>
          <p:cNvSpPr txBox="1"/>
          <p:nvPr>
            <p:custDataLst>
              <p:tags r:id="rId202"/>
            </p:custDataLst>
          </p:nvPr>
        </p:nvSpPr>
        <p:spPr>
          <a:xfrm>
            <a:off x="0" y="62343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80" name="OTLSHAPE_T_a72785f6d6514ae6a8c9082e01c2eb68_StartDate" hidden="1"/>
          <p:cNvSpPr txBox="1"/>
          <p:nvPr>
            <p:custDataLst>
              <p:tags r:id="rId203"/>
            </p:custDataLst>
          </p:nvPr>
        </p:nvSpPr>
        <p:spPr>
          <a:xfrm>
            <a:off x="0" y="62343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81" name="OTLSHAPE_T_a72785f6d6514ae6a8c9082e01c2eb68_EndDate" hidden="1"/>
          <p:cNvSpPr txBox="1"/>
          <p:nvPr>
            <p:custDataLst>
              <p:tags r:id="rId204"/>
            </p:custDataLst>
          </p:nvPr>
        </p:nvSpPr>
        <p:spPr>
          <a:xfrm>
            <a:off x="0" y="62343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82" name="OTLSHAPE_T_a72785f6d6514ae6a8c9082e01c2eb68_JoinedDate"/>
          <p:cNvSpPr txBox="1"/>
          <p:nvPr>
            <p:custDataLst>
              <p:tags r:id="rId205"/>
            </p:custDataLst>
          </p:nvPr>
        </p:nvSpPr>
        <p:spPr>
          <a:xfrm>
            <a:off x="3170721" y="4845117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04/11/19 - 31/01/20</a:t>
            </a:r>
          </a:p>
        </p:txBody>
      </p:sp>
      <p:sp>
        <p:nvSpPr>
          <p:cNvPr id="8583" name="OTLSHAPE_T_a72785f6d6514ae6a8c9082e01c2eb68_Title"/>
          <p:cNvSpPr txBox="1"/>
          <p:nvPr>
            <p:custDataLst>
              <p:tags r:id="rId206"/>
            </p:custDataLst>
          </p:nvPr>
        </p:nvSpPr>
        <p:spPr>
          <a:xfrm>
            <a:off x="4771536" y="4837370"/>
            <a:ext cx="2044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Beam Commissioning (ISrc to DTL1)</a:t>
            </a:r>
          </a:p>
        </p:txBody>
      </p:sp>
      <p:sp>
        <p:nvSpPr>
          <p:cNvPr id="8584" name="OTLSHAPE_T_97f14f20e2544de3b5b29b094a87e38f_Shape"/>
          <p:cNvSpPr/>
          <p:nvPr>
            <p:custDataLst>
              <p:tags r:id="rId207"/>
            </p:custDataLst>
          </p:nvPr>
        </p:nvSpPr>
        <p:spPr>
          <a:xfrm>
            <a:off x="3808795" y="5026804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85" name="OTLSHAPE_T_97f14f20e2544de3b5b29b094a87e38f_ShapePercentage" hidden="1"/>
          <p:cNvSpPr/>
          <p:nvPr>
            <p:custDataLst>
              <p:tags r:id="rId208"/>
            </p:custDataLst>
          </p:nvPr>
        </p:nvSpPr>
        <p:spPr>
          <a:xfrm>
            <a:off x="3808795" y="630971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86" name="OTLSHAPE_T_97f14f20e2544de3b5b29b094a87e38f_Duration" hidden="1"/>
          <p:cNvSpPr txBox="1"/>
          <p:nvPr>
            <p:custDataLst>
              <p:tags r:id="rId209"/>
            </p:custDataLst>
          </p:nvPr>
        </p:nvSpPr>
        <p:spPr>
          <a:xfrm>
            <a:off x="0" y="628795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87" name="OTLSHAPE_T_97f14f20e2544de3b5b29b094a87e38f_TextPercentage" hidden="1"/>
          <p:cNvSpPr txBox="1"/>
          <p:nvPr>
            <p:custDataLst>
              <p:tags r:id="rId210"/>
            </p:custDataLst>
          </p:nvPr>
        </p:nvSpPr>
        <p:spPr>
          <a:xfrm>
            <a:off x="0" y="64429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88" name="OTLSHAPE_T_97f14f20e2544de3b5b29b094a87e38f_StartDate" hidden="1"/>
          <p:cNvSpPr txBox="1"/>
          <p:nvPr>
            <p:custDataLst>
              <p:tags r:id="rId211"/>
            </p:custDataLst>
          </p:nvPr>
        </p:nvSpPr>
        <p:spPr>
          <a:xfrm>
            <a:off x="0" y="64429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89" name="OTLSHAPE_T_97f14f20e2544de3b5b29b094a87e38f_EndDate" hidden="1"/>
          <p:cNvSpPr txBox="1"/>
          <p:nvPr>
            <p:custDataLst>
              <p:tags r:id="rId212"/>
            </p:custDataLst>
          </p:nvPr>
        </p:nvSpPr>
        <p:spPr>
          <a:xfrm>
            <a:off x="0" y="64429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90" name="OTLSHAPE_T_97f14f20e2544de3b5b29b094a87e38f_JoinedDate"/>
          <p:cNvSpPr txBox="1"/>
          <p:nvPr>
            <p:custDataLst>
              <p:tags r:id="rId213"/>
            </p:custDataLst>
          </p:nvPr>
        </p:nvSpPr>
        <p:spPr>
          <a:xfrm>
            <a:off x="2692804" y="501279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29/07/19 - 09/08/19</a:t>
            </a:r>
          </a:p>
        </p:txBody>
      </p:sp>
      <p:sp>
        <p:nvSpPr>
          <p:cNvPr id="8591" name="OTLSHAPE_T_97f14f20e2544de3b5b29b094a87e38f_Title"/>
          <p:cNvSpPr txBox="1"/>
          <p:nvPr>
            <p:custDataLst>
              <p:tags r:id="rId214"/>
            </p:custDataLst>
          </p:nvPr>
        </p:nvSpPr>
        <p:spPr>
          <a:xfrm>
            <a:off x="3918112" y="5005045"/>
            <a:ext cx="723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Modulator 2</a:t>
            </a:r>
          </a:p>
        </p:txBody>
      </p:sp>
      <p:sp>
        <p:nvSpPr>
          <p:cNvPr id="8592" name="OTLSHAPE_T_9f08ffb0d29046248a868c005375a3a9_Shape"/>
          <p:cNvSpPr/>
          <p:nvPr>
            <p:custDataLst>
              <p:tags r:id="rId215"/>
            </p:custDataLst>
          </p:nvPr>
        </p:nvSpPr>
        <p:spPr>
          <a:xfrm>
            <a:off x="3877069" y="5194479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93" name="OTLSHAPE_T_9f08ffb0d29046248a868c005375a3a9_ShapePercentage" hidden="1"/>
          <p:cNvSpPr/>
          <p:nvPr>
            <p:custDataLst>
              <p:tags r:id="rId216"/>
            </p:custDataLst>
          </p:nvPr>
        </p:nvSpPr>
        <p:spPr>
          <a:xfrm>
            <a:off x="3877069" y="651833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94" name="OTLSHAPE_T_9f08ffb0d29046248a868c005375a3a9_Duration" hidden="1"/>
          <p:cNvSpPr txBox="1"/>
          <p:nvPr>
            <p:custDataLst>
              <p:tags r:id="rId217"/>
            </p:custDataLst>
          </p:nvPr>
        </p:nvSpPr>
        <p:spPr>
          <a:xfrm>
            <a:off x="0" y="649657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595" name="OTLSHAPE_T_9f08ffb0d29046248a868c005375a3a9_TextPercentage" hidden="1"/>
          <p:cNvSpPr txBox="1"/>
          <p:nvPr>
            <p:custDataLst>
              <p:tags r:id="rId218"/>
            </p:custDataLst>
          </p:nvPr>
        </p:nvSpPr>
        <p:spPr>
          <a:xfrm>
            <a:off x="0" y="665160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96" name="OTLSHAPE_T_9f08ffb0d29046248a868c005375a3a9_StartDate" hidden="1"/>
          <p:cNvSpPr txBox="1"/>
          <p:nvPr>
            <p:custDataLst>
              <p:tags r:id="rId219"/>
            </p:custDataLst>
          </p:nvPr>
        </p:nvSpPr>
        <p:spPr>
          <a:xfrm>
            <a:off x="0" y="665160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97" name="OTLSHAPE_T_9f08ffb0d29046248a868c005375a3a9_EndDate" hidden="1"/>
          <p:cNvSpPr txBox="1"/>
          <p:nvPr>
            <p:custDataLst>
              <p:tags r:id="rId220"/>
            </p:custDataLst>
          </p:nvPr>
        </p:nvSpPr>
        <p:spPr>
          <a:xfrm>
            <a:off x="0" y="665160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598" name="OTLSHAPE_T_9f08ffb0d29046248a868c005375a3a9_JoinedDate"/>
          <p:cNvSpPr txBox="1"/>
          <p:nvPr>
            <p:custDataLst>
              <p:tags r:id="rId221"/>
            </p:custDataLst>
          </p:nvPr>
        </p:nvSpPr>
        <p:spPr>
          <a:xfrm>
            <a:off x="2761078" y="518046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12/08/19 - 23/08/19</a:t>
            </a:r>
          </a:p>
        </p:txBody>
      </p:sp>
      <p:sp>
        <p:nvSpPr>
          <p:cNvPr id="8599" name="OTLSHAPE_T_9f08ffb0d29046248a868c005375a3a9_Title"/>
          <p:cNvSpPr txBox="1"/>
          <p:nvPr>
            <p:custDataLst>
              <p:tags r:id="rId222"/>
            </p:custDataLst>
          </p:nvPr>
        </p:nvSpPr>
        <p:spPr>
          <a:xfrm>
            <a:off x="3986387" y="5172719"/>
            <a:ext cx="723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Modulator 3</a:t>
            </a:r>
          </a:p>
        </p:txBody>
      </p:sp>
      <p:sp>
        <p:nvSpPr>
          <p:cNvPr id="8600" name="OTLSHAPE_T_ecae597375854e7c973bf46263996a06_Shape"/>
          <p:cNvSpPr/>
          <p:nvPr>
            <p:custDataLst>
              <p:tags r:id="rId223"/>
            </p:custDataLst>
          </p:nvPr>
        </p:nvSpPr>
        <p:spPr>
          <a:xfrm>
            <a:off x="3979480" y="5362153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1" name="OTLSHAPE_T_ecae597375854e7c973bf46263996a06_ShapePercentage" hidden="1"/>
          <p:cNvSpPr/>
          <p:nvPr>
            <p:custDataLst>
              <p:tags r:id="rId224"/>
            </p:custDataLst>
          </p:nvPr>
        </p:nvSpPr>
        <p:spPr>
          <a:xfrm>
            <a:off x="3979480" y="672695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" name="OTLSHAPE_T_ecae597375854e7c973bf46263996a06_Duration" hidden="1"/>
          <p:cNvSpPr txBox="1"/>
          <p:nvPr>
            <p:custDataLst>
              <p:tags r:id="rId225"/>
            </p:custDataLst>
          </p:nvPr>
        </p:nvSpPr>
        <p:spPr>
          <a:xfrm>
            <a:off x="0" y="670519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03" name="OTLSHAPE_T_ecae597375854e7c973bf46263996a06_TextPercentage" hidden="1"/>
          <p:cNvSpPr txBox="1"/>
          <p:nvPr>
            <p:custDataLst>
              <p:tags r:id="rId226"/>
            </p:custDataLst>
          </p:nvPr>
        </p:nvSpPr>
        <p:spPr>
          <a:xfrm>
            <a:off x="0" y="68602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04" name="OTLSHAPE_T_ecae597375854e7c973bf46263996a06_StartDate" hidden="1"/>
          <p:cNvSpPr txBox="1"/>
          <p:nvPr>
            <p:custDataLst>
              <p:tags r:id="rId227"/>
            </p:custDataLst>
          </p:nvPr>
        </p:nvSpPr>
        <p:spPr>
          <a:xfrm>
            <a:off x="0" y="68602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05" name="OTLSHAPE_T_ecae597375854e7c973bf46263996a06_EndDate" hidden="1"/>
          <p:cNvSpPr txBox="1"/>
          <p:nvPr>
            <p:custDataLst>
              <p:tags r:id="rId228"/>
            </p:custDataLst>
          </p:nvPr>
        </p:nvSpPr>
        <p:spPr>
          <a:xfrm>
            <a:off x="0" y="68602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06" name="OTLSHAPE_T_ecae597375854e7c973bf46263996a06_JoinedDate"/>
          <p:cNvSpPr txBox="1"/>
          <p:nvPr>
            <p:custDataLst>
              <p:tags r:id="rId229"/>
            </p:custDataLst>
          </p:nvPr>
        </p:nvSpPr>
        <p:spPr>
          <a:xfrm>
            <a:off x="2863489" y="534814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02/09/19 - 13/09/19</a:t>
            </a:r>
          </a:p>
        </p:txBody>
      </p:sp>
      <p:sp>
        <p:nvSpPr>
          <p:cNvPr id="8607" name="OTLSHAPE_T_ecae597375854e7c973bf46263996a06_Title"/>
          <p:cNvSpPr txBox="1"/>
          <p:nvPr>
            <p:custDataLst>
              <p:tags r:id="rId230"/>
            </p:custDataLst>
          </p:nvPr>
        </p:nvSpPr>
        <p:spPr>
          <a:xfrm>
            <a:off x="4088797" y="5340394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DTL2 Klystron</a:t>
            </a:r>
          </a:p>
        </p:txBody>
      </p:sp>
      <p:sp>
        <p:nvSpPr>
          <p:cNvPr id="8608" name="OTLSHAPE_T_ce69f0f38fd24249a923f3b59825472a_Shape"/>
          <p:cNvSpPr/>
          <p:nvPr>
            <p:custDataLst>
              <p:tags r:id="rId231"/>
            </p:custDataLst>
          </p:nvPr>
        </p:nvSpPr>
        <p:spPr>
          <a:xfrm>
            <a:off x="4150165" y="5529828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9" name="OTLSHAPE_T_ce69f0f38fd24249a923f3b59825472a_ShapePercentage" hidden="1"/>
          <p:cNvSpPr/>
          <p:nvPr>
            <p:custDataLst>
              <p:tags r:id="rId232"/>
            </p:custDataLst>
          </p:nvPr>
        </p:nvSpPr>
        <p:spPr>
          <a:xfrm>
            <a:off x="4150165" y="693557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10" name="OTLSHAPE_T_ce69f0f38fd24249a923f3b59825472a_Duration" hidden="1"/>
          <p:cNvSpPr txBox="1"/>
          <p:nvPr>
            <p:custDataLst>
              <p:tags r:id="rId233"/>
            </p:custDataLst>
          </p:nvPr>
        </p:nvSpPr>
        <p:spPr>
          <a:xfrm>
            <a:off x="0" y="691381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11" name="OTLSHAPE_T_ce69f0f38fd24249a923f3b59825472a_TextPercentage" hidden="1"/>
          <p:cNvSpPr txBox="1"/>
          <p:nvPr>
            <p:custDataLst>
              <p:tags r:id="rId234"/>
            </p:custDataLst>
          </p:nvPr>
        </p:nvSpPr>
        <p:spPr>
          <a:xfrm>
            <a:off x="0" y="706883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12" name="OTLSHAPE_T_ce69f0f38fd24249a923f3b59825472a_StartDate" hidden="1"/>
          <p:cNvSpPr txBox="1"/>
          <p:nvPr>
            <p:custDataLst>
              <p:tags r:id="rId235"/>
            </p:custDataLst>
          </p:nvPr>
        </p:nvSpPr>
        <p:spPr>
          <a:xfrm>
            <a:off x="0" y="706883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13" name="OTLSHAPE_T_ce69f0f38fd24249a923f3b59825472a_EndDate" hidden="1"/>
          <p:cNvSpPr txBox="1"/>
          <p:nvPr>
            <p:custDataLst>
              <p:tags r:id="rId236"/>
            </p:custDataLst>
          </p:nvPr>
        </p:nvSpPr>
        <p:spPr>
          <a:xfrm>
            <a:off x="0" y="706883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14" name="OTLSHAPE_T_ce69f0f38fd24249a923f3b59825472a_JoinedDate"/>
          <p:cNvSpPr txBox="1"/>
          <p:nvPr>
            <p:custDataLst>
              <p:tags r:id="rId237"/>
            </p:custDataLst>
          </p:nvPr>
        </p:nvSpPr>
        <p:spPr>
          <a:xfrm>
            <a:off x="3034174" y="551581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07/10/19 - 18/10/19</a:t>
            </a:r>
          </a:p>
        </p:txBody>
      </p:sp>
      <p:sp>
        <p:nvSpPr>
          <p:cNvPr id="8615" name="OTLSHAPE_T_ce69f0f38fd24249a923f3b59825472a_Title"/>
          <p:cNvSpPr txBox="1"/>
          <p:nvPr>
            <p:custDataLst>
              <p:tags r:id="rId238"/>
            </p:custDataLst>
          </p:nvPr>
        </p:nvSpPr>
        <p:spPr>
          <a:xfrm>
            <a:off x="4259482" y="5508069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DTL3 Klystron</a:t>
            </a:r>
          </a:p>
        </p:txBody>
      </p:sp>
      <p:sp>
        <p:nvSpPr>
          <p:cNvPr id="8616" name="OTLSHAPE_T_b48bbc8a49634e14ade7153b281455f6_Shape"/>
          <p:cNvSpPr/>
          <p:nvPr>
            <p:custDataLst>
              <p:tags r:id="rId239"/>
            </p:custDataLst>
          </p:nvPr>
        </p:nvSpPr>
        <p:spPr>
          <a:xfrm>
            <a:off x="4286713" y="5697502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17" name="OTLSHAPE_T_b48bbc8a49634e14ade7153b281455f6_ShapePercentage" hidden="1"/>
          <p:cNvSpPr/>
          <p:nvPr>
            <p:custDataLst>
              <p:tags r:id="rId240"/>
            </p:custDataLst>
          </p:nvPr>
        </p:nvSpPr>
        <p:spPr>
          <a:xfrm>
            <a:off x="4286713" y="714419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18" name="OTLSHAPE_T_b48bbc8a49634e14ade7153b281455f6_Duration" hidden="1"/>
          <p:cNvSpPr txBox="1"/>
          <p:nvPr>
            <p:custDataLst>
              <p:tags r:id="rId241"/>
            </p:custDataLst>
          </p:nvPr>
        </p:nvSpPr>
        <p:spPr>
          <a:xfrm>
            <a:off x="0" y="712243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19" name="OTLSHAPE_T_b48bbc8a49634e14ade7153b281455f6_TextPercentage" hidden="1"/>
          <p:cNvSpPr txBox="1"/>
          <p:nvPr>
            <p:custDataLst>
              <p:tags r:id="rId242"/>
            </p:custDataLst>
          </p:nvPr>
        </p:nvSpPr>
        <p:spPr>
          <a:xfrm>
            <a:off x="0" y="727745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20" name="OTLSHAPE_T_b48bbc8a49634e14ade7153b281455f6_StartDate" hidden="1"/>
          <p:cNvSpPr txBox="1"/>
          <p:nvPr>
            <p:custDataLst>
              <p:tags r:id="rId243"/>
            </p:custDataLst>
          </p:nvPr>
        </p:nvSpPr>
        <p:spPr>
          <a:xfrm>
            <a:off x="0" y="727745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21" name="OTLSHAPE_T_b48bbc8a49634e14ade7153b281455f6_EndDate" hidden="1"/>
          <p:cNvSpPr txBox="1"/>
          <p:nvPr>
            <p:custDataLst>
              <p:tags r:id="rId244"/>
            </p:custDataLst>
          </p:nvPr>
        </p:nvSpPr>
        <p:spPr>
          <a:xfrm>
            <a:off x="0" y="727745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22" name="OTLSHAPE_T_b48bbc8a49634e14ade7153b281455f6_JoinedDate"/>
          <p:cNvSpPr txBox="1"/>
          <p:nvPr>
            <p:custDataLst>
              <p:tags r:id="rId245"/>
            </p:custDataLst>
          </p:nvPr>
        </p:nvSpPr>
        <p:spPr>
          <a:xfrm>
            <a:off x="3170721" y="568349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04/11/19 - 15/11/19</a:t>
            </a:r>
          </a:p>
        </p:txBody>
      </p:sp>
      <p:sp>
        <p:nvSpPr>
          <p:cNvPr id="8623" name="OTLSHAPE_T_b48bbc8a49634e14ade7153b281455f6_Title"/>
          <p:cNvSpPr txBox="1"/>
          <p:nvPr>
            <p:custDataLst>
              <p:tags r:id="rId246"/>
            </p:custDataLst>
          </p:nvPr>
        </p:nvSpPr>
        <p:spPr>
          <a:xfrm>
            <a:off x="4396030" y="5675743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DTL4 Klystron</a:t>
            </a:r>
          </a:p>
        </p:txBody>
      </p:sp>
      <p:sp>
        <p:nvSpPr>
          <p:cNvPr id="8624" name="OTLSHAPE_T_60f4d8ac9ee2481ab508e1374f045526_Shape"/>
          <p:cNvSpPr/>
          <p:nvPr>
            <p:custDataLst>
              <p:tags r:id="rId247"/>
            </p:custDataLst>
          </p:nvPr>
        </p:nvSpPr>
        <p:spPr>
          <a:xfrm>
            <a:off x="4423261" y="5865177"/>
            <a:ext cx="63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25" name="OTLSHAPE_T_60f4d8ac9ee2481ab508e1374f045526_ShapePercentage" hidden="1"/>
          <p:cNvSpPr/>
          <p:nvPr>
            <p:custDataLst>
              <p:tags r:id="rId248"/>
            </p:custDataLst>
          </p:nvPr>
        </p:nvSpPr>
        <p:spPr>
          <a:xfrm>
            <a:off x="4423261" y="735280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26" name="OTLSHAPE_T_60f4d8ac9ee2481ab508e1374f045526_Duration" hidden="1"/>
          <p:cNvSpPr txBox="1"/>
          <p:nvPr>
            <p:custDataLst>
              <p:tags r:id="rId249"/>
            </p:custDataLst>
          </p:nvPr>
        </p:nvSpPr>
        <p:spPr>
          <a:xfrm>
            <a:off x="0" y="733105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27" name="OTLSHAPE_T_60f4d8ac9ee2481ab508e1374f045526_TextPercentage" hidden="1"/>
          <p:cNvSpPr txBox="1"/>
          <p:nvPr>
            <p:custDataLst>
              <p:tags r:id="rId250"/>
            </p:custDataLst>
          </p:nvPr>
        </p:nvSpPr>
        <p:spPr>
          <a:xfrm>
            <a:off x="0" y="74860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28" name="OTLSHAPE_T_60f4d8ac9ee2481ab508e1374f045526_StartDate" hidden="1"/>
          <p:cNvSpPr txBox="1"/>
          <p:nvPr>
            <p:custDataLst>
              <p:tags r:id="rId251"/>
            </p:custDataLst>
          </p:nvPr>
        </p:nvSpPr>
        <p:spPr>
          <a:xfrm>
            <a:off x="0" y="74860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29" name="OTLSHAPE_T_60f4d8ac9ee2481ab508e1374f045526_EndDate" hidden="1"/>
          <p:cNvSpPr txBox="1"/>
          <p:nvPr>
            <p:custDataLst>
              <p:tags r:id="rId252"/>
            </p:custDataLst>
          </p:nvPr>
        </p:nvSpPr>
        <p:spPr>
          <a:xfrm>
            <a:off x="0" y="74860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30" name="OTLSHAPE_T_60f4d8ac9ee2481ab508e1374f045526_JoinedDate"/>
          <p:cNvSpPr txBox="1"/>
          <p:nvPr>
            <p:custDataLst>
              <p:tags r:id="rId253"/>
            </p:custDataLst>
          </p:nvPr>
        </p:nvSpPr>
        <p:spPr>
          <a:xfrm>
            <a:off x="3307269" y="585116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02/12/19 - 13/12/19</a:t>
            </a:r>
          </a:p>
        </p:txBody>
      </p:sp>
      <p:sp>
        <p:nvSpPr>
          <p:cNvPr id="8631" name="OTLSHAPE_T_60f4d8ac9ee2481ab508e1374f045526_Title"/>
          <p:cNvSpPr txBox="1"/>
          <p:nvPr>
            <p:custDataLst>
              <p:tags r:id="rId254"/>
            </p:custDataLst>
          </p:nvPr>
        </p:nvSpPr>
        <p:spPr>
          <a:xfrm>
            <a:off x="4532578" y="5843418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DTL5 Klystron</a:t>
            </a:r>
          </a:p>
        </p:txBody>
      </p:sp>
      <p:sp>
        <p:nvSpPr>
          <p:cNvPr id="8632" name="OTLSHAPE_T_70e5e7b59cad440da1a86cdcbf5681f0_Shape"/>
          <p:cNvSpPr/>
          <p:nvPr>
            <p:custDataLst>
              <p:tags r:id="rId255"/>
            </p:custDataLst>
          </p:nvPr>
        </p:nvSpPr>
        <p:spPr>
          <a:xfrm>
            <a:off x="4081891" y="6032852"/>
            <a:ext cx="6477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33" name="OTLSHAPE_T_70e5e7b59cad440da1a86cdcbf5681f0_ShapePercentage" hidden="1"/>
          <p:cNvSpPr/>
          <p:nvPr>
            <p:custDataLst>
              <p:tags r:id="rId256"/>
            </p:custDataLst>
          </p:nvPr>
        </p:nvSpPr>
        <p:spPr>
          <a:xfrm>
            <a:off x="4081891" y="756142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34" name="OTLSHAPE_T_70e5e7b59cad440da1a86cdcbf5681f0_Duration" hidden="1"/>
          <p:cNvSpPr txBox="1"/>
          <p:nvPr>
            <p:custDataLst>
              <p:tags r:id="rId257"/>
            </p:custDataLst>
          </p:nvPr>
        </p:nvSpPr>
        <p:spPr>
          <a:xfrm>
            <a:off x="0" y="75396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95 days</a:t>
            </a:r>
          </a:p>
        </p:txBody>
      </p:sp>
      <p:sp>
        <p:nvSpPr>
          <p:cNvPr id="8635" name="OTLSHAPE_T_70e5e7b59cad440da1a86cdcbf5681f0_TextPercentage" hidden="1"/>
          <p:cNvSpPr txBox="1"/>
          <p:nvPr>
            <p:custDataLst>
              <p:tags r:id="rId258"/>
            </p:custDataLst>
          </p:nvPr>
        </p:nvSpPr>
        <p:spPr>
          <a:xfrm>
            <a:off x="0" y="76946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36" name="OTLSHAPE_T_70e5e7b59cad440da1a86cdcbf5681f0_StartDate" hidden="1"/>
          <p:cNvSpPr txBox="1"/>
          <p:nvPr>
            <p:custDataLst>
              <p:tags r:id="rId259"/>
            </p:custDataLst>
          </p:nvPr>
        </p:nvSpPr>
        <p:spPr>
          <a:xfrm>
            <a:off x="0" y="76946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37" name="OTLSHAPE_T_70e5e7b59cad440da1a86cdcbf5681f0_EndDate" hidden="1"/>
          <p:cNvSpPr txBox="1"/>
          <p:nvPr>
            <p:custDataLst>
              <p:tags r:id="rId260"/>
            </p:custDataLst>
          </p:nvPr>
        </p:nvSpPr>
        <p:spPr>
          <a:xfrm>
            <a:off x="0" y="76946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38" name="OTLSHAPE_T_70e5e7b59cad440da1a86cdcbf5681f0_JoinedDate"/>
          <p:cNvSpPr txBox="1"/>
          <p:nvPr>
            <p:custDataLst>
              <p:tags r:id="rId261"/>
            </p:custDataLst>
          </p:nvPr>
        </p:nvSpPr>
        <p:spPr>
          <a:xfrm>
            <a:off x="2965900" y="601883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23/09/19 - 31/01/20</a:t>
            </a:r>
          </a:p>
        </p:txBody>
      </p:sp>
      <p:sp>
        <p:nvSpPr>
          <p:cNvPr id="8639" name="OTLSHAPE_T_70e5e7b59cad440da1a86cdcbf5681f0_Title"/>
          <p:cNvSpPr txBox="1"/>
          <p:nvPr>
            <p:custDataLst>
              <p:tags r:id="rId262"/>
            </p:custDataLst>
          </p:nvPr>
        </p:nvSpPr>
        <p:spPr>
          <a:xfrm>
            <a:off x="4771536" y="6011092"/>
            <a:ext cx="1943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Full NC RF System Commissioning</a:t>
            </a:r>
          </a:p>
        </p:txBody>
      </p:sp>
      <p:sp>
        <p:nvSpPr>
          <p:cNvPr id="8640" name="OTLSHAPE_T_435926602fc041a29f08ebac5818cbfe_Shape"/>
          <p:cNvSpPr/>
          <p:nvPr>
            <p:custDataLst>
              <p:tags r:id="rId263"/>
            </p:custDataLst>
          </p:nvPr>
        </p:nvSpPr>
        <p:spPr>
          <a:xfrm>
            <a:off x="4730493" y="6200527"/>
            <a:ext cx="63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41" name="OTLSHAPE_T_435926602fc041a29f08ebac5818cbfe_ShapePercentage" hidden="1"/>
          <p:cNvSpPr/>
          <p:nvPr>
            <p:custDataLst>
              <p:tags r:id="rId264"/>
            </p:custDataLst>
          </p:nvPr>
        </p:nvSpPr>
        <p:spPr>
          <a:xfrm>
            <a:off x="4730493" y="777004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42" name="OTLSHAPE_T_435926602fc041a29f08ebac5818cbfe_Duration" hidden="1"/>
          <p:cNvSpPr txBox="1"/>
          <p:nvPr>
            <p:custDataLst>
              <p:tags r:id="rId265"/>
            </p:custDataLst>
          </p:nvPr>
        </p:nvSpPr>
        <p:spPr>
          <a:xfrm>
            <a:off x="0" y="774828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43" name="OTLSHAPE_T_435926602fc041a29f08ebac5818cbfe_TextPercentage" hidden="1"/>
          <p:cNvSpPr txBox="1"/>
          <p:nvPr>
            <p:custDataLst>
              <p:tags r:id="rId266"/>
            </p:custDataLst>
          </p:nvPr>
        </p:nvSpPr>
        <p:spPr>
          <a:xfrm>
            <a:off x="0" y="790331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44" name="OTLSHAPE_T_435926602fc041a29f08ebac5818cbfe_StartDate" hidden="1"/>
          <p:cNvSpPr txBox="1"/>
          <p:nvPr>
            <p:custDataLst>
              <p:tags r:id="rId267"/>
            </p:custDataLst>
          </p:nvPr>
        </p:nvSpPr>
        <p:spPr>
          <a:xfrm>
            <a:off x="0" y="790331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45" name="OTLSHAPE_T_435926602fc041a29f08ebac5818cbfe_EndDate" hidden="1"/>
          <p:cNvSpPr txBox="1"/>
          <p:nvPr>
            <p:custDataLst>
              <p:tags r:id="rId268"/>
            </p:custDataLst>
          </p:nvPr>
        </p:nvSpPr>
        <p:spPr>
          <a:xfrm>
            <a:off x="0" y="790331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46" name="OTLSHAPE_T_435926602fc041a29f08ebac5818cbfe_JoinedDate"/>
          <p:cNvSpPr txBox="1"/>
          <p:nvPr>
            <p:custDataLst>
              <p:tags r:id="rId269"/>
            </p:custDataLst>
          </p:nvPr>
        </p:nvSpPr>
        <p:spPr>
          <a:xfrm>
            <a:off x="3614502" y="618651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03/02/20 - 14/02/20</a:t>
            </a:r>
          </a:p>
        </p:txBody>
      </p:sp>
      <p:sp>
        <p:nvSpPr>
          <p:cNvPr id="8647" name="OTLSHAPE_T_435926602fc041a29f08ebac5818cbfe_Title"/>
          <p:cNvSpPr txBox="1"/>
          <p:nvPr>
            <p:custDataLst>
              <p:tags r:id="rId270"/>
            </p:custDataLst>
          </p:nvPr>
        </p:nvSpPr>
        <p:spPr>
          <a:xfrm>
            <a:off x="4839810" y="6178768"/>
            <a:ext cx="1092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PSS1 Re-Validation</a:t>
            </a:r>
          </a:p>
        </p:txBody>
      </p:sp>
      <p:sp>
        <p:nvSpPr>
          <p:cNvPr id="8648" name="OTLSHAPE_T_10996033f8ea487380406d7ed5c56d6f_Shape"/>
          <p:cNvSpPr/>
          <p:nvPr>
            <p:custDataLst>
              <p:tags r:id="rId271"/>
            </p:custDataLst>
          </p:nvPr>
        </p:nvSpPr>
        <p:spPr>
          <a:xfrm>
            <a:off x="4798767" y="6368201"/>
            <a:ext cx="2667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49" name="OTLSHAPE_T_10996033f8ea487380406d7ed5c56d6f_ShapePercentage" hidden="1"/>
          <p:cNvSpPr/>
          <p:nvPr>
            <p:custDataLst>
              <p:tags r:id="rId272"/>
            </p:custDataLst>
          </p:nvPr>
        </p:nvSpPr>
        <p:spPr>
          <a:xfrm>
            <a:off x="4798767" y="797866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50" name="OTLSHAPE_T_10996033f8ea487380406d7ed5c56d6f_Duration" hidden="1"/>
          <p:cNvSpPr txBox="1"/>
          <p:nvPr>
            <p:custDataLst>
              <p:tags r:id="rId273"/>
            </p:custDataLst>
          </p:nvPr>
        </p:nvSpPr>
        <p:spPr>
          <a:xfrm>
            <a:off x="0" y="7956906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 days</a:t>
            </a:r>
          </a:p>
        </p:txBody>
      </p:sp>
      <p:sp>
        <p:nvSpPr>
          <p:cNvPr id="8651" name="OTLSHAPE_T_10996033f8ea487380406d7ed5c56d6f_TextPercentage" hidden="1"/>
          <p:cNvSpPr txBox="1"/>
          <p:nvPr>
            <p:custDataLst>
              <p:tags r:id="rId274"/>
            </p:custDataLst>
          </p:nvPr>
        </p:nvSpPr>
        <p:spPr>
          <a:xfrm>
            <a:off x="0" y="81119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52" name="OTLSHAPE_T_10996033f8ea487380406d7ed5c56d6f_StartDate" hidden="1"/>
          <p:cNvSpPr txBox="1"/>
          <p:nvPr>
            <p:custDataLst>
              <p:tags r:id="rId275"/>
            </p:custDataLst>
          </p:nvPr>
        </p:nvSpPr>
        <p:spPr>
          <a:xfrm>
            <a:off x="0" y="81119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53" name="OTLSHAPE_T_10996033f8ea487380406d7ed5c56d6f_EndDate" hidden="1"/>
          <p:cNvSpPr txBox="1"/>
          <p:nvPr>
            <p:custDataLst>
              <p:tags r:id="rId276"/>
            </p:custDataLst>
          </p:nvPr>
        </p:nvSpPr>
        <p:spPr>
          <a:xfrm>
            <a:off x="0" y="81119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54" name="OTLSHAPE_T_10996033f8ea487380406d7ed5c56d6f_JoinedDate"/>
          <p:cNvSpPr txBox="1"/>
          <p:nvPr>
            <p:custDataLst>
              <p:tags r:id="rId277"/>
            </p:custDataLst>
          </p:nvPr>
        </p:nvSpPr>
        <p:spPr>
          <a:xfrm>
            <a:off x="3682776" y="635418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17/02/20 - 10/04/20</a:t>
            </a:r>
          </a:p>
        </p:txBody>
      </p:sp>
      <p:sp>
        <p:nvSpPr>
          <p:cNvPr id="8655" name="OTLSHAPE_T_10996033f8ea487380406d7ed5c56d6f_Title"/>
          <p:cNvSpPr txBox="1"/>
          <p:nvPr>
            <p:custDataLst>
              <p:tags r:id="rId278"/>
            </p:custDataLst>
          </p:nvPr>
        </p:nvSpPr>
        <p:spPr>
          <a:xfrm>
            <a:off x="5112906" y="6346442"/>
            <a:ext cx="160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RF Conditioning (DTL2, 3, 4)</a:t>
            </a:r>
          </a:p>
        </p:txBody>
      </p:sp>
      <p:sp>
        <p:nvSpPr>
          <p:cNvPr id="8656" name="OTLSHAPE_T_8aedbef375fc4c119a027470a7f12cb0_Shape"/>
          <p:cNvSpPr/>
          <p:nvPr>
            <p:custDataLst>
              <p:tags r:id="rId279"/>
            </p:custDataLst>
          </p:nvPr>
        </p:nvSpPr>
        <p:spPr>
          <a:xfrm>
            <a:off x="5071863" y="6535876"/>
            <a:ext cx="63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57" name="OTLSHAPE_T_8aedbef375fc4c119a027470a7f12cb0_ShapePercentage" hidden="1"/>
          <p:cNvSpPr/>
          <p:nvPr>
            <p:custDataLst>
              <p:tags r:id="rId280"/>
            </p:custDataLst>
          </p:nvPr>
        </p:nvSpPr>
        <p:spPr>
          <a:xfrm>
            <a:off x="5071863" y="818728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58" name="OTLSHAPE_T_8aedbef375fc4c119a027470a7f12cb0_Duration" hidden="1"/>
          <p:cNvSpPr txBox="1"/>
          <p:nvPr>
            <p:custDataLst>
              <p:tags r:id="rId281"/>
            </p:custDataLst>
          </p:nvPr>
        </p:nvSpPr>
        <p:spPr>
          <a:xfrm>
            <a:off x="0" y="816552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days</a:t>
            </a:r>
          </a:p>
        </p:txBody>
      </p:sp>
      <p:sp>
        <p:nvSpPr>
          <p:cNvPr id="8659" name="OTLSHAPE_T_8aedbef375fc4c119a027470a7f12cb0_TextPercentage" hidden="1"/>
          <p:cNvSpPr txBox="1"/>
          <p:nvPr>
            <p:custDataLst>
              <p:tags r:id="rId282"/>
            </p:custDataLst>
          </p:nvPr>
        </p:nvSpPr>
        <p:spPr>
          <a:xfrm>
            <a:off x="0" y="83205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60" name="OTLSHAPE_T_8aedbef375fc4c119a027470a7f12cb0_StartDate" hidden="1"/>
          <p:cNvSpPr txBox="1"/>
          <p:nvPr>
            <p:custDataLst>
              <p:tags r:id="rId283"/>
            </p:custDataLst>
          </p:nvPr>
        </p:nvSpPr>
        <p:spPr>
          <a:xfrm>
            <a:off x="0" y="83205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61" name="OTLSHAPE_T_8aedbef375fc4c119a027470a7f12cb0_EndDate" hidden="1"/>
          <p:cNvSpPr txBox="1"/>
          <p:nvPr>
            <p:custDataLst>
              <p:tags r:id="rId284"/>
            </p:custDataLst>
          </p:nvPr>
        </p:nvSpPr>
        <p:spPr>
          <a:xfrm>
            <a:off x="0" y="83205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62" name="OTLSHAPE_T_8aedbef375fc4c119a027470a7f12cb0_JoinedDate"/>
          <p:cNvSpPr txBox="1"/>
          <p:nvPr>
            <p:custDataLst>
              <p:tags r:id="rId285"/>
            </p:custDataLst>
          </p:nvPr>
        </p:nvSpPr>
        <p:spPr>
          <a:xfrm>
            <a:off x="3955871" y="652186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13/04/20 - 24/04/20</a:t>
            </a:r>
          </a:p>
        </p:txBody>
      </p:sp>
      <p:sp>
        <p:nvSpPr>
          <p:cNvPr id="8663" name="OTLSHAPE_T_8aedbef375fc4c119a027470a7f12cb0_Title"/>
          <p:cNvSpPr txBox="1"/>
          <p:nvPr>
            <p:custDataLst>
              <p:tags r:id="rId286"/>
            </p:custDataLst>
          </p:nvPr>
        </p:nvSpPr>
        <p:spPr>
          <a:xfrm>
            <a:off x="5181179" y="6514117"/>
            <a:ext cx="304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SRR3</a:t>
            </a:r>
          </a:p>
        </p:txBody>
      </p:sp>
      <p:sp>
        <p:nvSpPr>
          <p:cNvPr id="8664" name="OTLSHAPE_T_56eb33c593da4d6098dd26c1c1610e04_Shape"/>
          <p:cNvSpPr/>
          <p:nvPr>
            <p:custDataLst>
              <p:tags r:id="rId287"/>
            </p:custDataLst>
          </p:nvPr>
        </p:nvSpPr>
        <p:spPr>
          <a:xfrm>
            <a:off x="5140136" y="6703550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B20E1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65" name="OTLSHAPE_T_56eb33c593da4d6098dd26c1c1610e04_ShapePercentage" hidden="1"/>
          <p:cNvSpPr/>
          <p:nvPr>
            <p:custDataLst>
              <p:tags r:id="rId288"/>
            </p:custDataLst>
          </p:nvPr>
        </p:nvSpPr>
        <p:spPr>
          <a:xfrm>
            <a:off x="5140136" y="839590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66" name="OTLSHAPE_T_56eb33c593da4d6098dd26c1c1610e04_Duration" hidden="1"/>
          <p:cNvSpPr txBox="1"/>
          <p:nvPr>
            <p:custDataLst>
              <p:tags r:id="rId289"/>
            </p:custDataLst>
          </p:nvPr>
        </p:nvSpPr>
        <p:spPr>
          <a:xfrm>
            <a:off x="0" y="837414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 days</a:t>
            </a:r>
          </a:p>
        </p:txBody>
      </p:sp>
      <p:sp>
        <p:nvSpPr>
          <p:cNvPr id="8667" name="OTLSHAPE_T_56eb33c593da4d6098dd26c1c1610e04_TextPercentage" hidden="1"/>
          <p:cNvSpPr txBox="1"/>
          <p:nvPr>
            <p:custDataLst>
              <p:tags r:id="rId290"/>
            </p:custDataLst>
          </p:nvPr>
        </p:nvSpPr>
        <p:spPr>
          <a:xfrm>
            <a:off x="0" y="852916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68" name="OTLSHAPE_T_56eb33c593da4d6098dd26c1c1610e04_StartDate" hidden="1"/>
          <p:cNvSpPr txBox="1"/>
          <p:nvPr>
            <p:custDataLst>
              <p:tags r:id="rId291"/>
            </p:custDataLst>
          </p:nvPr>
        </p:nvSpPr>
        <p:spPr>
          <a:xfrm>
            <a:off x="0" y="852916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69" name="OTLSHAPE_T_56eb33c593da4d6098dd26c1c1610e04_EndDate" hidden="1"/>
          <p:cNvSpPr txBox="1"/>
          <p:nvPr>
            <p:custDataLst>
              <p:tags r:id="rId292"/>
            </p:custDataLst>
          </p:nvPr>
        </p:nvSpPr>
        <p:spPr>
          <a:xfrm>
            <a:off x="0" y="852916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1F49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70" name="OTLSHAPE_T_56eb33c593da4d6098dd26c1c1610e04_JoinedDate"/>
          <p:cNvSpPr txBox="1"/>
          <p:nvPr>
            <p:custDataLst>
              <p:tags r:id="rId293"/>
            </p:custDataLst>
          </p:nvPr>
        </p:nvSpPr>
        <p:spPr>
          <a:xfrm>
            <a:off x="4024145" y="668953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" normalizeH="0" baseline="0" noProof="0" dirty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27/04/20 - 24/07/20</a:t>
            </a:r>
          </a:p>
        </p:txBody>
      </p:sp>
      <p:sp>
        <p:nvSpPr>
          <p:cNvPr id="8671" name="OTLSHAPE_T_56eb33c593da4d6098dd26c1c1610e04_Title"/>
          <p:cNvSpPr txBox="1"/>
          <p:nvPr>
            <p:custDataLst>
              <p:tags r:id="rId294"/>
            </p:custDataLst>
          </p:nvPr>
        </p:nvSpPr>
        <p:spPr>
          <a:xfrm>
            <a:off x="5624960" y="6681791"/>
            <a:ext cx="2044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4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Beam Commissioning (ISrc to DTL4)</a:t>
            </a:r>
          </a:p>
        </p:txBody>
      </p:sp>
      <p:sp>
        <p:nvSpPr>
          <p:cNvPr id="296" name="ORPHANEDOTL_1ecbb33e-c774-4051-a668-46e483ef44a1_ORIGINAL_NAME_OTLSHAPE_T_6fe8cbc46e7e42e1b4b28d21a62e1934_Shape">
            <a:extLst>
              <a:ext uri="{FF2B5EF4-FFF2-40B4-BE49-F238E27FC236}">
                <a16:creationId xmlns:a16="http://schemas.microsoft.com/office/drawing/2014/main" id="{07AFA8B2-2C63-7840-B298-77D8C6FB6F97}"/>
              </a:ext>
            </a:extLst>
          </p:cNvPr>
          <p:cNvSpPr/>
          <p:nvPr/>
        </p:nvSpPr>
        <p:spPr>
          <a:xfrm>
            <a:off x="107504" y="5757304"/>
            <a:ext cx="342900" cy="127000"/>
          </a:xfrm>
          <a:prstGeom prst="roundRect">
            <a:avLst>
              <a:gd name="adj" fmla="val 100000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ORPHANEDOTL_1a5b6d60-24ec-4441-96ca-5ba19be65dd6_ORIGINAL_NAME_OTLSHAPE_T_7f338d0b99e049af8f99ac70e8530458_Shape">
            <a:extLst>
              <a:ext uri="{FF2B5EF4-FFF2-40B4-BE49-F238E27FC236}">
                <a16:creationId xmlns:a16="http://schemas.microsoft.com/office/drawing/2014/main" id="{9BBA5700-D20B-4143-B068-523E7DE0344F}"/>
              </a:ext>
            </a:extLst>
          </p:cNvPr>
          <p:cNvSpPr/>
          <p:nvPr/>
        </p:nvSpPr>
        <p:spPr>
          <a:xfrm>
            <a:off x="107504" y="6052402"/>
            <a:ext cx="342900" cy="123492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ORPHANEDOTL_7515412b-beee-4b1e-b1ac-9133166b411a_ORIGINAL_NAME_OTLSHAPE_T_ce69f0f38fd24249a923f3b59825472a_Title">
            <a:extLst>
              <a:ext uri="{FF2B5EF4-FFF2-40B4-BE49-F238E27FC236}">
                <a16:creationId xmlns:a16="http://schemas.microsoft.com/office/drawing/2014/main" id="{C50D66DC-171B-494B-BE5F-74B8538E9036}"/>
              </a:ext>
            </a:extLst>
          </p:cNvPr>
          <p:cNvSpPr txBox="1"/>
          <p:nvPr/>
        </p:nvSpPr>
        <p:spPr>
          <a:xfrm>
            <a:off x="640488" y="5733256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Tunnel</a:t>
            </a:r>
          </a:p>
        </p:txBody>
      </p:sp>
      <p:sp>
        <p:nvSpPr>
          <p:cNvPr id="299" name="ORPHANEDOTL_a74205db-8954-4c91-9730-bdb4bb6f64a4_ORIGINAL_NAME_OTLSHAPE_T_ce69f0f38fd24249a923f3b59825472a_Title">
            <a:extLst>
              <a:ext uri="{FF2B5EF4-FFF2-40B4-BE49-F238E27FC236}">
                <a16:creationId xmlns:a16="http://schemas.microsoft.com/office/drawing/2014/main" id="{3CB45572-7CAA-C144-9C1D-CAFF63AB8C84}"/>
              </a:ext>
            </a:extLst>
          </p:cNvPr>
          <p:cNvSpPr txBox="1"/>
          <p:nvPr/>
        </p:nvSpPr>
        <p:spPr>
          <a:xfrm>
            <a:off x="640488" y="6027134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Gallery</a:t>
            </a:r>
          </a:p>
        </p:txBody>
      </p:sp>
      <p:sp>
        <p:nvSpPr>
          <p:cNvPr id="300" name="ORPHANEDOTL_1a5b6d60-24ec-4441-96ca-5ba19be65dd6_ORIGINAL_NAME_OTLSHAPE_T_7f338d0b99e049af8f99ac70e8530458_Shape">
            <a:extLst>
              <a:ext uri="{FF2B5EF4-FFF2-40B4-BE49-F238E27FC236}">
                <a16:creationId xmlns:a16="http://schemas.microsoft.com/office/drawing/2014/main" id="{5E83532A-C9D2-0042-B0DA-24FB46421E79}"/>
              </a:ext>
            </a:extLst>
          </p:cNvPr>
          <p:cNvSpPr/>
          <p:nvPr/>
        </p:nvSpPr>
        <p:spPr>
          <a:xfrm>
            <a:off x="107504" y="6329844"/>
            <a:ext cx="342900" cy="123492"/>
          </a:xfrm>
          <a:prstGeom prst="roundRect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ORPHANEDOTL_a74205db-8954-4c91-9730-bdb4bb6f64a4_ORIGINAL_NAME_OTLSHAPE_T_ce69f0f38fd24249a923f3b59825472a_Title">
            <a:extLst>
              <a:ext uri="{FF2B5EF4-FFF2-40B4-BE49-F238E27FC236}">
                <a16:creationId xmlns:a16="http://schemas.microsoft.com/office/drawing/2014/main" id="{784DB177-FA78-2041-AFA0-A77E7F23F4C3}"/>
              </a:ext>
            </a:extLst>
          </p:cNvPr>
          <p:cNvSpPr txBox="1"/>
          <p:nvPr/>
        </p:nvSpPr>
        <p:spPr>
          <a:xfrm>
            <a:off x="640488" y="6597352"/>
            <a:ext cx="2396544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SRR/PSS/Commissioning/Conditioning</a:t>
            </a:r>
          </a:p>
        </p:txBody>
      </p:sp>
      <p:sp>
        <p:nvSpPr>
          <p:cNvPr id="302" name="ORPHANEDOTL_1a5b6d60-24ec-4441-96ca-5ba19be65dd6_ORIGINAL_NAME_OTLSHAPE_T_7f338d0b99e049af8f99ac70e8530458_Shape">
            <a:extLst>
              <a:ext uri="{FF2B5EF4-FFF2-40B4-BE49-F238E27FC236}">
                <a16:creationId xmlns:a16="http://schemas.microsoft.com/office/drawing/2014/main" id="{9F7947E2-A873-C54A-A0B2-215CAB54CE7E}"/>
              </a:ext>
            </a:extLst>
          </p:cNvPr>
          <p:cNvSpPr/>
          <p:nvPr/>
        </p:nvSpPr>
        <p:spPr>
          <a:xfrm>
            <a:off x="107504" y="6597352"/>
            <a:ext cx="342900" cy="123492"/>
          </a:xfrm>
          <a:prstGeom prst="roundRect">
            <a:avLst>
              <a:gd name="adj" fmla="val 10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ORPHANEDOTL_a74205db-8954-4c91-9730-bdb4bb6f64a4_ORIGINAL_NAME_OTLSHAPE_T_ce69f0f38fd24249a923f3b59825472a_Title">
            <a:extLst>
              <a:ext uri="{FF2B5EF4-FFF2-40B4-BE49-F238E27FC236}">
                <a16:creationId xmlns:a16="http://schemas.microsoft.com/office/drawing/2014/main" id="{8F548813-49AF-2240-A3CC-A0815B093FA3}"/>
              </a:ext>
            </a:extLst>
          </p:cNvPr>
          <p:cNvSpPr txBox="1"/>
          <p:nvPr/>
        </p:nvSpPr>
        <p:spPr>
          <a:xfrm>
            <a:off x="640488" y="6309320"/>
            <a:ext cx="800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Stubs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29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RFQ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486848"/>
              </p:ext>
            </p:extLst>
          </p:nvPr>
        </p:nvGraphicFramePr>
        <p:xfrm>
          <a:off x="179511" y="1561455"/>
          <a:ext cx="8856984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09-Jul-19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RFQ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05-Feb-18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01-Jul-18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Modulator 1 (RFQ, DTL1)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24-Sep-18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14-Dec-18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RFQ Circ./Loads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06-May-19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06-May-19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RFQ RFDS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07-Jan-19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83A7ED-0F32-CF4C-A713-1B43D4FA9CD1}"/>
              </a:ext>
            </a:extLst>
          </p:cNvPr>
          <p:cNvSpPr txBox="1"/>
          <p:nvPr/>
        </p:nvSpPr>
        <p:spPr>
          <a:xfrm>
            <a:off x="179512" y="5734997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RFQ does not affect the critical path of the re-baselined ACCSSYS installation plan,  as this is driven by the NC Linac RF System Delays</a:t>
            </a:r>
          </a:p>
        </p:txBody>
      </p:sp>
    </p:spTree>
    <p:extLst>
      <p:ext uri="{BB962C8B-B14F-4D97-AF65-F5344CB8AC3E}">
        <p14:creationId xmlns:p14="http://schemas.microsoft.com/office/powerpoint/2010/main" val="233154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33607"/>
              </p:ext>
            </p:extLst>
          </p:nvPr>
        </p:nvGraphicFramePr>
        <p:xfrm>
          <a:off x="179511" y="1561455"/>
          <a:ext cx="8856984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B1 SSPA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03-Apr-19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03-Apr-19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08-Apr-19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B2 SSPA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B3 SSPA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PC for MEBT Magnets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CFC0C9-C3E3-A148-A672-06A4B1C6B1C0}"/>
              </a:ext>
            </a:extLst>
          </p:cNvPr>
          <p:cNvSpPr txBox="1"/>
          <p:nvPr/>
        </p:nvSpPr>
        <p:spPr>
          <a:xfrm>
            <a:off x="179512" y="5530006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Some delayed MEBT deliveries, do not affect the critical path of the re-baselined ACCSYS installation plan,  as they are hidden by larger delays experienced in different parts of the project (i.e. NC Linac RF)</a:t>
            </a:r>
          </a:p>
        </p:txBody>
      </p:sp>
    </p:spTree>
    <p:extLst>
      <p:ext uri="{BB962C8B-B14F-4D97-AF65-F5344CB8AC3E}">
        <p14:creationId xmlns:p14="http://schemas.microsoft.com/office/powerpoint/2010/main" val="1995149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DTL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539523"/>
              </p:ext>
            </p:extLst>
          </p:nvPr>
        </p:nvGraphicFramePr>
        <p:xfrm>
          <a:off x="179511" y="1561455"/>
          <a:ext cx="8856984" cy="477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DTL1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16-Nov-18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DTL2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30-Apr-19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DTL3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08-Mar-19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30-Sep-19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27-Jul-20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 1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19-Feb-18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01-Jul-18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25-Feb-19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23018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 2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05-Mar-18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01-Jul-18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922368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 3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644986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 4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04-Nov-19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04-Nov-19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25105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DTL 5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02-Dec-19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02-Dec-19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0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6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DTL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39254"/>
              </p:ext>
            </p:extLst>
          </p:nvPr>
        </p:nvGraphicFramePr>
        <p:xfrm>
          <a:off x="179511" y="1561455"/>
          <a:ext cx="885698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Modulator 2 (DTL2, DTL3)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14-Jun-2019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Modulator 3 (DTL4, DTL5)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NC </a:t>
                      </a:r>
                      <a:r>
                        <a:rPr lang="en-US" sz="1800" dirty="0" err="1"/>
                        <a:t>Circ</a:t>
                      </a:r>
                      <a:r>
                        <a:rPr lang="en-US" sz="1800" dirty="0"/>
                        <a:t>/Loads (Full System)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31-May-19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NC RFDS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(Full System)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4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99EB-2AA9-614B-8D40-DA083190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 Linac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6191-8A16-F242-B1C6-77948843B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Four major installations on </a:t>
            </a:r>
            <a:r>
              <a:rPr lang="en-GB" b="1" dirty="0"/>
              <a:t>critical path</a:t>
            </a:r>
            <a:r>
              <a:rPr lang="en-GB" dirty="0"/>
              <a:t>:</a:t>
            </a:r>
          </a:p>
          <a:p>
            <a:pPr lvl="1"/>
            <a:r>
              <a:rPr lang="en-GB" b="1" dirty="0"/>
              <a:t>Cryomodules</a:t>
            </a:r>
          </a:p>
          <a:p>
            <a:pPr lvl="2"/>
            <a:r>
              <a:rPr lang="en-GB" dirty="0"/>
              <a:t>13 SPK CMs, 9 MB CMs and 2 HB CMs to be installed initially</a:t>
            </a:r>
          </a:p>
          <a:p>
            <a:pPr lvl="2"/>
            <a:r>
              <a:rPr lang="en-GB" dirty="0"/>
              <a:t>The rest of the HB CMs to be installed after RBOT date.</a:t>
            </a:r>
          </a:p>
          <a:p>
            <a:pPr lvl="2"/>
            <a:r>
              <a:rPr lang="en-GB" dirty="0"/>
              <a:t>As of today, the earliest installation date of the first cryomodule is end of the 2019.</a:t>
            </a:r>
            <a:endParaRPr lang="en-GB" b="1" dirty="0"/>
          </a:p>
          <a:p>
            <a:pPr lvl="1"/>
            <a:r>
              <a:rPr lang="en-GB" b="1" dirty="0"/>
              <a:t>Cryogenics Distribution System</a:t>
            </a:r>
          </a:p>
          <a:p>
            <a:pPr lvl="2"/>
            <a:r>
              <a:rPr lang="en-GB" dirty="0"/>
              <a:t>Cryomodule installation can only start after the complete CDS has been commissioned.</a:t>
            </a:r>
          </a:p>
          <a:p>
            <a:pPr lvl="1"/>
            <a:r>
              <a:rPr lang="en-GB" b="1" dirty="0"/>
              <a:t>Linac Warm Units</a:t>
            </a:r>
          </a:p>
          <a:p>
            <a:pPr lvl="2"/>
            <a:r>
              <a:rPr lang="en-GB" dirty="0"/>
              <a:t>LWUs will be installed after the cryomodule installation.</a:t>
            </a:r>
          </a:p>
          <a:p>
            <a:pPr lvl="2"/>
            <a:r>
              <a:rPr lang="en-GB" dirty="0"/>
              <a:t>HEBT LWU to be installed first</a:t>
            </a:r>
          </a:p>
          <a:p>
            <a:pPr lvl="1"/>
            <a:r>
              <a:rPr lang="en-GB" b="1" dirty="0"/>
              <a:t>RF Power Stations for Spokes</a:t>
            </a:r>
          </a:p>
          <a:p>
            <a:pPr lvl="2"/>
            <a:r>
              <a:rPr lang="en-GB" dirty="0"/>
              <a:t>Delivery and installation: July 2019 to August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EADAA-38D1-E148-AC95-5EF8BE29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8264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B47C-8A3C-F54C-AEC2-CCFC927D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 Linac – Spoke Installation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EEB74-7B6F-1E4B-A7B9-D310E246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27026F5-625E-B341-9FF2-9625DFA1381F}"/>
              </a:ext>
            </a:extLst>
          </p:cNvPr>
          <p:cNvGrpSpPr/>
          <p:nvPr/>
        </p:nvGrpSpPr>
        <p:grpSpPr>
          <a:xfrm>
            <a:off x="457200" y="2005885"/>
            <a:ext cx="8047339" cy="4350465"/>
            <a:chOff x="264726" y="2213335"/>
            <a:chExt cx="8047339" cy="4350465"/>
          </a:xfrm>
        </p:grpSpPr>
        <p:cxnSp>
          <p:nvCxnSpPr>
            <p:cNvPr id="110" name="OTLSHAPE_M_ad26212a624042f8946c3ee929d0bce4_Connector1">
              <a:extLst>
                <a:ext uri="{FF2B5EF4-FFF2-40B4-BE49-F238E27FC236}">
                  <a16:creationId xmlns:a16="http://schemas.microsoft.com/office/drawing/2014/main" id="{C62E2533-93E0-344C-996E-E3A356587015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2589679"/>
              <a:ext cx="0" cy="592243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14CBBDB-E58F-554A-8501-F19B8F5DBE35}"/>
                </a:ext>
              </a:extLst>
            </p:cNvPr>
            <p:cNvGrpSpPr/>
            <p:nvPr/>
          </p:nvGrpSpPr>
          <p:grpSpPr>
            <a:xfrm>
              <a:off x="264726" y="6099403"/>
              <a:ext cx="1333084" cy="464397"/>
              <a:chOff x="153886" y="6099403"/>
              <a:chExt cx="1333084" cy="464397"/>
            </a:xfrm>
          </p:grpSpPr>
          <p:sp>
            <p:nvSpPr>
              <p:cNvPr id="157" name="ORPHANEDOTL_1ecbb33e-c774-4051-a668-46e483ef44a1_ORIGINAL_NAME_OTLSHAPE_T_6fe8cbc46e7e42e1b4b28d21a62e1934_Shape">
                <a:extLst>
                  <a:ext uri="{FF2B5EF4-FFF2-40B4-BE49-F238E27FC236}">
                    <a16:creationId xmlns:a16="http://schemas.microsoft.com/office/drawing/2014/main" id="{F7D1E3F5-A4A5-6040-87A0-766331C60A27}"/>
                  </a:ext>
                </a:extLst>
              </p:cNvPr>
              <p:cNvSpPr/>
              <p:nvPr/>
            </p:nvSpPr>
            <p:spPr>
              <a:xfrm>
                <a:off x="153886" y="6123451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ORPHANEDOTL_1a5b6d60-24ec-4441-96ca-5ba19be65dd6_ORIGINAL_NAME_OTLSHAPE_T_7f338d0b99e049af8f99ac70e8530458_Shape">
                <a:extLst>
                  <a:ext uri="{FF2B5EF4-FFF2-40B4-BE49-F238E27FC236}">
                    <a16:creationId xmlns:a16="http://schemas.microsoft.com/office/drawing/2014/main" id="{736D0BD5-CB3C-8F4C-AAB1-0B93ECBA88E7}"/>
                  </a:ext>
                </a:extLst>
              </p:cNvPr>
              <p:cNvSpPr/>
              <p:nvPr/>
            </p:nvSpPr>
            <p:spPr>
              <a:xfrm>
                <a:off x="153886" y="6418549"/>
                <a:ext cx="342900" cy="123492"/>
              </a:xfrm>
              <a:prstGeom prst="roundRect">
                <a:avLst>
                  <a:gd name="adj" fmla="val 100000"/>
                </a:avLst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ORPHANEDOTL_7515412b-beee-4b1e-b1ac-9133166b411a_ORIGINAL_NAME_OTLSHAPE_T_ce69f0f38fd24249a923f3b59825472a_Title">
                <a:extLst>
                  <a:ext uri="{FF2B5EF4-FFF2-40B4-BE49-F238E27FC236}">
                    <a16:creationId xmlns:a16="http://schemas.microsoft.com/office/drawing/2014/main" id="{1CEF1A18-5AAD-D74B-A42D-5DB9AA749DD1}"/>
                  </a:ext>
                </a:extLst>
              </p:cNvPr>
              <p:cNvSpPr txBox="1"/>
              <p:nvPr/>
            </p:nvSpPr>
            <p:spPr>
              <a:xfrm>
                <a:off x="686870" y="6099403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Tunnel</a:t>
                </a:r>
              </a:p>
            </p:txBody>
          </p:sp>
          <p:sp>
            <p:nvSpPr>
              <p:cNvPr id="160" name="ORPHANEDOTL_a74205db-8954-4c91-9730-bdb4bb6f64a4_ORIGINAL_NAME_OTLSHAPE_T_ce69f0f38fd24249a923f3b59825472a_Title">
                <a:extLst>
                  <a:ext uri="{FF2B5EF4-FFF2-40B4-BE49-F238E27FC236}">
                    <a16:creationId xmlns:a16="http://schemas.microsoft.com/office/drawing/2014/main" id="{9FBFC7C3-7B7C-5D4B-ABCD-6C6B569C34C8}"/>
                  </a:ext>
                </a:extLst>
              </p:cNvPr>
              <p:cNvSpPr txBox="1"/>
              <p:nvPr/>
            </p:nvSpPr>
            <p:spPr>
              <a:xfrm>
                <a:off x="686870" y="6393281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Gallery</a:t>
                </a:r>
              </a:p>
            </p:txBody>
          </p:sp>
        </p:grpSp>
        <p:sp>
          <p:nvSpPr>
            <p:cNvPr id="112" name="OTLSHAPE_TB_00000000000000000000000000000000_ScaleContainer">
              <a:extLst>
                <a:ext uri="{FF2B5EF4-FFF2-40B4-BE49-F238E27FC236}">
                  <a16:creationId xmlns:a16="http://schemas.microsoft.com/office/drawing/2014/main" id="{578B758C-D401-D24A-8BF3-5E42BA69430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3245422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TB_00000000000000000000000000000000_ElapsedTime">
              <a:extLst>
                <a:ext uri="{FF2B5EF4-FFF2-40B4-BE49-F238E27FC236}">
                  <a16:creationId xmlns:a16="http://schemas.microsoft.com/office/drawing/2014/main" id="{59E67338-CF6A-544A-BE6E-4D375D7DF6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3245422"/>
              <a:ext cx="4699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TLSHAPE_TB_00000000000000000000000000000000_TimescaleInterval1">
              <a:extLst>
                <a:ext uri="{FF2B5EF4-FFF2-40B4-BE49-F238E27FC236}">
                  <a16:creationId xmlns:a16="http://schemas.microsoft.com/office/drawing/2014/main" id="{A29BCC0D-1CBE-E740-864C-AE6853745E7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3342894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2018</a:t>
              </a:r>
            </a:p>
          </p:txBody>
        </p:sp>
        <p:cxnSp>
          <p:nvCxnSpPr>
            <p:cNvPr id="115" name="OTLSHAPE_TB_00000000000000000000000000000000_Separator1">
              <a:extLst>
                <a:ext uri="{FF2B5EF4-FFF2-40B4-BE49-F238E27FC236}">
                  <a16:creationId xmlns:a16="http://schemas.microsoft.com/office/drawing/2014/main" id="{97D36908-5711-D14E-987B-89631126FEE2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3308922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16" name="OTLSHAPE_TB_00000000000000000000000000000000_TimescaleInterval2">
              <a:extLst>
                <a:ext uri="{FF2B5EF4-FFF2-40B4-BE49-F238E27FC236}">
                  <a16:creationId xmlns:a16="http://schemas.microsoft.com/office/drawing/2014/main" id="{1DC40AA8-078F-6948-90B5-C02EB3BC5A7F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3342894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117" name="OTLSHAPE_TB_00000000000000000000000000000000_Separator2">
              <a:extLst>
                <a:ext uri="{FF2B5EF4-FFF2-40B4-BE49-F238E27FC236}">
                  <a16:creationId xmlns:a16="http://schemas.microsoft.com/office/drawing/2014/main" id="{6F8181EF-E606-7C46-ACFB-7B49D55931B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3308922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18" name="OTLSHAPE_TB_00000000000000000000000000000000_TimescaleInterval3">
              <a:extLst>
                <a:ext uri="{FF2B5EF4-FFF2-40B4-BE49-F238E27FC236}">
                  <a16:creationId xmlns:a16="http://schemas.microsoft.com/office/drawing/2014/main" id="{CD908B72-ABBF-AF42-82E7-C65FE7C265E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3342894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119" name="OTLSHAPE_TB_00000000000000000000000000000000_Separator3">
              <a:extLst>
                <a:ext uri="{FF2B5EF4-FFF2-40B4-BE49-F238E27FC236}">
                  <a16:creationId xmlns:a16="http://schemas.microsoft.com/office/drawing/2014/main" id="{B0DCEEBE-3DAD-AD4B-8137-76237D7C9A98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3308922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20" name="OTLSHAPE_TB_00000000000000000000000000000000_TimescaleInterval4">
              <a:extLst>
                <a:ext uri="{FF2B5EF4-FFF2-40B4-BE49-F238E27FC236}">
                  <a16:creationId xmlns:a16="http://schemas.microsoft.com/office/drawing/2014/main" id="{C4D6FE8F-B885-E340-A66D-AA499CE693C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3342894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121" name="OTLSHAPE_M_2d0797157b8f4b8eac03a9e74cdce7ed_Title">
              <a:extLst>
                <a:ext uri="{FF2B5EF4-FFF2-40B4-BE49-F238E27FC236}">
                  <a16:creationId xmlns:a16="http://schemas.microsoft.com/office/drawing/2014/main" id="{39A4B4BF-48B4-4743-9E82-D1F534D1FAE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0127" y="2678579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LEBT </a:t>
              </a:r>
            </a:p>
          </p:txBody>
        </p:sp>
        <p:sp>
          <p:nvSpPr>
            <p:cNvPr id="122" name="OTLSHAPE_M_2d0797157b8f4b8eac03a9e74cdce7ed_Date">
              <a:extLst>
                <a:ext uri="{FF2B5EF4-FFF2-40B4-BE49-F238E27FC236}">
                  <a16:creationId xmlns:a16="http://schemas.microsoft.com/office/drawing/2014/main" id="{9BFD6909-D317-BC4F-BB7D-2252C67D9AF4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16870" y="2874497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4/6/2018</a:t>
              </a:r>
            </a:p>
          </p:txBody>
        </p:sp>
        <p:sp>
          <p:nvSpPr>
            <p:cNvPr id="123" name="OTLSHAPE_M_2d0797157b8f4b8eac03a9e74cdce7ed_Shape">
              <a:extLst>
                <a:ext uri="{FF2B5EF4-FFF2-40B4-BE49-F238E27FC236}">
                  <a16:creationId xmlns:a16="http://schemas.microsoft.com/office/drawing/2014/main" id="{F4D4C615-E78D-0E49-A273-2C34D188F76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651152" y="3054922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TLSHAPE_M_15462190989a4e5087e6d7cc02e1ed2d_Title">
              <a:extLst>
                <a:ext uri="{FF2B5EF4-FFF2-40B4-BE49-F238E27FC236}">
                  <a16:creationId xmlns:a16="http://schemas.microsoft.com/office/drawing/2014/main" id="{C5BA8F2C-8900-8B49-B8C8-7000974482ED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945299" y="2678579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DTL1</a:t>
              </a:r>
            </a:p>
          </p:txBody>
        </p:sp>
        <p:sp>
          <p:nvSpPr>
            <p:cNvPr id="125" name="OTLSHAPE_M_15462190989a4e5087e6d7cc02e1ed2d_Date">
              <a:extLst>
                <a:ext uri="{FF2B5EF4-FFF2-40B4-BE49-F238E27FC236}">
                  <a16:creationId xmlns:a16="http://schemas.microsoft.com/office/drawing/2014/main" id="{F6B8D504-0D07-FD48-8870-21EAFACF6324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010810" y="2874497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4/11/2019</a:t>
              </a:r>
            </a:p>
          </p:txBody>
        </p:sp>
        <p:sp>
          <p:nvSpPr>
            <p:cNvPr id="126" name="OTLSHAPE_M_15462190989a4e5087e6d7cc02e1ed2d_Shape">
              <a:extLst>
                <a:ext uri="{FF2B5EF4-FFF2-40B4-BE49-F238E27FC236}">
                  <a16:creationId xmlns:a16="http://schemas.microsoft.com/office/drawing/2014/main" id="{E84B4933-DE4F-3E46-A0F6-7F0BF367D1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4177286" y="3054922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TLSHAPE_M_1d6d4045bda3413182ef879ca83ea720_Title">
              <a:extLst>
                <a:ext uri="{FF2B5EF4-FFF2-40B4-BE49-F238E27FC236}">
                  <a16:creationId xmlns:a16="http://schemas.microsoft.com/office/drawing/2014/main" id="{D7984A5E-74AC-AD4B-A350-F848312934C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4798723" y="2678579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128" name="OTLSHAPE_M_1d6d4045bda3413182ef879ca83ea720_Date">
              <a:extLst>
                <a:ext uri="{FF2B5EF4-FFF2-40B4-BE49-F238E27FC236}">
                  <a16:creationId xmlns:a16="http://schemas.microsoft.com/office/drawing/2014/main" id="{84D42306-2CDE-394B-AEF3-DEE3213E0B9A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4234" y="2874497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27/4/2020</a:t>
              </a:r>
            </a:p>
          </p:txBody>
        </p:sp>
        <p:sp>
          <p:nvSpPr>
            <p:cNvPr id="129" name="OTLSHAPE_M_1d6d4045bda3413182ef879ca83ea720_Shape">
              <a:extLst>
                <a:ext uri="{FF2B5EF4-FFF2-40B4-BE49-F238E27FC236}">
                  <a16:creationId xmlns:a16="http://schemas.microsoft.com/office/drawing/2014/main" id="{49C84791-212A-8643-8E07-F02BD3B21EC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5030710" y="3054922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TLSHAPE_M_ad26212a624042f8946c3ee929d0bce4_Title">
              <a:extLst>
                <a:ext uri="{FF2B5EF4-FFF2-40B4-BE49-F238E27FC236}">
                  <a16:creationId xmlns:a16="http://schemas.microsoft.com/office/drawing/2014/main" id="{606B61E7-AF12-B642-B33A-4811F9EC76C7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793949" y="2213335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131" name="OTLSHAPE_M_ad26212a624042f8946c3ee929d0bce4_Date">
              <a:extLst>
                <a:ext uri="{FF2B5EF4-FFF2-40B4-BE49-F238E27FC236}">
                  <a16:creationId xmlns:a16="http://schemas.microsoft.com/office/drawing/2014/main" id="{F2525DD3-C992-254D-9BB1-E3903C74AD8C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96044" y="2409254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8/2/2021</a:t>
              </a:r>
            </a:p>
          </p:txBody>
        </p:sp>
        <p:sp>
          <p:nvSpPr>
            <p:cNvPr id="132" name="OTLSHAPE_M_ad26212a624042f8946c3ee929d0bce4_Shape">
              <a:extLst>
                <a:ext uri="{FF2B5EF4-FFF2-40B4-BE49-F238E27FC236}">
                  <a16:creationId xmlns:a16="http://schemas.microsoft.com/office/drawing/2014/main" id="{14FC3174-C862-CB42-A7CB-CDF366A2E32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430325" y="3054922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TLSHAPE_M_42fdb2d4d8a3473fbbe4f286c2bc756f_Title">
              <a:extLst>
                <a:ext uri="{FF2B5EF4-FFF2-40B4-BE49-F238E27FC236}">
                  <a16:creationId xmlns:a16="http://schemas.microsoft.com/office/drawing/2014/main" id="{F58BE5F5-449F-E645-81C1-E641C9AE5C63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891558" y="2678579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134" name="OTLSHAPE_M_42fdb2d4d8a3473fbbe4f286c2bc756f_Date">
              <a:extLst>
                <a:ext uri="{FF2B5EF4-FFF2-40B4-BE49-F238E27FC236}">
                  <a16:creationId xmlns:a16="http://schemas.microsoft.com/office/drawing/2014/main" id="{46E2D630-9CB5-6041-ABA1-095919AA8EAA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775903" y="2874497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24/5/2021</a:t>
              </a:r>
            </a:p>
          </p:txBody>
        </p:sp>
        <p:sp>
          <p:nvSpPr>
            <p:cNvPr id="135" name="OTLSHAPE_M_42fdb2d4d8a3473fbbe4f286c2bc756f_Shape">
              <a:extLst>
                <a:ext uri="{FF2B5EF4-FFF2-40B4-BE49-F238E27FC236}">
                  <a16:creationId xmlns:a16="http://schemas.microsoft.com/office/drawing/2014/main" id="{539B30DA-3A17-3B40-B11E-7FAC0D81FDE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6942379" y="3054922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TLSHAPE_T_014e0598bbeb415fbb324c7aac4a202f_Shape">
              <a:extLst>
                <a:ext uri="{FF2B5EF4-FFF2-40B4-BE49-F238E27FC236}">
                  <a16:creationId xmlns:a16="http://schemas.microsoft.com/office/drawing/2014/main" id="{CA120757-AAC0-B540-9A87-CEF26A6A193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3911206" y="3851382"/>
              <a:ext cx="4445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TLSHAPE_T_014e0598bbeb415fbb324c7aac4a202f_JoinedDate">
              <a:extLst>
                <a:ext uri="{FF2B5EF4-FFF2-40B4-BE49-F238E27FC236}">
                  <a16:creationId xmlns:a16="http://schemas.microsoft.com/office/drawing/2014/main" id="{3299B8C8-64AC-164C-923A-F7D11666CB6E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2795215" y="3837369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19/08/19 - 15/11/19</a:t>
              </a:r>
            </a:p>
          </p:txBody>
        </p:sp>
        <p:sp>
          <p:nvSpPr>
            <p:cNvPr id="138" name="OTLSHAPE_T_014e0598bbeb415fbb324c7aac4a202f_Title">
              <a:extLst>
                <a:ext uri="{FF2B5EF4-FFF2-40B4-BE49-F238E27FC236}">
                  <a16:creationId xmlns:a16="http://schemas.microsoft.com/office/drawing/2014/main" id="{ABF775DA-B86B-2644-8FC9-E3BFA9C6F7EE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396030" y="3829622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CDS Installation</a:t>
              </a:r>
            </a:p>
          </p:txBody>
        </p:sp>
        <p:sp>
          <p:nvSpPr>
            <p:cNvPr id="139" name="OTLSHAPE_T_e9d49bbbe35e40179c52ed9f3541250f_Shape">
              <a:extLst>
                <a:ext uri="{FF2B5EF4-FFF2-40B4-BE49-F238E27FC236}">
                  <a16:creationId xmlns:a16="http://schemas.microsoft.com/office/drawing/2014/main" id="{82EED646-B272-1F49-9EC5-413230F9A0C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354987" y="4060000"/>
              <a:ext cx="12954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_e9d49bbbe35e40179c52ed9f3541250f_JoinedDate">
              <a:extLst>
                <a:ext uri="{FF2B5EF4-FFF2-40B4-BE49-F238E27FC236}">
                  <a16:creationId xmlns:a16="http://schemas.microsoft.com/office/drawing/2014/main" id="{5DCB0966-E735-5842-8D70-DA55E918964D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3238995" y="4045988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18/11/19 - 07/08/20</a:t>
              </a:r>
            </a:p>
          </p:txBody>
        </p:sp>
        <p:sp>
          <p:nvSpPr>
            <p:cNvPr id="141" name="OTLSHAPE_T_e9d49bbbe35e40179c52ed9f3541250f_Title">
              <a:extLst>
                <a:ext uri="{FF2B5EF4-FFF2-40B4-BE49-F238E27FC236}">
                  <a16:creationId xmlns:a16="http://schemas.microsoft.com/office/drawing/2014/main" id="{68DFD069-6329-3D44-87EC-8FD3AC739F1A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693234" y="4038241"/>
              <a:ext cx="1130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CM Installation</a:t>
              </a:r>
            </a:p>
          </p:txBody>
        </p:sp>
        <p:sp>
          <p:nvSpPr>
            <p:cNvPr id="142" name="OTLSHAPE_T_712e0e53cc3a4ed8ae317c645ee2d126_Shape">
              <a:extLst>
                <a:ext uri="{FF2B5EF4-FFF2-40B4-BE49-F238E27FC236}">
                  <a16:creationId xmlns:a16="http://schemas.microsoft.com/office/drawing/2014/main" id="{D8F072F4-EC15-A848-A5AE-26889F1A04C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413232" y="4268619"/>
              <a:ext cx="4699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TLSHAPE_T_712e0e53cc3a4ed8ae317c645ee2d126_JoinedDate">
              <a:extLst>
                <a:ext uri="{FF2B5EF4-FFF2-40B4-BE49-F238E27FC236}">
                  <a16:creationId xmlns:a16="http://schemas.microsoft.com/office/drawing/2014/main" id="{B11FE8B0-C593-9C4F-B479-5D8D0C3959C5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4297241" y="4254607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22/06/20 - 25/09/20</a:t>
              </a:r>
            </a:p>
          </p:txBody>
        </p:sp>
        <p:sp>
          <p:nvSpPr>
            <p:cNvPr id="144" name="OTLSHAPE_T_712e0e53cc3a4ed8ae317c645ee2d126_Title">
              <a:extLst>
                <a:ext uri="{FF2B5EF4-FFF2-40B4-BE49-F238E27FC236}">
                  <a16:creationId xmlns:a16="http://schemas.microsoft.com/office/drawing/2014/main" id="{0C404C14-2FB6-5B47-B969-33ED9DC3D022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5932193" y="4246859"/>
              <a:ext cx="1206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LWU Installation</a:t>
              </a:r>
            </a:p>
          </p:txBody>
        </p:sp>
        <p:sp>
          <p:nvSpPr>
            <p:cNvPr id="145" name="OTLSHAPE_T_a51cd3b6f5514645bf493b429c576c52_Shape">
              <a:extLst>
                <a:ext uri="{FF2B5EF4-FFF2-40B4-BE49-F238E27FC236}">
                  <a16:creationId xmlns:a16="http://schemas.microsoft.com/office/drawing/2014/main" id="{B799FA8D-EAA6-8E49-A555-A7AF97D6456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43702" y="4547003"/>
              <a:ext cx="2413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TLSHAPE_T_a51cd3b6f5514645bf493b429c576c52_JoinedDate">
              <a:extLst>
                <a:ext uri="{FF2B5EF4-FFF2-40B4-BE49-F238E27FC236}">
                  <a16:creationId xmlns:a16="http://schemas.microsoft.com/office/drawing/2014/main" id="{F05F1C56-D02D-4244-BE4F-B120BAA21D16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412174" y="4455478"/>
              <a:ext cx="584200" cy="31004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08/01/18 - 23/02/18</a:t>
              </a:r>
            </a:p>
          </p:txBody>
        </p:sp>
        <p:sp>
          <p:nvSpPr>
            <p:cNvPr id="147" name="OTLSHAPE_T_a51cd3b6f5514645bf493b429c576c52_Title">
              <a:extLst>
                <a:ext uri="{FF2B5EF4-FFF2-40B4-BE49-F238E27FC236}">
                  <a16:creationId xmlns:a16="http://schemas.microsoft.com/office/drawing/2014/main" id="{B31DB30C-585C-304E-B6E6-119E9B0E64F9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1323704" y="4525244"/>
              <a:ext cx="1676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RFDS Support Structures</a:t>
              </a:r>
            </a:p>
          </p:txBody>
        </p:sp>
        <p:sp>
          <p:nvSpPr>
            <p:cNvPr id="148" name="OTLSHAPE_T_d2eac4a92eb4443589f977196f4ea712_Shape">
              <a:extLst>
                <a:ext uri="{FF2B5EF4-FFF2-40B4-BE49-F238E27FC236}">
                  <a16:creationId xmlns:a16="http://schemas.microsoft.com/office/drawing/2014/main" id="{D5995691-563A-684D-A0CD-9378BE10AD3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53346" y="4825387"/>
              <a:ext cx="571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TLSHAPE_T_d2eac4a92eb4443589f977196f4ea712_JoinedDate">
              <a:extLst>
                <a:ext uri="{FF2B5EF4-FFF2-40B4-BE49-F238E27FC236}">
                  <a16:creationId xmlns:a16="http://schemas.microsoft.com/office/drawing/2014/main" id="{55D3B65C-FF95-B04A-B7A4-42E1FECAAAD0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337354" y="481137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02/04/18 - 27/07/18</a:t>
              </a:r>
            </a:p>
          </p:txBody>
        </p:sp>
        <p:sp>
          <p:nvSpPr>
            <p:cNvPr id="150" name="OTLSHAPE_T_d2eac4a92eb4443589f977196f4ea712_Title">
              <a:extLst>
                <a:ext uri="{FF2B5EF4-FFF2-40B4-BE49-F238E27FC236}">
                  <a16:creationId xmlns:a16="http://schemas.microsoft.com/office/drawing/2014/main" id="{3CDBF811-0A77-E245-9FE6-F6C6FA7BD6A2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074717" y="4803627"/>
              <a:ext cx="952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Waveguides</a:t>
              </a:r>
            </a:p>
          </p:txBody>
        </p:sp>
        <p:sp>
          <p:nvSpPr>
            <p:cNvPr id="151" name="OTLSHAPE_T_c39c198c5ac44d0aa23d9dc0a8aa09ce_Shape">
              <a:extLst>
                <a:ext uri="{FF2B5EF4-FFF2-40B4-BE49-F238E27FC236}">
                  <a16:creationId xmlns:a16="http://schemas.microsoft.com/office/drawing/2014/main" id="{71D06FDF-3BF3-E445-9E77-CAFFC763794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521620" y="5034006"/>
              <a:ext cx="5715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TLSHAPE_T_c39c198c5ac44d0aa23d9dc0a8aa09ce_JoinedDate">
              <a:extLst>
                <a:ext uri="{FF2B5EF4-FFF2-40B4-BE49-F238E27FC236}">
                  <a16:creationId xmlns:a16="http://schemas.microsoft.com/office/drawing/2014/main" id="{C128168E-2F67-234B-B666-5D0E18563E89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405628" y="501999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16/04/18 - 10/08/18</a:t>
              </a:r>
            </a:p>
          </p:txBody>
        </p:sp>
        <p:sp>
          <p:nvSpPr>
            <p:cNvPr id="153" name="OTLSHAPE_T_c39c198c5ac44d0aa23d9dc0a8aa09ce_Title">
              <a:extLst>
                <a:ext uri="{FF2B5EF4-FFF2-40B4-BE49-F238E27FC236}">
                  <a16:creationId xmlns:a16="http://schemas.microsoft.com/office/drawing/2014/main" id="{DDF93031-0061-2544-85D5-FDE40048D6DA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2142991" y="5012246"/>
              <a:ext cx="1485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Loads and Circulators</a:t>
              </a:r>
            </a:p>
          </p:txBody>
        </p:sp>
        <p:sp>
          <p:nvSpPr>
            <p:cNvPr id="154" name="OTLSHAPE_T_3f3ece26dcba4b0cb059e90572592887_Shape">
              <a:extLst>
                <a:ext uri="{FF2B5EF4-FFF2-40B4-BE49-F238E27FC236}">
                  <a16:creationId xmlns:a16="http://schemas.microsoft.com/office/drawing/2014/main" id="{BFD90C78-260F-074B-B903-57EE4F078CC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877069" y="5242624"/>
              <a:ext cx="20066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TLSHAPE_T_3f3ece26dcba4b0cb059e90572592887_JoinedDate">
              <a:extLst>
                <a:ext uri="{FF2B5EF4-FFF2-40B4-BE49-F238E27FC236}">
                  <a16:creationId xmlns:a16="http://schemas.microsoft.com/office/drawing/2014/main" id="{D0EE5D31-63BE-0741-975B-8CA9A7AA7FA9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761078" y="522861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12/08/19 - 25/09/20</a:t>
              </a:r>
            </a:p>
          </p:txBody>
        </p:sp>
        <p:sp>
          <p:nvSpPr>
            <p:cNvPr id="156" name="OTLSHAPE_T_3f3ece26dcba4b0cb059e90572592887_Title">
              <a:extLst>
                <a:ext uri="{FF2B5EF4-FFF2-40B4-BE49-F238E27FC236}">
                  <a16:creationId xmlns:a16="http://schemas.microsoft.com/office/drawing/2014/main" id="{3251A16D-2325-E347-850B-070DDEF0703A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5932193" y="5220865"/>
              <a:ext cx="1295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SPK RF Power Stations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95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Spoke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679452"/>
              </p:ext>
            </p:extLst>
          </p:nvPr>
        </p:nvGraphicFramePr>
        <p:xfrm>
          <a:off x="179511" y="1561455"/>
          <a:ext cx="8856984" cy="517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SPK-010CRM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21-Jun-19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18-Nov-19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SPK-020CRM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SPK-030CRM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SPK-040CRM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11-Oct-19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27-Jan-20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SPK-050CRM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08-Nov-19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SPK-060CRM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SPK-070CRM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17-Jan-20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SPK-080CRM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SPK-090CRM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13-Apr-20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SPK-100CRM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14-Apr-20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SPK-110CRM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68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Spoke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39322"/>
              </p:ext>
            </p:extLst>
          </p:nvPr>
        </p:nvGraphicFramePr>
        <p:xfrm>
          <a:off x="179511" y="1561455"/>
          <a:ext cx="8856984" cy="517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635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30597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11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SPK-120CRM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05-Jun-20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SPK-130CRM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04-Nov-19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SPK-010LWU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24-Aug-20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64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SPK-020LWU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SPK-030LWU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SPK-040LWU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SPK-050LWU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92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SPK-060LWU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30-Mar-20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918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SPK-070LWU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30-Mar-20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066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SPK-080LWU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37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SPK-090LWU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9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4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0650-8A48-7F4C-AB8E-59F191AA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Assumptions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C43236-0219-9545-9AD6-F0D3E0AFB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837556"/>
              </p:ext>
            </p:extLst>
          </p:nvPr>
        </p:nvGraphicFramePr>
        <p:xfrm>
          <a:off x="457200" y="1725786"/>
          <a:ext cx="8229600" cy="487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793CF-1848-024A-86F1-94FE6410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89455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Spoke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423454"/>
              </p:ext>
            </p:extLst>
          </p:nvPr>
        </p:nvGraphicFramePr>
        <p:xfrm>
          <a:off x="179511" y="1561455"/>
          <a:ext cx="8856984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635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952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SPK-100LWU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SPK-110LWU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SPK-120LWU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27-Apr-20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64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SPK-130LWU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27-Apr-20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Spokes CDS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Spoke RF PS</a:t>
                      </a:r>
                    </a:p>
                    <a:p>
                      <a:r>
                        <a:rPr lang="en-US" sz="1800" dirty="0"/>
                        <a:t>Batch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Spoke RF PS</a:t>
                      </a:r>
                    </a:p>
                    <a:p>
                      <a:r>
                        <a:rPr lang="en-US" sz="1800" dirty="0"/>
                        <a:t>Batch 2-6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92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Spoke RF PS</a:t>
                      </a:r>
                    </a:p>
                    <a:p>
                      <a:r>
                        <a:rPr lang="en-US" sz="1800" dirty="0"/>
                        <a:t>Batch 7-11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07-Jan-20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07-Jan-20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07-Jan-20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91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824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Spoke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23937"/>
              </p:ext>
            </p:extLst>
          </p:nvPr>
        </p:nvGraphicFramePr>
        <p:xfrm>
          <a:off x="179511" y="1561455"/>
          <a:ext cx="88569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635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952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Spoke RF PS</a:t>
                      </a:r>
                    </a:p>
                    <a:p>
                      <a:r>
                        <a:rPr lang="en-US" sz="1800" dirty="0"/>
                        <a:t>Batch 12-16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09-Mar-20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09-Mar-20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066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Spoke RF PS</a:t>
                      </a:r>
                    </a:p>
                    <a:p>
                      <a:r>
                        <a:rPr lang="en-US" sz="1800" dirty="0"/>
                        <a:t>Batch 17-21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25-May-20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25-May-20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25-May-20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37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Spoke RF 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Batch 22-26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15-Jul-20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9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292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3E8C-238D-D845-9BD5-602DA780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 Linac – MBL and HBL Installation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F41F9-0B61-D64C-871D-7BC078E8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A519448-A4DB-FA45-8194-21ED1E55551C}"/>
              </a:ext>
            </a:extLst>
          </p:cNvPr>
          <p:cNvGrpSpPr/>
          <p:nvPr/>
        </p:nvGrpSpPr>
        <p:grpSpPr>
          <a:xfrm>
            <a:off x="553703" y="1950472"/>
            <a:ext cx="8111258" cy="4405878"/>
            <a:chOff x="200807" y="2157922"/>
            <a:chExt cx="8111258" cy="4405878"/>
          </a:xfrm>
        </p:grpSpPr>
        <p:cxnSp>
          <p:nvCxnSpPr>
            <p:cNvPr id="70" name="OTLSHAPE_M_ad26212a624042f8946c3ee929d0bce4_Connector1">
              <a:extLst>
                <a:ext uri="{FF2B5EF4-FFF2-40B4-BE49-F238E27FC236}">
                  <a16:creationId xmlns:a16="http://schemas.microsoft.com/office/drawing/2014/main" id="{734EF089-EEBF-2C44-9852-8B7B460FEBF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2534266"/>
              <a:ext cx="0" cy="592243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1BAFEDF-9F3A-0F4D-A030-5556AC2B905B}"/>
                </a:ext>
              </a:extLst>
            </p:cNvPr>
            <p:cNvGrpSpPr/>
            <p:nvPr/>
          </p:nvGrpSpPr>
          <p:grpSpPr>
            <a:xfrm>
              <a:off x="264726" y="6099403"/>
              <a:ext cx="1333084" cy="464397"/>
              <a:chOff x="153886" y="6099403"/>
              <a:chExt cx="1333084" cy="464397"/>
            </a:xfrm>
          </p:grpSpPr>
          <p:sp>
            <p:nvSpPr>
              <p:cNvPr id="129" name="ORPHANEDOTL_f4aea087-ccf8-4532-88cf-dea8fccb424a_ORIGINAL_NAME_OTLSHAPE_T_6fe8cbc46e7e42e1b4b28d21a62e1934_Shape">
                <a:extLst>
                  <a:ext uri="{FF2B5EF4-FFF2-40B4-BE49-F238E27FC236}">
                    <a16:creationId xmlns:a16="http://schemas.microsoft.com/office/drawing/2014/main" id="{29EF04AB-0708-B34A-B6D0-8A829B184A33}"/>
                  </a:ext>
                </a:extLst>
              </p:cNvPr>
              <p:cNvSpPr/>
              <p:nvPr/>
            </p:nvSpPr>
            <p:spPr>
              <a:xfrm>
                <a:off x="153886" y="6123451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RPHANEDOTL_b397a892-1278-48f7-bc64-6fe75a1b41ab_ORIGINAL_NAME_OTLSHAPE_T_7f338d0b99e049af8f99ac70e8530458_Shape">
                <a:extLst>
                  <a:ext uri="{FF2B5EF4-FFF2-40B4-BE49-F238E27FC236}">
                    <a16:creationId xmlns:a16="http://schemas.microsoft.com/office/drawing/2014/main" id="{BCFC3724-DE7C-6941-B80D-BA46FC483BAD}"/>
                  </a:ext>
                </a:extLst>
              </p:cNvPr>
              <p:cNvSpPr/>
              <p:nvPr/>
            </p:nvSpPr>
            <p:spPr>
              <a:xfrm>
                <a:off x="153886" y="6418549"/>
                <a:ext cx="342900" cy="123492"/>
              </a:xfrm>
              <a:prstGeom prst="roundRect">
                <a:avLst>
                  <a:gd name="adj" fmla="val 100000"/>
                </a:avLst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RPHANEDOTL_2d390448-2f8c-407b-a04c-03d7edbe3528_ORIGINAL_NAME_OTLSHAPE_T_ce69f0f38fd24249a923f3b59825472a_Title">
                <a:extLst>
                  <a:ext uri="{FF2B5EF4-FFF2-40B4-BE49-F238E27FC236}">
                    <a16:creationId xmlns:a16="http://schemas.microsoft.com/office/drawing/2014/main" id="{945D3689-E8B7-5146-9A2E-69D76C71E82D}"/>
                  </a:ext>
                </a:extLst>
              </p:cNvPr>
              <p:cNvSpPr txBox="1"/>
              <p:nvPr/>
            </p:nvSpPr>
            <p:spPr>
              <a:xfrm>
                <a:off x="686870" y="6099403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Tunnel</a:t>
                </a:r>
              </a:p>
            </p:txBody>
          </p:sp>
          <p:sp>
            <p:nvSpPr>
              <p:cNvPr id="132" name="ORPHANEDOTL_8a697499-5a9c-4a76-bd21-30cc1b663a9f_ORIGINAL_NAME_OTLSHAPE_T_ce69f0f38fd24249a923f3b59825472a_Title">
                <a:extLst>
                  <a:ext uri="{FF2B5EF4-FFF2-40B4-BE49-F238E27FC236}">
                    <a16:creationId xmlns:a16="http://schemas.microsoft.com/office/drawing/2014/main" id="{8D5EB6F2-6246-5C4D-80A5-0289877A5ABA}"/>
                  </a:ext>
                </a:extLst>
              </p:cNvPr>
              <p:cNvSpPr txBox="1"/>
              <p:nvPr/>
            </p:nvSpPr>
            <p:spPr>
              <a:xfrm>
                <a:off x="686870" y="6393281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Gallery</a:t>
                </a:r>
              </a:p>
            </p:txBody>
          </p:sp>
        </p:grpSp>
        <p:sp>
          <p:nvSpPr>
            <p:cNvPr id="72" name="OTLSHAPE_TB_00000000000000000000000000000000_ScaleContainer">
              <a:extLst>
                <a:ext uri="{FF2B5EF4-FFF2-40B4-BE49-F238E27FC236}">
                  <a16:creationId xmlns:a16="http://schemas.microsoft.com/office/drawing/2014/main" id="{A85BFDAD-0026-3F48-83B2-BF27FC446C4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319000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TLSHAPE_TB_00000000000000000000000000000000_ElapsedTime">
              <a:extLst>
                <a:ext uri="{FF2B5EF4-FFF2-40B4-BE49-F238E27FC236}">
                  <a16:creationId xmlns:a16="http://schemas.microsoft.com/office/drawing/2014/main" id="{A8A4BBE5-E95A-6A46-A550-4D1F25A3A6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3190009"/>
              <a:ext cx="4699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TLSHAPE_TB_00000000000000000000000000000000_TimescaleInterval1">
              <a:extLst>
                <a:ext uri="{FF2B5EF4-FFF2-40B4-BE49-F238E27FC236}">
                  <a16:creationId xmlns:a16="http://schemas.microsoft.com/office/drawing/2014/main" id="{618D6A4C-F6E3-064F-AC0C-7D678D9AE2D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328748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2018</a:t>
              </a:r>
            </a:p>
          </p:txBody>
        </p:sp>
        <p:cxnSp>
          <p:nvCxnSpPr>
            <p:cNvPr id="75" name="OTLSHAPE_TB_00000000000000000000000000000000_Separator1">
              <a:extLst>
                <a:ext uri="{FF2B5EF4-FFF2-40B4-BE49-F238E27FC236}">
                  <a16:creationId xmlns:a16="http://schemas.microsoft.com/office/drawing/2014/main" id="{EE7A3BDF-1199-1D48-9721-8445A8AA6C1B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325350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76" name="OTLSHAPE_TB_00000000000000000000000000000000_TimescaleInterval2">
              <a:extLst>
                <a:ext uri="{FF2B5EF4-FFF2-40B4-BE49-F238E27FC236}">
                  <a16:creationId xmlns:a16="http://schemas.microsoft.com/office/drawing/2014/main" id="{6378398A-B21B-4441-B72D-A00AB6298BC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328748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77" name="OTLSHAPE_TB_00000000000000000000000000000000_Separator2">
              <a:extLst>
                <a:ext uri="{FF2B5EF4-FFF2-40B4-BE49-F238E27FC236}">
                  <a16:creationId xmlns:a16="http://schemas.microsoft.com/office/drawing/2014/main" id="{6EC7B1E9-FB1E-2E44-9A2B-A24528FEB8C0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325350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78" name="OTLSHAPE_TB_00000000000000000000000000000000_TimescaleInterval3">
              <a:extLst>
                <a:ext uri="{FF2B5EF4-FFF2-40B4-BE49-F238E27FC236}">
                  <a16:creationId xmlns:a16="http://schemas.microsoft.com/office/drawing/2014/main" id="{1808390A-F6A1-5D44-A3A6-F2DBB0A42D2E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328748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79" name="OTLSHAPE_TB_00000000000000000000000000000000_Separator3">
              <a:extLst>
                <a:ext uri="{FF2B5EF4-FFF2-40B4-BE49-F238E27FC236}">
                  <a16:creationId xmlns:a16="http://schemas.microsoft.com/office/drawing/2014/main" id="{3B2C053A-2F66-004D-A678-28D09A627AA7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325350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80" name="OTLSHAPE_TB_00000000000000000000000000000000_TimescaleInterval4">
              <a:extLst>
                <a:ext uri="{FF2B5EF4-FFF2-40B4-BE49-F238E27FC236}">
                  <a16:creationId xmlns:a16="http://schemas.microsoft.com/office/drawing/2014/main" id="{228352EB-9961-7A44-AC3F-E74511AFE62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328748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81" name="OTLSHAPE_M_2d0797157b8f4b8eac03a9e74cdce7ed_Title">
              <a:extLst>
                <a:ext uri="{FF2B5EF4-FFF2-40B4-BE49-F238E27FC236}">
                  <a16:creationId xmlns:a16="http://schemas.microsoft.com/office/drawing/2014/main" id="{CF079CFA-ED17-384D-88CF-26EE5012DFF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0127" y="262316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LEBT </a:t>
              </a:r>
            </a:p>
          </p:txBody>
        </p:sp>
        <p:sp>
          <p:nvSpPr>
            <p:cNvPr id="82" name="OTLSHAPE_M_2d0797157b8f4b8eac03a9e74cdce7ed_Date">
              <a:extLst>
                <a:ext uri="{FF2B5EF4-FFF2-40B4-BE49-F238E27FC236}">
                  <a16:creationId xmlns:a16="http://schemas.microsoft.com/office/drawing/2014/main" id="{0703AACC-E758-F946-B464-D268CD9B5AA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16870" y="2819084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4/6/2018</a:t>
              </a:r>
            </a:p>
          </p:txBody>
        </p:sp>
        <p:sp>
          <p:nvSpPr>
            <p:cNvPr id="83" name="OTLSHAPE_M_2d0797157b8f4b8eac03a9e74cdce7ed_Shape">
              <a:extLst>
                <a:ext uri="{FF2B5EF4-FFF2-40B4-BE49-F238E27FC236}">
                  <a16:creationId xmlns:a16="http://schemas.microsoft.com/office/drawing/2014/main" id="{16BAE5F4-0A23-BA4E-B35F-807610B773C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651152" y="2999509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TLSHAPE_M_15462190989a4e5087e6d7cc02e1ed2d_Title">
              <a:extLst>
                <a:ext uri="{FF2B5EF4-FFF2-40B4-BE49-F238E27FC236}">
                  <a16:creationId xmlns:a16="http://schemas.microsoft.com/office/drawing/2014/main" id="{1DF51AFB-1B0A-F74B-A3E1-E93A33E81A4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945299" y="262316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DTL1</a:t>
              </a:r>
            </a:p>
          </p:txBody>
        </p:sp>
        <p:sp>
          <p:nvSpPr>
            <p:cNvPr id="85" name="OTLSHAPE_M_15462190989a4e5087e6d7cc02e1ed2d_Date">
              <a:extLst>
                <a:ext uri="{FF2B5EF4-FFF2-40B4-BE49-F238E27FC236}">
                  <a16:creationId xmlns:a16="http://schemas.microsoft.com/office/drawing/2014/main" id="{3AA37FB4-4F1E-CD41-B439-8F59B7C14CDE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010810" y="2819084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4/11/2019</a:t>
              </a:r>
            </a:p>
          </p:txBody>
        </p:sp>
        <p:sp>
          <p:nvSpPr>
            <p:cNvPr id="86" name="OTLSHAPE_M_15462190989a4e5087e6d7cc02e1ed2d_Shape">
              <a:extLst>
                <a:ext uri="{FF2B5EF4-FFF2-40B4-BE49-F238E27FC236}">
                  <a16:creationId xmlns:a16="http://schemas.microsoft.com/office/drawing/2014/main" id="{540907A7-AC66-B940-B509-70F5CB7BD5F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4177286" y="2999509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TLSHAPE_M_1d6d4045bda3413182ef879ca83ea720_Title">
              <a:extLst>
                <a:ext uri="{FF2B5EF4-FFF2-40B4-BE49-F238E27FC236}">
                  <a16:creationId xmlns:a16="http://schemas.microsoft.com/office/drawing/2014/main" id="{A3C5D53B-70A0-CC47-9AD9-E5183F83A7A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4798723" y="262316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88" name="OTLSHAPE_M_1d6d4045bda3413182ef879ca83ea720_Date">
              <a:extLst>
                <a:ext uri="{FF2B5EF4-FFF2-40B4-BE49-F238E27FC236}">
                  <a16:creationId xmlns:a16="http://schemas.microsoft.com/office/drawing/2014/main" id="{4734F76F-01F3-F646-9A12-BE9A1B83911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4234" y="2819084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27/4/2020</a:t>
              </a:r>
            </a:p>
          </p:txBody>
        </p:sp>
        <p:sp>
          <p:nvSpPr>
            <p:cNvPr id="89" name="OTLSHAPE_M_1d6d4045bda3413182ef879ca83ea720_Shape">
              <a:extLst>
                <a:ext uri="{FF2B5EF4-FFF2-40B4-BE49-F238E27FC236}">
                  <a16:creationId xmlns:a16="http://schemas.microsoft.com/office/drawing/2014/main" id="{C8502858-D18D-8A4A-94A9-E816F7E840D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5030710" y="2999509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TLSHAPE_M_ad26212a624042f8946c3ee929d0bce4_Title">
              <a:extLst>
                <a:ext uri="{FF2B5EF4-FFF2-40B4-BE49-F238E27FC236}">
                  <a16:creationId xmlns:a16="http://schemas.microsoft.com/office/drawing/2014/main" id="{6F96FF66-6867-9A49-BF47-E1EA759BDCB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793949" y="2157922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91" name="OTLSHAPE_M_ad26212a624042f8946c3ee929d0bce4_Date">
              <a:extLst>
                <a:ext uri="{FF2B5EF4-FFF2-40B4-BE49-F238E27FC236}">
                  <a16:creationId xmlns:a16="http://schemas.microsoft.com/office/drawing/2014/main" id="{F353BFEA-207A-E44F-A535-4FAF69A75ED0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96044" y="2353841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8/2/2021</a:t>
              </a:r>
            </a:p>
          </p:txBody>
        </p:sp>
        <p:sp>
          <p:nvSpPr>
            <p:cNvPr id="92" name="OTLSHAPE_M_ad26212a624042f8946c3ee929d0bce4_Shape">
              <a:extLst>
                <a:ext uri="{FF2B5EF4-FFF2-40B4-BE49-F238E27FC236}">
                  <a16:creationId xmlns:a16="http://schemas.microsoft.com/office/drawing/2014/main" id="{80C5C72B-B684-0847-9F21-55B8CF129F0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430325" y="2999509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TLSHAPE_M_42fdb2d4d8a3473fbbe4f286c2bc756f_Title">
              <a:extLst>
                <a:ext uri="{FF2B5EF4-FFF2-40B4-BE49-F238E27FC236}">
                  <a16:creationId xmlns:a16="http://schemas.microsoft.com/office/drawing/2014/main" id="{B3DD9AD3-F320-D341-A68D-8952EF592BEB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891558" y="262316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94" name="OTLSHAPE_M_42fdb2d4d8a3473fbbe4f286c2bc756f_Date">
              <a:extLst>
                <a:ext uri="{FF2B5EF4-FFF2-40B4-BE49-F238E27FC236}">
                  <a16:creationId xmlns:a16="http://schemas.microsoft.com/office/drawing/2014/main" id="{B10482AE-6CA3-DC43-866F-603E3EEF6660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775903" y="2819084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24/5/2021</a:t>
              </a:r>
            </a:p>
          </p:txBody>
        </p:sp>
        <p:sp>
          <p:nvSpPr>
            <p:cNvPr id="95" name="OTLSHAPE_M_42fdb2d4d8a3473fbbe4f286c2bc756f_Shape">
              <a:extLst>
                <a:ext uri="{FF2B5EF4-FFF2-40B4-BE49-F238E27FC236}">
                  <a16:creationId xmlns:a16="http://schemas.microsoft.com/office/drawing/2014/main" id="{E7317CA3-3B49-B342-B9D0-CCA6CC0CF28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6942379" y="2999509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TLSHAPE_T_712e0e53cc3a4ed8ae317c645ee2d126_Shape">
              <a:extLst>
                <a:ext uri="{FF2B5EF4-FFF2-40B4-BE49-F238E27FC236}">
                  <a16:creationId xmlns:a16="http://schemas.microsoft.com/office/drawing/2014/main" id="{C18F013C-6564-1943-AC66-F23F3E8A83B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648139" y="3795968"/>
              <a:ext cx="17018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TLSHAPE_T_712e0e53cc3a4ed8ae317c645ee2d126_JoinedDate">
              <a:extLst>
                <a:ext uri="{FF2B5EF4-FFF2-40B4-BE49-F238E27FC236}">
                  <a16:creationId xmlns:a16="http://schemas.microsoft.com/office/drawing/2014/main" id="{AA9E8D63-ABF4-4B4C-ACD6-854410B0B1B1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1532148" y="3781956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03/12/18 - 15/11/19</a:t>
              </a:r>
            </a:p>
          </p:txBody>
        </p:sp>
        <p:sp>
          <p:nvSpPr>
            <p:cNvPr id="98" name="OTLSHAPE_T_712e0e53cc3a4ed8ae317c645ee2d126_Title">
              <a:extLst>
                <a:ext uri="{FF2B5EF4-FFF2-40B4-BE49-F238E27FC236}">
                  <a16:creationId xmlns:a16="http://schemas.microsoft.com/office/drawing/2014/main" id="{80D401B1-B9F2-E549-B248-9947121FB7A1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396030" y="3774209"/>
              <a:ext cx="1435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Elliptical CDS Installation</a:t>
              </a:r>
            </a:p>
          </p:txBody>
        </p:sp>
        <p:sp>
          <p:nvSpPr>
            <p:cNvPr id="99" name="OTLSHAPE_T_a51cd3b6f5514645bf493b429c576c52_Shape">
              <a:extLst>
                <a:ext uri="{FF2B5EF4-FFF2-40B4-BE49-F238E27FC236}">
                  <a16:creationId xmlns:a16="http://schemas.microsoft.com/office/drawing/2014/main" id="{8D7C907E-14E0-C749-B665-ECF55DD65E7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354987" y="4004587"/>
              <a:ext cx="9652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_a51cd3b6f5514645bf493b429c576c52_JoinedDate">
              <a:extLst>
                <a:ext uri="{FF2B5EF4-FFF2-40B4-BE49-F238E27FC236}">
                  <a16:creationId xmlns:a16="http://schemas.microsoft.com/office/drawing/2014/main" id="{6F6F1C14-DC19-4543-8BB6-2F2D3B5DF298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3238995" y="399057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18/11/19 - 01/06/20</a:t>
              </a:r>
            </a:p>
          </p:txBody>
        </p:sp>
        <p:sp>
          <p:nvSpPr>
            <p:cNvPr id="101" name="OTLSHAPE_T_a51cd3b6f5514645bf493b429c576c52_Title">
              <a:extLst>
                <a:ext uri="{FF2B5EF4-FFF2-40B4-BE49-F238E27FC236}">
                  <a16:creationId xmlns:a16="http://schemas.microsoft.com/office/drawing/2014/main" id="{864F8E43-74D1-464B-8530-68F663A2815D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66495" y="3982828"/>
              <a:ext cx="1181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 CM Installation</a:t>
              </a:r>
            </a:p>
          </p:txBody>
        </p:sp>
        <p:sp>
          <p:nvSpPr>
            <p:cNvPr id="102" name="OTLSHAPE_T_46ec2dabd5ab472e808a901aeef9f305_Shape">
              <a:extLst>
                <a:ext uri="{FF2B5EF4-FFF2-40B4-BE49-F238E27FC236}">
                  <a16:creationId xmlns:a16="http://schemas.microsoft.com/office/drawing/2014/main" id="{3EC21B1C-9B2E-9B46-906D-702C4876D47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208410" y="4213206"/>
              <a:ext cx="2667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TLSHAPE_T_46ec2dabd5ab472e808a901aeef9f305_JoinedDate">
              <a:extLst>
                <a:ext uri="{FF2B5EF4-FFF2-40B4-BE49-F238E27FC236}">
                  <a16:creationId xmlns:a16="http://schemas.microsoft.com/office/drawing/2014/main" id="{5AD89341-9AF2-EF4C-B111-AACF8EF72FD8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4092419" y="419919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11/05/20 - 03/07/20</a:t>
              </a:r>
            </a:p>
          </p:txBody>
        </p:sp>
        <p:sp>
          <p:nvSpPr>
            <p:cNvPr id="104" name="OTLSHAPE_T_46ec2dabd5ab472e808a901aeef9f305_Title">
              <a:extLst>
                <a:ext uri="{FF2B5EF4-FFF2-40B4-BE49-F238E27FC236}">
                  <a16:creationId xmlns:a16="http://schemas.microsoft.com/office/drawing/2014/main" id="{B5A808ED-290B-ED49-810B-CC0CF5A1B25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5522549" y="4191446"/>
              <a:ext cx="571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 LWU</a:t>
              </a:r>
            </a:p>
          </p:txBody>
        </p:sp>
        <p:sp>
          <p:nvSpPr>
            <p:cNvPr id="105" name="OTLSHAPE_T_262d69a19ba74238997b747fc762f179_Shape">
              <a:extLst>
                <a:ext uri="{FF2B5EF4-FFF2-40B4-BE49-F238E27FC236}">
                  <a16:creationId xmlns:a16="http://schemas.microsoft.com/office/drawing/2014/main" id="{C558CC91-ABAC-AB4B-9CF5-397C7EE8629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310821" y="4421824"/>
              <a:ext cx="3429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TLSHAPE_T_262d69a19ba74238997b747fc762f179_JoinedDate">
              <a:extLst>
                <a:ext uri="{FF2B5EF4-FFF2-40B4-BE49-F238E27FC236}">
                  <a16:creationId xmlns:a16="http://schemas.microsoft.com/office/drawing/2014/main" id="{6D51C429-D834-084A-B1B3-B66FA2350107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4194830" y="440781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01/06/20 - 07/08/20</a:t>
              </a:r>
            </a:p>
          </p:txBody>
        </p:sp>
        <p:sp>
          <p:nvSpPr>
            <p:cNvPr id="107" name="OTLSHAPE_T_262d69a19ba74238997b747fc762f179_Title">
              <a:extLst>
                <a:ext uri="{FF2B5EF4-FFF2-40B4-BE49-F238E27FC236}">
                  <a16:creationId xmlns:a16="http://schemas.microsoft.com/office/drawing/2014/main" id="{741F423B-8C5E-614B-80D4-81D2C3CC459F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5693234" y="4400065"/>
              <a:ext cx="1143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HBL CM Installation</a:t>
              </a:r>
            </a:p>
          </p:txBody>
        </p:sp>
        <p:sp>
          <p:nvSpPr>
            <p:cNvPr id="108" name="OTLSHAPE_T_79ca070f7f9a4b3d8d5bdebe622c7b6e_Shape">
              <a:extLst>
                <a:ext uri="{FF2B5EF4-FFF2-40B4-BE49-F238E27FC236}">
                  <a16:creationId xmlns:a16="http://schemas.microsoft.com/office/drawing/2014/main" id="{2A4D11CF-C939-4849-84BE-6FD6804B671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003589" y="4630443"/>
              <a:ext cx="8890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TLSHAPE_T_79ca070f7f9a4b3d8d5bdebe622c7b6e_JoinedDate">
              <a:extLst>
                <a:ext uri="{FF2B5EF4-FFF2-40B4-BE49-F238E27FC236}">
                  <a16:creationId xmlns:a16="http://schemas.microsoft.com/office/drawing/2014/main" id="{FE38D9AD-69FC-E74F-98A1-1465C4327D77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3887597" y="4616431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30/03/20 - 25/09/20</a:t>
              </a:r>
            </a:p>
          </p:txBody>
        </p:sp>
        <p:sp>
          <p:nvSpPr>
            <p:cNvPr id="110" name="OTLSHAPE_T_79ca070f7f9a4b3d8d5bdebe622c7b6e_Title">
              <a:extLst>
                <a:ext uri="{FF2B5EF4-FFF2-40B4-BE49-F238E27FC236}">
                  <a16:creationId xmlns:a16="http://schemas.microsoft.com/office/drawing/2014/main" id="{0EA55025-75E3-3644-B50B-10EEF1C03F52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5932193" y="4608684"/>
              <a:ext cx="825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HBL LWU 1-10</a:t>
              </a:r>
            </a:p>
          </p:txBody>
        </p:sp>
        <p:sp>
          <p:nvSpPr>
            <p:cNvPr id="111" name="OTLSHAPE_T_269743dda5474bea9acf40defedeab1e_Shape">
              <a:extLst>
                <a:ext uri="{FF2B5EF4-FFF2-40B4-BE49-F238E27FC236}">
                  <a16:creationId xmlns:a16="http://schemas.microsoft.com/office/drawing/2014/main" id="{ADF85D9A-AEA1-D848-A5C6-F93B6A9278D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842932" y="4839062"/>
              <a:ext cx="6477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TLSHAPE_T_269743dda5474bea9acf40defedeab1e_JoinedDate">
              <a:extLst>
                <a:ext uri="{FF2B5EF4-FFF2-40B4-BE49-F238E27FC236}">
                  <a16:creationId xmlns:a16="http://schemas.microsoft.com/office/drawing/2014/main" id="{7F8A3EDF-441A-6B4B-AFF7-082D1A5B38E9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726941" y="4825049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05/08/19 - 13/12/19</a:t>
              </a:r>
            </a:p>
          </p:txBody>
        </p:sp>
        <p:sp>
          <p:nvSpPr>
            <p:cNvPr id="113" name="OTLSHAPE_T_269743dda5474bea9acf40defedeab1e_Title">
              <a:extLst>
                <a:ext uri="{FF2B5EF4-FFF2-40B4-BE49-F238E27FC236}">
                  <a16:creationId xmlns:a16="http://schemas.microsoft.com/office/drawing/2014/main" id="{A227EFE4-42B8-834F-A1CC-2CE06ABDCF65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4532578" y="4817302"/>
              <a:ext cx="889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HBL LWU 11-21</a:t>
              </a:r>
            </a:p>
          </p:txBody>
        </p:sp>
        <p:sp>
          <p:nvSpPr>
            <p:cNvPr id="114" name="OTLSHAPE_T_c70afe9f7f784959be9bae4443a5cea6_Shape">
              <a:extLst>
                <a:ext uri="{FF2B5EF4-FFF2-40B4-BE49-F238E27FC236}">
                  <a16:creationId xmlns:a16="http://schemas.microsoft.com/office/drawing/2014/main" id="{BF2214A7-0425-1C40-8984-8CECECBAA7B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316798" y="5047680"/>
              <a:ext cx="9906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TLSHAPE_T_c70afe9f7f784959be9bae4443a5cea6_JoinedDate">
              <a:extLst>
                <a:ext uri="{FF2B5EF4-FFF2-40B4-BE49-F238E27FC236}">
                  <a16:creationId xmlns:a16="http://schemas.microsoft.com/office/drawing/2014/main" id="{655FB88F-C7A4-5C45-9A8A-6832FABBB086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00807" y="5033668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05/03/18 - 21/09/18</a:t>
              </a:r>
            </a:p>
          </p:txBody>
        </p:sp>
        <p:sp>
          <p:nvSpPr>
            <p:cNvPr id="116" name="OTLSHAPE_T_c70afe9f7f784959be9bae4443a5cea6_Title">
              <a:extLst>
                <a:ext uri="{FF2B5EF4-FFF2-40B4-BE49-F238E27FC236}">
                  <a16:creationId xmlns:a16="http://schemas.microsoft.com/office/drawing/2014/main" id="{B22C824E-9CB1-4A46-90E4-E488282CEE18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2347813" y="5025921"/>
              <a:ext cx="2006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2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MBL/HBL RFDS Support Structures</a:t>
              </a:r>
            </a:p>
          </p:txBody>
        </p:sp>
        <p:sp>
          <p:nvSpPr>
            <p:cNvPr id="117" name="OTLSHAPE_T_d1fd6f13b333440da6db925391001525_Shape">
              <a:extLst>
                <a:ext uri="{FF2B5EF4-FFF2-40B4-BE49-F238E27FC236}">
                  <a16:creationId xmlns:a16="http://schemas.microsoft.com/office/drawing/2014/main" id="{86C19CFB-C7CC-A045-8F4C-AB4A326C746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033674" y="5256299"/>
              <a:ext cx="19812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TLSHAPE_T_d1fd6f13b333440da6db925391001525_JoinedDate">
              <a:extLst>
                <a:ext uri="{FF2B5EF4-FFF2-40B4-BE49-F238E27FC236}">
                  <a16:creationId xmlns:a16="http://schemas.microsoft.com/office/drawing/2014/main" id="{AA017279-4BDF-BC49-AEB9-62647B95DE29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917683" y="5242287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30/07/18 - 06/09/19</a:t>
              </a:r>
            </a:p>
          </p:txBody>
        </p:sp>
        <p:sp>
          <p:nvSpPr>
            <p:cNvPr id="119" name="OTLSHAPE_T_d1fd6f13b333440da6db925391001525_Title">
              <a:extLst>
                <a:ext uri="{FF2B5EF4-FFF2-40B4-BE49-F238E27FC236}">
                  <a16:creationId xmlns:a16="http://schemas.microsoft.com/office/drawing/2014/main" id="{27622F54-CA02-6B42-BE33-D21028EAA4BE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4054660" y="5234540"/>
              <a:ext cx="1320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MBL/HBL Waveguides </a:t>
              </a:r>
            </a:p>
          </p:txBody>
        </p:sp>
        <p:sp>
          <p:nvSpPr>
            <p:cNvPr id="120" name="OTLSHAPE_T_ec1c22a8098e48249495e89a2df824c7_Shape">
              <a:extLst>
                <a:ext uri="{FF2B5EF4-FFF2-40B4-BE49-F238E27FC236}">
                  <a16:creationId xmlns:a16="http://schemas.microsoft.com/office/drawing/2014/main" id="{D7F5BADC-62F3-394D-8F00-9BE2682C10F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2101948" y="5464918"/>
              <a:ext cx="19812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TLSHAPE_T_ec1c22a8098e48249495e89a2df824c7_JoinedDate">
              <a:extLst>
                <a:ext uri="{FF2B5EF4-FFF2-40B4-BE49-F238E27FC236}">
                  <a16:creationId xmlns:a16="http://schemas.microsoft.com/office/drawing/2014/main" id="{7976FA95-B53A-804B-B227-FFC6F2C5D54A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985956" y="545090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13/08/18 - 20/09/19</a:t>
              </a:r>
            </a:p>
          </p:txBody>
        </p:sp>
        <p:sp>
          <p:nvSpPr>
            <p:cNvPr id="122" name="OTLSHAPE_T_ec1c22a8098e48249495e89a2df824c7_Title">
              <a:extLst>
                <a:ext uri="{FF2B5EF4-FFF2-40B4-BE49-F238E27FC236}">
                  <a16:creationId xmlns:a16="http://schemas.microsoft.com/office/drawing/2014/main" id="{55630D43-1BA6-F840-BD44-2BF60DAEFFF2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4122934" y="5443158"/>
              <a:ext cx="1562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MBL/HBL Loads Circulators</a:t>
              </a:r>
            </a:p>
          </p:txBody>
        </p:sp>
        <p:sp>
          <p:nvSpPr>
            <p:cNvPr id="123" name="OTLSHAPE_T_9d205be9da744e7dbbf3645cb9a9ec6d_Shape">
              <a:extLst>
                <a:ext uri="{FF2B5EF4-FFF2-40B4-BE49-F238E27FC236}">
                  <a16:creationId xmlns:a16="http://schemas.microsoft.com/office/drawing/2014/main" id="{B2446450-4BF1-744C-B6FD-7EC94B1974D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101948" y="5673536"/>
              <a:ext cx="20066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TLSHAPE_T_9d205be9da744e7dbbf3645cb9a9ec6d_JoinedDate">
              <a:extLst>
                <a:ext uri="{FF2B5EF4-FFF2-40B4-BE49-F238E27FC236}">
                  <a16:creationId xmlns:a16="http://schemas.microsoft.com/office/drawing/2014/main" id="{12BC6455-B04B-3443-89EC-617E80CE070C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985956" y="5659524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13/08/18 - 27/09/19</a:t>
              </a:r>
            </a:p>
          </p:txBody>
        </p:sp>
        <p:sp>
          <p:nvSpPr>
            <p:cNvPr id="125" name="OTLSHAPE_T_9d205be9da744e7dbbf3645cb9a9ec6d_Title">
              <a:extLst>
                <a:ext uri="{FF2B5EF4-FFF2-40B4-BE49-F238E27FC236}">
                  <a16:creationId xmlns:a16="http://schemas.microsoft.com/office/drawing/2014/main" id="{C25A27B3-CE73-4A4F-B4D0-F48B07332309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4157071" y="5651777"/>
              <a:ext cx="825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 Klystrons</a:t>
              </a:r>
            </a:p>
          </p:txBody>
        </p:sp>
        <p:sp>
          <p:nvSpPr>
            <p:cNvPr id="126" name="OTLSHAPE_T_0b14eea70abc4b99940d18064f6df2e5_Shape">
              <a:extLst>
                <a:ext uri="{FF2B5EF4-FFF2-40B4-BE49-F238E27FC236}">
                  <a16:creationId xmlns:a16="http://schemas.microsoft.com/office/drawing/2014/main" id="{9D528B18-41E8-E34D-875D-788FCDD6A801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330878" y="5882155"/>
              <a:ext cx="1295400" cy="127000"/>
            </a:xfrm>
            <a:prstGeom prst="roundRect">
              <a:avLst>
                <a:gd name="adj" fmla="val 100000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TLSHAPE_T_0b14eea70abc4b99940d18064f6df2e5_JoinedDate">
              <a:extLst>
                <a:ext uri="{FF2B5EF4-FFF2-40B4-BE49-F238E27FC236}">
                  <a16:creationId xmlns:a16="http://schemas.microsoft.com/office/drawing/2014/main" id="{F6AF2B15-D91A-E84C-84ED-E39259EFC3D6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2214887" y="586814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22/04/19 - 10/01/20</a:t>
              </a:r>
            </a:p>
          </p:txBody>
        </p:sp>
        <p:sp>
          <p:nvSpPr>
            <p:cNvPr id="128" name="OTLSHAPE_T_0b14eea70abc4b99940d18064f6df2e5_Title">
              <a:extLst>
                <a:ext uri="{FF2B5EF4-FFF2-40B4-BE49-F238E27FC236}">
                  <a16:creationId xmlns:a16="http://schemas.microsoft.com/office/drawing/2014/main" id="{2183CABA-4A05-504F-BE14-FE2F64E8AF33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4669125" y="5860396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MBL Modulators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325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21658"/>
              </p:ext>
            </p:extLst>
          </p:nvPr>
        </p:nvGraphicFramePr>
        <p:xfrm>
          <a:off x="179511" y="1561455"/>
          <a:ext cx="8856984" cy="517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MBL-010CRM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02-Sep-19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18-Nov-19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MBL-020CRM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07-Oct-19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MBL-030CRM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07-Oct-19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04-Nov-19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MBL-040CRM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04-Nov-19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13-Jan-20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MBL-050CRM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06-Jan-20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27-Jan-20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MBL-060CRM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06-Jan-20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MBL-070CRM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MBL-080CRM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06-Apr-20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06-Apr-20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MBL-090CRM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06-Apr-20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MBL-010LWU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MBL-020LWU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32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424369"/>
              </p:ext>
            </p:extLst>
          </p:nvPr>
        </p:nvGraphicFramePr>
        <p:xfrm>
          <a:off x="179511" y="1561455"/>
          <a:ext cx="8856984" cy="405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MBL-030LWU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MBL-040LWU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MBL-050LWU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MBL-060LWU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09-Dec-19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MBL-070LWU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03-Feb-20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MBL-080LWU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MBL-090LWU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16-Mar-20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Elliptical CDS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03-Dec-18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03-Dec-18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03-Dec-18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45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66959"/>
              </p:ext>
            </p:extLst>
          </p:nvPr>
        </p:nvGraphicFramePr>
        <p:xfrm>
          <a:off x="179511" y="1561455"/>
          <a:ext cx="8856984" cy="442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16-Jul-18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19-Jul-18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59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16-Jul-18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2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16-Jul-18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31-Aug-18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24-Sep-18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0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16-Jul-18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08-Oct-18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13-Aug-18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13-Aug-18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26-Oct-18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13-Aug-18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13-Aug-18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10-Dec-18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18-Dec-18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603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41097"/>
              </p:ext>
            </p:extLst>
          </p:nvPr>
        </p:nvGraphicFramePr>
        <p:xfrm>
          <a:off x="179511" y="1561455"/>
          <a:ext cx="8856984" cy="442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59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2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10-Sep-18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0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31-May-19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493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04164"/>
              </p:ext>
            </p:extLst>
          </p:nvPr>
        </p:nvGraphicFramePr>
        <p:xfrm>
          <a:off x="179511" y="1561455"/>
          <a:ext cx="8856984" cy="442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59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29-Oct-18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2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19-Nov-18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05-Nov-18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0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19-Nov-18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26-Oct-18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19-Nov-18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19-Nov-18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03-Dec-18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19-Nov-18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19-Dec-18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07-Jan-19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28-Jan-19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21-Dec-18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28-Jan-19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04-Feb-19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28-Jan-19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18-Feb-19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18-Feb-19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06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60346"/>
              </p:ext>
            </p:extLst>
          </p:nvPr>
        </p:nvGraphicFramePr>
        <p:xfrm>
          <a:off x="179511" y="1561455"/>
          <a:ext cx="8856984" cy="442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28-Jan-19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08-Mar-19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59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29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2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0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17-May-19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20-May-19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18-Feb-19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Klystrons 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01-Jul-19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Klystrons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170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Medium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96730"/>
              </p:ext>
            </p:extLst>
          </p:nvPr>
        </p:nvGraphicFramePr>
        <p:xfrm>
          <a:off x="179511" y="1561455"/>
          <a:ext cx="8856984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Mod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13-Aug-18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22-Apr-19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0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Mod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07-Jan-19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Mod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24-Jun-19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MBL Mod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04-Mar-19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26-Aug-19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Mod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11-Mar-19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20-Aug-19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02-Sep-19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Mod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21-Oct-19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39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Mod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13-May-19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16-Oct-19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28-Oct-19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07091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Mod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12-Dec-19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16-Dec-19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MBL Mod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09-Jul-19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12-Dec-19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06-Jan-20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18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Example – Sequence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742600-368A-DE47-AB27-6F847B27CC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8042964"/>
              </p:ext>
            </p:extLst>
          </p:nvPr>
        </p:nvGraphicFramePr>
        <p:xfrm>
          <a:off x="457200" y="1529288"/>
          <a:ext cx="8229600" cy="5212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65699237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638559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6530102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65444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pPr algn="ctr"/>
                      <a:r>
                        <a:rPr lang="en-GB" dirty="0"/>
                        <a:t>RF Cell Installation Sequence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1. Empty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2. Cable Trays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3. Racks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9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4. Cable Trays Racks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 RFDS on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6. RFDS Supports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7. Cooling Install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8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8. Loads, Circ., </a:t>
                      </a:r>
                      <a:r>
                        <a:rPr lang="en-GB" dirty="0" err="1"/>
                        <a:t>Etc</a:t>
                      </a:r>
                      <a:r>
                        <a:rPr lang="en-GB" dirty="0"/>
                        <a:t>,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9. Cable Trays to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 Klystrons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11. Modulators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08138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72445B-D7C9-4F47-B141-3AEBF8E31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1988840"/>
            <a:ext cx="1958400" cy="12240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A3FF1B1-02DF-124D-AC5F-7BDD2DB666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824" y="1988976"/>
            <a:ext cx="1958400" cy="122400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6CF4DA4C-59DB-CA4B-9AA3-4768237C9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1988976"/>
            <a:ext cx="1958400" cy="122400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44C4E649-2C74-214A-8017-934ED4317C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93" y="3717032"/>
            <a:ext cx="1958400" cy="1224000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47C53EF-FDC8-9945-8421-FC457502DD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857" y="3717032"/>
            <a:ext cx="1958400" cy="1224000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6DF98ED5-8C4F-B348-88C1-A7BD1C5507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849" y="3717032"/>
            <a:ext cx="1958400" cy="1224000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D76F796-A6FC-8C47-BB8A-5739CCE368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434" y="3717032"/>
            <a:ext cx="1958400" cy="1224000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3A4E41B9-0824-4A4E-BDE3-694BBE11D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88" y="5436588"/>
            <a:ext cx="1958400" cy="1224000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53DDC950-CE87-A349-B962-73750741EE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327" y="5436588"/>
            <a:ext cx="1958400" cy="1224000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D8DD5E0D-2C82-D347-91D8-647CEEC50D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870" y="5436588"/>
            <a:ext cx="1958400" cy="1224000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31EBCA72-4CF1-F940-BE8C-E7047F14ED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413" y="5436588"/>
            <a:ext cx="19584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High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27817"/>
              </p:ext>
            </p:extLst>
          </p:nvPr>
        </p:nvGraphicFramePr>
        <p:xfrm>
          <a:off x="179511" y="1561455"/>
          <a:ext cx="8856984" cy="517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HBL-010CRM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04-May-20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HBL-020CRM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01-Jun-20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06-Jul-20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HBL-030CRM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03-Aug-20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HBL-040CRM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03-Aug-20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07-Sep-20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HBL-050CRM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07-Sep-20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05-Oct-20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HBL-060CRM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05-Oct-20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02-Nov-20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HBL-070CRM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02-Nov-20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07-Dec-20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HBL-080CRM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07-Dec-20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11-Jan-21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HBL-090CRM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11-Jan-21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01-Feb-21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HBL-100CRM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01-Feb-21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01-Mar-21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HBL-110CRM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01-Mar-21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06-Apr-21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68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470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High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1085"/>
              </p:ext>
            </p:extLst>
          </p:nvPr>
        </p:nvGraphicFramePr>
        <p:xfrm>
          <a:off x="179511" y="1561455"/>
          <a:ext cx="8856984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10-Aug-20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HBL-020LWU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10-Aug-20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HBL-030LWU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10-Aug-20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HBL-040LWU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HBL-050LWU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HBL-060LWU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HBL-070LWU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HBL-080LWU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HBL-090LWU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06-Jul-20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HBL-100LWU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24-Aug-20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97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High Beta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95192"/>
              </p:ext>
            </p:extLst>
          </p:nvPr>
        </p:nvGraphicFramePr>
        <p:xfrm>
          <a:off x="179511" y="1561455"/>
          <a:ext cx="8856984" cy="517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HBL-110LWU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HBL-120LWU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HBL-130LWU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12-Aug-19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HBL-140LWU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HBL-150LWU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HBL-160LWU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02-Sep-19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HBL-170LWU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HBL-180LWU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23-Sep-19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HBL-190LWU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23-Sep-19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HBL-200LWU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18-Nov-19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HBL-210LWU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18-Nov-19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20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53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3147C-BE24-1A43-829F-35770E061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HEBT, A2T, DMPL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6D979-B6D9-CB43-878D-CCC0F360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Relatively flexible installation sequence. </a:t>
            </a:r>
          </a:p>
          <a:p>
            <a:pPr lvl="1"/>
            <a:r>
              <a:rPr lang="en-GB" dirty="0"/>
              <a:t>We can adapt to the inherent delivery changes. </a:t>
            </a:r>
          </a:p>
          <a:p>
            <a:endParaRPr lang="en-GB" dirty="0"/>
          </a:p>
          <a:p>
            <a:r>
              <a:rPr lang="en-GB" dirty="0"/>
              <a:t>For the HEBT, the main installation driver is the availability of the LWU.</a:t>
            </a:r>
          </a:p>
          <a:p>
            <a:pPr lvl="1"/>
            <a:r>
              <a:rPr lang="en-GB" dirty="0"/>
              <a:t>HEBT beam pipe to be installed in 2018 (early).</a:t>
            </a:r>
          </a:p>
          <a:p>
            <a:pPr lvl="2"/>
            <a:r>
              <a:rPr lang="en-GB" dirty="0"/>
              <a:t>Installation Readiness Review planned soon.</a:t>
            </a:r>
          </a:p>
          <a:p>
            <a:endParaRPr lang="en-GB" dirty="0"/>
          </a:p>
          <a:p>
            <a:r>
              <a:rPr lang="en-GB" dirty="0"/>
              <a:t>For the DMPL the driver is the Tuning Beam Dump (Target Division delivery)</a:t>
            </a:r>
          </a:p>
          <a:p>
            <a:pPr lvl="1"/>
            <a:r>
              <a:rPr lang="en-GB" dirty="0"/>
              <a:t>Beam Dump System Installed: March 2019</a:t>
            </a:r>
          </a:p>
          <a:p>
            <a:pPr lvl="1"/>
            <a:endParaRPr lang="en-GB" dirty="0"/>
          </a:p>
          <a:p>
            <a:r>
              <a:rPr lang="en-GB" dirty="0"/>
              <a:t>A2T Installation depends on access dates</a:t>
            </a:r>
          </a:p>
          <a:p>
            <a:pPr lvl="1"/>
            <a:r>
              <a:rPr lang="en-GB" dirty="0"/>
              <a:t>A2T is partially part of the Target Building. As things stand, early access to be granted in September 2019.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46F6F-6F9D-7047-9687-05170EDD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9998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5FBE-3E4C-9947-BC49-6F03B1FE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HEBT, A2T, DMPL - Installation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A7213-0EBA-8541-9FF5-5CC89397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5F6CCD-6594-1044-B1EF-A89B34AB70EC}"/>
              </a:ext>
            </a:extLst>
          </p:cNvPr>
          <p:cNvGrpSpPr/>
          <p:nvPr/>
        </p:nvGrpSpPr>
        <p:grpSpPr>
          <a:xfrm>
            <a:off x="611560" y="2276872"/>
            <a:ext cx="8047339" cy="4172779"/>
            <a:chOff x="264726" y="2391021"/>
            <a:chExt cx="8047339" cy="4172779"/>
          </a:xfrm>
        </p:grpSpPr>
        <p:cxnSp>
          <p:nvCxnSpPr>
            <p:cNvPr id="49" name="OTLSHAPE_M_ad26212a624042f8946c3ee929d0bce4_Connector1">
              <a:extLst>
                <a:ext uri="{FF2B5EF4-FFF2-40B4-BE49-F238E27FC236}">
                  <a16:creationId xmlns:a16="http://schemas.microsoft.com/office/drawing/2014/main" id="{B22E03FD-628B-D64C-ADAB-C91326F452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2767365"/>
              <a:ext cx="0" cy="592243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21E5AEC-2E96-3048-B61F-55DDF643FF61}"/>
                </a:ext>
              </a:extLst>
            </p:cNvPr>
            <p:cNvGrpSpPr/>
            <p:nvPr/>
          </p:nvGrpSpPr>
          <p:grpSpPr>
            <a:xfrm>
              <a:off x="264726" y="6099403"/>
              <a:ext cx="1333084" cy="464397"/>
              <a:chOff x="153886" y="6099403"/>
              <a:chExt cx="1333084" cy="464397"/>
            </a:xfrm>
          </p:grpSpPr>
          <p:sp>
            <p:nvSpPr>
              <p:cNvPr id="87" name="ORPHANEDOTL_c69d230f-268d-4960-9c38-7a220831059a_ORIGINAL_NAME_OTLSHAPE_T_6fe8cbc46e7e42e1b4b28d21a62e1934_Shape">
                <a:extLst>
                  <a:ext uri="{FF2B5EF4-FFF2-40B4-BE49-F238E27FC236}">
                    <a16:creationId xmlns:a16="http://schemas.microsoft.com/office/drawing/2014/main" id="{6361630A-A94A-6442-B844-5FD7CC56323A}"/>
                  </a:ext>
                </a:extLst>
              </p:cNvPr>
              <p:cNvSpPr/>
              <p:nvPr/>
            </p:nvSpPr>
            <p:spPr>
              <a:xfrm>
                <a:off x="153886" y="6123451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RPHANEDOTL_0ff2d38d-8757-4ad8-83a3-9c137e5e0290_ORIGINAL_NAME_OTLSHAPE_T_7f338d0b99e049af8f99ac70e8530458_Shape">
                <a:extLst>
                  <a:ext uri="{FF2B5EF4-FFF2-40B4-BE49-F238E27FC236}">
                    <a16:creationId xmlns:a16="http://schemas.microsoft.com/office/drawing/2014/main" id="{EFB51750-D6CB-B543-8A93-30E2E1D18FEE}"/>
                  </a:ext>
                </a:extLst>
              </p:cNvPr>
              <p:cNvSpPr/>
              <p:nvPr/>
            </p:nvSpPr>
            <p:spPr>
              <a:xfrm>
                <a:off x="153886" y="6418549"/>
                <a:ext cx="342900" cy="123492"/>
              </a:xfrm>
              <a:prstGeom prst="roundRect">
                <a:avLst>
                  <a:gd name="adj" fmla="val 100000"/>
                </a:avLst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RPHANEDOTL_4703d438-37a6-4395-8131-6998ce0eac33_ORIGINAL_NAME_OTLSHAPE_T_ce69f0f38fd24249a923f3b59825472a_Title">
                <a:extLst>
                  <a:ext uri="{FF2B5EF4-FFF2-40B4-BE49-F238E27FC236}">
                    <a16:creationId xmlns:a16="http://schemas.microsoft.com/office/drawing/2014/main" id="{E91D170B-8DE2-7C4B-AD28-D96B40FCA0C4}"/>
                  </a:ext>
                </a:extLst>
              </p:cNvPr>
              <p:cNvSpPr txBox="1"/>
              <p:nvPr/>
            </p:nvSpPr>
            <p:spPr>
              <a:xfrm>
                <a:off x="686870" y="6099403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Tunnel</a:t>
                </a:r>
              </a:p>
            </p:txBody>
          </p:sp>
          <p:sp>
            <p:nvSpPr>
              <p:cNvPr id="90" name="ORPHANEDOTL_f38d552a-7bfa-4c1a-aa0a-f4dcb96283c4_ORIGINAL_NAME_OTLSHAPE_T_ce69f0f38fd24249a923f3b59825472a_Title">
                <a:extLst>
                  <a:ext uri="{FF2B5EF4-FFF2-40B4-BE49-F238E27FC236}">
                    <a16:creationId xmlns:a16="http://schemas.microsoft.com/office/drawing/2014/main" id="{08900772-0246-2643-9036-D4D8F8F11628}"/>
                  </a:ext>
                </a:extLst>
              </p:cNvPr>
              <p:cNvSpPr txBox="1"/>
              <p:nvPr/>
            </p:nvSpPr>
            <p:spPr>
              <a:xfrm>
                <a:off x="686870" y="6393281"/>
                <a:ext cx="800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-8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</a:rPr>
                  <a:t>Gallery</a:t>
                </a:r>
              </a:p>
            </p:txBody>
          </p:sp>
        </p:grpSp>
        <p:sp>
          <p:nvSpPr>
            <p:cNvPr id="51" name="OTLSHAPE_TB_00000000000000000000000000000000_ScaleContainer">
              <a:extLst>
                <a:ext uri="{FF2B5EF4-FFF2-40B4-BE49-F238E27FC236}">
                  <a16:creationId xmlns:a16="http://schemas.microsoft.com/office/drawing/2014/main" id="{D8AF7099-0AC7-084B-86BD-76AC09B4FAE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3423108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TLSHAPE_TB_00000000000000000000000000000000_ElapsedTime">
              <a:extLst>
                <a:ext uri="{FF2B5EF4-FFF2-40B4-BE49-F238E27FC236}">
                  <a16:creationId xmlns:a16="http://schemas.microsoft.com/office/drawing/2014/main" id="{02446268-3E9D-9D41-955A-025DE72607C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3423108"/>
              <a:ext cx="4699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B_00000000000000000000000000000000_TimescaleInterval1">
              <a:extLst>
                <a:ext uri="{FF2B5EF4-FFF2-40B4-BE49-F238E27FC236}">
                  <a16:creationId xmlns:a16="http://schemas.microsoft.com/office/drawing/2014/main" id="{4183441C-B203-E648-9646-08722A34F0D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352058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2018</a:t>
              </a:r>
            </a:p>
          </p:txBody>
        </p:sp>
        <p:cxnSp>
          <p:nvCxnSpPr>
            <p:cNvPr id="54" name="OTLSHAPE_TB_00000000000000000000000000000000_Separator1">
              <a:extLst>
                <a:ext uri="{FF2B5EF4-FFF2-40B4-BE49-F238E27FC236}">
                  <a16:creationId xmlns:a16="http://schemas.microsoft.com/office/drawing/2014/main" id="{38411566-098E-3D45-94A9-50174F4F7389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3486608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B_00000000000000000000000000000000_TimescaleInterval2">
              <a:extLst>
                <a:ext uri="{FF2B5EF4-FFF2-40B4-BE49-F238E27FC236}">
                  <a16:creationId xmlns:a16="http://schemas.microsoft.com/office/drawing/2014/main" id="{ECF01582-BA96-9D43-A00F-F71704C88C1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352058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56" name="OTLSHAPE_TB_00000000000000000000000000000000_Separator2">
              <a:extLst>
                <a:ext uri="{FF2B5EF4-FFF2-40B4-BE49-F238E27FC236}">
                  <a16:creationId xmlns:a16="http://schemas.microsoft.com/office/drawing/2014/main" id="{C99AE5A9-5007-8E4E-9F2B-44D2B3B3835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3486608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7" name="OTLSHAPE_TB_00000000000000000000000000000000_TimescaleInterval3">
              <a:extLst>
                <a:ext uri="{FF2B5EF4-FFF2-40B4-BE49-F238E27FC236}">
                  <a16:creationId xmlns:a16="http://schemas.microsoft.com/office/drawing/2014/main" id="{CF734148-C602-FC4E-B55D-FE104A4B9124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352058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58" name="OTLSHAPE_TB_00000000000000000000000000000000_Separator3">
              <a:extLst>
                <a:ext uri="{FF2B5EF4-FFF2-40B4-BE49-F238E27FC236}">
                  <a16:creationId xmlns:a16="http://schemas.microsoft.com/office/drawing/2014/main" id="{93129E26-44B1-AA4C-A69A-B439531FFFEF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3486608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9" name="OTLSHAPE_TB_00000000000000000000000000000000_TimescaleInterval4">
              <a:extLst>
                <a:ext uri="{FF2B5EF4-FFF2-40B4-BE49-F238E27FC236}">
                  <a16:creationId xmlns:a16="http://schemas.microsoft.com/office/drawing/2014/main" id="{D45E7AD9-3F01-BD46-8968-5EDB72D956D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352058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60" name="OTLSHAPE_M_2d0797157b8f4b8eac03a9e74cdce7ed_Title">
              <a:extLst>
                <a:ext uri="{FF2B5EF4-FFF2-40B4-BE49-F238E27FC236}">
                  <a16:creationId xmlns:a16="http://schemas.microsoft.com/office/drawing/2014/main" id="{A414A2EC-2F32-3A45-AFC0-0518F58CB8E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0127" y="2856265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LEBT </a:t>
              </a:r>
            </a:p>
          </p:txBody>
        </p:sp>
        <p:sp>
          <p:nvSpPr>
            <p:cNvPr id="61" name="OTLSHAPE_M_2d0797157b8f4b8eac03a9e74cdce7ed_Date">
              <a:extLst>
                <a:ext uri="{FF2B5EF4-FFF2-40B4-BE49-F238E27FC236}">
                  <a16:creationId xmlns:a16="http://schemas.microsoft.com/office/drawing/2014/main" id="{5E3E6D4F-4352-7842-A2D7-4100D24E169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16870" y="3052183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4/6/2018</a:t>
              </a:r>
            </a:p>
          </p:txBody>
        </p:sp>
        <p:sp>
          <p:nvSpPr>
            <p:cNvPr id="62" name="OTLSHAPE_M_2d0797157b8f4b8eac03a9e74cdce7ed_Shape">
              <a:extLst>
                <a:ext uri="{FF2B5EF4-FFF2-40B4-BE49-F238E27FC236}">
                  <a16:creationId xmlns:a16="http://schemas.microsoft.com/office/drawing/2014/main" id="{9705BA25-98BD-2546-8246-A267B300278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651152" y="3232608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TLSHAPE_M_15462190989a4e5087e6d7cc02e1ed2d_Title">
              <a:extLst>
                <a:ext uri="{FF2B5EF4-FFF2-40B4-BE49-F238E27FC236}">
                  <a16:creationId xmlns:a16="http://schemas.microsoft.com/office/drawing/2014/main" id="{1C18E588-07FA-D544-9E04-35508D27E5A9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945299" y="2856265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DTL1</a:t>
              </a:r>
            </a:p>
          </p:txBody>
        </p:sp>
        <p:sp>
          <p:nvSpPr>
            <p:cNvPr id="64" name="OTLSHAPE_M_15462190989a4e5087e6d7cc02e1ed2d_Date">
              <a:extLst>
                <a:ext uri="{FF2B5EF4-FFF2-40B4-BE49-F238E27FC236}">
                  <a16:creationId xmlns:a16="http://schemas.microsoft.com/office/drawing/2014/main" id="{FA3A7985-9444-9344-B2BD-E74A45C29D92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010810" y="3052183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4/11/2019</a:t>
              </a:r>
            </a:p>
          </p:txBody>
        </p:sp>
        <p:sp>
          <p:nvSpPr>
            <p:cNvPr id="65" name="OTLSHAPE_M_15462190989a4e5087e6d7cc02e1ed2d_Shape">
              <a:extLst>
                <a:ext uri="{FF2B5EF4-FFF2-40B4-BE49-F238E27FC236}">
                  <a16:creationId xmlns:a16="http://schemas.microsoft.com/office/drawing/2014/main" id="{1B73EC90-8718-5440-8CC3-BF27A5C117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4177286" y="3232608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TLSHAPE_M_1d6d4045bda3413182ef879ca83ea720_Title">
              <a:extLst>
                <a:ext uri="{FF2B5EF4-FFF2-40B4-BE49-F238E27FC236}">
                  <a16:creationId xmlns:a16="http://schemas.microsoft.com/office/drawing/2014/main" id="{EC3BB391-2AD4-8A45-BF63-3F1033D44F59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4798723" y="2856265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67" name="OTLSHAPE_M_1d6d4045bda3413182ef879ca83ea720_Date">
              <a:extLst>
                <a:ext uri="{FF2B5EF4-FFF2-40B4-BE49-F238E27FC236}">
                  <a16:creationId xmlns:a16="http://schemas.microsoft.com/office/drawing/2014/main" id="{98CCF02F-AD7E-DD40-9496-91F6FDA897E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4234" y="3052183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27/4/2020</a:t>
              </a:r>
            </a:p>
          </p:txBody>
        </p:sp>
        <p:sp>
          <p:nvSpPr>
            <p:cNvPr id="68" name="OTLSHAPE_M_1d6d4045bda3413182ef879ca83ea720_Shape">
              <a:extLst>
                <a:ext uri="{FF2B5EF4-FFF2-40B4-BE49-F238E27FC236}">
                  <a16:creationId xmlns:a16="http://schemas.microsoft.com/office/drawing/2014/main" id="{FABA810D-A219-884C-9F0D-1C2A93A41BE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5030710" y="3232608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TLSHAPE_M_ad26212a624042f8946c3ee929d0bce4_Title">
              <a:extLst>
                <a:ext uri="{FF2B5EF4-FFF2-40B4-BE49-F238E27FC236}">
                  <a16:creationId xmlns:a16="http://schemas.microsoft.com/office/drawing/2014/main" id="{58990FFF-11D5-E143-92A8-9A6851281CB7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793949" y="2391021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70" name="OTLSHAPE_M_ad26212a624042f8946c3ee929d0bce4_Date">
              <a:extLst>
                <a:ext uri="{FF2B5EF4-FFF2-40B4-BE49-F238E27FC236}">
                  <a16:creationId xmlns:a16="http://schemas.microsoft.com/office/drawing/2014/main" id="{B2DF4723-836E-0041-829F-64711DF1108D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96044" y="2586940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8/2/2021</a:t>
              </a:r>
            </a:p>
          </p:txBody>
        </p:sp>
        <p:sp>
          <p:nvSpPr>
            <p:cNvPr id="71" name="OTLSHAPE_M_ad26212a624042f8946c3ee929d0bce4_Shape">
              <a:extLst>
                <a:ext uri="{FF2B5EF4-FFF2-40B4-BE49-F238E27FC236}">
                  <a16:creationId xmlns:a16="http://schemas.microsoft.com/office/drawing/2014/main" id="{A33EF2E6-4005-AA40-B02D-231D4CBEDB4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430325" y="3232608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TLSHAPE_M_42fdb2d4d8a3473fbbe4f286c2bc756f_Title">
              <a:extLst>
                <a:ext uri="{FF2B5EF4-FFF2-40B4-BE49-F238E27FC236}">
                  <a16:creationId xmlns:a16="http://schemas.microsoft.com/office/drawing/2014/main" id="{7CF76B76-6681-8749-8184-514559F3D6FF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891558" y="2856265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73" name="OTLSHAPE_M_42fdb2d4d8a3473fbbe4f286c2bc756f_Date">
              <a:extLst>
                <a:ext uri="{FF2B5EF4-FFF2-40B4-BE49-F238E27FC236}">
                  <a16:creationId xmlns:a16="http://schemas.microsoft.com/office/drawing/2014/main" id="{BB2268FE-1F45-1542-A132-FEF8423FDCE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775903" y="3052183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24/5/2021</a:t>
              </a:r>
            </a:p>
          </p:txBody>
        </p:sp>
        <p:sp>
          <p:nvSpPr>
            <p:cNvPr id="74" name="OTLSHAPE_M_42fdb2d4d8a3473fbbe4f286c2bc756f_Shape">
              <a:extLst>
                <a:ext uri="{FF2B5EF4-FFF2-40B4-BE49-F238E27FC236}">
                  <a16:creationId xmlns:a16="http://schemas.microsoft.com/office/drawing/2014/main" id="{4D88F4C9-6B9F-3C44-AD78-ABAD6746408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6942379" y="3232608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TLSHAPE_T_712e0e53cc3a4ed8ae317c645ee2d126_Shape">
              <a:extLst>
                <a:ext uri="{FF2B5EF4-FFF2-40B4-BE49-F238E27FC236}">
                  <a16:creationId xmlns:a16="http://schemas.microsoft.com/office/drawing/2014/main" id="{D9CE2BB4-EDC4-9748-86BF-F6A12D93F8F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897126" y="4029068"/>
              <a:ext cx="7493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TLSHAPE_T_712e0e53cc3a4ed8ae317c645ee2d126_JoinedDate">
              <a:extLst>
                <a:ext uri="{FF2B5EF4-FFF2-40B4-BE49-F238E27FC236}">
                  <a16:creationId xmlns:a16="http://schemas.microsoft.com/office/drawing/2014/main" id="{2E75B9D3-4A27-0D40-8465-02C4A7801CA0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781135" y="401505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02/07/18 - 30/11/18</a:t>
              </a:r>
            </a:p>
          </p:txBody>
        </p:sp>
        <p:sp>
          <p:nvSpPr>
            <p:cNvPr id="77" name="OTLSHAPE_T_712e0e53cc3a4ed8ae317c645ee2d126_Title">
              <a:extLst>
                <a:ext uri="{FF2B5EF4-FFF2-40B4-BE49-F238E27FC236}">
                  <a16:creationId xmlns:a16="http://schemas.microsoft.com/office/drawing/2014/main" id="{D84B12DD-04EB-0746-A206-4F406C9655C3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2689181" y="4007929"/>
              <a:ext cx="1941917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HEBT Spool Pieces (Beam Pipe)</a:t>
              </a:r>
            </a:p>
          </p:txBody>
        </p:sp>
        <p:sp>
          <p:nvSpPr>
            <p:cNvPr id="78" name="OTLSHAPE_T_a51cd3b6f5514645bf493b429c576c52_Shape">
              <a:extLst>
                <a:ext uri="{FF2B5EF4-FFF2-40B4-BE49-F238E27FC236}">
                  <a16:creationId xmlns:a16="http://schemas.microsoft.com/office/drawing/2014/main" id="{CA8EB1EA-7ED9-E74B-974B-BD168F27AE0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682276" y="4237686"/>
              <a:ext cx="6477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TLSHAPE_T_a51cd3b6f5514645bf493b429c576c52_JoinedDate">
              <a:extLst>
                <a:ext uri="{FF2B5EF4-FFF2-40B4-BE49-F238E27FC236}">
                  <a16:creationId xmlns:a16="http://schemas.microsoft.com/office/drawing/2014/main" id="{C0840786-1D16-594C-9758-859668A9494E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1566285" y="4223674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10/12/18 - 19/04/19</a:t>
              </a:r>
            </a:p>
          </p:txBody>
        </p:sp>
        <p:sp>
          <p:nvSpPr>
            <p:cNvPr id="80" name="OTLSHAPE_T_a51cd3b6f5514645bf493b429c576c52_Title">
              <a:extLst>
                <a:ext uri="{FF2B5EF4-FFF2-40B4-BE49-F238E27FC236}">
                  <a16:creationId xmlns:a16="http://schemas.microsoft.com/office/drawing/2014/main" id="{9381D0BD-D177-D84B-B71D-6EAE9119761E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3371921" y="4215927"/>
              <a:ext cx="660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HEBT LWUs</a:t>
              </a:r>
            </a:p>
          </p:txBody>
        </p:sp>
        <p:sp>
          <p:nvSpPr>
            <p:cNvPr id="81" name="OTLSHAPE_T_46ec2dabd5ab472e808a901aeef9f305_Shape">
              <a:extLst>
                <a:ext uri="{FF2B5EF4-FFF2-40B4-BE49-F238E27FC236}">
                  <a16:creationId xmlns:a16="http://schemas.microsoft.com/office/drawing/2014/main" id="{C841A343-83CC-F54B-93DF-B78DB4AC796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330878" y="4446305"/>
              <a:ext cx="2413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TLSHAPE_T_46ec2dabd5ab472e808a901aeef9f305_JoinedDate">
              <a:extLst>
                <a:ext uri="{FF2B5EF4-FFF2-40B4-BE49-F238E27FC236}">
                  <a16:creationId xmlns:a16="http://schemas.microsoft.com/office/drawing/2014/main" id="{09ADB190-DE78-C04C-8455-4ACBF50DE4E8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2214887" y="4432293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22/04/19 - 07/06/19</a:t>
              </a:r>
            </a:p>
          </p:txBody>
        </p:sp>
        <p:sp>
          <p:nvSpPr>
            <p:cNvPr id="83" name="OTLSHAPE_T_46ec2dabd5ab472e808a901aeef9f305_Title">
              <a:extLst>
                <a:ext uri="{FF2B5EF4-FFF2-40B4-BE49-F238E27FC236}">
                  <a16:creationId xmlns:a16="http://schemas.microsoft.com/office/drawing/2014/main" id="{DBDF65E9-6760-6D4B-90C2-C476EB2950A7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3610880" y="4424545"/>
              <a:ext cx="647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DMPL LWU</a:t>
              </a:r>
            </a:p>
          </p:txBody>
        </p:sp>
        <p:sp>
          <p:nvSpPr>
            <p:cNvPr id="84" name="OTLSHAPE_T_262d69a19ba74238997b747fc762f179_Shape">
              <a:extLst>
                <a:ext uri="{FF2B5EF4-FFF2-40B4-BE49-F238E27FC236}">
                  <a16:creationId xmlns:a16="http://schemas.microsoft.com/office/drawing/2014/main" id="{A6942EDC-A51C-6847-9046-605797837DF8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501563" y="4654924"/>
              <a:ext cx="1498600" cy="127000"/>
            </a:xfrm>
            <a:prstGeom prst="roundRect">
              <a:avLst>
                <a:gd name="adj" fmla="val 100000"/>
              </a:avLst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TLSHAPE_T_262d69a19ba74238997b747fc762f179_JoinedDate">
              <a:extLst>
                <a:ext uri="{FF2B5EF4-FFF2-40B4-BE49-F238E27FC236}">
                  <a16:creationId xmlns:a16="http://schemas.microsoft.com/office/drawing/2014/main" id="{2933D022-5626-7044-9D5D-9122AC7C526D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2385571" y="4640911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27/05/19 - 27/03/20</a:t>
              </a:r>
            </a:p>
          </p:txBody>
        </p:sp>
        <p:sp>
          <p:nvSpPr>
            <p:cNvPr id="86" name="OTLSHAPE_T_262d69a19ba74238997b747fc762f179_Title">
              <a:extLst>
                <a:ext uri="{FF2B5EF4-FFF2-40B4-BE49-F238E27FC236}">
                  <a16:creationId xmlns:a16="http://schemas.microsoft.com/office/drawing/2014/main" id="{7E7E2E27-A989-6345-B7CC-EB9A04A3C2CA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5044632" y="4623269"/>
              <a:ext cx="1251412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 dirty="0" err="1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DogLeg</a:t>
              </a:r>
              <a:r>
                <a:rPr kumimoji="0" lang="en-GB" sz="1100" b="1" i="0" u="none" strike="noStrike" kern="0" cap="none" spc="-16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/A2T LWU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119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HEBT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35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5272"/>
              </p:ext>
            </p:extLst>
          </p:nvPr>
        </p:nvGraphicFramePr>
        <p:xfrm>
          <a:off x="179511" y="1561455"/>
          <a:ext cx="8856984" cy="517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HEBT-010LWU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18-Nov-19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HEBT-020LWU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8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HEBT-030LWU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HEBT-040LWU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HEBT-050LWU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HEBT-060LWU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HEBT-070LWU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HEBT-080LWU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HEBT-090LWU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HEBT-100LWU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HEBT-110LWU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574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HEBT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36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60700"/>
              </p:ext>
            </p:extLst>
          </p:nvPr>
        </p:nvGraphicFramePr>
        <p:xfrm>
          <a:off x="179511" y="1561455"/>
          <a:ext cx="8856984" cy="331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HEBT-120LWU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07-Jan-19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HEBT-130LWU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8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HEBT-140LWU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HEBT-150LWU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HEBT-160LWU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25-Feb-19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HEBT-170DV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23-Sep-19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62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DMPL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50638"/>
              </p:ext>
            </p:extLst>
          </p:nvPr>
        </p:nvGraphicFramePr>
        <p:xfrm>
          <a:off x="179511" y="1561455"/>
          <a:ext cx="8856984" cy="2767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DMPL-010QC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DMPL-020QC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8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DMPL-030QC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18-Mar-19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DMPL Gamma </a:t>
                      </a:r>
                      <a:r>
                        <a:rPr lang="sv-SE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Blocker</a:t>
                      </a:r>
                      <a:endParaRPr lang="sv-SE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466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A2T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38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931189"/>
              </p:ext>
            </p:extLst>
          </p:nvPr>
        </p:nvGraphicFramePr>
        <p:xfrm>
          <a:off x="179511" y="1561455"/>
          <a:ext cx="8856984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A2T-010LWU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27-May-19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A2T-020LWU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8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A2T-030LWU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8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A2T-040LWU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A2T-050LWU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29-Apr-19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A2T-060LWU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10-Jun-19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6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A2T-070DV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19-Aug-19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A2T-080LWU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A2T-090LWU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27-Jan-20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A2T-100RSM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20-Jan-20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328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A2T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39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828432"/>
              </p:ext>
            </p:extLst>
          </p:nvPr>
        </p:nvGraphicFramePr>
        <p:xfrm>
          <a:off x="179511" y="1561455"/>
          <a:ext cx="8856984" cy="2397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A2T-110RSM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20-Dec-18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13-Jan-20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6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A2T-120LWU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24-Feb-20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02-Mar-20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4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 Gamma </a:t>
                      </a:r>
                      <a:r>
                        <a:rPr lang="en-GB" sz="18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Blocker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30-Nov-18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16-Dec-19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52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94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1FDB-DC9E-3C48-BDDF-E3B17B8F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Example – Engineering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8C6F90-5A1E-0947-89D9-80E6D099D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7" y="1484784"/>
            <a:ext cx="7878895" cy="53732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8ADE6-9CB7-FB40-93A1-5DEA95E3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66369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96605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Successful stub installation test</a:t>
            </a:r>
          </a:p>
          <a:p>
            <a:pPr lvl="1"/>
            <a:r>
              <a:rPr lang="en-GB" dirty="0"/>
              <a:t>Installation sequence produced</a:t>
            </a:r>
          </a:p>
          <a:p>
            <a:pPr lvl="1"/>
            <a:r>
              <a:rPr lang="en-GB" dirty="0"/>
              <a:t>But, installation has not yet started</a:t>
            </a:r>
          </a:p>
          <a:p>
            <a:pPr lvl="1"/>
            <a:endParaRPr lang="en-GB" dirty="0"/>
          </a:p>
          <a:p>
            <a:r>
              <a:rPr lang="en-GB" dirty="0"/>
              <a:t>Mechanical and electrical design work still needed (tooling, cable containment, cable routing, etc.)</a:t>
            </a:r>
          </a:p>
          <a:p>
            <a:pPr lvl="1"/>
            <a:r>
              <a:rPr lang="en-GB" dirty="0"/>
              <a:t>Work underway.</a:t>
            </a:r>
          </a:p>
          <a:p>
            <a:endParaRPr lang="en-GB" dirty="0"/>
          </a:p>
          <a:p>
            <a:r>
              <a:rPr lang="en-GB" dirty="0"/>
              <a:t>Stub shielding now moved to gallery:</a:t>
            </a:r>
          </a:p>
          <a:p>
            <a:pPr lvl="1"/>
            <a:r>
              <a:rPr lang="en-GB" dirty="0"/>
              <a:t>Simplifies Significantly the stubs installation.</a:t>
            </a:r>
          </a:p>
          <a:p>
            <a:endParaRPr lang="en-GB" dirty="0"/>
          </a:p>
          <a:p>
            <a:r>
              <a:rPr lang="en-GB" dirty="0"/>
              <a:t>Likely stub installation start: Q3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86F7224-9F99-6347-9384-4B873B7C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EDEDEF"/>
              </a:clrFrom>
              <a:clrTo>
                <a:srgbClr val="EDED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600219"/>
            <a:ext cx="3210038" cy="24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2A1FA70-11D9-1C42-84D7-03906D9EC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189823"/>
            <a:ext cx="3210038" cy="2407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047AB4-0957-CE41-90C9-29F88A9F491F}"/>
              </a:ext>
            </a:extLst>
          </p:cNvPr>
          <p:cNvSpPr txBox="1"/>
          <p:nvPr/>
        </p:nvSpPr>
        <p:spPr>
          <a:xfrm>
            <a:off x="5625601" y="6597352"/>
            <a:ext cx="1754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Courtesy of Mats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Pålsson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89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5039-0456-804F-9E91-CB1794EE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Path for Accelerator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E31E-DAB3-354D-B2E0-6FD6EA91A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95538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The ACCSYS Critical Path to RBOT goes through four intermediate milestones.</a:t>
            </a:r>
          </a:p>
          <a:p>
            <a:r>
              <a:rPr lang="en-GB" sz="2000" dirty="0"/>
              <a:t>The Ion Source to LEBT beam commissioning (Summer 2018) is not on the critical path, but an important transition to initial operations milestone.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A1A07-2FEA-D345-B8F6-6F87B172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41</a:t>
            </a:fld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494328-E08B-644B-901B-DEAAC096A35F}"/>
              </a:ext>
            </a:extLst>
          </p:cNvPr>
          <p:cNvGrpSpPr/>
          <p:nvPr/>
        </p:nvGrpSpPr>
        <p:grpSpPr>
          <a:xfrm>
            <a:off x="838200" y="2420888"/>
            <a:ext cx="7467600" cy="1413087"/>
            <a:chOff x="844465" y="85513"/>
            <a:chExt cx="7467600" cy="1413087"/>
          </a:xfrm>
        </p:grpSpPr>
        <p:cxnSp>
          <p:nvCxnSpPr>
            <p:cNvPr id="29" name="OTLSHAPE_M_ad26212a624042f8946c3ee929d0bce4_Connector1">
              <a:extLst>
                <a:ext uri="{FF2B5EF4-FFF2-40B4-BE49-F238E27FC236}">
                  <a16:creationId xmlns:a16="http://schemas.microsoft.com/office/drawing/2014/main" id="{CA8C82E1-B46C-F549-B393-C8E2C78094CE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461857"/>
              <a:ext cx="0" cy="592243"/>
            </a:xfrm>
            <a:prstGeom prst="line">
              <a:avLst/>
            </a:prstGeom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TLSHAPE_TB_00000000000000000000000000000000_ScaleContainer">
              <a:extLst>
                <a:ext uri="{FF2B5EF4-FFF2-40B4-BE49-F238E27FC236}">
                  <a16:creationId xmlns:a16="http://schemas.microsoft.com/office/drawing/2014/main" id="{771C0B21-E859-4244-9BD6-0F4460DFF91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11176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TLSHAPE_TB_00000000000000000000000000000000_ElapsedTime">
              <a:extLst>
                <a:ext uri="{FF2B5EF4-FFF2-40B4-BE49-F238E27FC236}">
                  <a16:creationId xmlns:a16="http://schemas.microsoft.com/office/drawing/2014/main" id="{350411FC-777F-C74F-B699-77B9ABBF07E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1117600"/>
              <a:ext cx="4699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TLSHAPE_TB_00000000000000000000000000000000_TimescaleInterval1">
              <a:extLst>
                <a:ext uri="{FF2B5EF4-FFF2-40B4-BE49-F238E27FC236}">
                  <a16:creationId xmlns:a16="http://schemas.microsoft.com/office/drawing/2014/main" id="{0DE62AFD-9271-F645-A823-5DA71D9A8A9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cxnSp>
          <p:nvCxnSpPr>
            <p:cNvPr id="33" name="OTLSHAPE_TB_00000000000000000000000000000000_Separator1">
              <a:extLst>
                <a:ext uri="{FF2B5EF4-FFF2-40B4-BE49-F238E27FC236}">
                  <a16:creationId xmlns:a16="http://schemas.microsoft.com/office/drawing/2014/main" id="{F6B3DD2C-2D53-8541-82B0-42688581B51C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TLSHAPE_TB_00000000000000000000000000000000_TimescaleInterval2">
              <a:extLst>
                <a:ext uri="{FF2B5EF4-FFF2-40B4-BE49-F238E27FC236}">
                  <a16:creationId xmlns:a16="http://schemas.microsoft.com/office/drawing/2014/main" id="{22038657-5710-7646-930D-F9D5DD951006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2019</a:t>
              </a:r>
            </a:p>
          </p:txBody>
        </p:sp>
        <p:cxnSp>
          <p:nvCxnSpPr>
            <p:cNvPr id="35" name="OTLSHAPE_TB_00000000000000000000000000000000_Separator2">
              <a:extLst>
                <a:ext uri="{FF2B5EF4-FFF2-40B4-BE49-F238E27FC236}">
                  <a16:creationId xmlns:a16="http://schemas.microsoft.com/office/drawing/2014/main" id="{82AAAD2F-017A-CA44-901D-760DD4AC6C98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TLSHAPE_TB_00000000000000000000000000000000_TimescaleInterval3">
              <a:extLst>
                <a:ext uri="{FF2B5EF4-FFF2-40B4-BE49-F238E27FC236}">
                  <a16:creationId xmlns:a16="http://schemas.microsoft.com/office/drawing/2014/main" id="{16E02B1E-DDF2-F241-AAA9-80AE5041B189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2020</a:t>
              </a:r>
            </a:p>
          </p:txBody>
        </p:sp>
        <p:cxnSp>
          <p:nvCxnSpPr>
            <p:cNvPr id="37" name="OTLSHAPE_TB_00000000000000000000000000000000_Separator3">
              <a:extLst>
                <a:ext uri="{FF2B5EF4-FFF2-40B4-BE49-F238E27FC236}">
                  <a16:creationId xmlns:a16="http://schemas.microsoft.com/office/drawing/2014/main" id="{9910E054-9523-254E-B83C-8038571EA2F6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TLSHAPE_TB_00000000000000000000000000000000_TimescaleInterval4">
              <a:extLst>
                <a:ext uri="{FF2B5EF4-FFF2-40B4-BE49-F238E27FC236}">
                  <a16:creationId xmlns:a16="http://schemas.microsoft.com/office/drawing/2014/main" id="{78276305-926F-7B4F-A06A-520F98FC22A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2021</a:t>
              </a:r>
            </a:p>
          </p:txBody>
        </p:sp>
        <p:sp>
          <p:nvSpPr>
            <p:cNvPr id="39" name="OTLSHAPE_M_15462190989a4e5087e6d7cc02e1ed2d_Title">
              <a:extLst>
                <a:ext uri="{FF2B5EF4-FFF2-40B4-BE49-F238E27FC236}">
                  <a16:creationId xmlns:a16="http://schemas.microsoft.com/office/drawing/2014/main" id="{ACC8E2E2-DC98-CF4D-BFE5-1E6C30E00C0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945299" y="5507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DTL1</a:t>
              </a:r>
            </a:p>
          </p:txBody>
        </p:sp>
        <p:sp>
          <p:nvSpPr>
            <p:cNvPr id="40" name="OTLSHAPE_M_15462190989a4e5087e6d7cc02e1ed2d_Date">
              <a:extLst>
                <a:ext uri="{FF2B5EF4-FFF2-40B4-BE49-F238E27FC236}">
                  <a16:creationId xmlns:a16="http://schemas.microsoft.com/office/drawing/2014/main" id="{A5ECBFBA-87B4-D94C-9FF5-CC583412A52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010810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4/11/2019</a:t>
              </a:r>
            </a:p>
          </p:txBody>
        </p:sp>
        <p:sp>
          <p:nvSpPr>
            <p:cNvPr id="41" name="OTLSHAPE_M_15462190989a4e5087e6d7cc02e1ed2d_Shape">
              <a:extLst>
                <a:ext uri="{FF2B5EF4-FFF2-40B4-BE49-F238E27FC236}">
                  <a16:creationId xmlns:a16="http://schemas.microsoft.com/office/drawing/2014/main" id="{8BF9C311-EFE2-3A4F-A39A-2FB170D66DA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77286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TLSHAPE_M_1d6d4045bda3413182ef879ca83ea720_Title">
              <a:extLst>
                <a:ext uri="{FF2B5EF4-FFF2-40B4-BE49-F238E27FC236}">
                  <a16:creationId xmlns:a16="http://schemas.microsoft.com/office/drawing/2014/main" id="{2DF819E7-4238-BF47-A604-2C07E563E9A8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798723" y="5507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DTL4</a:t>
              </a:r>
            </a:p>
          </p:txBody>
        </p:sp>
        <p:sp>
          <p:nvSpPr>
            <p:cNvPr id="43" name="OTLSHAPE_M_1d6d4045bda3413182ef879ca83ea720_Date">
              <a:extLst>
                <a:ext uri="{FF2B5EF4-FFF2-40B4-BE49-F238E27FC236}">
                  <a16:creationId xmlns:a16="http://schemas.microsoft.com/office/drawing/2014/main" id="{AE306FA4-C28B-D34C-9F1F-F2D3747D2040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864234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27/4/2020</a:t>
              </a:r>
            </a:p>
          </p:txBody>
        </p:sp>
        <p:sp>
          <p:nvSpPr>
            <p:cNvPr id="44" name="OTLSHAPE_M_1d6d4045bda3413182ef879ca83ea720_Shape">
              <a:extLst>
                <a:ext uri="{FF2B5EF4-FFF2-40B4-BE49-F238E27FC236}">
                  <a16:creationId xmlns:a16="http://schemas.microsoft.com/office/drawing/2014/main" id="{9A2590AE-A2C4-A743-8387-51241D62DA0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5030710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TLSHAPE_M_ad26212a624042f8946c3ee929d0bce4_Title">
              <a:extLst>
                <a:ext uri="{FF2B5EF4-FFF2-40B4-BE49-F238E27FC236}">
                  <a16:creationId xmlns:a16="http://schemas.microsoft.com/office/drawing/2014/main" id="{96B6370D-7EB1-9947-8499-9275497C64C6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793949" y="8551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4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Beam Dump (BOD)</a:t>
              </a:r>
            </a:p>
          </p:txBody>
        </p:sp>
        <p:sp>
          <p:nvSpPr>
            <p:cNvPr id="46" name="OTLSHAPE_M_ad26212a624042f8946c3ee929d0bce4_Date">
              <a:extLst>
                <a:ext uri="{FF2B5EF4-FFF2-40B4-BE49-F238E27FC236}">
                  <a16:creationId xmlns:a16="http://schemas.microsoft.com/office/drawing/2014/main" id="{C4EBFF2C-712E-234B-859B-BDD7E5D1D2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6296044" y="28143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8/2/2021</a:t>
              </a:r>
            </a:p>
          </p:txBody>
        </p:sp>
        <p:sp>
          <p:nvSpPr>
            <p:cNvPr id="47" name="OTLSHAPE_M_ad26212a624042f8946c3ee929d0bce4_Shape">
              <a:extLst>
                <a:ext uri="{FF2B5EF4-FFF2-40B4-BE49-F238E27FC236}">
                  <a16:creationId xmlns:a16="http://schemas.microsoft.com/office/drawing/2014/main" id="{89C13DE5-1389-9642-9A86-4CC456C03BC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6430325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TLSHAPE_M_42fdb2d4d8a3473fbbe4f286c2bc756f_Title">
              <a:extLst>
                <a:ext uri="{FF2B5EF4-FFF2-40B4-BE49-F238E27FC236}">
                  <a16:creationId xmlns:a16="http://schemas.microsoft.com/office/drawing/2014/main" id="{1787BA8B-92C9-464A-AC97-1CD466DC6A6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6891558" y="550757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18">
                  <a:solidFill>
                    <a:schemeClr val="dk1"/>
                  </a:solidFill>
                  <a:latin typeface="Calibri" panose="020F0502020204030204" pitchFamily="34" charset="0"/>
                </a:rPr>
                <a:t>RBOT</a:t>
              </a:r>
            </a:p>
          </p:txBody>
        </p:sp>
        <p:sp>
          <p:nvSpPr>
            <p:cNvPr id="49" name="OTLSHAPE_M_42fdb2d4d8a3473fbbe4f286c2bc756f_Date">
              <a:extLst>
                <a:ext uri="{FF2B5EF4-FFF2-40B4-BE49-F238E27FC236}">
                  <a16:creationId xmlns:a16="http://schemas.microsoft.com/office/drawing/2014/main" id="{54A4BF0D-29A3-104E-A9D3-24C0D86C749D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775903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24/5/2021</a:t>
              </a:r>
            </a:p>
          </p:txBody>
        </p:sp>
        <p:sp>
          <p:nvSpPr>
            <p:cNvPr id="50" name="OTLSHAPE_M_42fdb2d4d8a3473fbbe4f286c2bc756f_Shape">
              <a:extLst>
                <a:ext uri="{FF2B5EF4-FFF2-40B4-BE49-F238E27FC236}">
                  <a16:creationId xmlns:a16="http://schemas.microsoft.com/office/drawing/2014/main" id="{EB12223E-32D6-444B-B481-721B9BECC11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942379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30441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OTLSHAPE_TB_00000000000000000000000000000000_LeftEndCaps" hidden="1"/>
          <p:cNvSpPr txBox="1"/>
          <p:nvPr>
            <p:custDataLst>
              <p:tags r:id="rId2"/>
            </p:custDataLst>
          </p:nvPr>
        </p:nvSpPr>
        <p:spPr>
          <a:xfrm>
            <a:off x="254000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2452" name="OTLSHAPE_TB_00000000000000000000000000000000_RightEndCaps" hidden="1"/>
          <p:cNvSpPr txBox="1"/>
          <p:nvPr>
            <p:custDataLst>
              <p:tags r:id="rId3"/>
            </p:custDataLst>
          </p:nvPr>
        </p:nvSpPr>
        <p:spPr>
          <a:xfrm>
            <a:off x="8426534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2021</a:t>
            </a:r>
          </a:p>
        </p:txBody>
      </p:sp>
      <p:sp>
        <p:nvSpPr>
          <p:cNvPr id="2455" name="OTLSHAPE_TB_00000000000000000000000000000000_TodayMarkerShape" hidden="1"/>
          <p:cNvSpPr/>
          <p:nvPr>
            <p:custDataLst>
              <p:tags r:id="rId4"/>
            </p:custDataLst>
          </p:nvPr>
        </p:nvSpPr>
        <p:spPr>
          <a:xfrm>
            <a:off x="1277473" y="149860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6" name="OTLSHAPE_TB_00000000000000000000000000000000_TodayMarkerText" hidden="1"/>
          <p:cNvSpPr txBox="1"/>
          <p:nvPr>
            <p:custDataLst>
              <p:tags r:id="rId5"/>
            </p:custDataLst>
          </p:nvPr>
        </p:nvSpPr>
        <p:spPr>
          <a:xfrm>
            <a:off x="1331902" y="1625600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2497" name="OTLSHAPE_T_73f849628363437ea40bf156f49c4fc9_ShapePercentage" hidden="1"/>
          <p:cNvSpPr/>
          <p:nvPr>
            <p:custDataLst>
              <p:tags r:id="rId6"/>
            </p:custDataLst>
          </p:nvPr>
        </p:nvSpPr>
        <p:spPr>
          <a:xfrm>
            <a:off x="1077839" y="172355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8" name="OTLSHAPE_T_73f849628363437ea40bf156f49c4fc9_Duration" hidden="1"/>
          <p:cNvSpPr txBox="1"/>
          <p:nvPr>
            <p:custDataLst>
              <p:tags r:id="rId7"/>
            </p:custDataLst>
          </p:nvPr>
        </p:nvSpPr>
        <p:spPr>
          <a:xfrm>
            <a:off x="0" y="170180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499" name="OTLSHAPE_T_73f849628363437ea40bf156f49c4fc9_TextPercentage" hidden="1"/>
          <p:cNvSpPr txBox="1"/>
          <p:nvPr>
            <p:custDataLst>
              <p:tags r:id="rId8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0" name="OTLSHAPE_T_73f849628363437ea40bf156f49c4fc9_StartDate" hidden="1"/>
          <p:cNvSpPr txBox="1"/>
          <p:nvPr>
            <p:custDataLst>
              <p:tags r:id="rId9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1" name="OTLSHAPE_T_73f849628363437ea40bf156f49c4fc9_EndDate" hidden="1"/>
          <p:cNvSpPr txBox="1"/>
          <p:nvPr>
            <p:custDataLst>
              <p:tags r:id="rId10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5" name="OTLSHAPE_T_60bbef0d145649e595b3dc0fcb3e48c2_ShapePercentage" hidden="1"/>
          <p:cNvSpPr/>
          <p:nvPr>
            <p:custDataLst>
              <p:tags r:id="rId11"/>
            </p:custDataLst>
          </p:nvPr>
        </p:nvSpPr>
        <p:spPr>
          <a:xfrm>
            <a:off x="1589893" y="193217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6" name="OTLSHAPE_T_60bbef0d145649e595b3dc0fcb3e48c2_Duration" hidden="1"/>
          <p:cNvSpPr txBox="1"/>
          <p:nvPr>
            <p:custDataLst>
              <p:tags r:id="rId12"/>
            </p:custDataLst>
          </p:nvPr>
        </p:nvSpPr>
        <p:spPr>
          <a:xfrm>
            <a:off x="0" y="191041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07" name="OTLSHAPE_T_60bbef0d145649e595b3dc0fcb3e48c2_TextPercentage" hidden="1"/>
          <p:cNvSpPr txBox="1"/>
          <p:nvPr>
            <p:custDataLst>
              <p:tags r:id="rId13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8" name="OTLSHAPE_T_60bbef0d145649e595b3dc0fcb3e48c2_StartDate" hidden="1"/>
          <p:cNvSpPr txBox="1"/>
          <p:nvPr>
            <p:custDataLst>
              <p:tags r:id="rId14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9" name="OTLSHAPE_T_60bbef0d145649e595b3dc0fcb3e48c2_EndDate" hidden="1"/>
          <p:cNvSpPr txBox="1"/>
          <p:nvPr>
            <p:custDataLst>
              <p:tags r:id="rId15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3" name="OTLSHAPE_T_d9bf0b02a4764a21a72221d5cd75b541_ShapePercentage" hidden="1"/>
          <p:cNvSpPr/>
          <p:nvPr>
            <p:custDataLst>
              <p:tags r:id="rId16"/>
            </p:custDataLst>
          </p:nvPr>
        </p:nvSpPr>
        <p:spPr>
          <a:xfrm>
            <a:off x="1658167" y="214079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4" name="OTLSHAPE_T_d9bf0b02a4764a21a72221d5cd75b541_Duration" hidden="1"/>
          <p:cNvSpPr txBox="1"/>
          <p:nvPr>
            <p:custDataLst>
              <p:tags r:id="rId17"/>
            </p:custDataLst>
          </p:nvPr>
        </p:nvSpPr>
        <p:spPr>
          <a:xfrm>
            <a:off x="0" y="211903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515" name="OTLSHAPE_T_d9bf0b02a4764a21a72221d5cd75b541_TextPercentage" hidden="1"/>
          <p:cNvSpPr txBox="1"/>
          <p:nvPr>
            <p:custDataLst>
              <p:tags r:id="rId18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16" name="OTLSHAPE_T_d9bf0b02a4764a21a72221d5cd75b541_StartDate" hidden="1"/>
          <p:cNvSpPr txBox="1"/>
          <p:nvPr>
            <p:custDataLst>
              <p:tags r:id="rId19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7" name="OTLSHAPE_T_d9bf0b02a4764a21a72221d5cd75b541_EndDate" hidden="1"/>
          <p:cNvSpPr txBox="1"/>
          <p:nvPr>
            <p:custDataLst>
              <p:tags r:id="rId20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1" name="OTLSHAPE_T_45dd8f51cbd2498bb85ef733a7743c59_ShapePercentage" hidden="1"/>
          <p:cNvSpPr/>
          <p:nvPr>
            <p:custDataLst>
              <p:tags r:id="rId21"/>
            </p:custDataLst>
          </p:nvPr>
        </p:nvSpPr>
        <p:spPr>
          <a:xfrm>
            <a:off x="2716413" y="234941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2" name="OTLSHAPE_T_45dd8f51cbd2498bb85ef733a7743c59_Duration" hidden="1"/>
          <p:cNvSpPr txBox="1"/>
          <p:nvPr>
            <p:custDataLst>
              <p:tags r:id="rId22"/>
            </p:custDataLst>
          </p:nvPr>
        </p:nvSpPr>
        <p:spPr>
          <a:xfrm>
            <a:off x="0" y="232765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150 days</a:t>
            </a:r>
          </a:p>
        </p:txBody>
      </p:sp>
      <p:sp>
        <p:nvSpPr>
          <p:cNvPr id="2523" name="OTLSHAPE_T_45dd8f51cbd2498bb85ef733a7743c59_TextPercentage" hidden="1"/>
          <p:cNvSpPr txBox="1"/>
          <p:nvPr>
            <p:custDataLst>
              <p:tags r:id="rId23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24" name="OTLSHAPE_T_45dd8f51cbd2498bb85ef733a7743c59_StartDate" hidden="1"/>
          <p:cNvSpPr txBox="1"/>
          <p:nvPr>
            <p:custDataLst>
              <p:tags r:id="rId24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5" name="OTLSHAPE_T_45dd8f51cbd2498bb85ef733a7743c59_EndDate" hidden="1"/>
          <p:cNvSpPr txBox="1"/>
          <p:nvPr>
            <p:custDataLst>
              <p:tags r:id="rId25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9" name="OTLSHAPE_T_bb1bcfc387784fc1a9058d4e84d13219_ShapePercentage" hidden="1"/>
          <p:cNvSpPr/>
          <p:nvPr>
            <p:custDataLst>
              <p:tags r:id="rId26"/>
            </p:custDataLst>
          </p:nvPr>
        </p:nvSpPr>
        <p:spPr>
          <a:xfrm>
            <a:off x="3740521" y="255803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0" name="OTLSHAPE_T_bb1bcfc387784fc1a9058d4e84d13219_Duration" hidden="1"/>
          <p:cNvSpPr txBox="1"/>
          <p:nvPr>
            <p:custDataLst>
              <p:tags r:id="rId27"/>
            </p:custDataLst>
          </p:nvPr>
        </p:nvSpPr>
        <p:spPr>
          <a:xfrm>
            <a:off x="0" y="253627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31" name="OTLSHAPE_T_bb1bcfc387784fc1a9058d4e84d13219_TextPercentage" hidden="1"/>
          <p:cNvSpPr txBox="1"/>
          <p:nvPr>
            <p:custDataLst>
              <p:tags r:id="rId28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32" name="OTLSHAPE_T_bb1bcfc387784fc1a9058d4e84d13219_StartDate" hidden="1"/>
          <p:cNvSpPr txBox="1"/>
          <p:nvPr>
            <p:custDataLst>
              <p:tags r:id="rId29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3" name="OTLSHAPE_T_bb1bcfc387784fc1a9058d4e84d13219_EndDate" hidden="1"/>
          <p:cNvSpPr txBox="1"/>
          <p:nvPr>
            <p:custDataLst>
              <p:tags r:id="rId30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7" name="OTLSHAPE_T_c54b27730f4d4ca1aa8a408c9fcbfbea_ShapePercentage" hidden="1"/>
          <p:cNvSpPr/>
          <p:nvPr>
            <p:custDataLst>
              <p:tags r:id="rId31"/>
            </p:custDataLst>
          </p:nvPr>
        </p:nvSpPr>
        <p:spPr>
          <a:xfrm>
            <a:off x="3808795" y="276665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8" name="OTLSHAPE_T_c54b27730f4d4ca1aa8a408c9fcbfbea_Duration" hidden="1"/>
          <p:cNvSpPr txBox="1"/>
          <p:nvPr>
            <p:custDataLst>
              <p:tags r:id="rId32"/>
            </p:custDataLst>
          </p:nvPr>
        </p:nvSpPr>
        <p:spPr>
          <a:xfrm>
            <a:off x="0" y="274489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39" name="OTLSHAPE_T_c54b27730f4d4ca1aa8a408c9fcbfbea_TextPercentage" hidden="1"/>
          <p:cNvSpPr txBox="1"/>
          <p:nvPr>
            <p:custDataLst>
              <p:tags r:id="rId33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0" name="OTLSHAPE_T_c54b27730f4d4ca1aa8a408c9fcbfbea_StartDate" hidden="1"/>
          <p:cNvSpPr txBox="1"/>
          <p:nvPr>
            <p:custDataLst>
              <p:tags r:id="rId34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1" name="OTLSHAPE_T_c54b27730f4d4ca1aa8a408c9fcbfbea_EndDate" hidden="1"/>
          <p:cNvSpPr txBox="1"/>
          <p:nvPr>
            <p:custDataLst>
              <p:tags r:id="rId35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5" name="OTLSHAPE_T_02213fde383245b09d7421475da5703c_ShapePercentage" hidden="1"/>
          <p:cNvSpPr/>
          <p:nvPr>
            <p:custDataLst>
              <p:tags r:id="rId36"/>
            </p:custDataLst>
          </p:nvPr>
        </p:nvSpPr>
        <p:spPr>
          <a:xfrm>
            <a:off x="4218439" y="297527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6" name="OTLSHAPE_T_02213fde383245b09d7421475da5703c_Duration" hidden="1"/>
          <p:cNvSpPr txBox="1"/>
          <p:nvPr>
            <p:custDataLst>
              <p:tags r:id="rId37"/>
            </p:custDataLst>
          </p:nvPr>
        </p:nvSpPr>
        <p:spPr>
          <a:xfrm>
            <a:off x="0" y="295351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47" name="OTLSHAPE_T_02213fde383245b09d7421475da5703c_TextPercentage" hidden="1"/>
          <p:cNvSpPr txBox="1"/>
          <p:nvPr>
            <p:custDataLst>
              <p:tags r:id="rId38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8" name="OTLSHAPE_T_02213fde383245b09d7421475da5703c_StartDate" hidden="1"/>
          <p:cNvSpPr txBox="1"/>
          <p:nvPr>
            <p:custDataLst>
              <p:tags r:id="rId39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9" name="OTLSHAPE_T_02213fde383245b09d7421475da5703c_EndDate" hidden="1"/>
          <p:cNvSpPr txBox="1"/>
          <p:nvPr>
            <p:custDataLst>
              <p:tags r:id="rId40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3" name="OTLSHAPE_T_efefd20d2f7e4fcd9a558060bdd886ad_ShapePercentage" hidden="1"/>
          <p:cNvSpPr/>
          <p:nvPr>
            <p:custDataLst>
              <p:tags r:id="rId41"/>
            </p:custDataLst>
          </p:nvPr>
        </p:nvSpPr>
        <p:spPr>
          <a:xfrm>
            <a:off x="4286713" y="318389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4" name="OTLSHAPE_T_efefd20d2f7e4fcd9a558060bdd886ad_Duration" hidden="1"/>
          <p:cNvSpPr txBox="1"/>
          <p:nvPr>
            <p:custDataLst>
              <p:tags r:id="rId42"/>
            </p:custDataLst>
          </p:nvPr>
        </p:nvSpPr>
        <p:spPr>
          <a:xfrm>
            <a:off x="0" y="316213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555" name="OTLSHAPE_T_efefd20d2f7e4fcd9a558060bdd886ad_TextPercentage" hidden="1"/>
          <p:cNvSpPr txBox="1"/>
          <p:nvPr>
            <p:custDataLst>
              <p:tags r:id="rId43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56" name="OTLSHAPE_T_efefd20d2f7e4fcd9a558060bdd886ad_StartDate" hidden="1"/>
          <p:cNvSpPr txBox="1"/>
          <p:nvPr>
            <p:custDataLst>
              <p:tags r:id="rId44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7" name="OTLSHAPE_T_efefd20d2f7e4fcd9a558060bdd886ad_EndDate" hidden="1"/>
          <p:cNvSpPr txBox="1"/>
          <p:nvPr>
            <p:custDataLst>
              <p:tags r:id="rId45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1" name="OTLSHAPE_T_a57a76e15b6e48f596806b108ff7887c_ShapePercentage" hidden="1"/>
          <p:cNvSpPr/>
          <p:nvPr>
            <p:custDataLst>
              <p:tags r:id="rId46"/>
            </p:custDataLst>
          </p:nvPr>
        </p:nvSpPr>
        <p:spPr>
          <a:xfrm>
            <a:off x="3501563" y="339250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2" name="OTLSHAPE_T_a57a76e15b6e48f596806b108ff7887c_Duration" hidden="1"/>
          <p:cNvSpPr txBox="1"/>
          <p:nvPr>
            <p:custDataLst>
              <p:tags r:id="rId47"/>
            </p:custDataLst>
          </p:nvPr>
        </p:nvSpPr>
        <p:spPr>
          <a:xfrm>
            <a:off x="0" y="337074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180 days</a:t>
            </a:r>
          </a:p>
        </p:txBody>
      </p:sp>
      <p:sp>
        <p:nvSpPr>
          <p:cNvPr id="2563" name="OTLSHAPE_T_a57a76e15b6e48f596806b108ff7887c_TextPercentage" hidden="1"/>
          <p:cNvSpPr txBox="1"/>
          <p:nvPr>
            <p:custDataLst>
              <p:tags r:id="rId48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64" name="OTLSHAPE_T_a57a76e15b6e48f596806b108ff7887c_StartDate" hidden="1"/>
          <p:cNvSpPr txBox="1"/>
          <p:nvPr>
            <p:custDataLst>
              <p:tags r:id="rId49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5" name="OTLSHAPE_T_a57a76e15b6e48f596806b108ff7887c_EndDate" hidden="1"/>
          <p:cNvSpPr txBox="1"/>
          <p:nvPr>
            <p:custDataLst>
              <p:tags r:id="rId50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9" name="OTLSHAPE_T_571e167747b8416bab2de9e9f439014d_ShapePercentage" hidden="1"/>
          <p:cNvSpPr/>
          <p:nvPr>
            <p:custDataLst>
              <p:tags r:id="rId51"/>
            </p:custDataLst>
          </p:nvPr>
        </p:nvSpPr>
        <p:spPr>
          <a:xfrm>
            <a:off x="4730493" y="360112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0" name="OTLSHAPE_T_571e167747b8416bab2de9e9f439014d_Duration" hidden="1"/>
          <p:cNvSpPr txBox="1"/>
          <p:nvPr>
            <p:custDataLst>
              <p:tags r:id="rId52"/>
            </p:custDataLst>
          </p:nvPr>
        </p:nvSpPr>
        <p:spPr>
          <a:xfrm>
            <a:off x="0" y="35793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71" name="OTLSHAPE_T_571e167747b8416bab2de9e9f439014d_TextPercentage" hidden="1"/>
          <p:cNvSpPr txBox="1"/>
          <p:nvPr>
            <p:custDataLst>
              <p:tags r:id="rId53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72" name="OTLSHAPE_T_571e167747b8416bab2de9e9f439014d_StartDate" hidden="1"/>
          <p:cNvSpPr txBox="1"/>
          <p:nvPr>
            <p:custDataLst>
              <p:tags r:id="rId54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3" name="OTLSHAPE_T_571e167747b8416bab2de9e9f439014d_EndDate" hidden="1"/>
          <p:cNvSpPr txBox="1"/>
          <p:nvPr>
            <p:custDataLst>
              <p:tags r:id="rId55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7" name="OTLSHAPE_T_c49a284bc6894cfaa3904bf8b3771bb7_ShapePercentage" hidden="1"/>
          <p:cNvSpPr/>
          <p:nvPr>
            <p:custDataLst>
              <p:tags r:id="rId56"/>
            </p:custDataLst>
          </p:nvPr>
        </p:nvSpPr>
        <p:spPr>
          <a:xfrm>
            <a:off x="4798767" y="380974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8" name="OTLSHAPE_T_c49a284bc6894cfaa3904bf8b3771bb7_Duration" hidden="1"/>
          <p:cNvSpPr txBox="1"/>
          <p:nvPr>
            <p:custDataLst>
              <p:tags r:id="rId57"/>
            </p:custDataLst>
          </p:nvPr>
        </p:nvSpPr>
        <p:spPr>
          <a:xfrm>
            <a:off x="0" y="378798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40 days</a:t>
            </a:r>
          </a:p>
        </p:txBody>
      </p:sp>
      <p:sp>
        <p:nvSpPr>
          <p:cNvPr id="2579" name="OTLSHAPE_T_c49a284bc6894cfaa3904bf8b3771bb7_TextPercentage" hidden="1"/>
          <p:cNvSpPr txBox="1"/>
          <p:nvPr>
            <p:custDataLst>
              <p:tags r:id="rId58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0" name="OTLSHAPE_T_c49a284bc6894cfaa3904bf8b3771bb7_StartDate" hidden="1"/>
          <p:cNvSpPr txBox="1"/>
          <p:nvPr>
            <p:custDataLst>
              <p:tags r:id="rId59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1" name="OTLSHAPE_T_c49a284bc6894cfaa3904bf8b3771bb7_EndDate" hidden="1"/>
          <p:cNvSpPr txBox="1"/>
          <p:nvPr>
            <p:custDataLst>
              <p:tags r:id="rId60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5" name="OTLSHAPE_T_0fa62aab418f4aec813e102ea4dc4270_ShapePercentage" hidden="1"/>
          <p:cNvSpPr/>
          <p:nvPr>
            <p:custDataLst>
              <p:tags r:id="rId61"/>
            </p:custDataLst>
          </p:nvPr>
        </p:nvSpPr>
        <p:spPr>
          <a:xfrm>
            <a:off x="5071863" y="401836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6" name="OTLSHAPE_T_0fa62aab418f4aec813e102ea4dc4270_Duration" hidden="1"/>
          <p:cNvSpPr txBox="1"/>
          <p:nvPr>
            <p:custDataLst>
              <p:tags r:id="rId62"/>
            </p:custDataLst>
          </p:nvPr>
        </p:nvSpPr>
        <p:spPr>
          <a:xfrm>
            <a:off x="0" y="399660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87" name="OTLSHAPE_T_0fa62aab418f4aec813e102ea4dc4270_TextPercentage" hidden="1"/>
          <p:cNvSpPr txBox="1"/>
          <p:nvPr>
            <p:custDataLst>
              <p:tags r:id="rId63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8" name="OTLSHAPE_T_0fa62aab418f4aec813e102ea4dc4270_StartDate" hidden="1"/>
          <p:cNvSpPr txBox="1"/>
          <p:nvPr>
            <p:custDataLst>
              <p:tags r:id="rId64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9" name="OTLSHAPE_T_0fa62aab418f4aec813e102ea4dc4270_EndDate" hidden="1"/>
          <p:cNvSpPr txBox="1"/>
          <p:nvPr>
            <p:custDataLst>
              <p:tags r:id="rId65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3" name="OTLSHAPE_T_b0abbcf6131b489687e01473470d5773_ShapePercentage" hidden="1"/>
          <p:cNvSpPr/>
          <p:nvPr>
            <p:custDataLst>
              <p:tags r:id="rId66"/>
            </p:custDataLst>
          </p:nvPr>
        </p:nvSpPr>
        <p:spPr>
          <a:xfrm>
            <a:off x="5140136" y="422698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4" name="OTLSHAPE_T_b0abbcf6131b489687e01473470d5773_Duration" hidden="1"/>
          <p:cNvSpPr txBox="1"/>
          <p:nvPr>
            <p:custDataLst>
              <p:tags r:id="rId67"/>
            </p:custDataLst>
          </p:nvPr>
        </p:nvSpPr>
        <p:spPr>
          <a:xfrm>
            <a:off x="0" y="420522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95" name="OTLSHAPE_T_b0abbcf6131b489687e01473470d5773_TextPercentage" hidden="1"/>
          <p:cNvSpPr txBox="1"/>
          <p:nvPr>
            <p:custDataLst>
              <p:tags r:id="rId68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96" name="OTLSHAPE_T_b0abbcf6131b489687e01473470d5773_StartDate" hidden="1"/>
          <p:cNvSpPr txBox="1"/>
          <p:nvPr>
            <p:custDataLst>
              <p:tags r:id="rId69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7" name="OTLSHAPE_T_b0abbcf6131b489687e01473470d5773_EndDate" hidden="1"/>
          <p:cNvSpPr txBox="1"/>
          <p:nvPr>
            <p:custDataLst>
              <p:tags r:id="rId70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1" name="OTLSHAPE_T_c4b9f26521dd4e5e91eff332f47109c1_ShapePercentage" hidden="1"/>
          <p:cNvSpPr/>
          <p:nvPr>
            <p:custDataLst>
              <p:tags r:id="rId71"/>
            </p:custDataLst>
          </p:nvPr>
        </p:nvSpPr>
        <p:spPr>
          <a:xfrm>
            <a:off x="5549780" y="443560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2" name="OTLSHAPE_T_c4b9f26521dd4e5e91eff332f47109c1_Duration" hidden="1"/>
          <p:cNvSpPr txBox="1"/>
          <p:nvPr>
            <p:custDataLst>
              <p:tags r:id="rId72"/>
            </p:custDataLst>
          </p:nvPr>
        </p:nvSpPr>
        <p:spPr>
          <a:xfrm>
            <a:off x="0" y="441384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 days</a:t>
            </a:r>
          </a:p>
        </p:txBody>
      </p:sp>
      <p:sp>
        <p:nvSpPr>
          <p:cNvPr id="2603" name="OTLSHAPE_T_c4b9f26521dd4e5e91eff332f47109c1_TextPercentage" hidden="1"/>
          <p:cNvSpPr txBox="1"/>
          <p:nvPr>
            <p:custDataLst>
              <p:tags r:id="rId73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04" name="OTLSHAPE_T_c4b9f26521dd4e5e91eff332f47109c1_StartDate" hidden="1"/>
          <p:cNvSpPr txBox="1"/>
          <p:nvPr>
            <p:custDataLst>
              <p:tags r:id="rId74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5" name="OTLSHAPE_T_c4b9f26521dd4e5e91eff332f47109c1_EndDate" hidden="1"/>
          <p:cNvSpPr txBox="1"/>
          <p:nvPr>
            <p:custDataLst>
              <p:tags r:id="rId75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9" name="OTLSHAPE_T_014e0598bbeb415fbb324c7aac4a202f_ShapePercentage" hidden="1"/>
          <p:cNvSpPr/>
          <p:nvPr>
            <p:custDataLst>
              <p:tags r:id="rId76"/>
            </p:custDataLst>
          </p:nvPr>
        </p:nvSpPr>
        <p:spPr>
          <a:xfrm>
            <a:off x="3911206" y="464422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0" name="OTLSHAPE_T_014e0598bbeb415fbb324c7aac4a202f_Duration" hidden="1"/>
          <p:cNvSpPr txBox="1"/>
          <p:nvPr>
            <p:custDataLst>
              <p:tags r:id="rId77"/>
            </p:custDataLst>
          </p:nvPr>
        </p:nvSpPr>
        <p:spPr>
          <a:xfrm>
            <a:off x="0" y="462246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611" name="OTLSHAPE_T_014e0598bbeb415fbb324c7aac4a202f_TextPercentage" hidden="1"/>
          <p:cNvSpPr txBox="1"/>
          <p:nvPr>
            <p:custDataLst>
              <p:tags r:id="rId78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12" name="OTLSHAPE_T_014e0598bbeb415fbb324c7aac4a202f_StartDate" hidden="1"/>
          <p:cNvSpPr txBox="1"/>
          <p:nvPr>
            <p:custDataLst>
              <p:tags r:id="rId79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3" name="OTLSHAPE_T_014e0598bbeb415fbb324c7aac4a202f_EndDate" hidden="1"/>
          <p:cNvSpPr txBox="1"/>
          <p:nvPr>
            <p:custDataLst>
              <p:tags r:id="rId80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7" name="OTLSHAPE_T_e9d49bbbe35e40179c52ed9f3541250f_ShapePercentage" hidden="1"/>
          <p:cNvSpPr/>
          <p:nvPr>
            <p:custDataLst>
              <p:tags r:id="rId81"/>
            </p:custDataLst>
          </p:nvPr>
        </p:nvSpPr>
        <p:spPr>
          <a:xfrm>
            <a:off x="4354987" y="485283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8" name="OTLSHAPE_T_e9d49bbbe35e40179c52ed9f3541250f_Duration" hidden="1"/>
          <p:cNvSpPr txBox="1"/>
          <p:nvPr>
            <p:custDataLst>
              <p:tags r:id="rId82"/>
            </p:custDataLst>
          </p:nvPr>
        </p:nvSpPr>
        <p:spPr>
          <a:xfrm>
            <a:off x="0" y="4831080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120 days</a:t>
            </a:r>
          </a:p>
        </p:txBody>
      </p:sp>
      <p:sp>
        <p:nvSpPr>
          <p:cNvPr id="2619" name="OTLSHAPE_T_e9d49bbbe35e40179c52ed9f3541250f_TextPercentage" hidden="1"/>
          <p:cNvSpPr txBox="1"/>
          <p:nvPr>
            <p:custDataLst>
              <p:tags r:id="rId83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0" name="OTLSHAPE_T_e9d49bbbe35e40179c52ed9f3541250f_StartDate" hidden="1"/>
          <p:cNvSpPr txBox="1"/>
          <p:nvPr>
            <p:custDataLst>
              <p:tags r:id="rId84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1" name="OTLSHAPE_T_e9d49bbbe35e40179c52ed9f3541250f_EndDate" hidden="1"/>
          <p:cNvSpPr txBox="1"/>
          <p:nvPr>
            <p:custDataLst>
              <p:tags r:id="rId85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5" name="OTLSHAPE_T_d0027aa1f6c04c8cabbaabff5db206c8_ShapePercentage" hidden="1"/>
          <p:cNvSpPr/>
          <p:nvPr>
            <p:custDataLst>
              <p:tags r:id="rId86"/>
            </p:custDataLst>
          </p:nvPr>
        </p:nvSpPr>
        <p:spPr>
          <a:xfrm>
            <a:off x="3877069" y="506145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6" name="OTLSHAPE_T_d0027aa1f6c04c8cabbaabff5db206c8_Duration" hidden="1"/>
          <p:cNvSpPr txBox="1"/>
          <p:nvPr>
            <p:custDataLst>
              <p:tags r:id="rId87"/>
            </p:custDataLst>
          </p:nvPr>
        </p:nvSpPr>
        <p:spPr>
          <a:xfrm>
            <a:off x="0" y="503969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27" name="OTLSHAPE_T_d0027aa1f6c04c8cabbaabff5db206c8_TextPercentage" hidden="1"/>
          <p:cNvSpPr txBox="1"/>
          <p:nvPr>
            <p:custDataLst>
              <p:tags r:id="rId88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8" name="OTLSHAPE_T_d0027aa1f6c04c8cabbaabff5db206c8_StartDate" hidden="1"/>
          <p:cNvSpPr txBox="1"/>
          <p:nvPr>
            <p:custDataLst>
              <p:tags r:id="rId89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9" name="OTLSHAPE_T_d0027aa1f6c04c8cabbaabff5db206c8_EndDate" hidden="1"/>
          <p:cNvSpPr txBox="1"/>
          <p:nvPr>
            <p:custDataLst>
              <p:tags r:id="rId90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3" name="OTLSHAPE_T_3f3ece26dcba4b0cb059e90572592887_ShapePercentage" hidden="1"/>
          <p:cNvSpPr/>
          <p:nvPr>
            <p:custDataLst>
              <p:tags r:id="rId91"/>
            </p:custDataLst>
          </p:nvPr>
        </p:nvSpPr>
        <p:spPr>
          <a:xfrm>
            <a:off x="3877069" y="527007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4" name="OTLSHAPE_T_3f3ece26dcba4b0cb059e90572592887_Duration" hidden="1"/>
          <p:cNvSpPr txBox="1"/>
          <p:nvPr>
            <p:custDataLst>
              <p:tags r:id="rId92"/>
            </p:custDataLst>
          </p:nvPr>
        </p:nvSpPr>
        <p:spPr>
          <a:xfrm>
            <a:off x="0" y="5248317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35" name="OTLSHAPE_T_3f3ece26dcba4b0cb059e90572592887_TextPercentage" hidden="1"/>
          <p:cNvSpPr txBox="1"/>
          <p:nvPr>
            <p:custDataLst>
              <p:tags r:id="rId93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36" name="OTLSHAPE_T_3f3ece26dcba4b0cb059e90572592887_StartDate" hidden="1"/>
          <p:cNvSpPr txBox="1"/>
          <p:nvPr>
            <p:custDataLst>
              <p:tags r:id="rId94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7" name="OTLSHAPE_T_3f3ece26dcba4b0cb059e90572592887_EndDate" hidden="1"/>
          <p:cNvSpPr txBox="1"/>
          <p:nvPr>
            <p:custDataLst>
              <p:tags r:id="rId95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1" name="OTLSHAPE_T_712e0e53cc3a4ed8ae317c645ee2d126_ShapePercentage" hidden="1"/>
          <p:cNvSpPr/>
          <p:nvPr>
            <p:custDataLst>
              <p:tags r:id="rId96"/>
            </p:custDataLst>
          </p:nvPr>
        </p:nvSpPr>
        <p:spPr>
          <a:xfrm>
            <a:off x="2648139" y="547869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2" name="OTLSHAPE_T_712e0e53cc3a4ed8ae317c645ee2d126_Duration" hidden="1"/>
          <p:cNvSpPr txBox="1"/>
          <p:nvPr>
            <p:custDataLst>
              <p:tags r:id="rId97"/>
            </p:custDataLst>
          </p:nvPr>
        </p:nvSpPr>
        <p:spPr>
          <a:xfrm>
            <a:off x="0" y="545693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250 days</a:t>
            </a:r>
          </a:p>
        </p:txBody>
      </p:sp>
      <p:sp>
        <p:nvSpPr>
          <p:cNvPr id="2643" name="OTLSHAPE_T_712e0e53cc3a4ed8ae317c645ee2d126_TextPercentage" hidden="1"/>
          <p:cNvSpPr txBox="1"/>
          <p:nvPr>
            <p:custDataLst>
              <p:tags r:id="rId98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44" name="OTLSHAPE_T_712e0e53cc3a4ed8ae317c645ee2d126_StartDate" hidden="1"/>
          <p:cNvSpPr txBox="1"/>
          <p:nvPr>
            <p:custDataLst>
              <p:tags r:id="rId99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5" name="OTLSHAPE_T_712e0e53cc3a4ed8ae317c645ee2d126_EndDate" hidden="1"/>
          <p:cNvSpPr txBox="1"/>
          <p:nvPr>
            <p:custDataLst>
              <p:tags r:id="rId100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9" name="OTLSHAPE_T_a51cd3b6f5514645bf493b429c576c52_ShapePercentage" hidden="1"/>
          <p:cNvSpPr/>
          <p:nvPr>
            <p:custDataLst>
              <p:tags r:id="rId101"/>
            </p:custDataLst>
          </p:nvPr>
        </p:nvSpPr>
        <p:spPr>
          <a:xfrm>
            <a:off x="4354987" y="568731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0" name="OTLSHAPE_T_a51cd3b6f5514645bf493b429c576c52_Duration" hidden="1"/>
          <p:cNvSpPr txBox="1"/>
          <p:nvPr>
            <p:custDataLst>
              <p:tags r:id="rId102"/>
            </p:custDataLst>
          </p:nvPr>
        </p:nvSpPr>
        <p:spPr>
          <a:xfrm>
            <a:off x="0" y="5665555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141 days</a:t>
            </a:r>
          </a:p>
        </p:txBody>
      </p:sp>
      <p:sp>
        <p:nvSpPr>
          <p:cNvPr id="2651" name="OTLSHAPE_T_a51cd3b6f5514645bf493b429c576c52_TextPercentage" hidden="1"/>
          <p:cNvSpPr txBox="1"/>
          <p:nvPr>
            <p:custDataLst>
              <p:tags r:id="rId103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52" name="OTLSHAPE_T_a51cd3b6f5514645bf493b429c576c52_StartDate" hidden="1"/>
          <p:cNvSpPr txBox="1"/>
          <p:nvPr>
            <p:custDataLst>
              <p:tags r:id="rId104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3" name="OTLSHAPE_T_a51cd3b6f5514645bf493b429c576c52_EndDate" hidden="1"/>
          <p:cNvSpPr txBox="1"/>
          <p:nvPr>
            <p:custDataLst>
              <p:tags r:id="rId105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7" name="OTLSHAPE_T_262d69a19ba74238997b747fc762f179_ShapePercentage" hidden="1"/>
          <p:cNvSpPr/>
          <p:nvPr>
            <p:custDataLst>
              <p:tags r:id="rId106"/>
            </p:custDataLst>
          </p:nvPr>
        </p:nvSpPr>
        <p:spPr>
          <a:xfrm>
            <a:off x="5310821" y="589593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8" name="OTLSHAPE_T_262d69a19ba74238997b747fc762f179_Duration" hidden="1"/>
          <p:cNvSpPr txBox="1"/>
          <p:nvPr>
            <p:custDataLst>
              <p:tags r:id="rId107"/>
            </p:custDataLst>
          </p:nvPr>
        </p:nvSpPr>
        <p:spPr>
          <a:xfrm>
            <a:off x="0" y="587417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50 days</a:t>
            </a:r>
          </a:p>
        </p:txBody>
      </p:sp>
      <p:sp>
        <p:nvSpPr>
          <p:cNvPr id="2659" name="OTLSHAPE_T_262d69a19ba74238997b747fc762f179_TextPercentage" hidden="1"/>
          <p:cNvSpPr txBox="1"/>
          <p:nvPr>
            <p:custDataLst>
              <p:tags r:id="rId108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0" name="OTLSHAPE_T_262d69a19ba74238997b747fc762f179_StartDate" hidden="1"/>
          <p:cNvSpPr txBox="1"/>
          <p:nvPr>
            <p:custDataLst>
              <p:tags r:id="rId109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1" name="OTLSHAPE_T_262d69a19ba74238997b747fc762f179_EndDate" hidden="1"/>
          <p:cNvSpPr txBox="1"/>
          <p:nvPr>
            <p:custDataLst>
              <p:tags r:id="rId110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5" name="OTLSHAPE_T_5324c9477139420a8fba1896fa526954_ShapePercentage" hidden="1"/>
          <p:cNvSpPr/>
          <p:nvPr>
            <p:custDataLst>
              <p:tags r:id="rId111"/>
            </p:custDataLst>
          </p:nvPr>
        </p:nvSpPr>
        <p:spPr>
          <a:xfrm>
            <a:off x="5857012" y="610455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6" name="OTLSHAPE_T_5324c9477139420a8fba1896fa526954_Duration" hidden="1"/>
          <p:cNvSpPr txBox="1"/>
          <p:nvPr>
            <p:custDataLst>
              <p:tags r:id="rId112"/>
            </p:custDataLst>
          </p:nvPr>
        </p:nvSpPr>
        <p:spPr>
          <a:xfrm>
            <a:off x="0" y="608279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667" name="OTLSHAPE_T_5324c9477139420a8fba1896fa526954_TextPercentage" hidden="1"/>
          <p:cNvSpPr txBox="1"/>
          <p:nvPr>
            <p:custDataLst>
              <p:tags r:id="rId113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8" name="OTLSHAPE_T_5324c9477139420a8fba1896fa526954_StartDate" hidden="1"/>
          <p:cNvSpPr txBox="1"/>
          <p:nvPr>
            <p:custDataLst>
              <p:tags r:id="rId114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9" name="OTLSHAPE_T_5324c9477139420a8fba1896fa526954_EndDate" hidden="1"/>
          <p:cNvSpPr txBox="1"/>
          <p:nvPr>
            <p:custDataLst>
              <p:tags r:id="rId115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3" name="OTLSHAPE_T_800fa1bc4ab24260bfcd2e0455b06b25_ShapePercentage" hidden="1"/>
          <p:cNvSpPr/>
          <p:nvPr>
            <p:custDataLst>
              <p:tags r:id="rId116"/>
            </p:custDataLst>
          </p:nvPr>
        </p:nvSpPr>
        <p:spPr>
          <a:xfrm>
            <a:off x="5959423" y="631317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4" name="OTLSHAPE_T_800fa1bc4ab24260bfcd2e0455b06b25_Duration" hidden="1"/>
          <p:cNvSpPr txBox="1"/>
          <p:nvPr>
            <p:custDataLst>
              <p:tags r:id="rId117"/>
            </p:custDataLst>
          </p:nvPr>
        </p:nvSpPr>
        <p:spPr>
          <a:xfrm>
            <a:off x="0" y="629141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75" name="OTLSHAPE_T_800fa1bc4ab24260bfcd2e0455b06b25_TextPercentage" hidden="1"/>
          <p:cNvSpPr txBox="1"/>
          <p:nvPr>
            <p:custDataLst>
              <p:tags r:id="rId118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76" name="OTLSHAPE_T_800fa1bc4ab24260bfcd2e0455b06b25_StartDate" hidden="1"/>
          <p:cNvSpPr txBox="1"/>
          <p:nvPr>
            <p:custDataLst>
              <p:tags r:id="rId119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7" name="OTLSHAPE_T_800fa1bc4ab24260bfcd2e0455b06b25_EndDate" hidden="1"/>
          <p:cNvSpPr txBox="1"/>
          <p:nvPr>
            <p:custDataLst>
              <p:tags r:id="rId120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1" name="OTLSHAPE_T_299e066b70b0477b8a237225ebe71f04_ShapePercentage" hidden="1"/>
          <p:cNvSpPr/>
          <p:nvPr>
            <p:custDataLst>
              <p:tags r:id="rId121"/>
            </p:custDataLst>
          </p:nvPr>
        </p:nvSpPr>
        <p:spPr>
          <a:xfrm>
            <a:off x="6095971" y="652178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2" name="OTLSHAPE_T_299e066b70b0477b8a237225ebe71f04_Duration" hidden="1"/>
          <p:cNvSpPr txBox="1"/>
          <p:nvPr>
            <p:custDataLst>
              <p:tags r:id="rId122"/>
            </p:custDataLst>
          </p:nvPr>
        </p:nvSpPr>
        <p:spPr>
          <a:xfrm>
            <a:off x="0" y="650002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83" name="OTLSHAPE_T_299e066b70b0477b8a237225ebe71f04_TextPercentage" hidden="1"/>
          <p:cNvSpPr txBox="1"/>
          <p:nvPr>
            <p:custDataLst>
              <p:tags r:id="rId123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84" name="OTLSHAPE_T_299e066b70b0477b8a237225ebe71f04_StartDate" hidden="1"/>
          <p:cNvSpPr txBox="1"/>
          <p:nvPr>
            <p:custDataLst>
              <p:tags r:id="rId124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5" name="OTLSHAPE_T_299e066b70b0477b8a237225ebe71f04_EndDate" hidden="1"/>
          <p:cNvSpPr txBox="1"/>
          <p:nvPr>
            <p:custDataLst>
              <p:tags r:id="rId125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9" name="OTLSHAPE_T_563d9078e9b4486aaa275eebfec383cb_ShapePercentage" hidden="1"/>
          <p:cNvSpPr/>
          <p:nvPr>
            <p:custDataLst>
              <p:tags r:id="rId126"/>
            </p:custDataLst>
          </p:nvPr>
        </p:nvSpPr>
        <p:spPr>
          <a:xfrm>
            <a:off x="6232519" y="673040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0" name="OTLSHAPE_T_563d9078e9b4486aaa275eebfec383cb_Duration" hidden="1"/>
          <p:cNvSpPr txBox="1"/>
          <p:nvPr>
            <p:custDataLst>
              <p:tags r:id="rId127"/>
            </p:custDataLst>
          </p:nvPr>
        </p:nvSpPr>
        <p:spPr>
          <a:xfrm>
            <a:off x="0" y="670864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691" name="OTLSHAPE_T_563d9078e9b4486aaa275eebfec383cb_TextPercentage" hidden="1"/>
          <p:cNvSpPr txBox="1"/>
          <p:nvPr>
            <p:custDataLst>
              <p:tags r:id="rId128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92" name="OTLSHAPE_T_563d9078e9b4486aaa275eebfec383cb_StartDate" hidden="1"/>
          <p:cNvSpPr txBox="1"/>
          <p:nvPr>
            <p:custDataLst>
              <p:tags r:id="rId129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3" name="OTLSHAPE_T_563d9078e9b4486aaa275eebfec383cb_EndDate" hidden="1"/>
          <p:cNvSpPr txBox="1"/>
          <p:nvPr>
            <p:custDataLst>
              <p:tags r:id="rId130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7" name="OTLSHAPE_T_18556035cc9b4f06a46e6981b013db44_ShapePercentage" hidden="1"/>
          <p:cNvSpPr/>
          <p:nvPr>
            <p:custDataLst>
              <p:tags r:id="rId131"/>
            </p:custDataLst>
          </p:nvPr>
        </p:nvSpPr>
        <p:spPr>
          <a:xfrm>
            <a:off x="6300793" y="693902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8" name="OTLSHAPE_T_18556035cc9b4f06a46e6981b013db44_Duration" hidden="1"/>
          <p:cNvSpPr txBox="1"/>
          <p:nvPr>
            <p:custDataLst>
              <p:tags r:id="rId132"/>
            </p:custDataLst>
          </p:nvPr>
        </p:nvSpPr>
        <p:spPr>
          <a:xfrm>
            <a:off x="0" y="691726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699" name="OTLSHAPE_T_18556035cc9b4f06a46e6981b013db44_TextPercentage" hidden="1"/>
          <p:cNvSpPr txBox="1"/>
          <p:nvPr>
            <p:custDataLst>
              <p:tags r:id="rId133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0" name="OTLSHAPE_T_18556035cc9b4f06a46e6981b013db44_StartDate" hidden="1"/>
          <p:cNvSpPr txBox="1"/>
          <p:nvPr>
            <p:custDataLst>
              <p:tags r:id="rId134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1" name="OTLSHAPE_T_18556035cc9b4f06a46e6981b013db44_EndDate" hidden="1"/>
          <p:cNvSpPr txBox="1"/>
          <p:nvPr>
            <p:custDataLst>
              <p:tags r:id="rId135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5" name="OTLSHAPE_T_d5a71cef621d4cf6a564a43820fa8fb7_ShapePercentage" hidden="1"/>
          <p:cNvSpPr/>
          <p:nvPr>
            <p:custDataLst>
              <p:tags r:id="rId136"/>
            </p:custDataLst>
          </p:nvPr>
        </p:nvSpPr>
        <p:spPr>
          <a:xfrm>
            <a:off x="6812847" y="714764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6" name="OTLSHAPE_T_d5a71cef621d4cf6a564a43820fa8fb7_Duration" hidden="1"/>
          <p:cNvSpPr txBox="1"/>
          <p:nvPr>
            <p:custDataLst>
              <p:tags r:id="rId137"/>
            </p:custDataLst>
          </p:nvPr>
        </p:nvSpPr>
        <p:spPr>
          <a:xfrm>
            <a:off x="0" y="712588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707" name="OTLSHAPE_T_d5a71cef621d4cf6a564a43820fa8fb7_TextPercentage" hidden="1"/>
          <p:cNvSpPr txBox="1"/>
          <p:nvPr>
            <p:custDataLst>
              <p:tags r:id="rId138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8" name="OTLSHAPE_T_d5a71cef621d4cf6a564a43820fa8fb7_StartDate" hidden="1"/>
          <p:cNvSpPr txBox="1"/>
          <p:nvPr>
            <p:custDataLst>
              <p:tags r:id="rId139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9" name="OTLSHAPE_T_d5a71cef621d4cf6a564a43820fa8fb7_EndDate" hidden="1"/>
          <p:cNvSpPr txBox="1"/>
          <p:nvPr>
            <p:custDataLst>
              <p:tags r:id="rId140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CA4676-CCC8-6C44-A180-80B776DEDC82}"/>
              </a:ext>
            </a:extLst>
          </p:cNvPr>
          <p:cNvGrpSpPr/>
          <p:nvPr/>
        </p:nvGrpSpPr>
        <p:grpSpPr>
          <a:xfrm>
            <a:off x="305725" y="92915"/>
            <a:ext cx="8514747" cy="6720461"/>
            <a:chOff x="107504" y="92915"/>
            <a:chExt cx="8514747" cy="6720461"/>
          </a:xfrm>
        </p:grpSpPr>
        <p:sp>
          <p:nvSpPr>
            <p:cNvPr id="264" name="OTLSHAPE_T_d9bf0b02a4764a21a72221d5cd75b541_Shape">
              <a:extLst>
                <a:ext uri="{FF2B5EF4-FFF2-40B4-BE49-F238E27FC236}">
                  <a16:creationId xmlns:a16="http://schemas.microsoft.com/office/drawing/2014/main" id="{FACE8DAE-20F2-7044-A8E7-4321C99753A4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07504" y="5632266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OTLSHAPE_T_d9bf0b02a4764a21a72221d5cd75b541_Title">
              <a:extLst>
                <a:ext uri="{FF2B5EF4-FFF2-40B4-BE49-F238E27FC236}">
                  <a16:creationId xmlns:a16="http://schemas.microsoft.com/office/drawing/2014/main" id="{0E2E0425-D616-F142-B78C-A626E3D3E685}"/>
                </a:ext>
              </a:extLst>
            </p:cNvPr>
            <p:cNvSpPr txBox="1"/>
            <p:nvPr>
              <p:custDataLst>
                <p:tags r:id="rId142"/>
              </p:custDataLst>
            </p:nvPr>
          </p:nvSpPr>
          <p:spPr>
            <a:xfrm>
              <a:off x="250958" y="5611128"/>
              <a:ext cx="648634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PSS/SRR</a:t>
              </a:r>
            </a:p>
          </p:txBody>
        </p:sp>
        <p:sp>
          <p:nvSpPr>
            <p:cNvPr id="266" name="OTLSHAPE_T_d9bf0b02a4764a21a72221d5cd75b541_Shape">
              <a:extLst>
                <a:ext uri="{FF2B5EF4-FFF2-40B4-BE49-F238E27FC236}">
                  <a16:creationId xmlns:a16="http://schemas.microsoft.com/office/drawing/2014/main" id="{DE6FBBFA-A186-DC43-B125-E7C90F6699D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107504" y="5916334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TLSHAPE_T_d9bf0b02a4764a21a72221d5cd75b541_Title">
              <a:extLst>
                <a:ext uri="{FF2B5EF4-FFF2-40B4-BE49-F238E27FC236}">
                  <a16:creationId xmlns:a16="http://schemas.microsoft.com/office/drawing/2014/main" id="{B8C9AE65-CE0D-D945-9AA4-565101CAA876}"/>
                </a:ext>
              </a:extLst>
            </p:cNvPr>
            <p:cNvSpPr txBox="1"/>
            <p:nvPr>
              <p:custDataLst>
                <p:tags r:id="rId144"/>
              </p:custDataLst>
            </p:nvPr>
          </p:nvSpPr>
          <p:spPr>
            <a:xfrm>
              <a:off x="256132" y="6161309"/>
              <a:ext cx="125103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SC Linac, HEBT, A2T</a:t>
              </a:r>
            </a:p>
          </p:txBody>
        </p:sp>
        <p:sp>
          <p:nvSpPr>
            <p:cNvPr id="268" name="OTLSHAPE_T_d9bf0b02a4764a21a72221d5cd75b541_Shape">
              <a:extLst>
                <a:ext uri="{FF2B5EF4-FFF2-40B4-BE49-F238E27FC236}">
                  <a16:creationId xmlns:a16="http://schemas.microsoft.com/office/drawing/2014/main" id="{08352734-A157-594B-AD9D-137A0BBD40D6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07504" y="6181827"/>
              <a:ext cx="98612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OTLSHAPE_T_d9bf0b02a4764a21a72221d5cd75b541_Title">
              <a:extLst>
                <a:ext uri="{FF2B5EF4-FFF2-40B4-BE49-F238E27FC236}">
                  <a16:creationId xmlns:a16="http://schemas.microsoft.com/office/drawing/2014/main" id="{596DDC89-5E67-0D4E-9837-0D7EDF697DFC}"/>
                </a:ext>
              </a:extLst>
            </p:cNvPr>
            <p:cNvSpPr txBox="1"/>
            <p:nvPr>
              <p:custDataLst>
                <p:tags r:id="rId146"/>
              </p:custDataLst>
            </p:nvPr>
          </p:nvSpPr>
          <p:spPr>
            <a:xfrm>
              <a:off x="253627" y="5890429"/>
              <a:ext cx="87994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NC Linac</a:t>
              </a:r>
            </a:p>
          </p:txBody>
        </p:sp>
        <p:sp>
          <p:nvSpPr>
            <p:cNvPr id="270" name="OTLSHAPE_T_d9bf0b02a4764a21a72221d5cd75b541_Shape">
              <a:extLst>
                <a:ext uri="{FF2B5EF4-FFF2-40B4-BE49-F238E27FC236}">
                  <a16:creationId xmlns:a16="http://schemas.microsoft.com/office/drawing/2014/main" id="{72EC798F-54FC-EE4C-9E9A-3468C66139EE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107504" y="6449213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OTLSHAPE_T_d9bf0b02a4764a21a72221d5cd75b541_Title">
              <a:extLst>
                <a:ext uri="{FF2B5EF4-FFF2-40B4-BE49-F238E27FC236}">
                  <a16:creationId xmlns:a16="http://schemas.microsoft.com/office/drawing/2014/main" id="{EAB27B29-0965-BF45-83A6-1B389CFAE78E}"/>
                </a:ext>
              </a:extLst>
            </p:cNvPr>
            <p:cNvSpPr txBox="1"/>
            <p:nvPr>
              <p:custDataLst>
                <p:tags r:id="rId148"/>
              </p:custDataLst>
            </p:nvPr>
          </p:nvSpPr>
          <p:spPr>
            <a:xfrm>
              <a:off x="250958" y="6428075"/>
              <a:ext cx="1570562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Beam Commissioning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F2E95-C2B2-D143-A647-FC5258BB638A}"/>
                </a:ext>
              </a:extLst>
            </p:cNvPr>
            <p:cNvGrpSpPr/>
            <p:nvPr/>
          </p:nvGrpSpPr>
          <p:grpSpPr>
            <a:xfrm>
              <a:off x="844465" y="92915"/>
              <a:ext cx="7777786" cy="6720461"/>
              <a:chOff x="844465" y="92915"/>
              <a:chExt cx="7777786" cy="6720461"/>
            </a:xfrm>
          </p:grpSpPr>
          <p:cxnSp>
            <p:nvCxnSpPr>
              <p:cNvPr id="532" name="OTLSHAPE_M_ad26212a624042f8946c3ee929d0bce4_Connector1">
                <a:extLst>
                  <a:ext uri="{FF2B5EF4-FFF2-40B4-BE49-F238E27FC236}">
                    <a16:creationId xmlns:a16="http://schemas.microsoft.com/office/drawing/2014/main" id="{F51A90DE-9288-8447-88D8-107D05C977A4}"/>
                  </a:ext>
                </a:extLst>
              </p:cNvPr>
              <p:cNvCxnSpPr>
                <a:cxnSpLocks/>
              </p:cNvCxnSpPr>
              <p:nvPr>
                <p:custDataLst>
                  <p:tags r:id="rId149"/>
                </p:custDataLst>
              </p:nvPr>
            </p:nvCxnSpPr>
            <p:spPr>
              <a:xfrm>
                <a:off x="6544625" y="473057"/>
                <a:ext cx="0" cy="332824"/>
              </a:xfrm>
              <a:prstGeom prst="line">
                <a:avLst/>
              </a:prstGeom>
              <a:ln w="9525" cap="flat" cmpd="sng" algn="ctr">
                <a:solidFill>
                  <a:srgbClr val="EA161E">
                    <a:alpha val="49804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3" name="OTLSHAPE_TB_00000000000000000000000000000000_ScaleContainer">
                <a:extLst>
                  <a:ext uri="{FF2B5EF4-FFF2-40B4-BE49-F238E27FC236}">
                    <a16:creationId xmlns:a16="http://schemas.microsoft.com/office/drawing/2014/main" id="{87955B6C-8E7C-3C4F-B80B-E564FAB413FE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844465" y="869381"/>
                <a:ext cx="7467600" cy="381000"/>
              </a:xfrm>
              <a:prstGeom prst="roundRect">
                <a:avLst>
                  <a:gd name="adj" fmla="val 100000"/>
                </a:avLst>
              </a:prstGeom>
              <a:gradFill flip="none" rotWithShape="1">
                <a:gsLst>
                  <a:gs pos="0">
                    <a:srgbClr val="44546A"/>
                  </a:gs>
                  <a:gs pos="0">
                    <a:schemeClr val="dk2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>
                  <a:rot lat="0" lon="0" rev="8700000"/>
                </a:lightRig>
              </a:scene3d>
              <a:sp3d>
                <a:bevelT w="165100" h="1905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OTLSHAPE_TB_00000000000000000000000000000000_ElapsedTime">
                <a:extLst>
                  <a:ext uri="{FF2B5EF4-FFF2-40B4-BE49-F238E27FC236}">
                    <a16:creationId xmlns:a16="http://schemas.microsoft.com/office/drawing/2014/main" id="{2C5A32CC-DC65-5948-B6D9-9E2B533C24FE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844465" y="869381"/>
                <a:ext cx="469900" cy="381000"/>
              </a:xfrm>
              <a:prstGeom prst="roundRect">
                <a:avLst>
                  <a:gd name="adj" fmla="val 10000000"/>
                </a:avLst>
              </a:prstGeom>
              <a:solidFill>
                <a:srgbClr val="FF0000">
                  <a:alpha val="3019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12700" h="139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OTLSHAPE_TB_00000000000000000000000000000000_TimescaleInterval1">
                <a:extLst>
                  <a:ext uri="{FF2B5EF4-FFF2-40B4-BE49-F238E27FC236}">
                    <a16:creationId xmlns:a16="http://schemas.microsoft.com/office/drawing/2014/main" id="{4929FA74-2470-E04B-86E0-F25098C48E3F}"/>
                  </a:ext>
                </a:extLst>
              </p:cNvPr>
              <p:cNvSpPr txBox="1"/>
              <p:nvPr>
                <p:custDataLst>
                  <p:tags r:id="rId152"/>
                </p:custDataLst>
              </p:nvPr>
            </p:nvSpPr>
            <p:spPr>
              <a:xfrm>
                <a:off x="1073065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2018</a:t>
                </a:r>
              </a:p>
            </p:txBody>
          </p:sp>
          <p:cxnSp>
            <p:nvCxnSpPr>
              <p:cNvPr id="536" name="OTLSHAPE_TB_00000000000000000000000000000000_Separator1">
                <a:extLst>
                  <a:ext uri="{FF2B5EF4-FFF2-40B4-BE49-F238E27FC236}">
                    <a16:creationId xmlns:a16="http://schemas.microsoft.com/office/drawing/2014/main" id="{C67B5E53-EDC9-674D-B133-F5FE8C931C91}"/>
                  </a:ext>
                </a:extLst>
              </p:cNvPr>
              <p:cNvCxnSpPr/>
              <p:nvPr>
                <p:custDataLst>
                  <p:tags r:id="rId153"/>
                </p:custDataLst>
              </p:nvPr>
            </p:nvCxnSpPr>
            <p:spPr>
              <a:xfrm>
                <a:off x="2789563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OTLSHAPE_TB_00000000000000000000000000000000_TimescaleInterval2">
                <a:extLst>
                  <a:ext uri="{FF2B5EF4-FFF2-40B4-BE49-F238E27FC236}">
                    <a16:creationId xmlns:a16="http://schemas.microsoft.com/office/drawing/2014/main" id="{16A2C3FC-FB0E-8B49-9CA7-40A96C0F27A9}"/>
                  </a:ext>
                </a:extLst>
              </p:cNvPr>
              <p:cNvSpPr txBox="1"/>
              <p:nvPr>
                <p:custDataLst>
                  <p:tags r:id="rId154"/>
                </p:custDataLst>
              </p:nvPr>
            </p:nvSpPr>
            <p:spPr>
              <a:xfrm>
                <a:off x="2853063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2019</a:t>
                </a:r>
              </a:p>
            </p:txBody>
          </p:sp>
          <p:cxnSp>
            <p:nvCxnSpPr>
              <p:cNvPr id="538" name="OTLSHAPE_TB_00000000000000000000000000000000_Separator2">
                <a:extLst>
                  <a:ext uri="{FF2B5EF4-FFF2-40B4-BE49-F238E27FC236}">
                    <a16:creationId xmlns:a16="http://schemas.microsoft.com/office/drawing/2014/main" id="{A8F389FC-57F2-4E49-AE8B-02D37889698D}"/>
                  </a:ext>
                </a:extLst>
              </p:cNvPr>
              <p:cNvCxnSpPr/>
              <p:nvPr>
                <p:custDataLst>
                  <p:tags r:id="rId155"/>
                </p:custDataLst>
              </p:nvPr>
            </p:nvCxnSpPr>
            <p:spPr>
              <a:xfrm>
                <a:off x="4569562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9" name="OTLSHAPE_TB_00000000000000000000000000000000_TimescaleInterval3">
                <a:extLst>
                  <a:ext uri="{FF2B5EF4-FFF2-40B4-BE49-F238E27FC236}">
                    <a16:creationId xmlns:a16="http://schemas.microsoft.com/office/drawing/2014/main" id="{701602C4-1F65-6746-A518-97CCFC0DDBAB}"/>
                  </a:ext>
                </a:extLst>
              </p:cNvPr>
              <p:cNvSpPr txBox="1"/>
              <p:nvPr>
                <p:custDataLst>
                  <p:tags r:id="rId156"/>
                </p:custDataLst>
              </p:nvPr>
            </p:nvSpPr>
            <p:spPr>
              <a:xfrm>
                <a:off x="4633062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2020</a:t>
                </a:r>
              </a:p>
            </p:txBody>
          </p:sp>
          <p:cxnSp>
            <p:nvCxnSpPr>
              <p:cNvPr id="540" name="OTLSHAPE_TB_00000000000000000000000000000000_Separator3">
                <a:extLst>
                  <a:ext uri="{FF2B5EF4-FFF2-40B4-BE49-F238E27FC236}">
                    <a16:creationId xmlns:a16="http://schemas.microsoft.com/office/drawing/2014/main" id="{2C2A85FC-536F-4444-A519-58E57E930286}"/>
                  </a:ext>
                </a:extLst>
              </p:cNvPr>
              <p:cNvCxnSpPr/>
              <p:nvPr>
                <p:custDataLst>
                  <p:tags r:id="rId157"/>
                </p:custDataLst>
              </p:nvPr>
            </p:nvCxnSpPr>
            <p:spPr>
              <a:xfrm>
                <a:off x="6354437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1" name="OTLSHAPE_TB_00000000000000000000000000000000_TimescaleInterval4">
                <a:extLst>
                  <a:ext uri="{FF2B5EF4-FFF2-40B4-BE49-F238E27FC236}">
                    <a16:creationId xmlns:a16="http://schemas.microsoft.com/office/drawing/2014/main" id="{82BE8E86-FD36-8745-80D4-A7739F7B4346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6417937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2021</a:t>
                </a:r>
              </a:p>
            </p:txBody>
          </p:sp>
          <p:sp>
            <p:nvSpPr>
              <p:cNvPr id="542" name="OTLSHAPE_M_15462190989a4e5087e6d7cc02e1ed2d_Title">
                <a:extLst>
                  <a:ext uri="{FF2B5EF4-FFF2-40B4-BE49-F238E27FC236}">
                    <a16:creationId xmlns:a16="http://schemas.microsoft.com/office/drawing/2014/main" id="{FD168898-734E-8D43-95FF-8AAE30DC0990}"/>
                  </a:ext>
                </a:extLst>
              </p:cNvPr>
              <p:cNvSpPr txBox="1"/>
              <p:nvPr>
                <p:custDataLst>
                  <p:tags r:id="rId159"/>
                </p:custDataLst>
              </p:nvPr>
            </p:nvSpPr>
            <p:spPr>
              <a:xfrm>
                <a:off x="3945299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DTL1</a:t>
                </a:r>
              </a:p>
            </p:txBody>
          </p:sp>
          <p:sp>
            <p:nvSpPr>
              <p:cNvPr id="543" name="OTLSHAPE_M_15462190989a4e5087e6d7cc02e1ed2d_Date">
                <a:extLst>
                  <a:ext uri="{FF2B5EF4-FFF2-40B4-BE49-F238E27FC236}">
                    <a16:creationId xmlns:a16="http://schemas.microsoft.com/office/drawing/2014/main" id="{A05C4620-750E-F842-84F9-4D80E09E6E52}"/>
                  </a:ext>
                </a:extLst>
              </p:cNvPr>
              <p:cNvSpPr txBox="1"/>
              <p:nvPr>
                <p:custDataLst>
                  <p:tags r:id="rId160"/>
                </p:custDataLst>
              </p:nvPr>
            </p:nvSpPr>
            <p:spPr>
              <a:xfrm>
                <a:off x="4010810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4/11/2019</a:t>
                </a:r>
              </a:p>
            </p:txBody>
          </p:sp>
          <p:sp>
            <p:nvSpPr>
              <p:cNvPr id="544" name="OTLSHAPE_M_15462190989a4e5087e6d7cc02e1ed2d_Shape">
                <a:extLst>
                  <a:ext uri="{FF2B5EF4-FFF2-40B4-BE49-F238E27FC236}">
                    <a16:creationId xmlns:a16="http://schemas.microsoft.com/office/drawing/2014/main" id="{140DDFE2-2EBD-DB4B-9497-08582D9E7967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 flipV="1">
                <a:off x="4177286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OTLSHAPE_M_1d6d4045bda3413182ef879ca83ea720_Title">
                <a:extLst>
                  <a:ext uri="{FF2B5EF4-FFF2-40B4-BE49-F238E27FC236}">
                    <a16:creationId xmlns:a16="http://schemas.microsoft.com/office/drawing/2014/main" id="{272D5803-30C7-C044-8A48-5EF16DA4260D}"/>
                  </a:ext>
                </a:extLst>
              </p:cNvPr>
              <p:cNvSpPr txBox="1"/>
              <p:nvPr>
                <p:custDataLst>
                  <p:tags r:id="rId162"/>
                </p:custDataLst>
              </p:nvPr>
            </p:nvSpPr>
            <p:spPr>
              <a:xfrm>
                <a:off x="4798723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DTL4</a:t>
                </a:r>
              </a:p>
            </p:txBody>
          </p:sp>
          <p:sp>
            <p:nvSpPr>
              <p:cNvPr id="546" name="OTLSHAPE_M_1d6d4045bda3413182ef879ca83ea720_Date">
                <a:extLst>
                  <a:ext uri="{FF2B5EF4-FFF2-40B4-BE49-F238E27FC236}">
                    <a16:creationId xmlns:a16="http://schemas.microsoft.com/office/drawing/2014/main" id="{8BBFFBEF-7F59-C548-9A1C-397228BFBB59}"/>
                  </a:ext>
                </a:extLst>
              </p:cNvPr>
              <p:cNvSpPr txBox="1"/>
              <p:nvPr>
                <p:custDataLst>
                  <p:tags r:id="rId163"/>
                </p:custDataLst>
              </p:nvPr>
            </p:nvSpPr>
            <p:spPr>
              <a:xfrm>
                <a:off x="4864234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27/4/2020</a:t>
                </a:r>
              </a:p>
            </p:txBody>
          </p:sp>
          <p:sp>
            <p:nvSpPr>
              <p:cNvPr id="547" name="OTLSHAPE_M_1d6d4045bda3413182ef879ca83ea720_Shape">
                <a:extLst>
                  <a:ext uri="{FF2B5EF4-FFF2-40B4-BE49-F238E27FC236}">
                    <a16:creationId xmlns:a16="http://schemas.microsoft.com/office/drawing/2014/main" id="{5BED313F-D9C8-E840-8529-5032F40DB186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 flipV="1">
                <a:off x="5030710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OTLSHAPE_M_ad26212a624042f8946c3ee929d0bce4_Title">
                <a:extLst>
                  <a:ext uri="{FF2B5EF4-FFF2-40B4-BE49-F238E27FC236}">
                    <a16:creationId xmlns:a16="http://schemas.microsoft.com/office/drawing/2014/main" id="{9A380717-233F-E540-845F-7D85ECF1A5AA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5793949" y="92915"/>
                <a:ext cx="14986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4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Beam Dump (BOD)</a:t>
                </a:r>
              </a:p>
            </p:txBody>
          </p:sp>
          <p:sp>
            <p:nvSpPr>
              <p:cNvPr id="549" name="OTLSHAPE_M_ad26212a624042f8946c3ee929d0bce4_Date">
                <a:extLst>
                  <a:ext uri="{FF2B5EF4-FFF2-40B4-BE49-F238E27FC236}">
                    <a16:creationId xmlns:a16="http://schemas.microsoft.com/office/drawing/2014/main" id="{EFBA24AB-C43E-6140-91F1-2D56F9FCCC83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6296044" y="267429"/>
                <a:ext cx="4953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8/2/2021</a:t>
                </a:r>
              </a:p>
            </p:txBody>
          </p:sp>
          <p:sp>
            <p:nvSpPr>
              <p:cNvPr id="550" name="OTLSHAPE_M_ad26212a624042f8946c3ee929d0bce4_Shape">
                <a:extLst>
                  <a:ext uri="{FF2B5EF4-FFF2-40B4-BE49-F238E27FC236}">
                    <a16:creationId xmlns:a16="http://schemas.microsoft.com/office/drawing/2014/main" id="{70856B0D-41A3-DB4F-A116-218E30F7A99E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 flipV="1">
                <a:off x="6430325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OTLSHAPE_M_42fdb2d4d8a3473fbbe4f286c2bc756f_Title">
                <a:extLst>
                  <a:ext uri="{FF2B5EF4-FFF2-40B4-BE49-F238E27FC236}">
                    <a16:creationId xmlns:a16="http://schemas.microsoft.com/office/drawing/2014/main" id="{DB39B1F8-3577-4D44-BA4E-578F2840B107}"/>
                  </a:ext>
                </a:extLst>
              </p:cNvPr>
              <p:cNvSpPr txBox="1"/>
              <p:nvPr>
                <p:custDataLst>
                  <p:tags r:id="rId168"/>
                </p:custDataLst>
              </p:nvPr>
            </p:nvSpPr>
            <p:spPr>
              <a:xfrm>
                <a:off x="6891558" y="323943"/>
                <a:ext cx="33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18">
                    <a:solidFill>
                      <a:schemeClr val="dk1"/>
                    </a:solidFill>
                    <a:latin typeface="Calibri" panose="020F0502020204030204" pitchFamily="34" charset="0"/>
                  </a:rPr>
                  <a:t>RBOT</a:t>
                </a:r>
              </a:p>
            </p:txBody>
          </p:sp>
          <p:sp>
            <p:nvSpPr>
              <p:cNvPr id="552" name="OTLSHAPE_M_42fdb2d4d8a3473fbbe4f286c2bc756f_Date">
                <a:extLst>
                  <a:ext uri="{FF2B5EF4-FFF2-40B4-BE49-F238E27FC236}">
                    <a16:creationId xmlns:a16="http://schemas.microsoft.com/office/drawing/2014/main" id="{14D67752-D1FD-A44F-89D0-337210088CA9}"/>
                  </a:ext>
                </a:extLst>
              </p:cNvPr>
              <p:cNvSpPr txBox="1"/>
              <p:nvPr>
                <p:custDataLst>
                  <p:tags r:id="rId169"/>
                </p:custDataLst>
              </p:nvPr>
            </p:nvSpPr>
            <p:spPr>
              <a:xfrm>
                <a:off x="6775903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24/5/2021</a:t>
                </a:r>
              </a:p>
            </p:txBody>
          </p:sp>
          <p:sp>
            <p:nvSpPr>
              <p:cNvPr id="553" name="OTLSHAPE_M_42fdb2d4d8a3473fbbe4f286c2bc756f_Shape">
                <a:extLst>
                  <a:ext uri="{FF2B5EF4-FFF2-40B4-BE49-F238E27FC236}">
                    <a16:creationId xmlns:a16="http://schemas.microsoft.com/office/drawing/2014/main" id="{A12CFE41-A83E-B840-8A9A-1639BA6DDDF2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 flipV="1">
                <a:off x="6942379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OTLSHAPE_T_45dd8f51cbd2498bb85ef733a7743c59_Shape">
                <a:extLst>
                  <a:ext uri="{FF2B5EF4-FFF2-40B4-BE49-F238E27FC236}">
                    <a16:creationId xmlns:a16="http://schemas.microsoft.com/office/drawing/2014/main" id="{30AFB5D1-7D8C-D34B-A1E4-07C28141E4A5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2716413" y="1411145"/>
                <a:ext cx="1016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OTLSHAPE_T_45dd8f51cbd2498bb85ef733a7743c59_JoinedDate">
                <a:extLst>
                  <a:ext uri="{FF2B5EF4-FFF2-40B4-BE49-F238E27FC236}">
                    <a16:creationId xmlns:a16="http://schemas.microsoft.com/office/drawing/2014/main" id="{AC6F9230-86CD-0B43-8A7E-05127E4F2CEF}"/>
                  </a:ext>
                </a:extLst>
              </p:cNvPr>
              <p:cNvSpPr txBox="1"/>
              <p:nvPr>
                <p:custDataLst>
                  <p:tags r:id="rId172"/>
                </p:custDataLst>
              </p:nvPr>
            </p:nvSpPr>
            <p:spPr>
              <a:xfrm>
                <a:off x="1600422" y="139713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17/12/18 - 12/07/19</a:t>
                </a:r>
              </a:p>
            </p:txBody>
          </p:sp>
          <p:sp>
            <p:nvSpPr>
              <p:cNvPr id="556" name="OTLSHAPE_T_45dd8f51cbd2498bb85ef733a7743c59_Title">
                <a:extLst>
                  <a:ext uri="{FF2B5EF4-FFF2-40B4-BE49-F238E27FC236}">
                    <a16:creationId xmlns:a16="http://schemas.microsoft.com/office/drawing/2014/main" id="{2C25B837-EA71-9745-AD15-59B36E432FE1}"/>
                  </a:ext>
                </a:extLst>
              </p:cNvPr>
              <p:cNvSpPr txBox="1"/>
              <p:nvPr>
                <p:custDataLst>
                  <p:tags r:id="rId173"/>
                </p:custDataLst>
              </p:nvPr>
            </p:nvSpPr>
            <p:spPr>
              <a:xfrm>
                <a:off x="3781565" y="1389386"/>
                <a:ext cx="1308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 + DTL 1 RF System</a:t>
                </a:r>
              </a:p>
            </p:txBody>
          </p:sp>
          <p:sp>
            <p:nvSpPr>
              <p:cNvPr id="557" name="OTLSHAPE_T_bb1bcfc387784fc1a9058d4e84d13219_Shape">
                <a:extLst>
                  <a:ext uri="{FF2B5EF4-FFF2-40B4-BE49-F238E27FC236}">
                    <a16:creationId xmlns:a16="http://schemas.microsoft.com/office/drawing/2014/main" id="{BB4FD2E0-AECB-D84B-A49A-E130C30D388B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3740521" y="1587680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OTLSHAPE_T_bb1bcfc387784fc1a9058d4e84d13219_JoinedDate">
                <a:extLst>
                  <a:ext uri="{FF2B5EF4-FFF2-40B4-BE49-F238E27FC236}">
                    <a16:creationId xmlns:a16="http://schemas.microsoft.com/office/drawing/2014/main" id="{DFB4C1BB-BC43-BC4A-8B69-6A0740C299FA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2624530" y="157366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15/07/19 - 26/07/19</a:t>
                </a:r>
              </a:p>
            </p:txBody>
          </p:sp>
          <p:sp>
            <p:nvSpPr>
              <p:cNvPr id="559" name="OTLSHAPE_T_bb1bcfc387784fc1a9058d4e84d13219_Title">
                <a:extLst>
                  <a:ext uri="{FF2B5EF4-FFF2-40B4-BE49-F238E27FC236}">
                    <a16:creationId xmlns:a16="http://schemas.microsoft.com/office/drawing/2014/main" id="{6F401A68-B12D-9C43-AA82-1CAE30E0E215}"/>
                  </a:ext>
                </a:extLst>
              </p:cNvPr>
              <p:cNvSpPr txBox="1"/>
              <p:nvPr>
                <p:custDataLst>
                  <p:tags r:id="rId176"/>
                </p:custDataLst>
              </p:nvPr>
            </p:nvSpPr>
            <p:spPr>
              <a:xfrm>
                <a:off x="3849839" y="1565921"/>
                <a:ext cx="901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Validation</a:t>
                </a:r>
              </a:p>
            </p:txBody>
          </p:sp>
          <p:sp>
            <p:nvSpPr>
              <p:cNvPr id="560" name="OTLSHAPE_T_c54b27730f4d4ca1aa8a408c9fcbfbea_Shape">
                <a:extLst>
                  <a:ext uri="{FF2B5EF4-FFF2-40B4-BE49-F238E27FC236}">
                    <a16:creationId xmlns:a16="http://schemas.microsoft.com/office/drawing/2014/main" id="{CA02FE7B-5757-804C-BDDF-68B60B0A42A7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3808795" y="1764215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OTLSHAPE_T_c54b27730f4d4ca1aa8a408c9fcbfbea_JoinedDate">
                <a:extLst>
                  <a:ext uri="{FF2B5EF4-FFF2-40B4-BE49-F238E27FC236}">
                    <a16:creationId xmlns:a16="http://schemas.microsoft.com/office/drawing/2014/main" id="{82C8DACE-1C41-A045-AB06-AC72064205E8}"/>
                  </a:ext>
                </a:extLst>
              </p:cNvPr>
              <p:cNvSpPr txBox="1"/>
              <p:nvPr>
                <p:custDataLst>
                  <p:tags r:id="rId178"/>
                </p:custDataLst>
              </p:nvPr>
            </p:nvSpPr>
            <p:spPr>
              <a:xfrm>
                <a:off x="2692804" y="17502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29/07/19 - 18/10/19</a:t>
                </a:r>
              </a:p>
            </p:txBody>
          </p:sp>
          <p:sp>
            <p:nvSpPr>
              <p:cNvPr id="562" name="OTLSHAPE_T_c54b27730f4d4ca1aa8a408c9fcbfbea_Title">
                <a:extLst>
                  <a:ext uri="{FF2B5EF4-FFF2-40B4-BE49-F238E27FC236}">
                    <a16:creationId xmlns:a16="http://schemas.microsoft.com/office/drawing/2014/main" id="{3D4435FB-0A6D-4742-9F1F-D43308565EEC}"/>
                  </a:ext>
                </a:extLst>
              </p:cNvPr>
              <p:cNvSpPr txBox="1"/>
              <p:nvPr>
                <p:custDataLst>
                  <p:tags r:id="rId179"/>
                </p:custDataLst>
              </p:nvPr>
            </p:nvSpPr>
            <p:spPr>
              <a:xfrm>
                <a:off x="4259482" y="1742455"/>
                <a:ext cx="1943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RFQ, MEBT, DTL1 RF Conditioning</a:t>
                </a:r>
              </a:p>
            </p:txBody>
          </p:sp>
          <p:sp>
            <p:nvSpPr>
              <p:cNvPr id="563" name="OTLSHAPE_T_02213fde383245b09d7421475da5703c_Shape">
                <a:extLst>
                  <a:ext uri="{FF2B5EF4-FFF2-40B4-BE49-F238E27FC236}">
                    <a16:creationId xmlns:a16="http://schemas.microsoft.com/office/drawing/2014/main" id="{EFED5829-25F4-944A-BEFC-307F1B7EB120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4218439" y="1940749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OTLSHAPE_T_02213fde383245b09d7421475da5703c_JoinedDate">
                <a:extLst>
                  <a:ext uri="{FF2B5EF4-FFF2-40B4-BE49-F238E27FC236}">
                    <a16:creationId xmlns:a16="http://schemas.microsoft.com/office/drawing/2014/main" id="{51AEB335-8203-2F4E-BD1B-0E0E9064F6F4}"/>
                  </a:ext>
                </a:extLst>
              </p:cNvPr>
              <p:cNvSpPr txBox="1"/>
              <p:nvPr>
                <p:custDataLst>
                  <p:tags r:id="rId181"/>
                </p:custDataLst>
              </p:nvPr>
            </p:nvSpPr>
            <p:spPr>
              <a:xfrm>
                <a:off x="3102447" y="192673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21/10/19 - 01/11/19</a:t>
                </a:r>
              </a:p>
            </p:txBody>
          </p:sp>
          <p:sp>
            <p:nvSpPr>
              <p:cNvPr id="565" name="OTLSHAPE_T_02213fde383245b09d7421475da5703c_Title">
                <a:extLst>
                  <a:ext uri="{FF2B5EF4-FFF2-40B4-BE49-F238E27FC236}">
                    <a16:creationId xmlns:a16="http://schemas.microsoft.com/office/drawing/2014/main" id="{D6986B75-54E1-E34D-B99F-9236BBFDCE7C}"/>
                  </a:ext>
                </a:extLst>
              </p:cNvPr>
              <p:cNvSpPr txBox="1"/>
              <p:nvPr>
                <p:custDataLst>
                  <p:tags r:id="rId182"/>
                </p:custDataLst>
              </p:nvPr>
            </p:nvSpPr>
            <p:spPr>
              <a:xfrm>
                <a:off x="4327756" y="1918990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SRR2</a:t>
                </a:r>
              </a:p>
            </p:txBody>
          </p:sp>
          <p:sp>
            <p:nvSpPr>
              <p:cNvPr id="566" name="OTLSHAPE_T_efefd20d2f7e4fcd9a558060bdd886ad_Shape">
                <a:extLst>
                  <a:ext uri="{FF2B5EF4-FFF2-40B4-BE49-F238E27FC236}">
                    <a16:creationId xmlns:a16="http://schemas.microsoft.com/office/drawing/2014/main" id="{090FE4B5-66D2-BF4F-B864-25FBEFB37638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4286713" y="2129704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OTLSHAPE_T_efefd20d2f7e4fcd9a558060bdd886ad_JoinedDate">
                <a:extLst>
                  <a:ext uri="{FF2B5EF4-FFF2-40B4-BE49-F238E27FC236}">
                    <a16:creationId xmlns:a16="http://schemas.microsoft.com/office/drawing/2014/main" id="{136029D7-DEC3-8D4E-8353-76C850535420}"/>
                  </a:ext>
                </a:extLst>
              </p:cNvPr>
              <p:cNvSpPr txBox="1"/>
              <p:nvPr>
                <p:custDataLst>
                  <p:tags r:id="rId184"/>
                </p:custDataLst>
              </p:nvPr>
            </p:nvSpPr>
            <p:spPr>
              <a:xfrm>
                <a:off x="3170721" y="211569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04/11/19 - 31/01/20</a:t>
                </a:r>
              </a:p>
            </p:txBody>
          </p:sp>
          <p:sp>
            <p:nvSpPr>
              <p:cNvPr id="568" name="OTLSHAPE_T_efefd20d2f7e4fcd9a558060bdd886ad_Title">
                <a:extLst>
                  <a:ext uri="{FF2B5EF4-FFF2-40B4-BE49-F238E27FC236}">
                    <a16:creationId xmlns:a16="http://schemas.microsoft.com/office/drawing/2014/main" id="{8B68D1BB-656D-0C4A-A181-C938E24A6FE0}"/>
                  </a:ext>
                </a:extLst>
              </p:cNvPr>
              <p:cNvSpPr txBox="1"/>
              <p:nvPr>
                <p:custDataLst>
                  <p:tags r:id="rId185"/>
                </p:custDataLst>
              </p:nvPr>
            </p:nvSpPr>
            <p:spPr>
              <a:xfrm>
                <a:off x="4771536" y="2107945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DTL1 Beam Commissioning</a:t>
                </a:r>
              </a:p>
            </p:txBody>
          </p:sp>
          <p:sp>
            <p:nvSpPr>
              <p:cNvPr id="569" name="OTLSHAPE_T_a57a76e15b6e48f596806b108ff7887c_Shape">
                <a:extLst>
                  <a:ext uri="{FF2B5EF4-FFF2-40B4-BE49-F238E27FC236}">
                    <a16:creationId xmlns:a16="http://schemas.microsoft.com/office/drawing/2014/main" id="{B08ED159-C8C5-BC42-BD48-6B53BEBC1AAE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3501563" y="2318659"/>
                <a:ext cx="1219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OTLSHAPE_T_a57a76e15b6e48f596806b108ff7887c_JoinedDate">
                <a:extLst>
                  <a:ext uri="{FF2B5EF4-FFF2-40B4-BE49-F238E27FC236}">
                    <a16:creationId xmlns:a16="http://schemas.microsoft.com/office/drawing/2014/main" id="{12310205-B353-A848-BF18-351A295AF35A}"/>
                  </a:ext>
                </a:extLst>
              </p:cNvPr>
              <p:cNvSpPr txBox="1"/>
              <p:nvPr>
                <p:custDataLst>
                  <p:tags r:id="rId187"/>
                </p:custDataLst>
              </p:nvPr>
            </p:nvSpPr>
            <p:spPr>
              <a:xfrm>
                <a:off x="2385571" y="230464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27/05/19 - 31/01/20</a:t>
                </a:r>
              </a:p>
            </p:txBody>
          </p:sp>
          <p:sp>
            <p:nvSpPr>
              <p:cNvPr id="571" name="OTLSHAPE_T_a57a76e15b6e48f596806b108ff7887c_Title">
                <a:extLst>
                  <a:ext uri="{FF2B5EF4-FFF2-40B4-BE49-F238E27FC236}">
                    <a16:creationId xmlns:a16="http://schemas.microsoft.com/office/drawing/2014/main" id="{3BA4EDF2-7608-A44B-8BE8-4EEC2DC1C0F1}"/>
                  </a:ext>
                </a:extLst>
              </p:cNvPr>
              <p:cNvSpPr txBox="1"/>
              <p:nvPr>
                <p:custDataLst>
                  <p:tags r:id="rId188"/>
                </p:custDataLst>
              </p:nvPr>
            </p:nvSpPr>
            <p:spPr>
              <a:xfrm>
                <a:off x="4771536" y="2296899"/>
                <a:ext cx="1384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 NC Linac RF System</a:t>
                </a:r>
              </a:p>
            </p:txBody>
          </p:sp>
          <p:sp>
            <p:nvSpPr>
              <p:cNvPr id="572" name="OTLSHAPE_T_571e167747b8416bab2de9e9f439014d_Shape">
                <a:extLst>
                  <a:ext uri="{FF2B5EF4-FFF2-40B4-BE49-F238E27FC236}">
                    <a16:creationId xmlns:a16="http://schemas.microsoft.com/office/drawing/2014/main" id="{6C2DF46B-5F40-9642-9CAF-BC81500EAC14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4730493" y="250761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OTLSHAPE_T_571e167747b8416bab2de9e9f439014d_JoinedDate">
                <a:extLst>
                  <a:ext uri="{FF2B5EF4-FFF2-40B4-BE49-F238E27FC236}">
                    <a16:creationId xmlns:a16="http://schemas.microsoft.com/office/drawing/2014/main" id="{51D0249E-C634-4B49-B13B-761A7A43EA09}"/>
                  </a:ext>
                </a:extLst>
              </p:cNvPr>
              <p:cNvSpPr txBox="1"/>
              <p:nvPr>
                <p:custDataLst>
                  <p:tags r:id="rId190"/>
                </p:custDataLst>
              </p:nvPr>
            </p:nvSpPr>
            <p:spPr>
              <a:xfrm>
                <a:off x="3614502" y="249360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03/02/20 - 14/02/20</a:t>
                </a:r>
              </a:p>
            </p:txBody>
          </p:sp>
          <p:sp>
            <p:nvSpPr>
              <p:cNvPr id="574" name="OTLSHAPE_T_571e167747b8416bab2de9e9f439014d_Title">
                <a:extLst>
                  <a:ext uri="{FF2B5EF4-FFF2-40B4-BE49-F238E27FC236}">
                    <a16:creationId xmlns:a16="http://schemas.microsoft.com/office/drawing/2014/main" id="{51393790-FAD0-0F4B-90ED-9DAB28680413}"/>
                  </a:ext>
                </a:extLst>
              </p:cNvPr>
              <p:cNvSpPr txBox="1"/>
              <p:nvPr>
                <p:custDataLst>
                  <p:tags r:id="rId191"/>
                </p:custDataLst>
              </p:nvPr>
            </p:nvSpPr>
            <p:spPr>
              <a:xfrm>
                <a:off x="4839810" y="2485854"/>
                <a:ext cx="1092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Re-Validation</a:t>
                </a:r>
              </a:p>
            </p:txBody>
          </p:sp>
          <p:sp>
            <p:nvSpPr>
              <p:cNvPr id="575" name="OTLSHAPE_T_c49a284bc6894cfaa3904bf8b3771bb7_Shape">
                <a:extLst>
                  <a:ext uri="{FF2B5EF4-FFF2-40B4-BE49-F238E27FC236}">
                    <a16:creationId xmlns:a16="http://schemas.microsoft.com/office/drawing/2014/main" id="{4CBED23B-CC72-5B48-8A1D-9B82339C248C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4798767" y="2696568"/>
                <a:ext cx="2667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OTLSHAPE_T_c49a284bc6894cfaa3904bf8b3771bb7_JoinedDate">
                <a:extLst>
                  <a:ext uri="{FF2B5EF4-FFF2-40B4-BE49-F238E27FC236}">
                    <a16:creationId xmlns:a16="http://schemas.microsoft.com/office/drawing/2014/main" id="{E72B8E5E-4F9F-944C-A5F6-6949BA9390EA}"/>
                  </a:ext>
                </a:extLst>
              </p:cNvPr>
              <p:cNvSpPr txBox="1"/>
              <p:nvPr>
                <p:custDataLst>
                  <p:tags r:id="rId193"/>
                </p:custDataLst>
              </p:nvPr>
            </p:nvSpPr>
            <p:spPr>
              <a:xfrm>
                <a:off x="3682776" y="268255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17/02/20 - 10/04/20</a:t>
                </a:r>
              </a:p>
            </p:txBody>
          </p:sp>
          <p:sp>
            <p:nvSpPr>
              <p:cNvPr id="577" name="OTLSHAPE_T_c49a284bc6894cfaa3904bf8b3771bb7_Title">
                <a:extLst>
                  <a:ext uri="{FF2B5EF4-FFF2-40B4-BE49-F238E27FC236}">
                    <a16:creationId xmlns:a16="http://schemas.microsoft.com/office/drawing/2014/main" id="{7F989002-136F-FC47-B350-C2C046D1E7EB}"/>
                  </a:ext>
                </a:extLst>
              </p:cNvPr>
              <p:cNvSpPr txBox="1"/>
              <p:nvPr>
                <p:custDataLst>
                  <p:tags r:id="rId194"/>
                </p:custDataLst>
              </p:nvPr>
            </p:nvSpPr>
            <p:spPr>
              <a:xfrm>
                <a:off x="5112906" y="2674809"/>
                <a:ext cx="1511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DTL2, 3, 4 RF Conditioning</a:t>
                </a:r>
              </a:p>
            </p:txBody>
          </p:sp>
          <p:sp>
            <p:nvSpPr>
              <p:cNvPr id="578" name="OTLSHAPE_T_0fa62aab418f4aec813e102ea4dc4270_Shape">
                <a:extLst>
                  <a:ext uri="{FF2B5EF4-FFF2-40B4-BE49-F238E27FC236}">
                    <a16:creationId xmlns:a16="http://schemas.microsoft.com/office/drawing/2014/main" id="{7215A51F-4DD0-7C44-AF26-EDE923F312E0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5071863" y="288552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OTLSHAPE_T_0fa62aab418f4aec813e102ea4dc4270_JoinedDate">
                <a:extLst>
                  <a:ext uri="{FF2B5EF4-FFF2-40B4-BE49-F238E27FC236}">
                    <a16:creationId xmlns:a16="http://schemas.microsoft.com/office/drawing/2014/main" id="{48CCF46D-8970-B74C-B81C-D9CEA82A502F}"/>
                  </a:ext>
                </a:extLst>
              </p:cNvPr>
              <p:cNvSpPr txBox="1"/>
              <p:nvPr>
                <p:custDataLst>
                  <p:tags r:id="rId196"/>
                </p:custDataLst>
              </p:nvPr>
            </p:nvSpPr>
            <p:spPr>
              <a:xfrm>
                <a:off x="3955871" y="287151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13/04/20 - 24/04/20</a:t>
                </a:r>
              </a:p>
            </p:txBody>
          </p:sp>
          <p:sp>
            <p:nvSpPr>
              <p:cNvPr id="580" name="OTLSHAPE_T_0fa62aab418f4aec813e102ea4dc4270_Title">
                <a:extLst>
                  <a:ext uri="{FF2B5EF4-FFF2-40B4-BE49-F238E27FC236}">
                    <a16:creationId xmlns:a16="http://schemas.microsoft.com/office/drawing/2014/main" id="{D1D63FEC-3F51-FE4F-BD06-FB404623277D}"/>
                  </a:ext>
                </a:extLst>
              </p:cNvPr>
              <p:cNvSpPr txBox="1"/>
              <p:nvPr>
                <p:custDataLst>
                  <p:tags r:id="rId197"/>
                </p:custDataLst>
              </p:nvPr>
            </p:nvSpPr>
            <p:spPr>
              <a:xfrm>
                <a:off x="5181179" y="2863763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SRR3</a:t>
                </a:r>
              </a:p>
            </p:txBody>
          </p:sp>
          <p:sp>
            <p:nvSpPr>
              <p:cNvPr id="581" name="OTLSHAPE_T_b0abbcf6131b489687e01473470d5773_Shape">
                <a:extLst>
                  <a:ext uri="{FF2B5EF4-FFF2-40B4-BE49-F238E27FC236}">
                    <a16:creationId xmlns:a16="http://schemas.microsoft.com/office/drawing/2014/main" id="{11B1BA3E-A13E-384B-AB65-3467027F6718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5140136" y="3074477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OTLSHAPE_T_b0abbcf6131b489687e01473470d5773_JoinedDate">
                <a:extLst>
                  <a:ext uri="{FF2B5EF4-FFF2-40B4-BE49-F238E27FC236}">
                    <a16:creationId xmlns:a16="http://schemas.microsoft.com/office/drawing/2014/main" id="{1D03BD19-5BED-DD49-83A6-165D0ABE5455}"/>
                  </a:ext>
                </a:extLst>
              </p:cNvPr>
              <p:cNvSpPr txBox="1"/>
              <p:nvPr>
                <p:custDataLst>
                  <p:tags r:id="rId199"/>
                </p:custDataLst>
              </p:nvPr>
            </p:nvSpPr>
            <p:spPr>
              <a:xfrm>
                <a:off x="4024145" y="306046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27/04/20 - 17/07/20</a:t>
                </a:r>
              </a:p>
            </p:txBody>
          </p:sp>
          <p:sp>
            <p:nvSpPr>
              <p:cNvPr id="583" name="OTLSHAPE_T_b0abbcf6131b489687e01473470d5773_Title">
                <a:extLst>
                  <a:ext uri="{FF2B5EF4-FFF2-40B4-BE49-F238E27FC236}">
                    <a16:creationId xmlns:a16="http://schemas.microsoft.com/office/drawing/2014/main" id="{E5B32EA3-64B0-8D4A-95FF-A4CDD9CDDF9E}"/>
                  </a:ext>
                </a:extLst>
              </p:cNvPr>
              <p:cNvSpPr txBox="1"/>
              <p:nvPr>
                <p:custDataLst>
                  <p:tags r:id="rId200"/>
                </p:custDataLst>
              </p:nvPr>
            </p:nvSpPr>
            <p:spPr>
              <a:xfrm>
                <a:off x="5590823" y="3052718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DTL4 Beam Commissioning</a:t>
                </a:r>
              </a:p>
            </p:txBody>
          </p:sp>
          <p:sp>
            <p:nvSpPr>
              <p:cNvPr id="584" name="OTLSHAPE_T_c4b9f26521dd4e5e91eff332f47109c1_Shape">
                <a:extLst>
                  <a:ext uri="{FF2B5EF4-FFF2-40B4-BE49-F238E27FC236}">
                    <a16:creationId xmlns:a16="http://schemas.microsoft.com/office/drawing/2014/main" id="{57E41A0F-0254-8F4E-9DBC-4267314199A6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5549780" y="3263432"/>
                <a:ext cx="1651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OTLSHAPE_T_c4b9f26521dd4e5e91eff332f47109c1_JoinedDate">
                <a:extLst>
                  <a:ext uri="{FF2B5EF4-FFF2-40B4-BE49-F238E27FC236}">
                    <a16:creationId xmlns:a16="http://schemas.microsoft.com/office/drawing/2014/main" id="{D17D0623-D19D-AE43-97F1-59B1A77619DA}"/>
                  </a:ext>
                </a:extLst>
              </p:cNvPr>
              <p:cNvSpPr txBox="1"/>
              <p:nvPr>
                <p:custDataLst>
                  <p:tags r:id="rId202"/>
                </p:custDataLst>
              </p:nvPr>
            </p:nvSpPr>
            <p:spPr>
              <a:xfrm>
                <a:off x="4433789" y="324942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20/07/20 - 21/08/20</a:t>
                </a:r>
              </a:p>
            </p:txBody>
          </p:sp>
          <p:sp>
            <p:nvSpPr>
              <p:cNvPr id="586" name="OTLSHAPE_T_c4b9f26521dd4e5e91eff332f47109c1_Title">
                <a:extLst>
                  <a:ext uri="{FF2B5EF4-FFF2-40B4-BE49-F238E27FC236}">
                    <a16:creationId xmlns:a16="http://schemas.microsoft.com/office/drawing/2014/main" id="{C94C425D-AC8B-4A4A-A4E4-E3C868F41F0C}"/>
                  </a:ext>
                </a:extLst>
              </p:cNvPr>
              <p:cNvSpPr txBox="1"/>
              <p:nvPr>
                <p:custDataLst>
                  <p:tags r:id="rId203"/>
                </p:custDataLst>
              </p:nvPr>
            </p:nvSpPr>
            <p:spPr>
              <a:xfrm>
                <a:off x="5761508" y="3241673"/>
                <a:ext cx="9779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Installation</a:t>
                </a:r>
              </a:p>
            </p:txBody>
          </p:sp>
          <p:sp>
            <p:nvSpPr>
              <p:cNvPr id="587" name="OTLSHAPE_T_712e0e53cc3a4ed8ae317c645ee2d126_Shape">
                <a:extLst>
                  <a:ext uri="{FF2B5EF4-FFF2-40B4-BE49-F238E27FC236}">
                    <a16:creationId xmlns:a16="http://schemas.microsoft.com/office/drawing/2014/main" id="{6B735E10-CEA8-B34E-BA98-5FB2EF36B131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2648139" y="3452387"/>
                <a:ext cx="17018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OTLSHAPE_T_712e0e53cc3a4ed8ae317c645ee2d126_JoinedDate">
                <a:extLst>
                  <a:ext uri="{FF2B5EF4-FFF2-40B4-BE49-F238E27FC236}">
                    <a16:creationId xmlns:a16="http://schemas.microsoft.com/office/drawing/2014/main" id="{302E6ABB-A174-5249-83F7-5625BAD64DCF}"/>
                  </a:ext>
                </a:extLst>
              </p:cNvPr>
              <p:cNvSpPr txBox="1"/>
              <p:nvPr>
                <p:custDataLst>
                  <p:tags r:id="rId205"/>
                </p:custDataLst>
              </p:nvPr>
            </p:nvSpPr>
            <p:spPr>
              <a:xfrm>
                <a:off x="1532148" y="343837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03/12/18 - 15/11/19</a:t>
                </a:r>
              </a:p>
            </p:txBody>
          </p:sp>
          <p:sp>
            <p:nvSpPr>
              <p:cNvPr id="589" name="OTLSHAPE_T_712e0e53cc3a4ed8ae317c645ee2d126_Title">
                <a:extLst>
                  <a:ext uri="{FF2B5EF4-FFF2-40B4-BE49-F238E27FC236}">
                    <a16:creationId xmlns:a16="http://schemas.microsoft.com/office/drawing/2014/main" id="{D13678D8-C169-DE43-98C5-0535D4051A07}"/>
                  </a:ext>
                </a:extLst>
              </p:cNvPr>
              <p:cNvSpPr txBox="1"/>
              <p:nvPr>
                <p:custDataLst>
                  <p:tags r:id="rId206"/>
                </p:custDataLst>
              </p:nvPr>
            </p:nvSpPr>
            <p:spPr>
              <a:xfrm>
                <a:off x="4396030" y="3430627"/>
                <a:ext cx="1435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Elliptical CDS Installation</a:t>
                </a:r>
              </a:p>
            </p:txBody>
          </p:sp>
          <p:sp>
            <p:nvSpPr>
              <p:cNvPr id="590" name="OTLSHAPE_T_014e0598bbeb415fbb324c7aac4a202f_Shape">
                <a:extLst>
                  <a:ext uri="{FF2B5EF4-FFF2-40B4-BE49-F238E27FC236}">
                    <a16:creationId xmlns:a16="http://schemas.microsoft.com/office/drawing/2014/main" id="{75C52D34-5E97-2B42-8786-F7C9308307EC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3911206" y="364134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OTLSHAPE_T_014e0598bbeb415fbb324c7aac4a202f_JoinedDate">
                <a:extLst>
                  <a:ext uri="{FF2B5EF4-FFF2-40B4-BE49-F238E27FC236}">
                    <a16:creationId xmlns:a16="http://schemas.microsoft.com/office/drawing/2014/main" id="{F8BB50E8-0A66-D047-A6C5-6A41176DB896}"/>
                  </a:ext>
                </a:extLst>
              </p:cNvPr>
              <p:cNvSpPr txBox="1"/>
              <p:nvPr>
                <p:custDataLst>
                  <p:tags r:id="rId208"/>
                </p:custDataLst>
              </p:nvPr>
            </p:nvSpPr>
            <p:spPr>
              <a:xfrm>
                <a:off x="2795215" y="362732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19/08/19 - 15/11/19</a:t>
                </a:r>
              </a:p>
            </p:txBody>
          </p:sp>
          <p:sp>
            <p:nvSpPr>
              <p:cNvPr id="592" name="OTLSHAPE_T_014e0598bbeb415fbb324c7aac4a202f_Title">
                <a:extLst>
                  <a:ext uri="{FF2B5EF4-FFF2-40B4-BE49-F238E27FC236}">
                    <a16:creationId xmlns:a16="http://schemas.microsoft.com/office/drawing/2014/main" id="{5195A2CA-1CF5-874D-BA93-7E8CF4989E7E}"/>
                  </a:ext>
                </a:extLst>
              </p:cNvPr>
              <p:cNvSpPr txBox="1"/>
              <p:nvPr>
                <p:custDataLst>
                  <p:tags r:id="rId209"/>
                </p:custDataLst>
              </p:nvPr>
            </p:nvSpPr>
            <p:spPr>
              <a:xfrm>
                <a:off x="4396030" y="3619582"/>
                <a:ext cx="1168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CDS Installation</a:t>
                </a:r>
              </a:p>
            </p:txBody>
          </p:sp>
          <p:sp>
            <p:nvSpPr>
              <p:cNvPr id="593" name="OTLSHAPE_T_e9d49bbbe35e40179c52ed9f3541250f_Shape">
                <a:extLst>
                  <a:ext uri="{FF2B5EF4-FFF2-40B4-BE49-F238E27FC236}">
                    <a16:creationId xmlns:a16="http://schemas.microsoft.com/office/drawing/2014/main" id="{F2008A22-6414-B14B-B1A8-19DE873FB0A5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4354987" y="3830296"/>
                <a:ext cx="1295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OTLSHAPE_T_e9d49bbbe35e40179c52ed9f3541250f_JoinedDate">
                <a:extLst>
                  <a:ext uri="{FF2B5EF4-FFF2-40B4-BE49-F238E27FC236}">
                    <a16:creationId xmlns:a16="http://schemas.microsoft.com/office/drawing/2014/main" id="{72EB197F-A49D-1D4B-A89B-F7C2013EB9A8}"/>
                  </a:ext>
                </a:extLst>
              </p:cNvPr>
              <p:cNvSpPr txBox="1"/>
              <p:nvPr>
                <p:custDataLst>
                  <p:tags r:id="rId211"/>
                </p:custDataLst>
              </p:nvPr>
            </p:nvSpPr>
            <p:spPr>
              <a:xfrm>
                <a:off x="3238995" y="381628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18/11/19 - 07/08/20</a:t>
                </a:r>
              </a:p>
            </p:txBody>
          </p:sp>
          <p:sp>
            <p:nvSpPr>
              <p:cNvPr id="595" name="OTLSHAPE_T_e9d49bbbe35e40179c52ed9f3541250f_Title">
                <a:extLst>
                  <a:ext uri="{FF2B5EF4-FFF2-40B4-BE49-F238E27FC236}">
                    <a16:creationId xmlns:a16="http://schemas.microsoft.com/office/drawing/2014/main" id="{54C6AF3C-22CE-834D-A776-20085D5DAD50}"/>
                  </a:ext>
                </a:extLst>
              </p:cNvPr>
              <p:cNvSpPr txBox="1"/>
              <p:nvPr>
                <p:custDataLst>
                  <p:tags r:id="rId212"/>
                </p:custDataLst>
              </p:nvPr>
            </p:nvSpPr>
            <p:spPr>
              <a:xfrm>
                <a:off x="5693234" y="3808537"/>
                <a:ext cx="1130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CM Installation</a:t>
                </a:r>
              </a:p>
            </p:txBody>
          </p:sp>
          <p:sp>
            <p:nvSpPr>
              <p:cNvPr id="596" name="OTLSHAPE_T_a51cd3b6f5514645bf493b429c576c52_Shape">
                <a:extLst>
                  <a:ext uri="{FF2B5EF4-FFF2-40B4-BE49-F238E27FC236}">
                    <a16:creationId xmlns:a16="http://schemas.microsoft.com/office/drawing/2014/main" id="{CBD1CFB6-50DC-5440-824E-8272A6E46D2E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4354987" y="4019251"/>
                <a:ext cx="965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OTLSHAPE_T_a51cd3b6f5514645bf493b429c576c52_JoinedDate">
                <a:extLst>
                  <a:ext uri="{FF2B5EF4-FFF2-40B4-BE49-F238E27FC236}">
                    <a16:creationId xmlns:a16="http://schemas.microsoft.com/office/drawing/2014/main" id="{D8210F53-281A-4845-993D-46EEB8BB4841}"/>
                  </a:ext>
                </a:extLst>
              </p:cNvPr>
              <p:cNvSpPr txBox="1"/>
              <p:nvPr>
                <p:custDataLst>
                  <p:tags r:id="rId214"/>
                </p:custDataLst>
              </p:nvPr>
            </p:nvSpPr>
            <p:spPr>
              <a:xfrm>
                <a:off x="3238995" y="400523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18/11/19 - 01/06/20</a:t>
                </a:r>
              </a:p>
            </p:txBody>
          </p:sp>
          <p:sp>
            <p:nvSpPr>
              <p:cNvPr id="598" name="OTLSHAPE_T_a51cd3b6f5514645bf493b429c576c52_Title">
                <a:extLst>
                  <a:ext uri="{FF2B5EF4-FFF2-40B4-BE49-F238E27FC236}">
                    <a16:creationId xmlns:a16="http://schemas.microsoft.com/office/drawing/2014/main" id="{E973A4CA-C683-744A-8684-6844D5666A41}"/>
                  </a:ext>
                </a:extLst>
              </p:cNvPr>
              <p:cNvSpPr txBox="1"/>
              <p:nvPr>
                <p:custDataLst>
                  <p:tags r:id="rId215"/>
                </p:custDataLst>
              </p:nvPr>
            </p:nvSpPr>
            <p:spPr>
              <a:xfrm>
                <a:off x="5366495" y="3997491"/>
                <a:ext cx="118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 CM Installation</a:t>
                </a:r>
              </a:p>
            </p:txBody>
          </p:sp>
          <p:sp>
            <p:nvSpPr>
              <p:cNvPr id="599" name="OTLSHAPE_T_262d69a19ba74238997b747fc762f179_Shape">
                <a:extLst>
                  <a:ext uri="{FF2B5EF4-FFF2-40B4-BE49-F238E27FC236}">
                    <a16:creationId xmlns:a16="http://schemas.microsoft.com/office/drawing/2014/main" id="{3C913D99-19F1-674D-85F5-2E0235662013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5310821" y="4208205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OTLSHAPE_T_262d69a19ba74238997b747fc762f179_JoinedDate">
                <a:extLst>
                  <a:ext uri="{FF2B5EF4-FFF2-40B4-BE49-F238E27FC236}">
                    <a16:creationId xmlns:a16="http://schemas.microsoft.com/office/drawing/2014/main" id="{4F6E4869-8616-5345-B4BE-8F725FD18729}"/>
                  </a:ext>
                </a:extLst>
              </p:cNvPr>
              <p:cNvSpPr txBox="1"/>
              <p:nvPr>
                <p:custDataLst>
                  <p:tags r:id="rId217"/>
                </p:custDataLst>
              </p:nvPr>
            </p:nvSpPr>
            <p:spPr>
              <a:xfrm>
                <a:off x="4194830" y="419419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01/06/20 - 07/08/20</a:t>
                </a:r>
              </a:p>
            </p:txBody>
          </p:sp>
          <p:sp>
            <p:nvSpPr>
              <p:cNvPr id="601" name="OTLSHAPE_T_262d69a19ba74238997b747fc762f179_Title">
                <a:extLst>
                  <a:ext uri="{FF2B5EF4-FFF2-40B4-BE49-F238E27FC236}">
                    <a16:creationId xmlns:a16="http://schemas.microsoft.com/office/drawing/2014/main" id="{E82C1F39-269E-2945-B42B-D9241B7722F0}"/>
                  </a:ext>
                </a:extLst>
              </p:cNvPr>
              <p:cNvSpPr txBox="1"/>
              <p:nvPr>
                <p:custDataLst>
                  <p:tags r:id="rId218"/>
                </p:custDataLst>
              </p:nvPr>
            </p:nvSpPr>
            <p:spPr>
              <a:xfrm>
                <a:off x="5693234" y="4186446"/>
                <a:ext cx="11430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 CM Installation</a:t>
                </a:r>
              </a:p>
            </p:txBody>
          </p:sp>
          <p:sp>
            <p:nvSpPr>
              <p:cNvPr id="602" name="OTLSHAPE_T_d0027aa1f6c04c8cabbaabff5db206c8_Shape">
                <a:extLst>
                  <a:ext uri="{FF2B5EF4-FFF2-40B4-BE49-F238E27FC236}">
                    <a16:creationId xmlns:a16="http://schemas.microsoft.com/office/drawing/2014/main" id="{3B95096B-256B-684A-8450-C2DB29E40265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3877069" y="4397160"/>
                <a:ext cx="609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OTLSHAPE_T_d0027aa1f6c04c8cabbaabff5db206c8_JoinedDate">
                <a:extLst>
                  <a:ext uri="{FF2B5EF4-FFF2-40B4-BE49-F238E27FC236}">
                    <a16:creationId xmlns:a16="http://schemas.microsoft.com/office/drawing/2014/main" id="{E98AE841-9754-2C4F-B9DE-CD93ADA04417}"/>
                  </a:ext>
                </a:extLst>
              </p:cNvPr>
              <p:cNvSpPr txBox="1"/>
              <p:nvPr>
                <p:custDataLst>
                  <p:tags r:id="rId220"/>
                </p:custDataLst>
              </p:nvPr>
            </p:nvSpPr>
            <p:spPr>
              <a:xfrm>
                <a:off x="2761078" y="438314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12/08/19 - 13/12/19</a:t>
                </a:r>
              </a:p>
            </p:txBody>
          </p:sp>
          <p:sp>
            <p:nvSpPr>
              <p:cNvPr id="604" name="OTLSHAPE_T_d0027aa1f6c04c8cabbaabff5db206c8_Title">
                <a:extLst>
                  <a:ext uri="{FF2B5EF4-FFF2-40B4-BE49-F238E27FC236}">
                    <a16:creationId xmlns:a16="http://schemas.microsoft.com/office/drawing/2014/main" id="{B2DD1559-53B4-1D45-920C-8723D440E328}"/>
                  </a:ext>
                </a:extLst>
              </p:cNvPr>
              <p:cNvSpPr txBox="1"/>
              <p:nvPr>
                <p:custDataLst>
                  <p:tags r:id="rId221"/>
                </p:custDataLst>
              </p:nvPr>
            </p:nvSpPr>
            <p:spPr>
              <a:xfrm>
                <a:off x="4532578" y="4375401"/>
                <a:ext cx="1282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HBL1 LWU Installation</a:t>
                </a:r>
              </a:p>
            </p:txBody>
          </p:sp>
          <p:sp>
            <p:nvSpPr>
              <p:cNvPr id="605" name="OTLSHAPE_T_4d3bf0ca1b5e4988a9fa72e16b456f99_Shape">
                <a:extLst>
                  <a:ext uri="{FF2B5EF4-FFF2-40B4-BE49-F238E27FC236}">
                    <a16:creationId xmlns:a16="http://schemas.microsoft.com/office/drawing/2014/main" id="{7BDD802F-135A-0A45-9AE6-B35450CC9284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4491534" y="4586115"/>
                <a:ext cx="508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OTLSHAPE_T_4d3bf0ca1b5e4988a9fa72e16b456f99_JoinedDate">
                <a:extLst>
                  <a:ext uri="{FF2B5EF4-FFF2-40B4-BE49-F238E27FC236}">
                    <a16:creationId xmlns:a16="http://schemas.microsoft.com/office/drawing/2014/main" id="{16513930-2061-2E4D-A469-C95B3A1D1A07}"/>
                  </a:ext>
                </a:extLst>
              </p:cNvPr>
              <p:cNvSpPr txBox="1"/>
              <p:nvPr>
                <p:custDataLst>
                  <p:tags r:id="rId223"/>
                </p:custDataLst>
              </p:nvPr>
            </p:nvSpPr>
            <p:spPr>
              <a:xfrm>
                <a:off x="3375543" y="45721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16/12/19 - 27/03/20</a:t>
                </a:r>
              </a:p>
            </p:txBody>
          </p:sp>
          <p:sp>
            <p:nvSpPr>
              <p:cNvPr id="607" name="OTLSHAPE_T_4d3bf0ca1b5e4988a9fa72e16b456f99_Title">
                <a:extLst>
                  <a:ext uri="{FF2B5EF4-FFF2-40B4-BE49-F238E27FC236}">
                    <a16:creationId xmlns:a16="http://schemas.microsoft.com/office/drawing/2014/main" id="{CD8A9071-6A3E-CF4D-91DD-0E1116075930}"/>
                  </a:ext>
                </a:extLst>
              </p:cNvPr>
              <p:cNvSpPr txBox="1"/>
              <p:nvPr>
                <p:custDataLst>
                  <p:tags r:id="rId224"/>
                </p:custDataLst>
              </p:nvPr>
            </p:nvSpPr>
            <p:spPr>
              <a:xfrm>
                <a:off x="5044632" y="4564355"/>
                <a:ext cx="1219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A2T LWU Installation</a:t>
                </a:r>
              </a:p>
            </p:txBody>
          </p:sp>
          <p:sp>
            <p:nvSpPr>
              <p:cNvPr id="608" name="OTLSHAPE_T_092f4f590bd24f34b35608c4728eeeae_Shape">
                <a:extLst>
                  <a:ext uri="{FF2B5EF4-FFF2-40B4-BE49-F238E27FC236}">
                    <a16:creationId xmlns:a16="http://schemas.microsoft.com/office/drawing/2014/main" id="{DEA4BE6A-C224-B548-84E4-93BF74F0DFF0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5003589" y="4775069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OTLSHAPE_T_092f4f590bd24f34b35608c4728eeeae_JoinedDate">
                <a:extLst>
                  <a:ext uri="{FF2B5EF4-FFF2-40B4-BE49-F238E27FC236}">
                    <a16:creationId xmlns:a16="http://schemas.microsoft.com/office/drawing/2014/main" id="{FEDD8611-89D5-1147-863C-38CA691C3BA2}"/>
                  </a:ext>
                </a:extLst>
              </p:cNvPr>
              <p:cNvSpPr txBox="1"/>
              <p:nvPr>
                <p:custDataLst>
                  <p:tags r:id="rId226"/>
                </p:custDataLst>
              </p:nvPr>
            </p:nvSpPr>
            <p:spPr>
              <a:xfrm>
                <a:off x="3887597" y="476105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30/03/20 - 19/06/20</a:t>
                </a:r>
              </a:p>
            </p:txBody>
          </p:sp>
          <p:sp>
            <p:nvSpPr>
              <p:cNvPr id="610" name="OTLSHAPE_T_092f4f590bd24f34b35608c4728eeeae_Title">
                <a:extLst>
                  <a:ext uri="{FF2B5EF4-FFF2-40B4-BE49-F238E27FC236}">
                    <a16:creationId xmlns:a16="http://schemas.microsoft.com/office/drawing/2014/main" id="{D052E10C-7EED-2D43-B127-7F0432FAF208}"/>
                  </a:ext>
                </a:extLst>
              </p:cNvPr>
              <p:cNvSpPr txBox="1"/>
              <p:nvPr>
                <p:custDataLst>
                  <p:tags r:id="rId227"/>
                </p:custDataLst>
              </p:nvPr>
            </p:nvSpPr>
            <p:spPr>
              <a:xfrm>
                <a:off x="5454275" y="4753310"/>
                <a:ext cx="160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MBL/HBL2 LWU Installation</a:t>
                </a:r>
              </a:p>
            </p:txBody>
          </p:sp>
          <p:sp>
            <p:nvSpPr>
              <p:cNvPr id="611" name="OTLSHAPE_T_b0ee77cccad84479b82365176f0785f3_Shape">
                <a:extLst>
                  <a:ext uri="{FF2B5EF4-FFF2-40B4-BE49-F238E27FC236}">
                    <a16:creationId xmlns:a16="http://schemas.microsoft.com/office/drawing/2014/main" id="{39E805DE-ACBD-804F-825A-230FC9E14F05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5413232" y="4964024"/>
                <a:ext cx="2667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2" name="OTLSHAPE_T_b0ee77cccad84479b82365176f0785f3_JoinedDate">
                <a:extLst>
                  <a:ext uri="{FF2B5EF4-FFF2-40B4-BE49-F238E27FC236}">
                    <a16:creationId xmlns:a16="http://schemas.microsoft.com/office/drawing/2014/main" id="{6CBF8174-E086-9C48-8AFB-3FDDC4E0E871}"/>
                  </a:ext>
                </a:extLst>
              </p:cNvPr>
              <p:cNvSpPr txBox="1"/>
              <p:nvPr>
                <p:custDataLst>
                  <p:tags r:id="rId229"/>
                </p:custDataLst>
              </p:nvPr>
            </p:nvSpPr>
            <p:spPr>
              <a:xfrm>
                <a:off x="4297241" y="495001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22/06/20 - 14/08/20</a:t>
                </a:r>
              </a:p>
            </p:txBody>
          </p:sp>
          <p:sp>
            <p:nvSpPr>
              <p:cNvPr id="613" name="OTLSHAPE_T_b0ee77cccad84479b82365176f0785f3_Title">
                <a:extLst>
                  <a:ext uri="{FF2B5EF4-FFF2-40B4-BE49-F238E27FC236}">
                    <a16:creationId xmlns:a16="http://schemas.microsoft.com/office/drawing/2014/main" id="{213C3B1D-E99B-764A-BDD2-6549FEE58BD1}"/>
                  </a:ext>
                </a:extLst>
              </p:cNvPr>
              <p:cNvSpPr txBox="1"/>
              <p:nvPr>
                <p:custDataLst>
                  <p:tags r:id="rId230"/>
                </p:custDataLst>
              </p:nvPr>
            </p:nvSpPr>
            <p:spPr>
              <a:xfrm>
                <a:off x="5727371" y="4942265"/>
                <a:ext cx="1206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LWU Installation</a:t>
                </a:r>
              </a:p>
            </p:txBody>
          </p:sp>
          <p:sp>
            <p:nvSpPr>
              <p:cNvPr id="614" name="OTLSHAPE_T_4c0e232a18b0488a991d0c7918759ed8_Shape">
                <a:extLst>
                  <a:ext uri="{FF2B5EF4-FFF2-40B4-BE49-F238E27FC236}">
                    <a16:creationId xmlns:a16="http://schemas.microsoft.com/office/drawing/2014/main" id="{359626C7-A734-C940-8AEE-CDAFBBE55A22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5686328" y="5152979"/>
                <a:ext cx="203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OTLSHAPE_T_4c0e232a18b0488a991d0c7918759ed8_JoinedDate">
                <a:extLst>
                  <a:ext uri="{FF2B5EF4-FFF2-40B4-BE49-F238E27FC236}">
                    <a16:creationId xmlns:a16="http://schemas.microsoft.com/office/drawing/2014/main" id="{32A39F5D-8C13-F648-8188-0F3348777856}"/>
                  </a:ext>
                </a:extLst>
              </p:cNvPr>
              <p:cNvSpPr txBox="1"/>
              <p:nvPr>
                <p:custDataLst>
                  <p:tags r:id="rId232"/>
                </p:custDataLst>
              </p:nvPr>
            </p:nvSpPr>
            <p:spPr>
              <a:xfrm>
                <a:off x="4570336" y="513896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17/08/20 - 25/09/20</a:t>
                </a:r>
              </a:p>
            </p:txBody>
          </p:sp>
          <p:sp>
            <p:nvSpPr>
              <p:cNvPr id="616" name="OTLSHAPE_T_4c0e232a18b0488a991d0c7918759ed8_Title">
                <a:extLst>
                  <a:ext uri="{FF2B5EF4-FFF2-40B4-BE49-F238E27FC236}">
                    <a16:creationId xmlns:a16="http://schemas.microsoft.com/office/drawing/2014/main" id="{2468ADF1-4505-C844-AA42-CAAD1E49E527}"/>
                  </a:ext>
                </a:extLst>
              </p:cNvPr>
              <p:cNvSpPr txBox="1"/>
              <p:nvPr>
                <p:custDataLst>
                  <p:tags r:id="rId233"/>
                </p:custDataLst>
              </p:nvPr>
            </p:nvSpPr>
            <p:spPr>
              <a:xfrm>
                <a:off x="5932193" y="5131219"/>
                <a:ext cx="1803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Final HBL/SPK LWU Installation</a:t>
                </a:r>
              </a:p>
            </p:txBody>
          </p:sp>
          <p:sp>
            <p:nvSpPr>
              <p:cNvPr id="617" name="OTLSHAPE_T_3f3ece26dcba4b0cb059e90572592887_Shape">
                <a:extLst>
                  <a:ext uri="{FF2B5EF4-FFF2-40B4-BE49-F238E27FC236}">
                    <a16:creationId xmlns:a16="http://schemas.microsoft.com/office/drawing/2014/main" id="{4B641D16-1CE0-C445-8229-213F46117290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3877069" y="5341933"/>
                <a:ext cx="2006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8" name="OTLSHAPE_T_3f3ece26dcba4b0cb059e90572592887_JoinedDate">
                <a:extLst>
                  <a:ext uri="{FF2B5EF4-FFF2-40B4-BE49-F238E27FC236}">
                    <a16:creationId xmlns:a16="http://schemas.microsoft.com/office/drawing/2014/main" id="{6BD7450F-5034-8C40-8391-A43A976D940E}"/>
                  </a:ext>
                </a:extLst>
              </p:cNvPr>
              <p:cNvSpPr txBox="1"/>
              <p:nvPr>
                <p:custDataLst>
                  <p:tags r:id="rId235"/>
                </p:custDataLst>
              </p:nvPr>
            </p:nvSpPr>
            <p:spPr>
              <a:xfrm>
                <a:off x="2761078" y="532792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12/08/19 - 25/09/20</a:t>
                </a:r>
              </a:p>
            </p:txBody>
          </p:sp>
          <p:sp>
            <p:nvSpPr>
              <p:cNvPr id="619" name="OTLSHAPE_T_3f3ece26dcba4b0cb059e90572592887_Title">
                <a:extLst>
                  <a:ext uri="{FF2B5EF4-FFF2-40B4-BE49-F238E27FC236}">
                    <a16:creationId xmlns:a16="http://schemas.microsoft.com/office/drawing/2014/main" id="{75FB7708-9D24-4643-AF70-C2473267AFA1}"/>
                  </a:ext>
                </a:extLst>
              </p:cNvPr>
              <p:cNvSpPr txBox="1"/>
              <p:nvPr>
                <p:custDataLst>
                  <p:tags r:id="rId236"/>
                </p:custDataLst>
              </p:nvPr>
            </p:nvSpPr>
            <p:spPr>
              <a:xfrm>
                <a:off x="5932193" y="5320174"/>
                <a:ext cx="1295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RF Power Stations</a:t>
                </a:r>
              </a:p>
            </p:txBody>
          </p:sp>
          <p:sp>
            <p:nvSpPr>
              <p:cNvPr id="620" name="OTLSHAPE_T_5324c9477139420a8fba1896fa526954_Shape">
                <a:extLst>
                  <a:ext uri="{FF2B5EF4-FFF2-40B4-BE49-F238E27FC236}">
                    <a16:creationId xmlns:a16="http://schemas.microsoft.com/office/drawing/2014/main" id="{0C3008C2-86A5-EC4A-AFB7-BA1556AE4A9E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5891149" y="5530888"/>
                <a:ext cx="101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1" name="OTLSHAPE_T_5324c9477139420a8fba1896fa526954_JoinedDate">
                <a:extLst>
                  <a:ext uri="{FF2B5EF4-FFF2-40B4-BE49-F238E27FC236}">
                    <a16:creationId xmlns:a16="http://schemas.microsoft.com/office/drawing/2014/main" id="{B35BD5AC-AA9B-F841-8E75-C1D5A844701F}"/>
                  </a:ext>
                </a:extLst>
              </p:cNvPr>
              <p:cNvSpPr txBox="1"/>
              <p:nvPr>
                <p:custDataLst>
                  <p:tags r:id="rId238"/>
                </p:custDataLst>
              </p:nvPr>
            </p:nvSpPr>
            <p:spPr>
              <a:xfrm>
                <a:off x="4775158" y="551687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28/09/20 - 16/10/20</a:t>
                </a:r>
              </a:p>
            </p:txBody>
          </p:sp>
          <p:sp>
            <p:nvSpPr>
              <p:cNvPr id="622" name="OTLSHAPE_T_5324c9477139420a8fba1896fa526954_Title">
                <a:extLst>
                  <a:ext uri="{FF2B5EF4-FFF2-40B4-BE49-F238E27FC236}">
                    <a16:creationId xmlns:a16="http://schemas.microsoft.com/office/drawing/2014/main" id="{C2247E77-C8F8-8642-93F0-F727F185A72A}"/>
                  </a:ext>
                </a:extLst>
              </p:cNvPr>
              <p:cNvSpPr txBox="1"/>
              <p:nvPr>
                <p:custDataLst>
                  <p:tags r:id="rId239"/>
                </p:custDataLst>
              </p:nvPr>
            </p:nvSpPr>
            <p:spPr>
              <a:xfrm>
                <a:off x="6034603" y="5509129"/>
                <a:ext cx="1066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PSS Validation</a:t>
                </a:r>
              </a:p>
            </p:txBody>
          </p:sp>
          <p:sp>
            <p:nvSpPr>
              <p:cNvPr id="623" name="OTLSHAPE_T_9c834727aefb4f3bb9f2b9d35d1e80ba_Shape">
                <a:extLst>
                  <a:ext uri="{FF2B5EF4-FFF2-40B4-BE49-F238E27FC236}">
                    <a16:creationId xmlns:a16="http://schemas.microsoft.com/office/drawing/2014/main" id="{488978B0-6441-534C-BB39-5B7562B4328A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5993560" y="5719843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OTLSHAPE_T_9c834727aefb4f3bb9f2b9d35d1e80ba_JoinedDate">
                <a:extLst>
                  <a:ext uri="{FF2B5EF4-FFF2-40B4-BE49-F238E27FC236}">
                    <a16:creationId xmlns:a16="http://schemas.microsoft.com/office/drawing/2014/main" id="{08CD2295-A60D-7F4E-BD8C-A1D56717DE3C}"/>
                  </a:ext>
                </a:extLst>
              </p:cNvPr>
              <p:cNvSpPr txBox="1"/>
              <p:nvPr>
                <p:custDataLst>
                  <p:tags r:id="rId241"/>
                </p:custDataLst>
              </p:nvPr>
            </p:nvSpPr>
            <p:spPr>
              <a:xfrm>
                <a:off x="4877569" y="570583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19/10/20 - 13/11/20</a:t>
                </a:r>
              </a:p>
            </p:txBody>
          </p:sp>
          <p:sp>
            <p:nvSpPr>
              <p:cNvPr id="625" name="OTLSHAPE_T_9c834727aefb4f3bb9f2b9d35d1e80ba_Title">
                <a:extLst>
                  <a:ext uri="{FF2B5EF4-FFF2-40B4-BE49-F238E27FC236}">
                    <a16:creationId xmlns:a16="http://schemas.microsoft.com/office/drawing/2014/main" id="{7F816A27-AEB4-3447-9301-C6A842530FF3}"/>
                  </a:ext>
                </a:extLst>
              </p:cNvPr>
              <p:cNvSpPr txBox="1"/>
              <p:nvPr>
                <p:custDataLst>
                  <p:tags r:id="rId242"/>
                </p:custDataLst>
              </p:nvPr>
            </p:nvSpPr>
            <p:spPr>
              <a:xfrm>
                <a:off x="6171151" y="5698083"/>
                <a:ext cx="245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and SC Linac - Warm RF Conditioning</a:t>
                </a:r>
              </a:p>
            </p:txBody>
          </p:sp>
          <p:sp>
            <p:nvSpPr>
              <p:cNvPr id="626" name="OTLSHAPE_T_800fa1bc4ab24260bfcd2e0455b06b25_Shape">
                <a:extLst>
                  <a:ext uri="{FF2B5EF4-FFF2-40B4-BE49-F238E27FC236}">
                    <a16:creationId xmlns:a16="http://schemas.microsoft.com/office/drawing/2014/main" id="{8DDDF8D2-634B-1F43-889E-3F32800C4C52}"/>
                  </a:ext>
                </a:extLst>
              </p:cNvPr>
              <p:cNvSpPr/>
              <p:nvPr>
                <p:custDataLst>
                  <p:tags r:id="rId243"/>
                </p:custDataLst>
              </p:nvPr>
            </p:nvSpPr>
            <p:spPr>
              <a:xfrm>
                <a:off x="6130108" y="5908797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OTLSHAPE_T_800fa1bc4ab24260bfcd2e0455b06b25_JoinedDate">
                <a:extLst>
                  <a:ext uri="{FF2B5EF4-FFF2-40B4-BE49-F238E27FC236}">
                    <a16:creationId xmlns:a16="http://schemas.microsoft.com/office/drawing/2014/main" id="{64303B12-7A1D-794B-8FD0-2BBFE0DD3624}"/>
                  </a:ext>
                </a:extLst>
              </p:cNvPr>
              <p:cNvSpPr txBox="1"/>
              <p:nvPr>
                <p:custDataLst>
                  <p:tags r:id="rId244"/>
                </p:custDataLst>
              </p:nvPr>
            </p:nvSpPr>
            <p:spPr>
              <a:xfrm>
                <a:off x="5014117" y="589478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16/11/20 - 11/12/20</a:t>
                </a:r>
              </a:p>
            </p:txBody>
          </p:sp>
          <p:sp>
            <p:nvSpPr>
              <p:cNvPr id="628" name="OTLSHAPE_T_800fa1bc4ab24260bfcd2e0455b06b25_Title">
                <a:extLst>
                  <a:ext uri="{FF2B5EF4-FFF2-40B4-BE49-F238E27FC236}">
                    <a16:creationId xmlns:a16="http://schemas.microsoft.com/office/drawing/2014/main" id="{978785DE-3E3A-5B4F-9826-794566C378D3}"/>
                  </a:ext>
                </a:extLst>
              </p:cNvPr>
              <p:cNvSpPr txBox="1"/>
              <p:nvPr>
                <p:custDataLst>
                  <p:tags r:id="rId245"/>
                </p:custDataLst>
              </p:nvPr>
            </p:nvSpPr>
            <p:spPr>
              <a:xfrm>
                <a:off x="6307699" y="5887038"/>
                <a:ext cx="195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CDS and CMs Cooldown and Tests</a:t>
                </a:r>
              </a:p>
            </p:txBody>
          </p:sp>
          <p:sp>
            <p:nvSpPr>
              <p:cNvPr id="629" name="OTLSHAPE_T_299e066b70b0477b8a237225ebe71f04_Shape">
                <a:extLst>
                  <a:ext uri="{FF2B5EF4-FFF2-40B4-BE49-F238E27FC236}">
                    <a16:creationId xmlns:a16="http://schemas.microsoft.com/office/drawing/2014/main" id="{3F1BDB78-175B-5441-B74D-D281A7027B9F}"/>
                  </a:ext>
                </a:extLst>
              </p:cNvPr>
              <p:cNvSpPr/>
              <p:nvPr>
                <p:custDataLst>
                  <p:tags r:id="rId246"/>
                </p:custDataLst>
              </p:nvPr>
            </p:nvSpPr>
            <p:spPr>
              <a:xfrm>
                <a:off x="6266656" y="6097752"/>
                <a:ext cx="203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OTLSHAPE_T_299e066b70b0477b8a237225ebe71f04_JoinedDate">
                <a:extLst>
                  <a:ext uri="{FF2B5EF4-FFF2-40B4-BE49-F238E27FC236}">
                    <a16:creationId xmlns:a16="http://schemas.microsoft.com/office/drawing/2014/main" id="{1F7AF8C7-8487-2749-BF4E-6D092AD31E2A}"/>
                  </a:ext>
                </a:extLst>
              </p:cNvPr>
              <p:cNvSpPr txBox="1"/>
              <p:nvPr>
                <p:custDataLst>
                  <p:tags r:id="rId247"/>
                </p:custDataLst>
              </p:nvPr>
            </p:nvSpPr>
            <p:spPr>
              <a:xfrm>
                <a:off x="5150665" y="608374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14/12/20 - 22/01/21</a:t>
                </a:r>
              </a:p>
            </p:txBody>
          </p:sp>
          <p:sp>
            <p:nvSpPr>
              <p:cNvPr id="631" name="OTLSHAPE_T_299e066b70b0477b8a237225ebe71f04_Title">
                <a:extLst>
                  <a:ext uri="{FF2B5EF4-FFF2-40B4-BE49-F238E27FC236}">
                    <a16:creationId xmlns:a16="http://schemas.microsoft.com/office/drawing/2014/main" id="{16318BC4-D56C-5B43-8F13-022CF502DD1B}"/>
                  </a:ext>
                </a:extLst>
              </p:cNvPr>
              <p:cNvSpPr txBox="1"/>
              <p:nvPr>
                <p:custDataLst>
                  <p:tags r:id="rId248"/>
                </p:custDataLst>
              </p:nvPr>
            </p:nvSpPr>
            <p:spPr>
              <a:xfrm>
                <a:off x="6512521" y="6075993"/>
                <a:ext cx="1790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SC Linac - Cold RF Conditioning</a:t>
                </a:r>
              </a:p>
            </p:txBody>
          </p:sp>
          <p:sp>
            <p:nvSpPr>
              <p:cNvPr id="632" name="OTLSHAPE_T_563d9078e9b4486aaa275eebfec383cb_Shape">
                <a:extLst>
                  <a:ext uri="{FF2B5EF4-FFF2-40B4-BE49-F238E27FC236}">
                    <a16:creationId xmlns:a16="http://schemas.microsoft.com/office/drawing/2014/main" id="{61AF3A9F-EC83-5846-B988-32AE206303C2}"/>
                  </a:ext>
                </a:extLst>
              </p:cNvPr>
              <p:cNvSpPr/>
              <p:nvPr>
                <p:custDataLst>
                  <p:tags r:id="rId249"/>
                </p:custDataLst>
              </p:nvPr>
            </p:nvSpPr>
            <p:spPr>
              <a:xfrm>
                <a:off x="6471477" y="628670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OTLSHAPE_T_563d9078e9b4486aaa275eebfec383cb_JoinedDate">
                <a:extLst>
                  <a:ext uri="{FF2B5EF4-FFF2-40B4-BE49-F238E27FC236}">
                    <a16:creationId xmlns:a16="http://schemas.microsoft.com/office/drawing/2014/main" id="{C66ADD16-4A76-3E42-8838-8CA66D625E9D}"/>
                  </a:ext>
                </a:extLst>
              </p:cNvPr>
              <p:cNvSpPr txBox="1"/>
              <p:nvPr>
                <p:custDataLst>
                  <p:tags r:id="rId250"/>
                </p:custDataLst>
              </p:nvPr>
            </p:nvSpPr>
            <p:spPr>
              <a:xfrm>
                <a:off x="5355486" y="627269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25/01/21 - 05/02/21</a:t>
                </a:r>
              </a:p>
            </p:txBody>
          </p:sp>
          <p:sp>
            <p:nvSpPr>
              <p:cNvPr id="634" name="OTLSHAPE_T_563d9078e9b4486aaa275eebfec383cb_Title">
                <a:extLst>
                  <a:ext uri="{FF2B5EF4-FFF2-40B4-BE49-F238E27FC236}">
                    <a16:creationId xmlns:a16="http://schemas.microsoft.com/office/drawing/2014/main" id="{8A9AB609-B0B8-5446-825B-3F6F000793F9}"/>
                  </a:ext>
                </a:extLst>
              </p:cNvPr>
              <p:cNvSpPr txBox="1"/>
              <p:nvPr>
                <p:custDataLst>
                  <p:tags r:id="rId251"/>
                </p:custDataLst>
              </p:nvPr>
            </p:nvSpPr>
            <p:spPr>
              <a:xfrm>
                <a:off x="6580794" y="626494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SRR4</a:t>
                </a:r>
              </a:p>
            </p:txBody>
          </p:sp>
          <p:sp>
            <p:nvSpPr>
              <p:cNvPr id="635" name="OTLSHAPE_T_18556035cc9b4f06a46e6981b013db44_Shape">
                <a:extLst>
                  <a:ext uri="{FF2B5EF4-FFF2-40B4-BE49-F238E27FC236}">
                    <a16:creationId xmlns:a16="http://schemas.microsoft.com/office/drawing/2014/main" id="{C1E14737-959E-DB43-98A7-46D536FE24FD}"/>
                  </a:ext>
                </a:extLst>
              </p:cNvPr>
              <p:cNvSpPr/>
              <p:nvPr>
                <p:custDataLst>
                  <p:tags r:id="rId252"/>
                </p:custDataLst>
              </p:nvPr>
            </p:nvSpPr>
            <p:spPr>
              <a:xfrm>
                <a:off x="6539751" y="647566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OTLSHAPE_T_18556035cc9b4f06a46e6981b013db44_JoinedDate">
                <a:extLst>
                  <a:ext uri="{FF2B5EF4-FFF2-40B4-BE49-F238E27FC236}">
                    <a16:creationId xmlns:a16="http://schemas.microsoft.com/office/drawing/2014/main" id="{CC283D96-FE3A-C94B-BE23-77EB3DF15C63}"/>
                  </a:ext>
                </a:extLst>
              </p:cNvPr>
              <p:cNvSpPr txBox="1"/>
              <p:nvPr>
                <p:custDataLst>
                  <p:tags r:id="rId253"/>
                </p:custDataLst>
              </p:nvPr>
            </p:nvSpPr>
            <p:spPr>
              <a:xfrm>
                <a:off x="5423760" y="646164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08/02/21 - 07/05/21</a:t>
                </a:r>
              </a:p>
            </p:txBody>
          </p:sp>
          <p:sp>
            <p:nvSpPr>
              <p:cNvPr id="637" name="OTLSHAPE_T_18556035cc9b4f06a46e6981b013db44_Title">
                <a:extLst>
                  <a:ext uri="{FF2B5EF4-FFF2-40B4-BE49-F238E27FC236}">
                    <a16:creationId xmlns:a16="http://schemas.microsoft.com/office/drawing/2014/main" id="{785B2355-DD6B-7844-94D2-4456E45AA32C}"/>
                  </a:ext>
                </a:extLst>
              </p:cNvPr>
              <p:cNvSpPr txBox="1"/>
              <p:nvPr>
                <p:custDataLst>
                  <p:tags r:id="rId254"/>
                </p:custDataLst>
              </p:nvPr>
            </p:nvSpPr>
            <p:spPr>
              <a:xfrm>
                <a:off x="7024575" y="6453902"/>
                <a:ext cx="1549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DMPL Beam Comm.</a:t>
                </a:r>
              </a:p>
            </p:txBody>
          </p:sp>
          <p:sp>
            <p:nvSpPr>
              <p:cNvPr id="638" name="OTLSHAPE_T_d5a71cef621d4cf6a564a43820fa8fb7_Shape">
                <a:extLst>
                  <a:ext uri="{FF2B5EF4-FFF2-40B4-BE49-F238E27FC236}">
                    <a16:creationId xmlns:a16="http://schemas.microsoft.com/office/drawing/2014/main" id="{96021B61-0E5C-7041-81C5-A5D647B7C2C4}"/>
                  </a:ext>
                </a:extLst>
              </p:cNvPr>
              <p:cNvSpPr/>
              <p:nvPr>
                <p:custDataLst>
                  <p:tags r:id="rId255"/>
                </p:custDataLst>
              </p:nvPr>
            </p:nvSpPr>
            <p:spPr>
              <a:xfrm>
                <a:off x="6983532" y="666461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OTLSHAPE_T_d5a71cef621d4cf6a564a43820fa8fb7_JoinedDate">
                <a:extLst>
                  <a:ext uri="{FF2B5EF4-FFF2-40B4-BE49-F238E27FC236}">
                    <a16:creationId xmlns:a16="http://schemas.microsoft.com/office/drawing/2014/main" id="{95BBC641-7DED-374C-8CEC-78B9FB7AE7F7}"/>
                  </a:ext>
                </a:extLst>
              </p:cNvPr>
              <p:cNvSpPr txBox="1"/>
              <p:nvPr>
                <p:custDataLst>
                  <p:tags r:id="rId256"/>
                </p:custDataLst>
              </p:nvPr>
            </p:nvSpPr>
            <p:spPr>
              <a:xfrm>
                <a:off x="5867540" y="665060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10/05/21 - 21/05/21</a:t>
                </a:r>
              </a:p>
            </p:txBody>
          </p:sp>
          <p:sp>
            <p:nvSpPr>
              <p:cNvPr id="640" name="OTLSHAPE_T_d5a71cef621d4cf6a564a43820fa8fb7_Title">
                <a:extLst>
                  <a:ext uri="{FF2B5EF4-FFF2-40B4-BE49-F238E27FC236}">
                    <a16:creationId xmlns:a16="http://schemas.microsoft.com/office/drawing/2014/main" id="{42D0F90E-74B5-0549-AEAC-053CD7FC6B38}"/>
                  </a:ext>
                </a:extLst>
              </p:cNvPr>
              <p:cNvSpPr txBox="1"/>
              <p:nvPr>
                <p:custDataLst>
                  <p:tags r:id="rId257"/>
                </p:custDataLst>
              </p:nvPr>
            </p:nvSpPr>
            <p:spPr>
              <a:xfrm>
                <a:off x="7092849" y="664285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SRR5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2213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048B-75C3-D64C-8408-55BED0CE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1450-AD53-1E49-B673-D49BC8C9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43</a:t>
            </a:fld>
            <a:endParaRPr lang="en-GB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97FF8-B5B1-B948-AB94-64107B04AF79}"/>
              </a:ext>
            </a:extLst>
          </p:cNvPr>
          <p:cNvGrpSpPr/>
          <p:nvPr/>
        </p:nvGrpSpPr>
        <p:grpSpPr>
          <a:xfrm>
            <a:off x="844465" y="1556792"/>
            <a:ext cx="7467600" cy="4022599"/>
            <a:chOff x="844465" y="301413"/>
            <a:chExt cx="7467600" cy="4022599"/>
          </a:xfrm>
        </p:grpSpPr>
        <p:cxnSp>
          <p:nvCxnSpPr>
            <p:cNvPr id="6" name="OTLSHAPE_M_ad26212a624042f8946c3ee929d0bce4_Connector1">
              <a:extLst>
                <a:ext uri="{FF2B5EF4-FFF2-40B4-BE49-F238E27FC236}">
                  <a16:creationId xmlns:a16="http://schemas.microsoft.com/office/drawing/2014/main" id="{4B8C58A5-E4A9-DE4F-B298-67CEAAC82EAC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677757"/>
              <a:ext cx="0" cy="592243"/>
            </a:xfrm>
            <a:prstGeom prst="line">
              <a:avLst/>
            </a:prstGeom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TLSHAPE_TB_00000000000000000000000000000000_ScaleContainer">
              <a:extLst>
                <a:ext uri="{FF2B5EF4-FFF2-40B4-BE49-F238E27FC236}">
                  <a16:creationId xmlns:a16="http://schemas.microsoft.com/office/drawing/2014/main" id="{3F77547F-9666-7F42-815E-B9A90BD27E5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TLSHAPE_TB_00000000000000000000000000000000_ElapsedTime">
              <a:extLst>
                <a:ext uri="{FF2B5EF4-FFF2-40B4-BE49-F238E27FC236}">
                  <a16:creationId xmlns:a16="http://schemas.microsoft.com/office/drawing/2014/main" id="{6B0B9EB8-3A38-8A4C-A58C-4DCE9722F8A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1333500"/>
              <a:ext cx="6604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TLSHAPE_TB_00000000000000000000000000000000_TimescaleInterval1">
              <a:extLst>
                <a:ext uri="{FF2B5EF4-FFF2-40B4-BE49-F238E27FC236}">
                  <a16:creationId xmlns:a16="http://schemas.microsoft.com/office/drawing/2014/main" id="{34D65A67-0ED4-F644-B9E7-8B08935D51E1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cxnSp>
          <p:nvCxnSpPr>
            <p:cNvPr id="10" name="OTLSHAPE_TB_00000000000000000000000000000000_Separator1">
              <a:extLst>
                <a:ext uri="{FF2B5EF4-FFF2-40B4-BE49-F238E27FC236}">
                  <a16:creationId xmlns:a16="http://schemas.microsoft.com/office/drawing/2014/main" id="{DD17A78E-6953-C149-9E08-10C6356630C1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TLSHAPE_TB_00000000000000000000000000000000_TimescaleInterval2">
              <a:extLst>
                <a:ext uri="{FF2B5EF4-FFF2-40B4-BE49-F238E27FC236}">
                  <a16:creationId xmlns:a16="http://schemas.microsoft.com/office/drawing/2014/main" id="{0D9399D5-8E91-8644-872B-5B7FA4A46D2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2019</a:t>
              </a:r>
            </a:p>
          </p:txBody>
        </p:sp>
        <p:cxnSp>
          <p:nvCxnSpPr>
            <p:cNvPr id="12" name="OTLSHAPE_TB_00000000000000000000000000000000_Separator2">
              <a:extLst>
                <a:ext uri="{FF2B5EF4-FFF2-40B4-BE49-F238E27FC236}">
                  <a16:creationId xmlns:a16="http://schemas.microsoft.com/office/drawing/2014/main" id="{5273397C-B92F-A34E-B902-DB57F0EB724D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TLSHAPE_TB_00000000000000000000000000000000_TimescaleInterval3">
              <a:extLst>
                <a:ext uri="{FF2B5EF4-FFF2-40B4-BE49-F238E27FC236}">
                  <a16:creationId xmlns:a16="http://schemas.microsoft.com/office/drawing/2014/main" id="{C9DD733C-6519-9D46-B8BF-EAA57778AC2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2020</a:t>
              </a:r>
            </a:p>
          </p:txBody>
        </p:sp>
        <p:cxnSp>
          <p:nvCxnSpPr>
            <p:cNvPr id="14" name="OTLSHAPE_TB_00000000000000000000000000000000_Separator3">
              <a:extLst>
                <a:ext uri="{FF2B5EF4-FFF2-40B4-BE49-F238E27FC236}">
                  <a16:creationId xmlns:a16="http://schemas.microsoft.com/office/drawing/2014/main" id="{2A5185F9-6B15-784A-9AB1-7952E34F9A8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TLSHAPE_TB_00000000000000000000000000000000_TimescaleInterval4">
              <a:extLst>
                <a:ext uri="{FF2B5EF4-FFF2-40B4-BE49-F238E27FC236}">
                  <a16:creationId xmlns:a16="http://schemas.microsoft.com/office/drawing/2014/main" id="{2FA91AFA-0D23-4E41-859D-924FD67F0B5F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2021</a:t>
              </a:r>
            </a:p>
          </p:txBody>
        </p:sp>
        <p:sp>
          <p:nvSpPr>
            <p:cNvPr id="16" name="OTLSHAPE_M_2d0797157b8f4b8eac03a9e74cdce7ed_Title">
              <a:extLst>
                <a:ext uri="{FF2B5EF4-FFF2-40B4-BE49-F238E27FC236}">
                  <a16:creationId xmlns:a16="http://schemas.microsoft.com/office/drawing/2014/main" id="{DC4D0895-92A9-7848-B160-B2321B99CA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0127" y="766657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LEBT </a:t>
              </a:r>
            </a:p>
          </p:txBody>
        </p:sp>
        <p:sp>
          <p:nvSpPr>
            <p:cNvPr id="17" name="OTLSHAPE_M_2d0797157b8f4b8eac03a9e74cdce7ed_Date">
              <a:extLst>
                <a:ext uri="{FF2B5EF4-FFF2-40B4-BE49-F238E27FC236}">
                  <a16:creationId xmlns:a16="http://schemas.microsoft.com/office/drawing/2014/main" id="{9B26D7C8-8436-1349-98C6-052C36202863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516870" y="962575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4/6/2018</a:t>
              </a:r>
            </a:p>
          </p:txBody>
        </p:sp>
        <p:sp>
          <p:nvSpPr>
            <p:cNvPr id="18" name="OTLSHAPE_M_2d0797157b8f4b8eac03a9e74cdce7ed_Shape">
              <a:extLst>
                <a:ext uri="{FF2B5EF4-FFF2-40B4-BE49-F238E27FC236}">
                  <a16:creationId xmlns:a16="http://schemas.microsoft.com/office/drawing/2014/main" id="{819AD1B9-FA65-3E4A-8EEE-6BDF069F5DE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651152" y="11430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TLSHAPE_M_15462190989a4e5087e6d7cc02e1ed2d_Title">
              <a:extLst>
                <a:ext uri="{FF2B5EF4-FFF2-40B4-BE49-F238E27FC236}">
                  <a16:creationId xmlns:a16="http://schemas.microsoft.com/office/drawing/2014/main" id="{B9B39923-6E80-2540-B3E1-0F1704BB6F10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945299" y="7666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DTL1</a:t>
              </a:r>
            </a:p>
          </p:txBody>
        </p:sp>
        <p:sp>
          <p:nvSpPr>
            <p:cNvPr id="20" name="OTLSHAPE_M_15462190989a4e5087e6d7cc02e1ed2d_Date">
              <a:extLst>
                <a:ext uri="{FF2B5EF4-FFF2-40B4-BE49-F238E27FC236}">
                  <a16:creationId xmlns:a16="http://schemas.microsoft.com/office/drawing/2014/main" id="{BDCEAF2F-DB09-5A46-83F2-E81DB2E4E060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010810" y="9625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4/11/2019</a:t>
              </a:r>
            </a:p>
          </p:txBody>
        </p:sp>
        <p:sp>
          <p:nvSpPr>
            <p:cNvPr id="21" name="OTLSHAPE_M_15462190989a4e5087e6d7cc02e1ed2d_Shape">
              <a:extLst>
                <a:ext uri="{FF2B5EF4-FFF2-40B4-BE49-F238E27FC236}">
                  <a16:creationId xmlns:a16="http://schemas.microsoft.com/office/drawing/2014/main" id="{D694C078-D4A1-1143-A16A-1C3AB417F83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4177286" y="11430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TLSHAPE_M_1d6d4045bda3413182ef879ca83ea720_Title">
              <a:extLst>
                <a:ext uri="{FF2B5EF4-FFF2-40B4-BE49-F238E27FC236}">
                  <a16:creationId xmlns:a16="http://schemas.microsoft.com/office/drawing/2014/main" id="{82845FAE-6664-8F48-9295-79C4253B89A5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4798723" y="7666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DTL4</a:t>
              </a:r>
            </a:p>
          </p:txBody>
        </p:sp>
        <p:sp>
          <p:nvSpPr>
            <p:cNvPr id="23" name="OTLSHAPE_M_1d6d4045bda3413182ef879ca83ea720_Date">
              <a:extLst>
                <a:ext uri="{FF2B5EF4-FFF2-40B4-BE49-F238E27FC236}">
                  <a16:creationId xmlns:a16="http://schemas.microsoft.com/office/drawing/2014/main" id="{098E76A9-E1D6-D841-907B-DFB7507B5274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4234" y="9625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27/4/2020</a:t>
              </a:r>
            </a:p>
          </p:txBody>
        </p:sp>
        <p:sp>
          <p:nvSpPr>
            <p:cNvPr id="24" name="OTLSHAPE_M_1d6d4045bda3413182ef879ca83ea720_Shape">
              <a:extLst>
                <a:ext uri="{FF2B5EF4-FFF2-40B4-BE49-F238E27FC236}">
                  <a16:creationId xmlns:a16="http://schemas.microsoft.com/office/drawing/2014/main" id="{D5CF27DE-8A05-6246-8345-16BEBC1C394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5030710" y="11430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TLSHAPE_M_ad26212a624042f8946c3ee929d0bce4_Title">
              <a:extLst>
                <a:ext uri="{FF2B5EF4-FFF2-40B4-BE49-F238E27FC236}">
                  <a16:creationId xmlns:a16="http://schemas.microsoft.com/office/drawing/2014/main" id="{BE7E0554-422F-2148-8158-23180A331937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793949" y="30141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4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to Beam Dump (BOD)</a:t>
              </a:r>
            </a:p>
          </p:txBody>
        </p:sp>
        <p:sp>
          <p:nvSpPr>
            <p:cNvPr id="26" name="OTLSHAPE_M_ad26212a624042f8946c3ee929d0bce4_Date">
              <a:extLst>
                <a:ext uri="{FF2B5EF4-FFF2-40B4-BE49-F238E27FC236}">
                  <a16:creationId xmlns:a16="http://schemas.microsoft.com/office/drawing/2014/main" id="{1CFB1A93-7012-564F-BC31-7C48E08BD9D1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96044" y="49733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8/2/2021</a:t>
              </a:r>
            </a:p>
          </p:txBody>
        </p:sp>
        <p:sp>
          <p:nvSpPr>
            <p:cNvPr id="27" name="OTLSHAPE_M_ad26212a624042f8946c3ee929d0bce4_Shape">
              <a:extLst>
                <a:ext uri="{FF2B5EF4-FFF2-40B4-BE49-F238E27FC236}">
                  <a16:creationId xmlns:a16="http://schemas.microsoft.com/office/drawing/2014/main" id="{372870DD-8EA3-AD4F-9609-C4FCAB83E38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430325" y="11430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TLSHAPE_M_42fdb2d4d8a3473fbbe4f286c2bc756f_Title">
              <a:extLst>
                <a:ext uri="{FF2B5EF4-FFF2-40B4-BE49-F238E27FC236}">
                  <a16:creationId xmlns:a16="http://schemas.microsoft.com/office/drawing/2014/main" id="{8A2F2F4E-1316-394E-92A0-5E402DE2F46E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6891558" y="766657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18">
                  <a:solidFill>
                    <a:schemeClr val="dk1"/>
                  </a:solidFill>
                  <a:latin typeface="Calibri" panose="020F0502020204030204" pitchFamily="34" charset="0"/>
                </a:rPr>
                <a:t>RBOT</a:t>
              </a:r>
            </a:p>
          </p:txBody>
        </p:sp>
        <p:sp>
          <p:nvSpPr>
            <p:cNvPr id="29" name="OTLSHAPE_M_42fdb2d4d8a3473fbbe4f286c2bc756f_Date">
              <a:extLst>
                <a:ext uri="{FF2B5EF4-FFF2-40B4-BE49-F238E27FC236}">
                  <a16:creationId xmlns:a16="http://schemas.microsoft.com/office/drawing/2014/main" id="{2C35A79F-A741-D440-9BB1-8FE1EDB58EC1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775903" y="9625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24/5/2021</a:t>
              </a:r>
            </a:p>
          </p:txBody>
        </p:sp>
        <p:sp>
          <p:nvSpPr>
            <p:cNvPr id="30" name="OTLSHAPE_M_42fdb2d4d8a3473fbbe4f286c2bc756f_Shape">
              <a:extLst>
                <a:ext uri="{FF2B5EF4-FFF2-40B4-BE49-F238E27FC236}">
                  <a16:creationId xmlns:a16="http://schemas.microsoft.com/office/drawing/2014/main" id="{9514DD44-8530-4540-8CE9-22E25045FE7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6942379" y="11430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TLSHAPE_M_b0872ada0bb24299bb046625d30d01d4_Title">
              <a:extLst>
                <a:ext uri="{FF2B5EF4-FFF2-40B4-BE49-F238E27FC236}">
                  <a16:creationId xmlns:a16="http://schemas.microsoft.com/office/drawing/2014/main" id="{091B7AA0-FAF8-BA42-8DF3-0A342A489D04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397646" y="2110825"/>
              <a:ext cx="1308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4">
                  <a:solidFill>
                    <a:schemeClr val="dk1"/>
                  </a:solidFill>
                  <a:latin typeface="Calibri" panose="020F0502020204030204" pitchFamily="34" charset="0"/>
                </a:rPr>
                <a:t>Access to A2T Building</a:t>
              </a:r>
            </a:p>
          </p:txBody>
        </p:sp>
        <p:sp>
          <p:nvSpPr>
            <p:cNvPr id="32" name="OTLSHAPE_M_b0872ada0bb24299bb046625d30d01d4_Date">
              <a:extLst>
                <a:ext uri="{FF2B5EF4-FFF2-40B4-BE49-F238E27FC236}">
                  <a16:creationId xmlns:a16="http://schemas.microsoft.com/office/drawing/2014/main" id="{3BC794EF-6643-8743-9684-65A9F2C5F282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3771852" y="1930400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16/9/2019</a:t>
              </a:r>
            </a:p>
          </p:txBody>
        </p:sp>
        <p:sp>
          <p:nvSpPr>
            <p:cNvPr id="33" name="OTLSHAPE_M_b0872ada0bb24299bb046625d30d01d4_Shape">
              <a:extLst>
                <a:ext uri="{FF2B5EF4-FFF2-40B4-BE49-F238E27FC236}">
                  <a16:creationId xmlns:a16="http://schemas.microsoft.com/office/drawing/2014/main" id="{1F6D8E5A-822F-4E4C-B3A5-0822ACBA14C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3938327" y="1651000"/>
              <a:ext cx="228600" cy="254000"/>
            </a:xfrm>
            <a:prstGeom prst="triangle">
              <a:avLst/>
            </a:prstGeom>
            <a:solidFill>
              <a:srgbClr val="6F3198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TLSHAPE_T_b458c13770c84dd4a331ca1cdb21df39_Shape">
              <a:extLst>
                <a:ext uri="{FF2B5EF4-FFF2-40B4-BE49-F238E27FC236}">
                  <a16:creationId xmlns:a16="http://schemas.microsoft.com/office/drawing/2014/main" id="{B179BDB0-48E7-1F45-A645-D7BBE4D4110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3706385" y="2506303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TLSHAPE_T_b458c13770c84dd4a331ca1cdb21df39_JoinedDate">
              <a:extLst>
                <a:ext uri="{FF2B5EF4-FFF2-40B4-BE49-F238E27FC236}">
                  <a16:creationId xmlns:a16="http://schemas.microsoft.com/office/drawing/2014/main" id="{F44FF6EE-4E34-3B41-9ED2-4EDC55B64972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2590393" y="2492290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08/07/19 - 26/07/19</a:t>
              </a:r>
            </a:p>
          </p:txBody>
        </p:sp>
        <p:sp>
          <p:nvSpPr>
            <p:cNvPr id="36" name="OTLSHAPE_T_b458c13770c84dd4a331ca1cdb21df39_Title">
              <a:extLst>
                <a:ext uri="{FF2B5EF4-FFF2-40B4-BE49-F238E27FC236}">
                  <a16:creationId xmlns:a16="http://schemas.microsoft.com/office/drawing/2014/main" id="{83E30270-6F38-EA40-8B2E-EB4097C3D271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3849839" y="2484543"/>
              <a:ext cx="1257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6">
                  <a:solidFill>
                    <a:srgbClr val="737373"/>
                  </a:solidFill>
                  <a:latin typeface="Calibri" panose="020F0502020204030204" pitchFamily="34" charset="0"/>
                </a:rPr>
                <a:t>PC for MEBT Magnets</a:t>
              </a:r>
            </a:p>
          </p:txBody>
        </p:sp>
        <p:sp>
          <p:nvSpPr>
            <p:cNvPr id="37" name="OTLSHAPE_T_5f018f89784c4b198aa31460cf081bd0_Shape">
              <a:extLst>
                <a:ext uri="{FF2B5EF4-FFF2-40B4-BE49-F238E27FC236}">
                  <a16:creationId xmlns:a16="http://schemas.microsoft.com/office/drawing/2014/main" id="{BA020F7A-6139-A148-A704-71A93042778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2818824" y="2714921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TLSHAPE_T_5f018f89784c4b198aa31460cf081bd0_JoinedDate">
              <a:extLst>
                <a:ext uri="{FF2B5EF4-FFF2-40B4-BE49-F238E27FC236}">
                  <a16:creationId xmlns:a16="http://schemas.microsoft.com/office/drawing/2014/main" id="{0C709E6C-0028-C745-9B9C-5B6BA1DF2960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1702832" y="2700909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07/01/19 - 01/02/19</a:t>
              </a:r>
            </a:p>
          </p:txBody>
        </p:sp>
        <p:sp>
          <p:nvSpPr>
            <p:cNvPr id="39" name="OTLSHAPE_T_5f018f89784c4b198aa31460cf081bd0_Title">
              <a:extLst>
                <a:ext uri="{FF2B5EF4-FFF2-40B4-BE49-F238E27FC236}">
                  <a16:creationId xmlns:a16="http://schemas.microsoft.com/office/drawing/2014/main" id="{0FBF5844-1A51-5446-8180-A63B28277283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996415" y="2693162"/>
              <a:ext cx="292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4">
                  <a:solidFill>
                    <a:srgbClr val="737373"/>
                  </a:solidFill>
                  <a:latin typeface="Calibri" panose="020F0502020204030204" pitchFamily="34" charset="0"/>
                </a:rPr>
                <a:t>DTL4</a:t>
              </a:r>
            </a:p>
          </p:txBody>
        </p:sp>
        <p:sp>
          <p:nvSpPr>
            <p:cNvPr id="40" name="OTLSHAPE_T_37047644e5d54384b86d674302554f1d_Shape">
              <a:extLst>
                <a:ext uri="{FF2B5EF4-FFF2-40B4-BE49-F238E27FC236}">
                  <a16:creationId xmlns:a16="http://schemas.microsoft.com/office/drawing/2014/main" id="{7BF4DCBE-06C2-B64D-AA66-2268CEEF283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126056" y="2923540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TLSHAPE_T_37047644e5d54384b86d674302554f1d_JoinedDate">
              <a:extLst>
                <a:ext uri="{FF2B5EF4-FFF2-40B4-BE49-F238E27FC236}">
                  <a16:creationId xmlns:a16="http://schemas.microsoft.com/office/drawing/2014/main" id="{0C49EBDF-773F-3D49-AB82-DD5AEDF2C850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2010065" y="2909528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11/03/19 - 05/04/19</a:t>
              </a:r>
            </a:p>
          </p:txBody>
        </p:sp>
        <p:sp>
          <p:nvSpPr>
            <p:cNvPr id="42" name="OTLSHAPE_T_37047644e5d54384b86d674302554f1d_Title">
              <a:extLst>
                <a:ext uri="{FF2B5EF4-FFF2-40B4-BE49-F238E27FC236}">
                  <a16:creationId xmlns:a16="http://schemas.microsoft.com/office/drawing/2014/main" id="{B7CB2786-98ED-6A46-9C13-3723C4B4977F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3303647" y="2901781"/>
              <a:ext cx="292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4">
                  <a:solidFill>
                    <a:srgbClr val="737373"/>
                  </a:solidFill>
                  <a:latin typeface="Calibri" panose="020F0502020204030204" pitchFamily="34" charset="0"/>
                </a:rPr>
                <a:t>DTL1</a:t>
              </a:r>
            </a:p>
          </p:txBody>
        </p:sp>
        <p:sp>
          <p:nvSpPr>
            <p:cNvPr id="43" name="OTLSHAPE_T_661bfe3bfe0b4f8a9b250608fd1e05a3_Shape">
              <a:extLst>
                <a:ext uri="{FF2B5EF4-FFF2-40B4-BE49-F238E27FC236}">
                  <a16:creationId xmlns:a16="http://schemas.microsoft.com/office/drawing/2014/main" id="{35F79AA7-A867-1B43-8881-64B6677CEE2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3262604" y="3132159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TLSHAPE_T_661bfe3bfe0b4f8a9b250608fd1e05a3_JoinedDate">
              <a:extLst>
                <a:ext uri="{FF2B5EF4-FFF2-40B4-BE49-F238E27FC236}">
                  <a16:creationId xmlns:a16="http://schemas.microsoft.com/office/drawing/2014/main" id="{32E230F2-7CC3-0349-B198-13BBF4FB3521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2146613" y="3118146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08/04/19 - 03/05/19</a:t>
              </a:r>
            </a:p>
          </p:txBody>
        </p:sp>
        <p:sp>
          <p:nvSpPr>
            <p:cNvPr id="45" name="OTLSHAPE_T_661bfe3bfe0b4f8a9b250608fd1e05a3_Title">
              <a:extLst>
                <a:ext uri="{FF2B5EF4-FFF2-40B4-BE49-F238E27FC236}">
                  <a16:creationId xmlns:a16="http://schemas.microsoft.com/office/drawing/2014/main" id="{1EC4DB6A-1150-C74D-9E6C-243AF869C6D5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3440195" y="3110399"/>
              <a:ext cx="292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4">
                  <a:solidFill>
                    <a:srgbClr val="737373"/>
                  </a:solidFill>
                  <a:latin typeface="Calibri" panose="020F0502020204030204" pitchFamily="34" charset="0"/>
                </a:rPr>
                <a:t>DTL3</a:t>
              </a:r>
            </a:p>
          </p:txBody>
        </p:sp>
        <p:sp>
          <p:nvSpPr>
            <p:cNvPr id="46" name="OTLSHAPE_T_39578356e249497ab80369d351677c36_Shape">
              <a:extLst>
                <a:ext uri="{FF2B5EF4-FFF2-40B4-BE49-F238E27FC236}">
                  <a16:creationId xmlns:a16="http://schemas.microsoft.com/office/drawing/2014/main" id="{E03A3A63-368D-4B4C-BBF6-EDCA27E765B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569837" y="3340777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TLSHAPE_T_39578356e249497ab80369d351677c36_JoinedDate">
              <a:extLst>
                <a:ext uri="{FF2B5EF4-FFF2-40B4-BE49-F238E27FC236}">
                  <a16:creationId xmlns:a16="http://schemas.microsoft.com/office/drawing/2014/main" id="{5DEA737A-EE77-E346-A468-CFFED806087E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453845" y="3326765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10/06/19 - 05/07/19</a:t>
              </a:r>
            </a:p>
          </p:txBody>
        </p:sp>
        <p:sp>
          <p:nvSpPr>
            <p:cNvPr id="48" name="OTLSHAPE_T_39578356e249497ab80369d351677c36_Title">
              <a:extLst>
                <a:ext uri="{FF2B5EF4-FFF2-40B4-BE49-F238E27FC236}">
                  <a16:creationId xmlns:a16="http://schemas.microsoft.com/office/drawing/2014/main" id="{F190AB74-10DA-C044-B579-79C0C97F4024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3747428" y="3319018"/>
              <a:ext cx="292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4">
                  <a:solidFill>
                    <a:srgbClr val="737373"/>
                  </a:solidFill>
                  <a:latin typeface="Calibri" panose="020F0502020204030204" pitchFamily="34" charset="0"/>
                </a:rPr>
                <a:t>DTL2</a:t>
              </a:r>
            </a:p>
          </p:txBody>
        </p:sp>
        <p:sp>
          <p:nvSpPr>
            <p:cNvPr id="49" name="OTLSHAPE_T_69da2e1ec1164c69936484f440bc1f0a_Shape">
              <a:extLst>
                <a:ext uri="{FF2B5EF4-FFF2-40B4-BE49-F238E27FC236}">
                  <a16:creationId xmlns:a16="http://schemas.microsoft.com/office/drawing/2014/main" id="{60D8AE15-A057-3F42-B3DB-C9D51B367D1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354987" y="3549396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TLSHAPE_T_69da2e1ec1164c69936484f440bc1f0a_JoinedDate">
              <a:extLst>
                <a:ext uri="{FF2B5EF4-FFF2-40B4-BE49-F238E27FC236}">
                  <a16:creationId xmlns:a16="http://schemas.microsoft.com/office/drawing/2014/main" id="{DA329744-A3B2-2840-AC7C-5CF31D071CD1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38995" y="3535384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18/11/19 - 13/12/19</a:t>
              </a:r>
            </a:p>
          </p:txBody>
        </p:sp>
        <p:sp>
          <p:nvSpPr>
            <p:cNvPr id="51" name="OTLSHAPE_T_69da2e1ec1164c69936484f440bc1f0a_Title">
              <a:extLst>
                <a:ext uri="{FF2B5EF4-FFF2-40B4-BE49-F238E27FC236}">
                  <a16:creationId xmlns:a16="http://schemas.microsoft.com/office/drawing/2014/main" id="{4A3DCB14-4825-F049-8E51-F45F094B6DD1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4532578" y="3527637"/>
              <a:ext cx="762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2" dirty="0">
                  <a:solidFill>
                    <a:srgbClr val="737373"/>
                  </a:solidFill>
                  <a:latin typeface="Calibri" panose="020F0502020204030204" pitchFamily="34" charset="0"/>
                </a:rPr>
                <a:t>HBL-200LWU</a:t>
              </a:r>
            </a:p>
          </p:txBody>
        </p:sp>
        <p:sp>
          <p:nvSpPr>
            <p:cNvPr id="52" name="OTLSHAPE_T_cc034c50811f4364933490ab849d225b_Shape">
              <a:extLst>
                <a:ext uri="{FF2B5EF4-FFF2-40B4-BE49-F238E27FC236}">
                  <a16:creationId xmlns:a16="http://schemas.microsoft.com/office/drawing/2014/main" id="{73D1BB3A-096F-134A-8830-EFE64F62E9D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354987" y="3758015"/>
              <a:ext cx="127000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TLSHAPE_T_cc034c50811f4364933490ab849d225b_JoinedDate">
              <a:extLst>
                <a:ext uri="{FF2B5EF4-FFF2-40B4-BE49-F238E27FC236}">
                  <a16:creationId xmlns:a16="http://schemas.microsoft.com/office/drawing/2014/main" id="{B68C30B8-B505-854B-940F-54F7305F8C83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3238995" y="3744002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18/11/19 - 13/12/19</a:t>
              </a:r>
            </a:p>
          </p:txBody>
        </p:sp>
        <p:sp>
          <p:nvSpPr>
            <p:cNvPr id="54" name="OTLSHAPE_T_cc034c50811f4364933490ab849d225b_Title">
              <a:extLst>
                <a:ext uri="{FF2B5EF4-FFF2-40B4-BE49-F238E27FC236}">
                  <a16:creationId xmlns:a16="http://schemas.microsoft.com/office/drawing/2014/main" id="{D66EC65E-1265-964A-8B8F-545B7C33A8FF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4532578" y="3736255"/>
              <a:ext cx="762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2">
                  <a:solidFill>
                    <a:srgbClr val="737373"/>
                  </a:solidFill>
                  <a:latin typeface="Calibri" panose="020F0502020204030204" pitchFamily="34" charset="0"/>
                </a:rPr>
                <a:t>HBL-210LWU</a:t>
              </a:r>
            </a:p>
          </p:txBody>
        </p:sp>
        <p:sp>
          <p:nvSpPr>
            <p:cNvPr id="55" name="OTLSHAPE_T_27a1577b28bc4cdf98ea303c5ec04fc5_Shape">
              <a:extLst>
                <a:ext uri="{FF2B5EF4-FFF2-40B4-BE49-F238E27FC236}">
                  <a16:creationId xmlns:a16="http://schemas.microsoft.com/office/drawing/2014/main" id="{17E33F85-7C77-8B44-B9A9-D8A6B1475CB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2682276" y="3966633"/>
              <a:ext cx="711200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TLSHAPE_T_27a1577b28bc4cdf98ea303c5ec04fc5_JoinedDate">
              <a:extLst>
                <a:ext uri="{FF2B5EF4-FFF2-40B4-BE49-F238E27FC236}">
                  <a16:creationId xmlns:a16="http://schemas.microsoft.com/office/drawing/2014/main" id="{156C2211-C059-2C46-A982-CE97DB0DCBC2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1566285" y="3952621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10/12/18 - 03/05/19</a:t>
              </a:r>
            </a:p>
          </p:txBody>
        </p:sp>
        <p:sp>
          <p:nvSpPr>
            <p:cNvPr id="57" name="OTLSHAPE_T_27a1577b28bc4cdf98ea303c5ec04fc5_Title">
              <a:extLst>
                <a:ext uri="{FF2B5EF4-FFF2-40B4-BE49-F238E27FC236}">
                  <a16:creationId xmlns:a16="http://schemas.microsoft.com/office/drawing/2014/main" id="{F6085988-9748-AA41-AD5B-73AF3BAB689B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3440195" y="3944874"/>
              <a:ext cx="660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4">
                  <a:solidFill>
                    <a:srgbClr val="737373"/>
                  </a:solidFill>
                  <a:latin typeface="Calibri" panose="020F0502020204030204" pitchFamily="34" charset="0"/>
                </a:rPr>
                <a:t>HEBT LWUs</a:t>
              </a:r>
            </a:p>
          </p:txBody>
        </p:sp>
        <p:sp>
          <p:nvSpPr>
            <p:cNvPr id="58" name="OTLSHAPE_T_3c8852cd71724749a6f67952ef52f558_Shape">
              <a:extLst>
                <a:ext uri="{FF2B5EF4-FFF2-40B4-BE49-F238E27FC236}">
                  <a16:creationId xmlns:a16="http://schemas.microsoft.com/office/drawing/2014/main" id="{4A50880E-B79B-274B-86D0-7C2887BD3BCC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3365015" y="4175252"/>
              <a:ext cx="203200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TLSHAPE_T_3c8852cd71724749a6f67952ef52f558_JoinedDate">
              <a:extLst>
                <a:ext uri="{FF2B5EF4-FFF2-40B4-BE49-F238E27FC236}">
                  <a16:creationId xmlns:a16="http://schemas.microsoft.com/office/drawing/2014/main" id="{F7AF78E5-C1CB-FB41-8743-DE6C929CAE7F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2249024" y="4161240"/>
              <a:ext cx="1066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r"/>
              <a:r>
                <a:rPr lang="en-GB" sz="1000" spc="-6">
                  <a:solidFill>
                    <a:srgbClr val="1F497E"/>
                  </a:solidFill>
                  <a:latin typeface="Calibri" panose="020F0502020204030204" pitchFamily="34" charset="0"/>
                </a:rPr>
                <a:t>29/04/19 - 07/06/19</a:t>
              </a:r>
            </a:p>
          </p:txBody>
        </p:sp>
        <p:sp>
          <p:nvSpPr>
            <p:cNvPr id="60" name="OTLSHAPE_T_3c8852cd71724749a6f67952ef52f558_Title">
              <a:extLst>
                <a:ext uri="{FF2B5EF4-FFF2-40B4-BE49-F238E27FC236}">
                  <a16:creationId xmlns:a16="http://schemas.microsoft.com/office/drawing/2014/main" id="{4FCDAB58-DC31-144D-9940-ACAAFBDCB055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3610880" y="4153493"/>
              <a:ext cx="546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6">
                  <a:solidFill>
                    <a:srgbClr val="737373"/>
                  </a:solidFill>
                  <a:latin typeface="Calibri" panose="020F0502020204030204" pitchFamily="34" charset="0"/>
                </a:rPr>
                <a:t>DMPL QC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0EE3797-34CB-1C4A-8237-AE45C9168862}"/>
              </a:ext>
            </a:extLst>
          </p:cNvPr>
          <p:cNvSpPr txBox="1"/>
          <p:nvPr/>
        </p:nvSpPr>
        <p:spPr>
          <a:xfrm>
            <a:off x="844465" y="5805264"/>
            <a:ext cx="7589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Many more items tracked: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Subsystems, Utilities, Stub Installation, Cabling Status, ICS, Permits, etc.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Items will always come on and off critical. </a:t>
            </a:r>
          </a:p>
        </p:txBody>
      </p:sp>
    </p:spTree>
    <p:extLst>
      <p:ext uri="{BB962C8B-B14F-4D97-AF65-F5344CB8AC3E}">
        <p14:creationId xmlns:p14="http://schemas.microsoft.com/office/powerpoint/2010/main" val="3042157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5FBE-3E4C-9947-BC49-6F03B1FE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and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A7213-0EBA-8541-9FF5-5CC89397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44</a:t>
            </a:fld>
            <a:endParaRPr lang="en-GB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59E4FF-1920-6C44-9A98-79F5EEE5A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7186"/>
            <a:ext cx="8229600" cy="47561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Major re-baselining effort with significant schedule updates. </a:t>
            </a:r>
          </a:p>
          <a:p>
            <a:pPr lvl="1"/>
            <a:r>
              <a:rPr lang="en-GB" dirty="0"/>
              <a:t>First proton beam at ESS this year (Ion Source and LEBT)</a:t>
            </a:r>
          </a:p>
          <a:p>
            <a:pPr lvl="1"/>
            <a:r>
              <a:rPr lang="en-GB" dirty="0"/>
              <a:t>Beam on Dump (BOD) at 570 MeV with the NC linac, SPK, MBL and two unpowered HBL CMs: February 2021</a:t>
            </a:r>
          </a:p>
          <a:p>
            <a:pPr lvl="1"/>
            <a:r>
              <a:rPr lang="en-GB" dirty="0"/>
              <a:t>Accelerator Ready for Beam on Target (RBOT): May 2021.</a:t>
            </a:r>
          </a:p>
          <a:p>
            <a:pPr lvl="1"/>
            <a:r>
              <a:rPr lang="en-GB" dirty="0"/>
              <a:t>Beam on Target (BOT) date is ~one year later. This margin is to be used as schedule float as well as to install the remaining HB CMs.</a:t>
            </a:r>
          </a:p>
          <a:p>
            <a:endParaRPr lang="en-GB" dirty="0"/>
          </a:p>
          <a:p>
            <a:r>
              <a:rPr lang="en-GB" dirty="0"/>
              <a:t>Multiple delays accounted for: </a:t>
            </a:r>
          </a:p>
          <a:p>
            <a:pPr lvl="1"/>
            <a:r>
              <a:rPr lang="en-GB" dirty="0"/>
              <a:t>Clear critical path to RBOT.</a:t>
            </a:r>
          </a:p>
          <a:p>
            <a:pPr lvl="1"/>
            <a:r>
              <a:rPr lang="en-GB" dirty="0"/>
              <a:t>Many manufacturing contracts signed, but some are still being prepared, so a certain level of uncertainty remains.  </a:t>
            </a:r>
          </a:p>
          <a:p>
            <a:endParaRPr lang="en-GB" dirty="0"/>
          </a:p>
          <a:p>
            <a:r>
              <a:rPr lang="en-GB" dirty="0"/>
              <a:t>Accelerator utilities installation is run by the infrastructure project</a:t>
            </a:r>
          </a:p>
          <a:p>
            <a:pPr lvl="1"/>
            <a:r>
              <a:rPr lang="en-GB" dirty="0"/>
              <a:t>Matches the accelerator installation plan</a:t>
            </a:r>
          </a:p>
          <a:p>
            <a:pPr lvl="1"/>
            <a:r>
              <a:rPr lang="en-GB" dirty="0"/>
              <a:t>Not on the critical path</a:t>
            </a:r>
          </a:p>
          <a:p>
            <a:pPr lvl="1"/>
            <a:endParaRPr lang="en-GB" dirty="0"/>
          </a:p>
          <a:p>
            <a:r>
              <a:rPr lang="en-GB" dirty="0"/>
              <a:t>Installation will be a major learning curve</a:t>
            </a:r>
          </a:p>
          <a:p>
            <a:pPr lvl="1"/>
            <a:r>
              <a:rPr lang="en-GB" dirty="0"/>
              <a:t>Significant installation load</a:t>
            </a:r>
          </a:p>
          <a:p>
            <a:pPr lvl="1"/>
            <a:r>
              <a:rPr lang="en-GB" dirty="0"/>
              <a:t>Valuable lessons from the FEB, Ion Source and LEBT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339618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36A8-E632-ED4F-AA0F-B75690E98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Commissioning Example – Planning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7E2BC-7148-0246-9CBE-B92073C0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5C5049-4EE5-7546-9578-DEF5185B2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4" y="1979784"/>
            <a:ext cx="9111656" cy="37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CC7B-C65D-234E-AC75-DFF155AB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ISrc and LEBT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359D-E791-4548-BE2B-04EBFA89C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First major accelerator installation milestone at ESS</a:t>
            </a:r>
          </a:p>
          <a:p>
            <a:endParaRPr lang="en-GB" sz="2400" dirty="0"/>
          </a:p>
          <a:p>
            <a:r>
              <a:rPr lang="en-GB" sz="2400" dirty="0"/>
              <a:t>Main installation priority for early 2018</a:t>
            </a:r>
          </a:p>
          <a:p>
            <a:endParaRPr lang="en-GB" sz="2400" dirty="0"/>
          </a:p>
          <a:p>
            <a:r>
              <a:rPr lang="en-GB" sz="2400" dirty="0"/>
              <a:t>Major effort on installation of utilities in the tunnel and the FEB</a:t>
            </a:r>
          </a:p>
          <a:p>
            <a:pPr lvl="1"/>
            <a:r>
              <a:rPr lang="en-GB" sz="1800" dirty="0"/>
              <a:t>This allowed the ISrc and LEBT assembly to proceed as planned (January 2018).</a:t>
            </a:r>
          </a:p>
          <a:p>
            <a:pPr lvl="1"/>
            <a:endParaRPr lang="en-GB" sz="1800" dirty="0"/>
          </a:p>
          <a:p>
            <a:r>
              <a:rPr lang="en-GB" sz="2400" dirty="0"/>
              <a:t>Current focus:</a:t>
            </a:r>
          </a:p>
          <a:p>
            <a:pPr lvl="1"/>
            <a:r>
              <a:rPr lang="en-GB" sz="1800" dirty="0"/>
              <a:t>Cable pulling, cable terminations, rack filling and testing, ISrc HV safety cage, etc.</a:t>
            </a:r>
          </a:p>
          <a:p>
            <a:pPr lvl="1"/>
            <a:r>
              <a:rPr lang="en-GB" sz="1800" dirty="0"/>
              <a:t>Energising and SSM Permits</a:t>
            </a:r>
          </a:p>
          <a:p>
            <a:endParaRPr lang="en-GB" sz="2400" dirty="0"/>
          </a:p>
          <a:p>
            <a:r>
              <a:rPr lang="en-GB" sz="2400" dirty="0"/>
              <a:t>Current planning forecast:</a:t>
            </a:r>
          </a:p>
          <a:p>
            <a:pPr lvl="1"/>
            <a:r>
              <a:rPr lang="en-GB" sz="1800" dirty="0"/>
              <a:t>Safety Readiness Review: June 2018.</a:t>
            </a:r>
          </a:p>
          <a:p>
            <a:pPr lvl="1"/>
            <a:r>
              <a:rPr lang="en-GB" sz="1800" dirty="0"/>
              <a:t>First Beam: July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534B9-E110-284E-8849-F6639FE5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434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E431-4146-8C4B-B359-1D70D1D1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ISrc and LEBT Detailed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3F12-1E56-C044-A0BD-BEB407E2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2680EA69-8390-2840-8A01-DBFA12E9FFCC}"/>
              </a:ext>
            </a:extLst>
          </p:cNvPr>
          <p:cNvGrpSpPr/>
          <p:nvPr/>
        </p:nvGrpSpPr>
        <p:grpSpPr>
          <a:xfrm>
            <a:off x="254000" y="1772816"/>
            <a:ext cx="8630805" cy="4591989"/>
            <a:chOff x="254000" y="1122936"/>
            <a:chExt cx="8630805" cy="4591989"/>
          </a:xfrm>
        </p:grpSpPr>
        <p:cxnSp>
          <p:nvCxnSpPr>
            <p:cNvPr id="385" name="OTLSHAPE_T_ce411dd661ec47368d04a15cf9237e11_RightVerticalConnector4">
              <a:extLst>
                <a:ext uri="{FF2B5EF4-FFF2-40B4-BE49-F238E27FC236}">
                  <a16:creationId xmlns:a16="http://schemas.microsoft.com/office/drawing/2014/main" id="{5CDB0D9F-2C30-C247-90CD-64293D075EC2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782241" y="5382948"/>
              <a:ext cx="0" cy="26803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OTLSHAPE_T_ce411dd661ec47368d04a15cf9237e11_RightVerticalConnector3">
              <a:extLst>
                <a:ext uri="{FF2B5EF4-FFF2-40B4-BE49-F238E27FC236}">
                  <a16:creationId xmlns:a16="http://schemas.microsoft.com/office/drawing/2014/main" id="{0EC20B29-879D-F64E-A3AC-02FC5AECA1FE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6782241" y="4513293"/>
              <a:ext cx="0" cy="742654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OTLSHAPE_T_ce411dd661ec47368d04a15cf9237e11_RightVerticalConnector2">
              <a:extLst>
                <a:ext uri="{FF2B5EF4-FFF2-40B4-BE49-F238E27FC236}">
                  <a16:creationId xmlns:a16="http://schemas.microsoft.com/office/drawing/2014/main" id="{7C8FB53A-ED61-8348-9F9B-F977AD2A870A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6782241" y="4101539"/>
              <a:ext cx="0" cy="316505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OTLSHAPE_T_ce411dd661ec47368d04a15cf9237e11_RightVerticalConnector1">
              <a:extLst>
                <a:ext uri="{FF2B5EF4-FFF2-40B4-BE49-F238E27FC236}">
                  <a16:creationId xmlns:a16="http://schemas.microsoft.com/office/drawing/2014/main" id="{595629D4-099D-C74E-8756-AB88A601D7E6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6782241" y="2858780"/>
              <a:ext cx="0" cy="111872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OTLSHAPE_T_ce411dd661ec47368d04a15cf9237e11_LeftVerticalConnector5">
              <a:extLst>
                <a:ext uri="{FF2B5EF4-FFF2-40B4-BE49-F238E27FC236}">
                  <a16:creationId xmlns:a16="http://schemas.microsoft.com/office/drawing/2014/main" id="{BAA8E07C-97CC-0F49-B933-87CC1500AF70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732103" y="5382948"/>
              <a:ext cx="0" cy="26803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OTLSHAPE_T_ce411dd661ec47368d04a15cf9237e11_LeftVerticalConnector4">
              <a:extLst>
                <a:ext uri="{FF2B5EF4-FFF2-40B4-BE49-F238E27FC236}">
                  <a16:creationId xmlns:a16="http://schemas.microsoft.com/office/drawing/2014/main" id="{DC4B5EC1-B2B4-5C4F-99D1-E86A0B1E9028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3732103" y="3931633"/>
              <a:ext cx="0" cy="1324314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OTLSHAPE_T_ce411dd661ec47368d04a15cf9237e11_LeftVerticalConnector1">
              <a:extLst>
                <a:ext uri="{FF2B5EF4-FFF2-40B4-BE49-F238E27FC236}">
                  <a16:creationId xmlns:a16="http://schemas.microsoft.com/office/drawing/2014/main" id="{DA78D610-4688-0244-B1CA-273E18880B2D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3732103" y="2858780"/>
              <a:ext cx="0" cy="63231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OTLSHAPE_T_bce02597ab0f41eb8a89cccc581a3dad_LeftVerticalConnector5">
              <a:extLst>
                <a:ext uri="{FF2B5EF4-FFF2-40B4-BE49-F238E27FC236}">
                  <a16:creationId xmlns:a16="http://schemas.microsoft.com/office/drawing/2014/main" id="{0C353B5D-2CDD-3B49-BE13-93465E06086D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875487" y="5211222"/>
              <a:ext cx="0" cy="27377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OTLSHAPE_T_bce02597ab0f41eb8a89cccc581a3dad_LeftVerticalConnector3">
              <a:extLst>
                <a:ext uri="{FF2B5EF4-FFF2-40B4-BE49-F238E27FC236}">
                  <a16:creationId xmlns:a16="http://schemas.microsoft.com/office/drawing/2014/main" id="{E907E072-C301-AF4E-BD83-FBF4A20DC25E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1875487" y="3452992"/>
              <a:ext cx="0" cy="1538944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OTLSHAPE_T_bce02597ab0f41eb8a89cccc581a3dad_LeftVerticalConnector2">
              <a:extLst>
                <a:ext uri="{FF2B5EF4-FFF2-40B4-BE49-F238E27FC236}">
                  <a16:creationId xmlns:a16="http://schemas.microsoft.com/office/drawing/2014/main" id="{228A0490-9BD3-DE44-855E-DD2513824D46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>
              <a:off x="1875487" y="3187499"/>
              <a:ext cx="0" cy="15699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OTLSHAPE_T_bce02597ab0f41eb8a89cccc581a3dad_LeftVerticalConnector1">
              <a:extLst>
                <a:ext uri="{FF2B5EF4-FFF2-40B4-BE49-F238E27FC236}">
                  <a16:creationId xmlns:a16="http://schemas.microsoft.com/office/drawing/2014/main" id="{839C35A9-E9CD-9347-B942-A34D2AD7C915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1875487" y="2858780"/>
              <a:ext cx="0" cy="2032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OTLSHAPE_T_6baac7a6569548898531bbdafb83bdd0_RightVerticalConnector5">
              <a:extLst>
                <a:ext uri="{FF2B5EF4-FFF2-40B4-BE49-F238E27FC236}">
                  <a16:creationId xmlns:a16="http://schemas.microsoft.com/office/drawing/2014/main" id="{0C27B3AA-210A-2B4D-A77B-E20FC55B3C74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3378446" y="3931634"/>
              <a:ext cx="0" cy="123196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OTLSHAPE_T_6baac7a6569548898531bbdafb83bdd0_RightVerticalConnector2">
              <a:extLst>
                <a:ext uri="{FF2B5EF4-FFF2-40B4-BE49-F238E27FC236}">
                  <a16:creationId xmlns:a16="http://schemas.microsoft.com/office/drawing/2014/main" id="{93D9B6FF-676F-0C44-8982-44621C68921A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3378446" y="3351117"/>
              <a:ext cx="0" cy="139975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OTLSHAPE_T_6baac7a6569548898531bbdafb83bdd0_RightVerticalConnector1">
              <a:extLst>
                <a:ext uri="{FF2B5EF4-FFF2-40B4-BE49-F238E27FC236}">
                  <a16:creationId xmlns:a16="http://schemas.microsoft.com/office/drawing/2014/main" id="{AD9963AD-C11D-4B41-901B-21A823F324B1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3378446" y="2858780"/>
              <a:ext cx="0" cy="3683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OTLSHAPE_T_9cf1cf4170ef40ccb728e26aad650706_RightVerticalConnector1">
              <a:extLst>
                <a:ext uri="{FF2B5EF4-FFF2-40B4-BE49-F238E27FC236}">
                  <a16:creationId xmlns:a16="http://schemas.microsoft.com/office/drawing/2014/main" id="{1CAE358C-7330-1248-B218-2969C4545AAB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7710549" y="2858780"/>
              <a:ext cx="0" cy="2033037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OTLSHAPE_T_9cf1cf4170ef40ccb728e26aad650706_LeftVerticalConnector3">
              <a:extLst>
                <a:ext uri="{FF2B5EF4-FFF2-40B4-BE49-F238E27FC236}">
                  <a16:creationId xmlns:a16="http://schemas.microsoft.com/office/drawing/2014/main" id="{A0B05744-D65A-B247-BA54-0909EFFE018D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7445333" y="4689824"/>
              <a:ext cx="0" cy="20199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OTLSHAPE_T_9cf1cf4170ef40ccb728e26aad650706_LeftVerticalConnector1">
              <a:extLst>
                <a:ext uri="{FF2B5EF4-FFF2-40B4-BE49-F238E27FC236}">
                  <a16:creationId xmlns:a16="http://schemas.microsoft.com/office/drawing/2014/main" id="{94DDEF7A-9772-1148-8F9A-EE0C1634D377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7445333" y="2858780"/>
              <a:ext cx="0" cy="154487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OTLSHAPE_T_058914b555fc43ad89169981baaa4d66_RightVerticalConnector2">
              <a:extLst>
                <a:ext uri="{FF2B5EF4-FFF2-40B4-BE49-F238E27FC236}">
                  <a16:creationId xmlns:a16="http://schemas.microsoft.com/office/drawing/2014/main" id="{0CBFE490-6075-A345-82D1-12464356C8EE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>
              <a:off x="7401113" y="4527687"/>
              <a:ext cx="0" cy="20976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OTLSHAPE_T_058914b555fc43ad89169981baaa4d66_RightVerticalConnector1">
              <a:extLst>
                <a:ext uri="{FF2B5EF4-FFF2-40B4-BE49-F238E27FC236}">
                  <a16:creationId xmlns:a16="http://schemas.microsoft.com/office/drawing/2014/main" id="{39BEB244-6B3D-2841-BFD2-79528B3F9B28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7401113" y="2858780"/>
              <a:ext cx="0" cy="154487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OTLSHAPE_T_058914b555fc43ad89169981baaa4d66_LeftVerticalConnector2">
              <a:extLst>
                <a:ext uri="{FF2B5EF4-FFF2-40B4-BE49-F238E27FC236}">
                  <a16:creationId xmlns:a16="http://schemas.microsoft.com/office/drawing/2014/main" id="{782AFF20-1F7E-9647-885B-088D0EAAD2E6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6826462" y="4101538"/>
              <a:ext cx="0" cy="63591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OTLSHAPE_T_058914b555fc43ad89169981baaa4d66_LeftVerticalConnector1">
              <a:extLst>
                <a:ext uri="{FF2B5EF4-FFF2-40B4-BE49-F238E27FC236}">
                  <a16:creationId xmlns:a16="http://schemas.microsoft.com/office/drawing/2014/main" id="{B362C42C-2AB0-1349-916D-3FABA9B11779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6826462" y="2858780"/>
              <a:ext cx="0" cy="111872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OTLSHAPE_T_909499fba78c46ff9d8b3d23f546c1e8_LeftVerticalConnector3">
              <a:extLst>
                <a:ext uri="{FF2B5EF4-FFF2-40B4-BE49-F238E27FC236}">
                  <a16:creationId xmlns:a16="http://schemas.microsoft.com/office/drawing/2014/main" id="{9895BB5E-6AC1-9148-8CA4-181950FD7B00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>
              <a:off x="6517025" y="4263676"/>
              <a:ext cx="0" cy="20199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OTLSHAPE_T_909499fba78c46ff9d8b3d23f546c1e8_LeftVerticalConnector1">
              <a:extLst>
                <a:ext uri="{FF2B5EF4-FFF2-40B4-BE49-F238E27FC236}">
                  <a16:creationId xmlns:a16="http://schemas.microsoft.com/office/drawing/2014/main" id="{61FAEDD8-74B0-FE46-8544-6B451808EF85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517025" y="2858780"/>
              <a:ext cx="0" cy="111872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OTLSHAPE_T_2feb5ea7b35d468ab3b74be0dd7006b3_RightVerticalConnector2">
              <a:extLst>
                <a:ext uri="{FF2B5EF4-FFF2-40B4-BE49-F238E27FC236}">
                  <a16:creationId xmlns:a16="http://schemas.microsoft.com/office/drawing/2014/main" id="{00058C98-8923-424D-903B-DA4144B6390A}"/>
                </a:ext>
              </a:extLst>
            </p:cNvPr>
            <p:cNvCxnSpPr/>
            <p:nvPr>
              <p:custDataLst>
                <p:tags r:id="rId24"/>
              </p:custDataLst>
            </p:nvPr>
          </p:nvCxnSpPr>
          <p:spPr>
            <a:xfrm>
              <a:off x="6472805" y="4101538"/>
              <a:ext cx="0" cy="20976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OTLSHAPE_T_2feb5ea7b35d468ab3b74be0dd7006b3_RightVerticalConnector1">
              <a:extLst>
                <a:ext uri="{FF2B5EF4-FFF2-40B4-BE49-F238E27FC236}">
                  <a16:creationId xmlns:a16="http://schemas.microsoft.com/office/drawing/2014/main" id="{B9E189EF-8C86-E14C-98DB-72D37C51D9E5}"/>
                </a:ext>
              </a:extLst>
            </p:cNvPr>
            <p:cNvCxnSpPr/>
            <p:nvPr>
              <p:custDataLst>
                <p:tags r:id="rId25"/>
              </p:custDataLst>
            </p:nvPr>
          </p:nvCxnSpPr>
          <p:spPr>
            <a:xfrm>
              <a:off x="6472805" y="2858780"/>
              <a:ext cx="0" cy="111872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OTLSHAPE_T_2feb5ea7b35d468ab3b74be0dd7006b3_LeftVerticalConnector1">
              <a:extLst>
                <a:ext uri="{FF2B5EF4-FFF2-40B4-BE49-F238E27FC236}">
                  <a16:creationId xmlns:a16="http://schemas.microsoft.com/office/drawing/2014/main" id="{71DA9EE0-3912-4741-AE2D-30FC4D874128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898154" y="2858780"/>
              <a:ext cx="0" cy="145252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OTLSHAPE_T_6cdefab0bdad401fb6c7d87c0a6716de_MiddleVerticalConnector1">
              <a:extLst>
                <a:ext uri="{FF2B5EF4-FFF2-40B4-BE49-F238E27FC236}">
                  <a16:creationId xmlns:a16="http://schemas.microsoft.com/office/drawing/2014/main" id="{452C6A4F-E94B-7A45-9650-510DA7BD814F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 flipV="1">
              <a:off x="5798685" y="2858780"/>
              <a:ext cx="0" cy="1133115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OTLSHAPE_T_3144da685b0e43ee8c308fbf462475db_RightVerticalConnector1">
              <a:extLst>
                <a:ext uri="{FF2B5EF4-FFF2-40B4-BE49-F238E27FC236}">
                  <a16:creationId xmlns:a16="http://schemas.microsoft.com/office/drawing/2014/main" id="{7A2807D5-4957-814A-8A00-06D8253D6C13}"/>
                </a:ext>
              </a:extLst>
            </p:cNvPr>
            <p:cNvCxnSpPr/>
            <p:nvPr>
              <p:custDataLst>
                <p:tags r:id="rId28"/>
              </p:custDataLst>
            </p:nvPr>
          </p:nvCxnSpPr>
          <p:spPr>
            <a:xfrm flipV="1">
              <a:off x="4616190" y="2858779"/>
              <a:ext cx="0" cy="1018604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OTLSHAPE_T_3144da685b0e43ee8c308fbf462475db_LeftVerticalConnector3">
              <a:extLst>
                <a:ext uri="{FF2B5EF4-FFF2-40B4-BE49-F238E27FC236}">
                  <a16:creationId xmlns:a16="http://schemas.microsoft.com/office/drawing/2014/main" id="{6ADB3097-C1B9-184F-865D-263A39E682EA}"/>
                </a:ext>
              </a:extLst>
            </p:cNvPr>
            <p:cNvCxnSpPr/>
            <p:nvPr>
              <p:custDataLst>
                <p:tags r:id="rId29"/>
              </p:custDataLst>
            </p:nvPr>
          </p:nvCxnSpPr>
          <p:spPr>
            <a:xfrm>
              <a:off x="3908923" y="3777265"/>
              <a:ext cx="0" cy="100118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OTLSHAPE_T_3144da685b0e43ee8c308fbf462475db_LeftVerticalConnector1">
              <a:extLst>
                <a:ext uri="{FF2B5EF4-FFF2-40B4-BE49-F238E27FC236}">
                  <a16:creationId xmlns:a16="http://schemas.microsoft.com/office/drawing/2014/main" id="{2456B0FE-5B52-A349-BA61-22FCDD9F1963}"/>
                </a:ext>
              </a:extLst>
            </p:cNvPr>
            <p:cNvCxnSpPr/>
            <p:nvPr>
              <p:custDataLst>
                <p:tags r:id="rId30"/>
              </p:custDataLst>
            </p:nvPr>
          </p:nvCxnSpPr>
          <p:spPr>
            <a:xfrm>
              <a:off x="3908923" y="2858780"/>
              <a:ext cx="0" cy="63231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OTLSHAPE_T_69f9d6db434b4a938382af6a35e220d0_LeftVerticalConnector2">
              <a:extLst>
                <a:ext uri="{FF2B5EF4-FFF2-40B4-BE49-F238E27FC236}">
                  <a16:creationId xmlns:a16="http://schemas.microsoft.com/office/drawing/2014/main" id="{E4F5F9C1-6F78-B747-BD2C-77A16086747A}"/>
                </a:ext>
              </a:extLst>
            </p:cNvPr>
            <p:cNvCxnSpPr/>
            <p:nvPr>
              <p:custDataLst>
                <p:tags r:id="rId31"/>
              </p:custDataLst>
            </p:nvPr>
          </p:nvCxnSpPr>
          <p:spPr>
            <a:xfrm>
              <a:off x="3157436" y="3351117"/>
              <a:ext cx="0" cy="36413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OTLSHAPE_T_69f9d6db434b4a938382af6a35e220d0_LeftVerticalConnector1">
              <a:extLst>
                <a:ext uri="{FF2B5EF4-FFF2-40B4-BE49-F238E27FC236}">
                  <a16:creationId xmlns:a16="http://schemas.microsoft.com/office/drawing/2014/main" id="{17BD931A-3918-6E42-8858-06D01F245A20}"/>
                </a:ext>
              </a:extLst>
            </p:cNvPr>
            <p:cNvCxnSpPr/>
            <p:nvPr>
              <p:custDataLst>
                <p:tags r:id="rId32"/>
              </p:custDataLst>
            </p:nvPr>
          </p:nvCxnSpPr>
          <p:spPr>
            <a:xfrm>
              <a:off x="3157436" y="2858780"/>
              <a:ext cx="0" cy="3683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OTLSHAPE_T_a3333a34a85544e58033f28e1956d195_LeftVerticalConnector2">
              <a:extLst>
                <a:ext uri="{FF2B5EF4-FFF2-40B4-BE49-F238E27FC236}">
                  <a16:creationId xmlns:a16="http://schemas.microsoft.com/office/drawing/2014/main" id="{7EFE798C-8BA5-5844-AF8E-3F9FF659F853}"/>
                </a:ext>
              </a:extLst>
            </p:cNvPr>
            <p:cNvCxnSpPr/>
            <p:nvPr>
              <p:custDataLst>
                <p:tags r:id="rId33"/>
              </p:custDataLst>
            </p:nvPr>
          </p:nvCxnSpPr>
          <p:spPr>
            <a:xfrm>
              <a:off x="2892205" y="3351117"/>
              <a:ext cx="0" cy="201993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OTLSHAPE_T_a3333a34a85544e58033f28e1956d195_LeftVerticalConnector1">
              <a:extLst>
                <a:ext uri="{FF2B5EF4-FFF2-40B4-BE49-F238E27FC236}">
                  <a16:creationId xmlns:a16="http://schemas.microsoft.com/office/drawing/2014/main" id="{6983FFEB-6E22-0540-B175-B2D1F101CD0B}"/>
                </a:ext>
              </a:extLst>
            </p:cNvPr>
            <p:cNvCxnSpPr/>
            <p:nvPr>
              <p:custDataLst>
                <p:tags r:id="rId34"/>
              </p:custDataLst>
            </p:nvPr>
          </p:nvCxnSpPr>
          <p:spPr>
            <a:xfrm>
              <a:off x="2892205" y="2858780"/>
              <a:ext cx="0" cy="3683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OTLSHAPE_T_c84788fd19874543a5874965b3982236_LeftVerticalConnector1">
              <a:extLst>
                <a:ext uri="{FF2B5EF4-FFF2-40B4-BE49-F238E27FC236}">
                  <a16:creationId xmlns:a16="http://schemas.microsoft.com/office/drawing/2014/main" id="{5CFE91CB-BC23-D94B-90BD-C48D88DE4A88}"/>
                </a:ext>
              </a:extLst>
            </p:cNvPr>
            <p:cNvCxnSpPr/>
            <p:nvPr>
              <p:custDataLst>
                <p:tags r:id="rId35"/>
              </p:custDataLst>
            </p:nvPr>
          </p:nvCxnSpPr>
          <p:spPr>
            <a:xfrm flipV="1">
              <a:off x="2339641" y="2858780"/>
              <a:ext cx="0" cy="539962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OTLSHAPE_T_a92929dfc1824e3fb1bd671746b8b0c7_RightVerticalConnector1">
              <a:extLst>
                <a:ext uri="{FF2B5EF4-FFF2-40B4-BE49-F238E27FC236}">
                  <a16:creationId xmlns:a16="http://schemas.microsoft.com/office/drawing/2014/main" id="{65AAF424-2257-0E47-8736-DE5AD7DA544F}"/>
                </a:ext>
              </a:extLst>
            </p:cNvPr>
            <p:cNvCxnSpPr/>
            <p:nvPr>
              <p:custDataLst>
                <p:tags r:id="rId36"/>
              </p:custDataLst>
            </p:nvPr>
          </p:nvCxnSpPr>
          <p:spPr>
            <a:xfrm flipV="1">
              <a:off x="2295421" y="2858780"/>
              <a:ext cx="0" cy="2667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OTLSHAPE_T_a92929dfc1824e3fb1bd671746b8b0c7_LeftVerticalConnector1">
              <a:extLst>
                <a:ext uri="{FF2B5EF4-FFF2-40B4-BE49-F238E27FC236}">
                  <a16:creationId xmlns:a16="http://schemas.microsoft.com/office/drawing/2014/main" id="{4B303592-1BCA-7347-A7F4-C65FFDD09EB0}"/>
                </a:ext>
              </a:extLst>
            </p:cNvPr>
            <p:cNvCxnSpPr/>
            <p:nvPr>
              <p:custDataLst>
                <p:tags r:id="rId37"/>
              </p:custDataLst>
            </p:nvPr>
          </p:nvCxnSpPr>
          <p:spPr>
            <a:xfrm flipV="1">
              <a:off x="1256616" y="2858780"/>
              <a:ext cx="0" cy="266700"/>
            </a:xfrm>
            <a:prstGeom prst="line">
              <a:avLst/>
            </a:prstGeom>
            <a:ln w="9525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OTLSHAPE_M_3a0308a5b97a47028b95ccea54fa13e1_Connector1">
              <a:extLst>
                <a:ext uri="{FF2B5EF4-FFF2-40B4-BE49-F238E27FC236}">
                  <a16:creationId xmlns:a16="http://schemas.microsoft.com/office/drawing/2014/main" id="{65BA48E3-9A3E-9C48-B295-7F60D11DDA3F}"/>
                </a:ext>
              </a:extLst>
            </p:cNvPr>
            <p:cNvCxnSpPr/>
            <p:nvPr>
              <p:custDataLst>
                <p:tags r:id="rId38"/>
              </p:custDataLst>
            </p:nvPr>
          </p:nvCxnSpPr>
          <p:spPr>
            <a:xfrm>
              <a:off x="4991934" y="1534628"/>
              <a:ext cx="0" cy="911402"/>
            </a:xfrm>
            <a:prstGeom prst="line">
              <a:avLst/>
            </a:prstGeom>
            <a:ln w="9525" cap="flat" cmpd="sng" algn="ctr">
              <a:solidFill>
                <a:schemeClr val="accent6">
                  <a:alpha val="4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OTLSHAPE_M_87298c4b9b5c4bb1a8afbaa8b846ff01_Connector1">
              <a:extLst>
                <a:ext uri="{FF2B5EF4-FFF2-40B4-BE49-F238E27FC236}">
                  <a16:creationId xmlns:a16="http://schemas.microsoft.com/office/drawing/2014/main" id="{36B8D064-D045-5849-9B42-00D53C86A64D}"/>
                </a:ext>
              </a:extLst>
            </p:cNvPr>
            <p:cNvCxnSpPr/>
            <p:nvPr>
              <p:custDataLst>
                <p:tags r:id="rId39"/>
              </p:custDataLst>
            </p:nvPr>
          </p:nvCxnSpPr>
          <p:spPr>
            <a:xfrm>
              <a:off x="4616190" y="2008063"/>
              <a:ext cx="0" cy="437967"/>
            </a:xfrm>
            <a:prstGeom prst="line">
              <a:avLst/>
            </a:prstGeom>
            <a:ln w="9525" cap="flat" cmpd="sng" algn="ctr">
              <a:solidFill>
                <a:schemeClr val="accent4">
                  <a:alpha val="4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OTLSHAPE_M_fdc39e484ca24865a1e2dadcac3f88e1_Connector1">
              <a:extLst>
                <a:ext uri="{FF2B5EF4-FFF2-40B4-BE49-F238E27FC236}">
                  <a16:creationId xmlns:a16="http://schemas.microsoft.com/office/drawing/2014/main" id="{4F3E55FD-A25F-3E42-9D52-55E155711716}"/>
                </a:ext>
              </a:extLst>
            </p:cNvPr>
            <p:cNvCxnSpPr/>
            <p:nvPr>
              <p:custDataLst>
                <p:tags r:id="rId40"/>
              </p:custDataLst>
            </p:nvPr>
          </p:nvCxnSpPr>
          <p:spPr>
            <a:xfrm>
              <a:off x="3931010" y="1530310"/>
              <a:ext cx="0" cy="915720"/>
            </a:xfrm>
            <a:prstGeom prst="line">
              <a:avLst/>
            </a:prstGeom>
            <a:ln w="9525" cap="flat" cmpd="sng" algn="ctr">
              <a:solidFill>
                <a:schemeClr val="accent4">
                  <a:alpha val="4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TLSHAPE_TB_00000000000000000000000000000000_LeftEndCaps">
              <a:extLst>
                <a:ext uri="{FF2B5EF4-FFF2-40B4-BE49-F238E27FC236}">
                  <a16:creationId xmlns:a16="http://schemas.microsoft.com/office/drawing/2014/main" id="{873A09F0-4561-C54E-9429-BC0A81A5558C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254000" y="2567505"/>
              <a:ext cx="329577" cy="20154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GB" sz="1300" b="1" spc="-24">
                  <a:solidFill>
                    <a:schemeClr val="accent2"/>
                  </a:solidFill>
                  <a:latin typeface="Calibri" panose="020F0502020204030204" pitchFamily="34" charset="0"/>
                </a:rPr>
                <a:t>2017</a:t>
              </a:r>
            </a:p>
          </p:txBody>
        </p:sp>
        <p:sp>
          <p:nvSpPr>
            <p:cNvPr id="426" name="OTLSHAPE_TB_00000000000000000000000000000000_RightEndCaps">
              <a:extLst>
                <a:ext uri="{FF2B5EF4-FFF2-40B4-BE49-F238E27FC236}">
                  <a16:creationId xmlns:a16="http://schemas.microsoft.com/office/drawing/2014/main" id="{A28F1AF3-0C6F-FF4E-853A-17B6EC3A6E2F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8555228" y="2567505"/>
              <a:ext cx="329577" cy="20154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GB" sz="1300" b="1" spc="-24">
                  <a:solidFill>
                    <a:schemeClr val="accent2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sp>
          <p:nvSpPr>
            <p:cNvPr id="427" name="OTLSHAPE_TB_00000000000000000000000000000000_ScaleContainer">
              <a:extLst>
                <a:ext uri="{FF2B5EF4-FFF2-40B4-BE49-F238E27FC236}">
                  <a16:creationId xmlns:a16="http://schemas.microsoft.com/office/drawing/2014/main" id="{DA2EFB01-DE69-0443-9D6A-9CACB92FE46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15772" y="2477780"/>
              <a:ext cx="7721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8" name="OTLSHAPE_TB_00000000000000000000000000000000_TimescaleInterval1">
              <a:extLst>
                <a:ext uri="{FF2B5EF4-FFF2-40B4-BE49-F238E27FC236}">
                  <a16:creationId xmlns:a16="http://schemas.microsoft.com/office/drawing/2014/main" id="{B81575AD-1700-C14A-B838-B0CFB1EEA04B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944372" y="2598515"/>
              <a:ext cx="170752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2">
                  <a:solidFill>
                    <a:schemeClr val="lt1"/>
                  </a:solidFill>
                  <a:latin typeface="Calibri" panose="020F0502020204030204" pitchFamily="34" charset="0"/>
                </a:rPr>
                <a:t>Sep</a:t>
              </a:r>
            </a:p>
          </p:txBody>
        </p:sp>
        <p:cxnSp>
          <p:nvCxnSpPr>
            <p:cNvPr id="429" name="OTLSHAPE_TB_00000000000000000000000000000000_Separator1">
              <a:extLst>
                <a:ext uri="{FF2B5EF4-FFF2-40B4-BE49-F238E27FC236}">
                  <a16:creationId xmlns:a16="http://schemas.microsoft.com/office/drawing/2014/main" id="{26C8B023-72FA-6A43-AAFD-49343456A23E}"/>
                </a:ext>
              </a:extLst>
            </p:cNvPr>
            <p:cNvCxnSpPr/>
            <p:nvPr>
              <p:custDataLst>
                <p:tags r:id="rId45"/>
              </p:custDataLst>
            </p:nvPr>
          </p:nvCxnSpPr>
          <p:spPr>
            <a:xfrm>
              <a:off x="1543949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OTLSHAPE_TB_00000000000000000000000000000000_TimescaleInterval2">
              <a:extLst>
                <a:ext uri="{FF2B5EF4-FFF2-40B4-BE49-F238E27FC236}">
                  <a16:creationId xmlns:a16="http://schemas.microsoft.com/office/drawing/2014/main" id="{50D798FE-0DEE-0B44-BBB9-E2106BEB3367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1607449" y="2598515"/>
              <a:ext cx="165100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>
                  <a:solidFill>
                    <a:schemeClr val="lt1"/>
                  </a:solidFill>
                  <a:latin typeface="Calibri" panose="020F0502020204030204" pitchFamily="34" charset="0"/>
                </a:rPr>
                <a:t>Oct</a:t>
              </a:r>
            </a:p>
          </p:txBody>
        </p:sp>
        <p:cxnSp>
          <p:nvCxnSpPr>
            <p:cNvPr id="431" name="OTLSHAPE_TB_00000000000000000000000000000000_Separator2">
              <a:extLst>
                <a:ext uri="{FF2B5EF4-FFF2-40B4-BE49-F238E27FC236}">
                  <a16:creationId xmlns:a16="http://schemas.microsoft.com/office/drawing/2014/main" id="{BF6FA811-25B4-DD48-95A9-A0C0C02E69FE}"/>
                </a:ext>
              </a:extLst>
            </p:cNvPr>
            <p:cNvCxnSpPr/>
            <p:nvPr>
              <p:custDataLst>
                <p:tags r:id="rId47"/>
              </p:custDataLst>
            </p:nvPr>
          </p:nvCxnSpPr>
          <p:spPr>
            <a:xfrm>
              <a:off x="2229128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OTLSHAPE_TB_00000000000000000000000000000000_TimescaleInterval3">
              <a:extLst>
                <a:ext uri="{FF2B5EF4-FFF2-40B4-BE49-F238E27FC236}">
                  <a16:creationId xmlns:a16="http://schemas.microsoft.com/office/drawing/2014/main" id="{D9D70D38-370C-6F47-88AF-0435E338C4A0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2292628" y="2598515"/>
              <a:ext cx="190500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2">
                  <a:solidFill>
                    <a:schemeClr val="lt1"/>
                  </a:solidFill>
                  <a:latin typeface="Calibri" panose="020F0502020204030204" pitchFamily="34" charset="0"/>
                </a:rPr>
                <a:t>Nov</a:t>
              </a:r>
            </a:p>
          </p:txBody>
        </p:sp>
        <p:cxnSp>
          <p:nvCxnSpPr>
            <p:cNvPr id="433" name="OTLSHAPE_TB_00000000000000000000000000000000_Separator3">
              <a:extLst>
                <a:ext uri="{FF2B5EF4-FFF2-40B4-BE49-F238E27FC236}">
                  <a16:creationId xmlns:a16="http://schemas.microsoft.com/office/drawing/2014/main" id="{3BFCEA75-B45C-844A-BB4B-3C0B85279088}"/>
                </a:ext>
              </a:extLst>
            </p:cNvPr>
            <p:cNvCxnSpPr/>
            <p:nvPr>
              <p:custDataLst>
                <p:tags r:id="rId49"/>
              </p:custDataLst>
            </p:nvPr>
          </p:nvCxnSpPr>
          <p:spPr>
            <a:xfrm>
              <a:off x="2892205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TLSHAPE_TB_00000000000000000000000000000000_TimescaleInterval4">
              <a:extLst>
                <a:ext uri="{FF2B5EF4-FFF2-40B4-BE49-F238E27FC236}">
                  <a16:creationId xmlns:a16="http://schemas.microsoft.com/office/drawing/2014/main" id="{CF4227AD-E93B-904F-A8FB-55B2DD64C169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2955705" y="2598515"/>
              <a:ext cx="177800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>
                  <a:solidFill>
                    <a:schemeClr val="lt1"/>
                  </a:solidFill>
                  <a:latin typeface="Calibri" panose="020F0502020204030204" pitchFamily="34" charset="0"/>
                </a:rPr>
                <a:t>Dec</a:t>
              </a:r>
            </a:p>
          </p:txBody>
        </p:sp>
        <p:cxnSp>
          <p:nvCxnSpPr>
            <p:cNvPr id="435" name="OTLSHAPE_TB_00000000000000000000000000000000_Separator4">
              <a:extLst>
                <a:ext uri="{FF2B5EF4-FFF2-40B4-BE49-F238E27FC236}">
                  <a16:creationId xmlns:a16="http://schemas.microsoft.com/office/drawing/2014/main" id="{FA57B3CA-60FE-1240-AD69-01870AE754FD}"/>
                </a:ext>
              </a:extLst>
            </p:cNvPr>
            <p:cNvCxnSpPr/>
            <p:nvPr>
              <p:custDataLst>
                <p:tags r:id="rId51"/>
              </p:custDataLst>
            </p:nvPr>
          </p:nvCxnSpPr>
          <p:spPr>
            <a:xfrm>
              <a:off x="3577384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OTLSHAPE_TB_00000000000000000000000000000000_TimescaleInterval5">
              <a:extLst>
                <a:ext uri="{FF2B5EF4-FFF2-40B4-BE49-F238E27FC236}">
                  <a16:creationId xmlns:a16="http://schemas.microsoft.com/office/drawing/2014/main" id="{A94D2CF6-3E2C-2047-84DE-A38E4EB3AC35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3640885" y="2598515"/>
              <a:ext cx="230832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>
                  <a:solidFill>
                    <a:schemeClr val="lt1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cxnSp>
          <p:nvCxnSpPr>
            <p:cNvPr id="437" name="OTLSHAPE_TB_00000000000000000000000000000000_Separator5">
              <a:extLst>
                <a:ext uri="{FF2B5EF4-FFF2-40B4-BE49-F238E27FC236}">
                  <a16:creationId xmlns:a16="http://schemas.microsoft.com/office/drawing/2014/main" id="{F22831D5-A583-5D45-890A-B57EFA2F18F4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4262564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OTLSHAPE_TB_00000000000000000000000000000000_TimescaleInterval6">
              <a:extLst>
                <a:ext uri="{FF2B5EF4-FFF2-40B4-BE49-F238E27FC236}">
                  <a16:creationId xmlns:a16="http://schemas.microsoft.com/office/drawing/2014/main" id="{9661C608-9754-C349-B22C-6D568E71EFB3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4326064" y="2598515"/>
              <a:ext cx="170752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6">
                  <a:solidFill>
                    <a:schemeClr val="lt1"/>
                  </a:solidFill>
                  <a:latin typeface="Calibri" panose="020F0502020204030204" pitchFamily="34" charset="0"/>
                </a:rPr>
                <a:t>Feb</a:t>
              </a:r>
            </a:p>
          </p:txBody>
        </p:sp>
        <p:cxnSp>
          <p:nvCxnSpPr>
            <p:cNvPr id="439" name="OTLSHAPE_TB_00000000000000000000000000000000_Separator6">
              <a:extLst>
                <a:ext uri="{FF2B5EF4-FFF2-40B4-BE49-F238E27FC236}">
                  <a16:creationId xmlns:a16="http://schemas.microsoft.com/office/drawing/2014/main" id="{C0A19BE7-7B11-5440-8BEB-6A07ACD5AAAB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4881436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TLSHAPE_TB_00000000000000000000000000000000_TimescaleInterval7">
              <a:extLst>
                <a:ext uri="{FF2B5EF4-FFF2-40B4-BE49-F238E27FC236}">
                  <a16:creationId xmlns:a16="http://schemas.microsoft.com/office/drawing/2014/main" id="{7D0F8D50-2A64-874C-908F-48D2849F7683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4944936" y="2598515"/>
              <a:ext cx="193964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>
                  <a:solidFill>
                    <a:schemeClr val="lt1"/>
                  </a:solidFill>
                  <a:latin typeface="Calibri" panose="020F0502020204030204" pitchFamily="34" charset="0"/>
                </a:rPr>
                <a:t>Mar</a:t>
              </a:r>
            </a:p>
          </p:txBody>
        </p:sp>
        <p:cxnSp>
          <p:nvCxnSpPr>
            <p:cNvPr id="441" name="OTLSHAPE_TB_00000000000000000000000000000000_Separator7">
              <a:extLst>
                <a:ext uri="{FF2B5EF4-FFF2-40B4-BE49-F238E27FC236}">
                  <a16:creationId xmlns:a16="http://schemas.microsoft.com/office/drawing/2014/main" id="{4C8C01FC-E507-3047-BED4-EB42CB387A54}"/>
                </a:ext>
              </a:extLst>
            </p:cNvPr>
            <p:cNvCxnSpPr/>
            <p:nvPr>
              <p:custDataLst>
                <p:tags r:id="rId57"/>
              </p:custDataLst>
            </p:nvPr>
          </p:nvCxnSpPr>
          <p:spPr>
            <a:xfrm>
              <a:off x="5566615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OTLSHAPE_TB_00000000000000000000000000000000_TimescaleInterval8">
              <a:extLst>
                <a:ext uri="{FF2B5EF4-FFF2-40B4-BE49-F238E27FC236}">
                  <a16:creationId xmlns:a16="http://schemas.microsoft.com/office/drawing/2014/main" id="{EBDA1B87-C972-0D40-8E20-F950D8CD70AE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5630116" y="2598515"/>
              <a:ext cx="168316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2">
                  <a:solidFill>
                    <a:schemeClr val="lt1"/>
                  </a:solidFill>
                  <a:latin typeface="Calibri" panose="020F0502020204030204" pitchFamily="34" charset="0"/>
                </a:rPr>
                <a:t>Apr</a:t>
              </a:r>
            </a:p>
          </p:txBody>
        </p:sp>
        <p:cxnSp>
          <p:nvCxnSpPr>
            <p:cNvPr id="443" name="OTLSHAPE_TB_00000000000000000000000000000000_Separator8">
              <a:extLst>
                <a:ext uri="{FF2B5EF4-FFF2-40B4-BE49-F238E27FC236}">
                  <a16:creationId xmlns:a16="http://schemas.microsoft.com/office/drawing/2014/main" id="{53CC40EB-19BD-4543-A723-48718FD20B9C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6229692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TLSHAPE_TB_00000000000000000000000000000000_TimescaleInterval9">
              <a:extLst>
                <a:ext uri="{FF2B5EF4-FFF2-40B4-BE49-F238E27FC236}">
                  <a16:creationId xmlns:a16="http://schemas.microsoft.com/office/drawing/2014/main" id="{453F9409-A0DC-6B4F-8A74-DFAC17D09BBD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6293192" y="2598515"/>
              <a:ext cx="206788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6">
                  <a:solidFill>
                    <a:schemeClr val="lt1"/>
                  </a:solidFill>
                  <a:latin typeface="Calibri" panose="020F0502020204030204" pitchFamily="34" charset="0"/>
                </a:rPr>
                <a:t>May</a:t>
              </a:r>
            </a:p>
          </p:txBody>
        </p:sp>
        <p:cxnSp>
          <p:nvCxnSpPr>
            <p:cNvPr id="445" name="OTLSHAPE_TB_00000000000000000000000000000000_Separator9">
              <a:extLst>
                <a:ext uri="{FF2B5EF4-FFF2-40B4-BE49-F238E27FC236}">
                  <a16:creationId xmlns:a16="http://schemas.microsoft.com/office/drawing/2014/main" id="{3ED574D3-8F97-E64E-AC89-566D1C60E5AA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6914872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OTLSHAPE_TB_00000000000000000000000000000000_TimescaleInterval10">
              <a:extLst>
                <a:ext uri="{FF2B5EF4-FFF2-40B4-BE49-F238E27FC236}">
                  <a16:creationId xmlns:a16="http://schemas.microsoft.com/office/drawing/2014/main" id="{6FB7E9D9-A9F2-B04A-9E24-239DC1E93417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6978372" y="2598515"/>
              <a:ext cx="158698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2">
                  <a:solidFill>
                    <a:schemeClr val="lt1"/>
                  </a:solidFill>
                  <a:latin typeface="Calibri" panose="020F0502020204030204" pitchFamily="34" charset="0"/>
                </a:rPr>
                <a:t>Jun</a:t>
              </a:r>
            </a:p>
          </p:txBody>
        </p:sp>
        <p:cxnSp>
          <p:nvCxnSpPr>
            <p:cNvPr id="447" name="OTLSHAPE_TB_00000000000000000000000000000000_Separator10">
              <a:extLst>
                <a:ext uri="{FF2B5EF4-FFF2-40B4-BE49-F238E27FC236}">
                  <a16:creationId xmlns:a16="http://schemas.microsoft.com/office/drawing/2014/main" id="{3CA7987F-EFBF-4D43-9EE9-133463E06441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7577948" y="2541280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2980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TLSHAPE_TB_00000000000000000000000000000000_TimescaleInterval11">
              <a:extLst>
                <a:ext uri="{FF2B5EF4-FFF2-40B4-BE49-F238E27FC236}">
                  <a16:creationId xmlns:a16="http://schemas.microsoft.com/office/drawing/2014/main" id="{07C12F2E-7FB1-444B-8F4A-F5C78CFE267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7641449" y="2598515"/>
              <a:ext cx="127000" cy="1395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900" spc="-4">
                  <a:solidFill>
                    <a:schemeClr val="lt1"/>
                  </a:solidFill>
                  <a:latin typeface="Calibri" panose="020F0502020204030204" pitchFamily="34" charset="0"/>
                </a:rPr>
                <a:t>Jul</a:t>
              </a:r>
            </a:p>
          </p:txBody>
        </p:sp>
        <p:sp>
          <p:nvSpPr>
            <p:cNvPr id="449" name="OTLSHAPE_M_648c50cea68f4103b4b23df1e67f9ed8_Title">
              <a:extLst>
                <a:ext uri="{FF2B5EF4-FFF2-40B4-BE49-F238E27FC236}">
                  <a16:creationId xmlns:a16="http://schemas.microsoft.com/office/drawing/2014/main" id="{E616FA89-EC72-AD44-8273-EC41EFA4C9A6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582094" y="2053113"/>
              <a:ext cx="12573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spc="-2" dirty="0">
                  <a:solidFill>
                    <a:schemeClr val="dk1"/>
                  </a:solidFill>
                  <a:latin typeface="Calibri" panose="020F0502020204030204" pitchFamily="34" charset="0"/>
                </a:rPr>
                <a:t>Installation Readiness Review</a:t>
              </a:r>
            </a:p>
          </p:txBody>
        </p:sp>
        <p:sp>
          <p:nvSpPr>
            <p:cNvPr id="450" name="OTLSHAPE_M_648c50cea68f4103b4b23df1e67f9ed8_Date">
              <a:extLst>
                <a:ext uri="{FF2B5EF4-FFF2-40B4-BE49-F238E27FC236}">
                  <a16:creationId xmlns:a16="http://schemas.microsoft.com/office/drawing/2014/main" id="{18E27EDB-E369-8A4B-A041-603CDC9DABC3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085056" y="2202550"/>
              <a:ext cx="2540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Sep 15</a:t>
              </a:r>
            </a:p>
          </p:txBody>
        </p:sp>
        <p:sp>
          <p:nvSpPr>
            <p:cNvPr id="451" name="OTLSHAPE_M_648c50cea68f4103b4b23df1e67f9ed8_Shape">
              <a:extLst>
                <a:ext uri="{FF2B5EF4-FFF2-40B4-BE49-F238E27FC236}">
                  <a16:creationId xmlns:a16="http://schemas.microsoft.com/office/drawing/2014/main" id="{3770D0BE-9B86-C543-9AFE-E3087C7A9F6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flipV="1">
              <a:off x="1126670" y="2350780"/>
              <a:ext cx="177800" cy="190500"/>
            </a:xfrm>
            <a:prstGeom prst="triangl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2" name="OTLSHAPE_M_e37274a197a94e7290fdcad1f7154b14_Title">
              <a:extLst>
                <a:ext uri="{FF2B5EF4-FFF2-40B4-BE49-F238E27FC236}">
                  <a16:creationId xmlns:a16="http://schemas.microsoft.com/office/drawing/2014/main" id="{CF5DF828-F570-6647-AD0E-2EE8B698F017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837360" y="2053113"/>
              <a:ext cx="6350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Delivery to ESS</a:t>
              </a:r>
            </a:p>
          </p:txBody>
        </p:sp>
        <p:sp>
          <p:nvSpPr>
            <p:cNvPr id="453" name="OTLSHAPE_M_e37274a197a94e7290fdcad1f7154b14_Date">
              <a:extLst>
                <a:ext uri="{FF2B5EF4-FFF2-40B4-BE49-F238E27FC236}">
                  <a16:creationId xmlns:a16="http://schemas.microsoft.com/office/drawing/2014/main" id="{21C2D9FD-A7DF-824C-9836-B0484F85675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3027711" y="2202550"/>
              <a:ext cx="2540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Dec 12</a:t>
              </a:r>
            </a:p>
          </p:txBody>
        </p:sp>
        <p:sp>
          <p:nvSpPr>
            <p:cNvPr id="454" name="OTLSHAPE_M_e37274a197a94e7290fdcad1f7154b14_Shape">
              <a:extLst>
                <a:ext uri="{FF2B5EF4-FFF2-40B4-BE49-F238E27FC236}">
                  <a16:creationId xmlns:a16="http://schemas.microsoft.com/office/drawing/2014/main" id="{1B4A5137-B611-2341-8698-3CDB00405BF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flipV="1">
              <a:off x="3071696" y="2350780"/>
              <a:ext cx="177800" cy="190500"/>
            </a:xfrm>
            <a:prstGeom prst="triangl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5" name="OTLSHAPE_M_fdc39e484ca24865a1e2dadcac3f88e1_Title">
              <a:extLst>
                <a:ext uri="{FF2B5EF4-FFF2-40B4-BE49-F238E27FC236}">
                  <a16:creationId xmlns:a16="http://schemas.microsoft.com/office/drawing/2014/main" id="{B095FACE-8FB7-A243-B807-4A55252F55EB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422185" y="1122936"/>
              <a:ext cx="1016000" cy="2480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and LEBT Assembly Begins at ESS</a:t>
              </a:r>
            </a:p>
          </p:txBody>
        </p:sp>
        <p:sp>
          <p:nvSpPr>
            <p:cNvPr id="456" name="OTLSHAPE_M_fdc39e484ca24865a1e2dadcac3f88e1_Date">
              <a:extLst>
                <a:ext uri="{FF2B5EF4-FFF2-40B4-BE49-F238E27FC236}">
                  <a16:creationId xmlns:a16="http://schemas.microsoft.com/office/drawing/2014/main" id="{1E2D8426-82B6-934D-9623-A9464AE58EF5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810741" y="1396409"/>
              <a:ext cx="2286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Jan 16</a:t>
              </a:r>
            </a:p>
          </p:txBody>
        </p:sp>
        <p:sp>
          <p:nvSpPr>
            <p:cNvPr id="457" name="OTLSHAPE_M_fdc39e484ca24865a1e2dadcac3f88e1_Shape">
              <a:extLst>
                <a:ext uri="{FF2B5EF4-FFF2-40B4-BE49-F238E27FC236}">
                  <a16:creationId xmlns:a16="http://schemas.microsoft.com/office/drawing/2014/main" id="{F7C7C937-A42A-EF4D-8CB4-6540B4C5877D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flipV="1">
              <a:off x="3845285" y="2350780"/>
              <a:ext cx="177800" cy="190500"/>
            </a:xfrm>
            <a:prstGeom prst="triangl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8" name="OTLSHAPE_M_87298c4b9b5c4bb1a8afbaa8b846ff01_Title">
              <a:extLst>
                <a:ext uri="{FF2B5EF4-FFF2-40B4-BE49-F238E27FC236}">
                  <a16:creationId xmlns:a16="http://schemas.microsoft.com/office/drawing/2014/main" id="{F82A6206-A400-5745-9E5B-BC229C8DCBC4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4379547" y="1600689"/>
              <a:ext cx="469900" cy="2480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Assembly </a:t>
              </a:r>
            </a:p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Completed</a:t>
              </a:r>
            </a:p>
          </p:txBody>
        </p:sp>
        <p:sp>
          <p:nvSpPr>
            <p:cNvPr id="459" name="OTLSHAPE_M_87298c4b9b5c4bb1a8afbaa8b846ff01_Date">
              <a:extLst>
                <a:ext uri="{FF2B5EF4-FFF2-40B4-BE49-F238E27FC236}">
                  <a16:creationId xmlns:a16="http://schemas.microsoft.com/office/drawing/2014/main" id="{AF14FA62-3E9E-9A46-816E-269BDC65E0D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4489507" y="1874162"/>
              <a:ext cx="2413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Feb 16</a:t>
              </a:r>
            </a:p>
          </p:txBody>
        </p:sp>
        <p:sp>
          <p:nvSpPr>
            <p:cNvPr id="460" name="OTLSHAPE_M_87298c4b9b5c4bb1a8afbaa8b846ff01_Shape">
              <a:extLst>
                <a:ext uri="{FF2B5EF4-FFF2-40B4-BE49-F238E27FC236}">
                  <a16:creationId xmlns:a16="http://schemas.microsoft.com/office/drawing/2014/main" id="{D1F7099F-A821-3844-8428-E3578D485913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flipV="1">
              <a:off x="4530465" y="2350780"/>
              <a:ext cx="177800" cy="190500"/>
            </a:xfrm>
            <a:prstGeom prst="triangl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1" name="OTLSHAPE_M_3a0308a5b97a47028b95ccea54fa13e1_Title">
              <a:extLst>
                <a:ext uri="{FF2B5EF4-FFF2-40B4-BE49-F238E27FC236}">
                  <a16:creationId xmlns:a16="http://schemas.microsoft.com/office/drawing/2014/main" id="{F1756EFC-352E-C14F-9454-0A34386BAFE4}"/>
                </a:ext>
              </a:extLst>
            </p:cNvPr>
            <p:cNvSpPr txBox="1"/>
            <p:nvPr>
              <p:custDataLst>
                <p:tags r:id="rId77"/>
              </p:custDataLst>
            </p:nvPr>
          </p:nvSpPr>
          <p:spPr>
            <a:xfrm>
              <a:off x="4617135" y="1251291"/>
              <a:ext cx="7493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Energising Permit</a:t>
              </a:r>
            </a:p>
          </p:txBody>
        </p:sp>
        <p:sp>
          <p:nvSpPr>
            <p:cNvPr id="462" name="OTLSHAPE_M_3a0308a5b97a47028b95ccea54fa13e1_Date">
              <a:extLst>
                <a:ext uri="{FF2B5EF4-FFF2-40B4-BE49-F238E27FC236}">
                  <a16:creationId xmlns:a16="http://schemas.microsoft.com/office/drawing/2014/main" id="{B22E1F28-469E-754B-9C22-3F192634947D}"/>
                </a:ext>
              </a:extLst>
            </p:cNvPr>
            <p:cNvSpPr txBox="1"/>
            <p:nvPr>
              <p:custDataLst>
                <p:tags r:id="rId78"/>
              </p:custDataLst>
            </p:nvPr>
          </p:nvSpPr>
          <p:spPr>
            <a:xfrm>
              <a:off x="4878226" y="1400728"/>
              <a:ext cx="2159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Mar 5</a:t>
              </a:r>
            </a:p>
          </p:txBody>
        </p:sp>
        <p:sp>
          <p:nvSpPr>
            <p:cNvPr id="463" name="OTLSHAPE_M_3a0308a5b97a47028b95ccea54fa13e1_Shape">
              <a:extLst>
                <a:ext uri="{FF2B5EF4-FFF2-40B4-BE49-F238E27FC236}">
                  <a16:creationId xmlns:a16="http://schemas.microsoft.com/office/drawing/2014/main" id="{0BD4B1F9-07E1-C44E-8A2C-99639D0F9C2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 flipV="1">
              <a:off x="4906209" y="2350780"/>
              <a:ext cx="177800" cy="190500"/>
            </a:xfrm>
            <a:prstGeom prst="triangl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4" name="OTLSHAPE_M_da95c6792d7646afa6c8eb72dfadbd65_Title">
              <a:extLst>
                <a:ext uri="{FF2B5EF4-FFF2-40B4-BE49-F238E27FC236}">
                  <a16:creationId xmlns:a16="http://schemas.microsoft.com/office/drawing/2014/main" id="{9D664DD4-CDF1-4742-9A34-C56425E9F242}"/>
                </a:ext>
              </a:extLst>
            </p:cNvPr>
            <p:cNvSpPr txBox="1"/>
            <p:nvPr>
              <p:custDataLst>
                <p:tags r:id="rId80"/>
              </p:custDataLst>
            </p:nvPr>
          </p:nvSpPr>
          <p:spPr>
            <a:xfrm>
              <a:off x="6597046" y="2053113"/>
              <a:ext cx="4953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SSM Permit</a:t>
              </a:r>
            </a:p>
          </p:txBody>
        </p:sp>
        <p:sp>
          <p:nvSpPr>
            <p:cNvPr id="465" name="OTLSHAPE_M_da95c6792d7646afa6c8eb72dfadbd65_Date">
              <a:extLst>
                <a:ext uri="{FF2B5EF4-FFF2-40B4-BE49-F238E27FC236}">
                  <a16:creationId xmlns:a16="http://schemas.microsoft.com/office/drawing/2014/main" id="{193FC0E1-076E-2C44-8B0E-7EFBE372456F}"/>
                </a:ext>
              </a:extLst>
            </p:cNvPr>
            <p:cNvSpPr txBox="1"/>
            <p:nvPr>
              <p:custDataLst>
                <p:tags r:id="rId81"/>
              </p:custDataLst>
            </p:nvPr>
          </p:nvSpPr>
          <p:spPr>
            <a:xfrm>
              <a:off x="6708510" y="2202550"/>
              <a:ext cx="2794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May 28</a:t>
              </a:r>
            </a:p>
          </p:txBody>
        </p:sp>
        <p:sp>
          <p:nvSpPr>
            <p:cNvPr id="466" name="OTLSHAPE_M_da95c6792d7646afa6c8eb72dfadbd65_Shape">
              <a:extLst>
                <a:ext uri="{FF2B5EF4-FFF2-40B4-BE49-F238E27FC236}">
                  <a16:creationId xmlns:a16="http://schemas.microsoft.com/office/drawing/2014/main" id="{47DABE5E-93FE-364A-B508-7FCA5ED83F5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 flipV="1">
              <a:off x="6762824" y="2350780"/>
              <a:ext cx="177800" cy="190500"/>
            </a:xfrm>
            <a:prstGeom prst="triangl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7" name="OTLSHAPE_M_a7be58811dc0462a925c42271317be34_Title">
              <a:extLst>
                <a:ext uri="{FF2B5EF4-FFF2-40B4-BE49-F238E27FC236}">
                  <a16:creationId xmlns:a16="http://schemas.microsoft.com/office/drawing/2014/main" id="{7ACCC91D-10B6-F84E-8E83-16DD94FEDC3C}"/>
                </a:ext>
              </a:extLst>
            </p:cNvPr>
            <p:cNvSpPr txBox="1"/>
            <p:nvPr>
              <p:custDataLst>
                <p:tags r:id="rId83"/>
              </p:custDataLst>
            </p:nvPr>
          </p:nvSpPr>
          <p:spPr>
            <a:xfrm>
              <a:off x="7449853" y="1925689"/>
              <a:ext cx="647700" cy="24807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Start of Beam </a:t>
              </a:r>
            </a:p>
            <a:p>
              <a:pPr algn="ctr"/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Commissioning</a:t>
              </a:r>
            </a:p>
          </p:txBody>
        </p:sp>
        <p:sp>
          <p:nvSpPr>
            <p:cNvPr id="468" name="OTLSHAPE_M_a7be58811dc0462a925c42271317be34_Date">
              <a:extLst>
                <a:ext uri="{FF2B5EF4-FFF2-40B4-BE49-F238E27FC236}">
                  <a16:creationId xmlns:a16="http://schemas.microsoft.com/office/drawing/2014/main" id="{7CEECFF6-22F1-AA40-A6AB-0E5B09230438}"/>
                </a:ext>
              </a:extLst>
            </p:cNvPr>
            <p:cNvSpPr txBox="1"/>
            <p:nvPr>
              <p:custDataLst>
                <p:tags r:id="rId84"/>
              </p:custDataLst>
            </p:nvPr>
          </p:nvSpPr>
          <p:spPr>
            <a:xfrm>
              <a:off x="7690200" y="2199162"/>
              <a:ext cx="1651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Jul 9</a:t>
              </a:r>
            </a:p>
          </p:txBody>
        </p:sp>
        <p:sp>
          <p:nvSpPr>
            <p:cNvPr id="469" name="OTLSHAPE_M_a7be58811dc0462a925c42271317be34_Shape">
              <a:extLst>
                <a:ext uri="{FF2B5EF4-FFF2-40B4-BE49-F238E27FC236}">
                  <a16:creationId xmlns:a16="http://schemas.microsoft.com/office/drawing/2014/main" id="{AF271959-4E90-494D-9550-8FE4F988B5D2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 flipV="1">
              <a:off x="7691131" y="2350780"/>
              <a:ext cx="177800" cy="190500"/>
            </a:xfrm>
            <a:prstGeom prst="triangl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OTLSHAPE_T_a92929dfc1824e3fb1bd671746b8b0c7_Shape">
              <a:extLst>
                <a:ext uri="{FF2B5EF4-FFF2-40B4-BE49-F238E27FC236}">
                  <a16:creationId xmlns:a16="http://schemas.microsoft.com/office/drawing/2014/main" id="{D6D1C1A8-F7FB-274F-9682-E2A5BA02D03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56616" y="3061980"/>
              <a:ext cx="10414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1" name="OTLSHAPE_T_a92929dfc1824e3fb1bd671746b8b0c7_JoinedDate">
              <a:extLst>
                <a:ext uri="{FF2B5EF4-FFF2-40B4-BE49-F238E27FC236}">
                  <a16:creationId xmlns:a16="http://schemas.microsoft.com/office/drawing/2014/main" id="{7A448B05-1084-3E45-BBFB-BA41E55E6B28}"/>
                </a:ext>
              </a:extLst>
            </p:cNvPr>
            <p:cNvSpPr txBox="1"/>
            <p:nvPr>
              <p:custDataLst>
                <p:tags r:id="rId87"/>
              </p:custDataLst>
            </p:nvPr>
          </p:nvSpPr>
          <p:spPr>
            <a:xfrm>
              <a:off x="687232" y="3071230"/>
              <a:ext cx="5207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Sep 18 - Nov 3</a:t>
              </a:r>
            </a:p>
          </p:txBody>
        </p:sp>
        <p:sp>
          <p:nvSpPr>
            <p:cNvPr id="472" name="OTLSHAPE_T_a92929dfc1824e3fb1bd671746b8b0c7_Title">
              <a:extLst>
                <a:ext uri="{FF2B5EF4-FFF2-40B4-BE49-F238E27FC236}">
                  <a16:creationId xmlns:a16="http://schemas.microsoft.com/office/drawing/2014/main" id="{8A2DE2A9-66F3-7D4F-B9D7-12DDAA935865}"/>
                </a:ext>
              </a:extLst>
            </p:cNvPr>
            <p:cNvSpPr txBox="1"/>
            <p:nvPr>
              <p:custDataLst>
                <p:tags r:id="rId88"/>
              </p:custDataLst>
            </p:nvPr>
          </p:nvSpPr>
          <p:spPr>
            <a:xfrm>
              <a:off x="1338821" y="3063462"/>
              <a:ext cx="8763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4">
                  <a:solidFill>
                    <a:schemeClr val="dk1"/>
                  </a:solidFill>
                  <a:latin typeface="Calibri" panose="020F0502020204030204" pitchFamily="34" charset="0"/>
                </a:rPr>
                <a:t>Final Tests in Catania</a:t>
              </a:r>
            </a:p>
          </p:txBody>
        </p:sp>
        <p:sp>
          <p:nvSpPr>
            <p:cNvPr id="473" name="OTLSHAPE_T_c84788fd19874543a5874965b3982236_Shape">
              <a:extLst>
                <a:ext uri="{FF2B5EF4-FFF2-40B4-BE49-F238E27FC236}">
                  <a16:creationId xmlns:a16="http://schemas.microsoft.com/office/drawing/2014/main" id="{31DE89D9-23AB-C743-9BDF-4CA4F2835CBE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2339641" y="3351117"/>
              <a:ext cx="558800" cy="95250"/>
            </a:xfrm>
            <a:prstGeom prst="roundRect">
              <a:avLst>
                <a:gd name="adj" fmla="val 100000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OTLSHAPE_T_c84788fd19874543a5874965b3982236_JoinedDate">
              <a:extLst>
                <a:ext uri="{FF2B5EF4-FFF2-40B4-BE49-F238E27FC236}">
                  <a16:creationId xmlns:a16="http://schemas.microsoft.com/office/drawing/2014/main" id="{63337212-1AA5-E143-8775-0ED80A2F2BDE}"/>
                </a:ext>
              </a:extLst>
            </p:cNvPr>
            <p:cNvSpPr txBox="1"/>
            <p:nvPr>
              <p:custDataLst>
                <p:tags r:id="rId90"/>
              </p:custDataLst>
            </p:nvPr>
          </p:nvSpPr>
          <p:spPr>
            <a:xfrm>
              <a:off x="1758024" y="3344492"/>
              <a:ext cx="5334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Nov 6 - Nov 30</a:t>
              </a:r>
            </a:p>
          </p:txBody>
        </p:sp>
        <p:sp>
          <p:nvSpPr>
            <p:cNvPr id="475" name="OTLSHAPE_T_c84788fd19874543a5874965b3982236_Title">
              <a:extLst>
                <a:ext uri="{FF2B5EF4-FFF2-40B4-BE49-F238E27FC236}">
                  <a16:creationId xmlns:a16="http://schemas.microsoft.com/office/drawing/2014/main" id="{A3465E28-F4CB-5746-BB3C-3F0756CE5421}"/>
                </a:ext>
              </a:extLst>
            </p:cNvPr>
            <p:cNvSpPr txBox="1"/>
            <p:nvPr>
              <p:custDataLst>
                <p:tags r:id="rId91"/>
              </p:custDataLst>
            </p:nvPr>
          </p:nvSpPr>
          <p:spPr>
            <a:xfrm>
              <a:off x="2339641" y="3227080"/>
              <a:ext cx="11049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and LEBT Disassembly</a:t>
              </a:r>
            </a:p>
          </p:txBody>
        </p:sp>
        <p:sp>
          <p:nvSpPr>
            <p:cNvPr id="476" name="OTLSHAPE_T_a3333a34a85544e58033f28e1956d195_Shape">
              <a:extLst>
                <a:ext uri="{FF2B5EF4-FFF2-40B4-BE49-F238E27FC236}">
                  <a16:creationId xmlns:a16="http://schemas.microsoft.com/office/drawing/2014/main" id="{63C8AD36-877F-234D-AF4F-A42A7D233CA4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2892205" y="3505485"/>
              <a:ext cx="266700" cy="9525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OTLSHAPE_T_a3333a34a85544e58033f28e1956d195_JoinedDate">
              <a:extLst>
                <a:ext uri="{FF2B5EF4-FFF2-40B4-BE49-F238E27FC236}">
                  <a16:creationId xmlns:a16="http://schemas.microsoft.com/office/drawing/2014/main" id="{98659AB7-6679-1D40-9E4A-7E9E9545DE22}"/>
                </a:ext>
              </a:extLst>
            </p:cNvPr>
            <p:cNvSpPr txBox="1"/>
            <p:nvPr>
              <p:custDataLst>
                <p:tags r:id="rId93"/>
              </p:custDataLst>
            </p:nvPr>
          </p:nvSpPr>
          <p:spPr>
            <a:xfrm>
              <a:off x="2325574" y="3498860"/>
              <a:ext cx="5207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Dec 1 - Dec 12</a:t>
              </a:r>
            </a:p>
          </p:txBody>
        </p:sp>
        <p:sp>
          <p:nvSpPr>
            <p:cNvPr id="478" name="OTLSHAPE_T_a3333a34a85544e58033f28e1956d195_Title">
              <a:extLst>
                <a:ext uri="{FF2B5EF4-FFF2-40B4-BE49-F238E27FC236}">
                  <a16:creationId xmlns:a16="http://schemas.microsoft.com/office/drawing/2014/main" id="{6D2C42B7-AD85-4F42-BDBD-BC2111FCEE73}"/>
                </a:ext>
              </a:extLst>
            </p:cNvPr>
            <p:cNvSpPr txBox="1"/>
            <p:nvPr>
              <p:custDataLst>
                <p:tags r:id="rId94"/>
              </p:custDataLst>
            </p:nvPr>
          </p:nvSpPr>
          <p:spPr>
            <a:xfrm>
              <a:off x="3208221" y="3491092"/>
              <a:ext cx="7493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Transport to Lund</a:t>
              </a:r>
            </a:p>
          </p:txBody>
        </p:sp>
        <p:sp>
          <p:nvSpPr>
            <p:cNvPr id="479" name="OTLSHAPE_T_69f9d6db434b4a938382af6a35e220d0_Shape">
              <a:extLst>
                <a:ext uri="{FF2B5EF4-FFF2-40B4-BE49-F238E27FC236}">
                  <a16:creationId xmlns:a16="http://schemas.microsoft.com/office/drawing/2014/main" id="{229CEC63-23B3-2A43-8F8F-59D6C88C2E22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3157436" y="3667622"/>
              <a:ext cx="228600" cy="95250"/>
            </a:xfrm>
            <a:prstGeom prst="roundRect">
              <a:avLst>
                <a:gd name="adj" fmla="val 100000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OTLSHAPE_T_69f9d6db434b4a938382af6a35e220d0_JoinedDate">
              <a:extLst>
                <a:ext uri="{FF2B5EF4-FFF2-40B4-BE49-F238E27FC236}">
                  <a16:creationId xmlns:a16="http://schemas.microsoft.com/office/drawing/2014/main" id="{0EEAB009-4817-8843-9EF7-4A5E737A5A8B}"/>
                </a:ext>
              </a:extLst>
            </p:cNvPr>
            <p:cNvSpPr txBox="1"/>
            <p:nvPr>
              <p:custDataLst>
                <p:tags r:id="rId96"/>
              </p:custDataLst>
            </p:nvPr>
          </p:nvSpPr>
          <p:spPr>
            <a:xfrm>
              <a:off x="2545762" y="3660997"/>
              <a:ext cx="5715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Dec 13 - Dec 22</a:t>
              </a:r>
            </a:p>
          </p:txBody>
        </p:sp>
        <p:sp>
          <p:nvSpPr>
            <p:cNvPr id="481" name="OTLSHAPE_T_69f9d6db434b4a938382af6a35e220d0_Title">
              <a:extLst>
                <a:ext uri="{FF2B5EF4-FFF2-40B4-BE49-F238E27FC236}">
                  <a16:creationId xmlns:a16="http://schemas.microsoft.com/office/drawing/2014/main" id="{CB54B7CE-0A7F-4A45-9868-DCE9C59BFD60}"/>
                </a:ext>
              </a:extLst>
            </p:cNvPr>
            <p:cNvSpPr txBox="1"/>
            <p:nvPr>
              <p:custDataLst>
                <p:tags r:id="rId97"/>
              </p:custDataLst>
            </p:nvPr>
          </p:nvSpPr>
          <p:spPr>
            <a:xfrm>
              <a:off x="3429246" y="3653229"/>
              <a:ext cx="10922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4">
                  <a:solidFill>
                    <a:schemeClr val="dk1"/>
                  </a:solidFill>
                  <a:latin typeface="Calibri" panose="020F0502020204030204" pitchFamily="34" charset="0"/>
                </a:rPr>
                <a:t>Delivery Acceptance Tests</a:t>
              </a:r>
            </a:p>
          </p:txBody>
        </p:sp>
        <p:sp>
          <p:nvSpPr>
            <p:cNvPr id="482" name="OTLSHAPE_T_3144da685b0e43ee8c308fbf462475db_Shape">
              <a:extLst>
                <a:ext uri="{FF2B5EF4-FFF2-40B4-BE49-F238E27FC236}">
                  <a16:creationId xmlns:a16="http://schemas.microsoft.com/office/drawing/2014/main" id="{27D24B81-309A-484D-AE97-FD83D98BA7A8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3908923" y="3829758"/>
              <a:ext cx="711200" cy="95250"/>
            </a:xfrm>
            <a:prstGeom prst="roundRect">
              <a:avLst>
                <a:gd name="adj" fmla="val 100000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3" name="OTLSHAPE_T_3144da685b0e43ee8c308fbf462475db_JoinedDate">
              <a:extLst>
                <a:ext uri="{FF2B5EF4-FFF2-40B4-BE49-F238E27FC236}">
                  <a16:creationId xmlns:a16="http://schemas.microsoft.com/office/drawing/2014/main" id="{2D691232-D76D-FC4A-8CB7-FED1042871B7}"/>
                </a:ext>
              </a:extLst>
            </p:cNvPr>
            <p:cNvSpPr txBox="1"/>
            <p:nvPr>
              <p:custDataLst>
                <p:tags r:id="rId99"/>
              </p:custDataLst>
            </p:nvPr>
          </p:nvSpPr>
          <p:spPr>
            <a:xfrm>
              <a:off x="3322183" y="3823133"/>
              <a:ext cx="5461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Jan 16 - Feb 16</a:t>
              </a:r>
            </a:p>
          </p:txBody>
        </p:sp>
        <p:sp>
          <p:nvSpPr>
            <p:cNvPr id="484" name="OTLSHAPE_T_3144da685b0e43ee8c308fbf462475db_Title">
              <a:extLst>
                <a:ext uri="{FF2B5EF4-FFF2-40B4-BE49-F238E27FC236}">
                  <a16:creationId xmlns:a16="http://schemas.microsoft.com/office/drawing/2014/main" id="{C44ADE7B-65D4-7D4D-895B-4B58826D9111}"/>
                </a:ext>
              </a:extLst>
            </p:cNvPr>
            <p:cNvSpPr txBox="1"/>
            <p:nvPr>
              <p:custDataLst>
                <p:tags r:id="rId100"/>
              </p:custDataLst>
            </p:nvPr>
          </p:nvSpPr>
          <p:spPr>
            <a:xfrm>
              <a:off x="4666990" y="3815365"/>
              <a:ext cx="9906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dirty="0">
                  <a:solidFill>
                    <a:schemeClr val="dk1"/>
                  </a:solidFill>
                  <a:latin typeface="Calibri" panose="020F0502020204030204" pitchFamily="34" charset="0"/>
                </a:rPr>
                <a:t>ISrc and LEBT Assembly</a:t>
              </a:r>
            </a:p>
          </p:txBody>
        </p:sp>
        <p:sp>
          <p:nvSpPr>
            <p:cNvPr id="485" name="OTLSHAPE_T_6cdefab0bdad401fb6c7d87c0a6716de_Shape">
              <a:extLst>
                <a:ext uri="{FF2B5EF4-FFF2-40B4-BE49-F238E27FC236}">
                  <a16:creationId xmlns:a16="http://schemas.microsoft.com/office/drawing/2014/main" id="{537ABF37-51EA-7447-AC99-C7BFD73358E0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5743436" y="3991895"/>
              <a:ext cx="114300" cy="95250"/>
            </a:xfrm>
            <a:prstGeom prst="roundRect">
              <a:avLst>
                <a:gd name="adj" fmla="val 100000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OTLSHAPE_T_6cdefab0bdad401fb6c7d87c0a6716de_JoinedDate">
              <a:extLst>
                <a:ext uri="{FF2B5EF4-FFF2-40B4-BE49-F238E27FC236}">
                  <a16:creationId xmlns:a16="http://schemas.microsoft.com/office/drawing/2014/main" id="{37FCB423-7DA0-9D47-93D8-94511B489F88}"/>
                </a:ext>
              </a:extLst>
            </p:cNvPr>
            <p:cNvSpPr txBox="1"/>
            <p:nvPr>
              <p:custDataLst>
                <p:tags r:id="rId102"/>
              </p:custDataLst>
            </p:nvPr>
          </p:nvSpPr>
          <p:spPr>
            <a:xfrm>
              <a:off x="5191621" y="3985270"/>
              <a:ext cx="5080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Apr 9 - Apr 13</a:t>
              </a:r>
            </a:p>
          </p:txBody>
        </p:sp>
        <p:sp>
          <p:nvSpPr>
            <p:cNvPr id="487" name="OTLSHAPE_T_6cdefab0bdad401fb6c7d87c0a6716de_Title">
              <a:extLst>
                <a:ext uri="{FF2B5EF4-FFF2-40B4-BE49-F238E27FC236}">
                  <a16:creationId xmlns:a16="http://schemas.microsoft.com/office/drawing/2014/main" id="{CF40EB0D-7A5C-B447-8E6B-D73BA6F76EB0}"/>
                </a:ext>
              </a:extLst>
            </p:cNvPr>
            <p:cNvSpPr txBox="1"/>
            <p:nvPr>
              <p:custDataLst>
                <p:tags r:id="rId103"/>
              </p:custDataLst>
            </p:nvPr>
          </p:nvSpPr>
          <p:spPr>
            <a:xfrm>
              <a:off x="5904733" y="3977502"/>
              <a:ext cx="14351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HV Safety Cage Installation by ESS</a:t>
              </a:r>
            </a:p>
          </p:txBody>
        </p:sp>
        <p:sp>
          <p:nvSpPr>
            <p:cNvPr id="488" name="OTLSHAPE_T_2feb5ea7b35d468ab3b74be0dd7006b3_Shape">
              <a:extLst>
                <a:ext uri="{FF2B5EF4-FFF2-40B4-BE49-F238E27FC236}">
                  <a16:creationId xmlns:a16="http://schemas.microsoft.com/office/drawing/2014/main" id="{FD14A994-3958-3D4A-A34E-BF30991E0A8C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5898154" y="4263675"/>
              <a:ext cx="584200" cy="95250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OTLSHAPE_T_2feb5ea7b35d468ab3b74be0dd7006b3_JoinedDate">
              <a:extLst>
                <a:ext uri="{FF2B5EF4-FFF2-40B4-BE49-F238E27FC236}">
                  <a16:creationId xmlns:a16="http://schemas.microsoft.com/office/drawing/2014/main" id="{5E75A266-4E55-6444-A101-FD7E61F29671}"/>
                </a:ext>
              </a:extLst>
            </p:cNvPr>
            <p:cNvSpPr txBox="1"/>
            <p:nvPr>
              <p:custDataLst>
                <p:tags r:id="rId105"/>
              </p:custDataLst>
            </p:nvPr>
          </p:nvSpPr>
          <p:spPr>
            <a:xfrm>
              <a:off x="5273229" y="4257050"/>
              <a:ext cx="5842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Apr 16 - May 11</a:t>
              </a:r>
            </a:p>
          </p:txBody>
        </p:sp>
        <p:sp>
          <p:nvSpPr>
            <p:cNvPr id="490" name="OTLSHAPE_T_2feb5ea7b35d468ab3b74be0dd7006b3_Title">
              <a:extLst>
                <a:ext uri="{FF2B5EF4-FFF2-40B4-BE49-F238E27FC236}">
                  <a16:creationId xmlns:a16="http://schemas.microsoft.com/office/drawing/2014/main" id="{404C1A52-1C08-3D47-A5B2-AE2F8783DA12}"/>
                </a:ext>
              </a:extLst>
            </p:cNvPr>
            <p:cNvSpPr txBox="1"/>
            <p:nvPr>
              <p:custDataLst>
                <p:tags r:id="rId106"/>
              </p:custDataLst>
            </p:nvPr>
          </p:nvSpPr>
          <p:spPr>
            <a:xfrm>
              <a:off x="5898154" y="4139638"/>
              <a:ext cx="6985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PSS0 Installation</a:t>
              </a:r>
            </a:p>
          </p:txBody>
        </p:sp>
        <p:sp>
          <p:nvSpPr>
            <p:cNvPr id="491" name="OTLSHAPE_T_909499fba78c46ff9d8b3d23f546c1e8_Shape">
              <a:extLst>
                <a:ext uri="{FF2B5EF4-FFF2-40B4-BE49-F238E27FC236}">
                  <a16:creationId xmlns:a16="http://schemas.microsoft.com/office/drawing/2014/main" id="{B619567A-B6C5-B945-A049-EB063A3D5A31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6517025" y="4418044"/>
              <a:ext cx="266700" cy="95250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2" name="OTLSHAPE_T_909499fba78c46ff9d8b3d23f546c1e8_JoinedDate">
              <a:extLst>
                <a:ext uri="{FF2B5EF4-FFF2-40B4-BE49-F238E27FC236}">
                  <a16:creationId xmlns:a16="http://schemas.microsoft.com/office/drawing/2014/main" id="{C8A9F770-B4CD-AC40-844D-7F4AE77D66F5}"/>
                </a:ext>
              </a:extLst>
            </p:cNvPr>
            <p:cNvSpPr txBox="1"/>
            <p:nvPr>
              <p:custDataLst>
                <p:tags r:id="rId108"/>
              </p:custDataLst>
            </p:nvPr>
          </p:nvSpPr>
          <p:spPr>
            <a:xfrm>
              <a:off x="5864034" y="4411418"/>
              <a:ext cx="6096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May 14 - May 25</a:t>
              </a:r>
            </a:p>
          </p:txBody>
        </p:sp>
        <p:sp>
          <p:nvSpPr>
            <p:cNvPr id="493" name="OTLSHAPE_T_909499fba78c46ff9d8b3d23f546c1e8_Title">
              <a:extLst>
                <a:ext uri="{FF2B5EF4-FFF2-40B4-BE49-F238E27FC236}">
                  <a16:creationId xmlns:a16="http://schemas.microsoft.com/office/drawing/2014/main" id="{CCD32A57-E925-6B4A-909D-753E17CC12B0}"/>
                </a:ext>
              </a:extLst>
            </p:cNvPr>
            <p:cNvSpPr txBox="1"/>
            <p:nvPr>
              <p:custDataLst>
                <p:tags r:id="rId109"/>
              </p:custDataLst>
            </p:nvPr>
          </p:nvSpPr>
          <p:spPr>
            <a:xfrm>
              <a:off x="6833041" y="4403650"/>
              <a:ext cx="6604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PSS0 Validation</a:t>
              </a:r>
            </a:p>
          </p:txBody>
        </p:sp>
        <p:sp>
          <p:nvSpPr>
            <p:cNvPr id="494" name="OTLSHAPE_T_058914b555fc43ad89169981baaa4d66_Shape">
              <a:extLst>
                <a:ext uri="{FF2B5EF4-FFF2-40B4-BE49-F238E27FC236}">
                  <a16:creationId xmlns:a16="http://schemas.microsoft.com/office/drawing/2014/main" id="{F2CB9325-CF49-6543-9939-3BC3B1C5CA99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6826462" y="4689824"/>
              <a:ext cx="584200" cy="9525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5" name="OTLSHAPE_T_058914b555fc43ad89169981baaa4d66_JoinedDate">
              <a:extLst>
                <a:ext uri="{FF2B5EF4-FFF2-40B4-BE49-F238E27FC236}">
                  <a16:creationId xmlns:a16="http://schemas.microsoft.com/office/drawing/2014/main" id="{1BF3B3AB-45A1-6B4B-B9D7-56E2B4B05E5D}"/>
                </a:ext>
              </a:extLst>
            </p:cNvPr>
            <p:cNvSpPr txBox="1"/>
            <p:nvPr>
              <p:custDataLst>
                <p:tags r:id="rId111"/>
              </p:custDataLst>
            </p:nvPr>
          </p:nvSpPr>
          <p:spPr>
            <a:xfrm>
              <a:off x="6208903" y="4683199"/>
              <a:ext cx="5715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May 28 - Jun 22</a:t>
              </a:r>
            </a:p>
          </p:txBody>
        </p:sp>
        <p:sp>
          <p:nvSpPr>
            <p:cNvPr id="496" name="OTLSHAPE_T_058914b555fc43ad89169981baaa4d66_Title">
              <a:extLst>
                <a:ext uri="{FF2B5EF4-FFF2-40B4-BE49-F238E27FC236}">
                  <a16:creationId xmlns:a16="http://schemas.microsoft.com/office/drawing/2014/main" id="{F2E09824-6C58-C545-822D-861DC0283D91}"/>
                </a:ext>
              </a:extLst>
            </p:cNvPr>
            <p:cNvSpPr txBox="1"/>
            <p:nvPr>
              <p:custDataLst>
                <p:tags r:id="rId112"/>
              </p:custDataLst>
            </p:nvPr>
          </p:nvSpPr>
          <p:spPr>
            <a:xfrm>
              <a:off x="6826462" y="4565787"/>
              <a:ext cx="6731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6">
                  <a:solidFill>
                    <a:schemeClr val="dk1"/>
                  </a:solidFill>
                  <a:latin typeface="Calibri" panose="020F0502020204030204" pitchFamily="34" charset="0"/>
                </a:rPr>
                <a:t>Hardware Tests </a:t>
              </a:r>
            </a:p>
          </p:txBody>
        </p:sp>
        <p:sp>
          <p:nvSpPr>
            <p:cNvPr id="497" name="OTLSHAPE_T_9cf1cf4170ef40ccb728e26aad650706_Shape">
              <a:extLst>
                <a:ext uri="{FF2B5EF4-FFF2-40B4-BE49-F238E27FC236}">
                  <a16:creationId xmlns:a16="http://schemas.microsoft.com/office/drawing/2014/main" id="{708B1934-4AC6-064E-B190-2CB72BE578A6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7445333" y="4844192"/>
              <a:ext cx="266700" cy="95250"/>
            </a:xfrm>
            <a:prstGeom prst="roundRect">
              <a:avLst>
                <a:gd name="adj" fmla="val 100000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8" name="OTLSHAPE_T_9cf1cf4170ef40ccb728e26aad650706_JoinedDate">
              <a:extLst>
                <a:ext uri="{FF2B5EF4-FFF2-40B4-BE49-F238E27FC236}">
                  <a16:creationId xmlns:a16="http://schemas.microsoft.com/office/drawing/2014/main" id="{B0E3E5C5-8618-DE47-A034-D2B886944C3B}"/>
                </a:ext>
              </a:extLst>
            </p:cNvPr>
            <p:cNvSpPr txBox="1"/>
            <p:nvPr>
              <p:custDataLst>
                <p:tags r:id="rId114"/>
              </p:custDataLst>
            </p:nvPr>
          </p:nvSpPr>
          <p:spPr>
            <a:xfrm>
              <a:off x="6934540" y="4837567"/>
              <a:ext cx="4699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Jun 25 - Jul 6</a:t>
              </a:r>
            </a:p>
          </p:txBody>
        </p:sp>
        <p:sp>
          <p:nvSpPr>
            <p:cNvPr id="499" name="OTLSHAPE_T_9cf1cf4170ef40ccb728e26aad650706_Title">
              <a:extLst>
                <a:ext uri="{FF2B5EF4-FFF2-40B4-BE49-F238E27FC236}">
                  <a16:creationId xmlns:a16="http://schemas.microsoft.com/office/drawing/2014/main" id="{8172B759-8F91-8246-9334-6D1AAB8AF301}"/>
                </a:ext>
              </a:extLst>
            </p:cNvPr>
            <p:cNvSpPr txBox="1"/>
            <p:nvPr>
              <p:custDataLst>
                <p:tags r:id="rId115"/>
              </p:custDataLst>
            </p:nvPr>
          </p:nvSpPr>
          <p:spPr>
            <a:xfrm>
              <a:off x="7761349" y="4829799"/>
              <a:ext cx="2159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>
                  <a:solidFill>
                    <a:schemeClr val="dk1"/>
                  </a:solidFill>
                  <a:latin typeface="Calibri" panose="020F0502020204030204" pitchFamily="34" charset="0"/>
                </a:rPr>
                <a:t>SRR1</a:t>
              </a:r>
            </a:p>
          </p:txBody>
        </p:sp>
        <p:sp>
          <p:nvSpPr>
            <p:cNvPr id="500" name="OTLSHAPE_T_6baac7a6569548898531bbdafb83bdd0_Shape">
              <a:extLst>
                <a:ext uri="{FF2B5EF4-FFF2-40B4-BE49-F238E27FC236}">
                  <a16:creationId xmlns:a16="http://schemas.microsoft.com/office/drawing/2014/main" id="{11560466-31BF-1C41-9EBD-AAB09095D03B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875487" y="5115972"/>
              <a:ext cx="1511300" cy="95250"/>
            </a:xfrm>
            <a:prstGeom prst="roundRect">
              <a:avLst>
                <a:gd name="adj" fmla="val 100000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OTLSHAPE_T_6baac7a6569548898531bbdafb83bdd0_JoinedDate">
              <a:extLst>
                <a:ext uri="{FF2B5EF4-FFF2-40B4-BE49-F238E27FC236}">
                  <a16:creationId xmlns:a16="http://schemas.microsoft.com/office/drawing/2014/main" id="{7C97A090-29BC-244D-B71B-1252EB461ADA}"/>
                </a:ext>
              </a:extLst>
            </p:cNvPr>
            <p:cNvSpPr txBox="1"/>
            <p:nvPr>
              <p:custDataLst>
                <p:tags r:id="rId117"/>
              </p:custDataLst>
            </p:nvPr>
          </p:nvSpPr>
          <p:spPr>
            <a:xfrm>
              <a:off x="1274142" y="5109347"/>
              <a:ext cx="5588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Oct 16 - Dec 22</a:t>
              </a:r>
            </a:p>
          </p:txBody>
        </p:sp>
        <p:sp>
          <p:nvSpPr>
            <p:cNvPr id="502" name="OTLSHAPE_T_6baac7a6569548898531bbdafb83bdd0_Title">
              <a:extLst>
                <a:ext uri="{FF2B5EF4-FFF2-40B4-BE49-F238E27FC236}">
                  <a16:creationId xmlns:a16="http://schemas.microsoft.com/office/drawing/2014/main" id="{F47BD5C3-D540-AE48-8898-4AD012C120C4}"/>
                </a:ext>
              </a:extLst>
            </p:cNvPr>
            <p:cNvSpPr txBox="1"/>
            <p:nvPr>
              <p:custDataLst>
                <p:tags r:id="rId118"/>
              </p:custDataLst>
            </p:nvPr>
          </p:nvSpPr>
          <p:spPr>
            <a:xfrm>
              <a:off x="1875487" y="4991936"/>
              <a:ext cx="15240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 dirty="0">
                  <a:solidFill>
                    <a:schemeClr val="dk1"/>
                  </a:solidFill>
                  <a:latin typeface="Calibri" panose="020F0502020204030204" pitchFamily="34" charset="0"/>
                </a:rPr>
                <a:t>Utilities Installation - </a:t>
              </a:r>
              <a:r>
                <a:rPr lang="en-GB" sz="800" b="1" spc="-2" dirty="0" err="1">
                  <a:solidFill>
                    <a:schemeClr val="dk1"/>
                  </a:solidFill>
                  <a:latin typeface="Calibri" panose="020F0502020204030204" pitchFamily="34" charset="0"/>
                </a:rPr>
                <a:t>ISrc+LEBT</a:t>
              </a:r>
              <a:r>
                <a:rPr lang="en-GB" sz="800" b="1" spc="-2" dirty="0">
                  <a:solidFill>
                    <a:schemeClr val="dk1"/>
                  </a:solidFill>
                  <a:latin typeface="Calibri" panose="020F0502020204030204" pitchFamily="34" charset="0"/>
                </a:rPr>
                <a:t> Area</a:t>
              </a:r>
            </a:p>
          </p:txBody>
        </p:sp>
        <p:sp>
          <p:nvSpPr>
            <p:cNvPr id="503" name="OTLSHAPE_T_4edee54f4d08487282c9b2f293af0b8b_Shape">
              <a:extLst>
                <a:ext uri="{FF2B5EF4-FFF2-40B4-BE49-F238E27FC236}">
                  <a16:creationId xmlns:a16="http://schemas.microsoft.com/office/drawing/2014/main" id="{671DCD8D-19FC-D044-8C41-C05554057FAC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3732103" y="5255947"/>
              <a:ext cx="3060700" cy="127000"/>
            </a:xfrm>
            <a:prstGeom prst="roundRect">
              <a:avLst>
                <a:gd name="adj" fmla="val 100000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4" name="OTLSHAPE_T_4edee54f4d08487282c9b2f293af0b8b_JoinedDate">
              <a:extLst>
                <a:ext uri="{FF2B5EF4-FFF2-40B4-BE49-F238E27FC236}">
                  <a16:creationId xmlns:a16="http://schemas.microsoft.com/office/drawing/2014/main" id="{B0BB1EE8-A166-9D4C-88BF-B072450804A4}"/>
                </a:ext>
              </a:extLst>
            </p:cNvPr>
            <p:cNvSpPr txBox="1"/>
            <p:nvPr>
              <p:custDataLst>
                <p:tags r:id="rId120"/>
              </p:custDataLst>
            </p:nvPr>
          </p:nvSpPr>
          <p:spPr>
            <a:xfrm>
              <a:off x="3163693" y="5265197"/>
              <a:ext cx="5207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Jan 8 - May 25</a:t>
              </a:r>
            </a:p>
          </p:txBody>
        </p:sp>
        <p:sp>
          <p:nvSpPr>
            <p:cNvPr id="505" name="OTLSHAPE_T_4edee54f4d08487282c9b2f293af0b8b_Title">
              <a:extLst>
                <a:ext uri="{FF2B5EF4-FFF2-40B4-BE49-F238E27FC236}">
                  <a16:creationId xmlns:a16="http://schemas.microsoft.com/office/drawing/2014/main" id="{50897C8D-ADD0-6548-B9BA-C502DCB2E110}"/>
                </a:ext>
              </a:extLst>
            </p:cNvPr>
            <p:cNvSpPr txBox="1"/>
            <p:nvPr>
              <p:custDataLst>
                <p:tags r:id="rId121"/>
              </p:custDataLst>
            </p:nvPr>
          </p:nvSpPr>
          <p:spPr>
            <a:xfrm>
              <a:off x="3956628" y="5257429"/>
              <a:ext cx="26035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Utilities Installation, Cable Pulling and Terminations, Etc. - FEB</a:t>
              </a:r>
            </a:p>
          </p:txBody>
        </p:sp>
        <p:sp>
          <p:nvSpPr>
            <p:cNvPr id="506" name="OTLSHAPE_T_bce02597ab0f41eb8a89cccc581a3dad_Shape">
              <a:extLst>
                <a:ext uri="{FF2B5EF4-FFF2-40B4-BE49-F238E27FC236}">
                  <a16:creationId xmlns:a16="http://schemas.microsoft.com/office/drawing/2014/main" id="{42094796-AAF6-D54A-B17F-25E0316FBF1F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875487" y="5421047"/>
              <a:ext cx="1511300" cy="127889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7" name="OTLSHAPE_T_bce02597ab0f41eb8a89cccc581a3dad_JoinedDate">
              <a:extLst>
                <a:ext uri="{FF2B5EF4-FFF2-40B4-BE49-F238E27FC236}">
                  <a16:creationId xmlns:a16="http://schemas.microsoft.com/office/drawing/2014/main" id="{B325C312-B1E4-1C4A-BE60-E85638E9D33A}"/>
                </a:ext>
              </a:extLst>
            </p:cNvPr>
            <p:cNvSpPr txBox="1"/>
            <p:nvPr>
              <p:custDataLst>
                <p:tags r:id="rId123"/>
              </p:custDataLst>
            </p:nvPr>
          </p:nvSpPr>
          <p:spPr>
            <a:xfrm>
              <a:off x="1274142" y="5430742"/>
              <a:ext cx="5588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Oct 16 - Dec 22</a:t>
              </a:r>
            </a:p>
          </p:txBody>
        </p:sp>
        <p:sp>
          <p:nvSpPr>
            <p:cNvPr id="508" name="OTLSHAPE_T_bce02597ab0f41eb8a89cccc581a3dad_Title">
              <a:extLst>
                <a:ext uri="{FF2B5EF4-FFF2-40B4-BE49-F238E27FC236}">
                  <a16:creationId xmlns:a16="http://schemas.microsoft.com/office/drawing/2014/main" id="{23BB92C2-40D4-7547-A486-F04020B93303}"/>
                </a:ext>
              </a:extLst>
            </p:cNvPr>
            <p:cNvSpPr txBox="1"/>
            <p:nvPr>
              <p:custDataLst>
                <p:tags r:id="rId124"/>
              </p:custDataLst>
            </p:nvPr>
          </p:nvSpPr>
          <p:spPr>
            <a:xfrm>
              <a:off x="2314504" y="5422974"/>
              <a:ext cx="6350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ICS Installation</a:t>
              </a:r>
            </a:p>
          </p:txBody>
        </p:sp>
        <p:sp>
          <p:nvSpPr>
            <p:cNvPr id="509" name="OTLSHAPE_T_ce411dd661ec47368d04a15cf9237e11_Shape">
              <a:extLst>
                <a:ext uri="{FF2B5EF4-FFF2-40B4-BE49-F238E27FC236}">
                  <a16:creationId xmlns:a16="http://schemas.microsoft.com/office/drawing/2014/main" id="{02BCFA3D-B1A8-F64F-866F-D19F6F0FED36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3732103" y="5587036"/>
              <a:ext cx="3060700" cy="127889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0" name="OTLSHAPE_T_ce411dd661ec47368d04a15cf9237e11_JoinedDate">
              <a:extLst>
                <a:ext uri="{FF2B5EF4-FFF2-40B4-BE49-F238E27FC236}">
                  <a16:creationId xmlns:a16="http://schemas.microsoft.com/office/drawing/2014/main" id="{EAA6BC32-D3B9-E049-9D97-9A1F2A8743C9}"/>
                </a:ext>
              </a:extLst>
            </p:cNvPr>
            <p:cNvSpPr txBox="1"/>
            <p:nvPr>
              <p:custDataLst>
                <p:tags r:id="rId126"/>
              </p:custDataLst>
            </p:nvPr>
          </p:nvSpPr>
          <p:spPr>
            <a:xfrm>
              <a:off x="3163693" y="5596730"/>
              <a:ext cx="520700" cy="1085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GB" sz="700">
                  <a:solidFill>
                    <a:schemeClr val="dk2"/>
                  </a:solidFill>
                  <a:latin typeface="Calibri" panose="020F0502020204030204" pitchFamily="34" charset="0"/>
                </a:rPr>
                <a:t>Jan 8 - May 25</a:t>
              </a:r>
            </a:p>
          </p:txBody>
        </p:sp>
        <p:sp>
          <p:nvSpPr>
            <p:cNvPr id="511" name="OTLSHAPE_T_ce411dd661ec47368d04a15cf9237e11_Title">
              <a:extLst>
                <a:ext uri="{FF2B5EF4-FFF2-40B4-BE49-F238E27FC236}">
                  <a16:creationId xmlns:a16="http://schemas.microsoft.com/office/drawing/2014/main" id="{BAEEEB86-E30D-AA4C-AE57-49A769DFBE6A}"/>
                </a:ext>
              </a:extLst>
            </p:cNvPr>
            <p:cNvSpPr txBox="1"/>
            <p:nvPr>
              <p:custDataLst>
                <p:tags r:id="rId127"/>
              </p:custDataLst>
            </p:nvPr>
          </p:nvSpPr>
          <p:spPr>
            <a:xfrm>
              <a:off x="4944709" y="5588962"/>
              <a:ext cx="635000" cy="124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800" b="1" spc="-2">
                  <a:solidFill>
                    <a:schemeClr val="dk1"/>
                  </a:solidFill>
                  <a:latin typeface="Calibri" panose="020F0502020204030204" pitchFamily="34" charset="0"/>
                </a:rPr>
                <a:t>ICS 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33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Deliveries: ISrc and LEBT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B22EBA-959D-9541-B3AD-70221A353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631100"/>
              </p:ext>
            </p:extLst>
          </p:nvPr>
        </p:nvGraphicFramePr>
        <p:xfrm>
          <a:off x="179511" y="1484784"/>
          <a:ext cx="8856984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185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Delivery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Item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Date</a:t>
                      </a:r>
                    </a:p>
                    <a:p>
                      <a:pPr algn="ctr"/>
                      <a:r>
                        <a:rPr lang="en-US" sz="1800" dirty="0"/>
                        <a:t>(RFI)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</a:t>
                      </a:r>
                    </a:p>
                    <a:p>
                      <a:pPr algn="ctr"/>
                      <a:r>
                        <a:rPr lang="en-US" sz="1800" dirty="0"/>
                        <a:t>Installation Date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Inst. Float</a:t>
                      </a:r>
                    </a:p>
                    <a:p>
                      <a:pPr algn="ctr"/>
                      <a:r>
                        <a:rPr lang="en-US" sz="1800" dirty="0"/>
                        <a:t>(days)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Schedule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Overall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Delivery Float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06-Nov-17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03-Jan-18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15-Jan-18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06-Nov-17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03-Jan-18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15-Jan-18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DE781AE-D22E-9441-8403-4C6D268CE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873269"/>
              </p:ext>
            </p:extLst>
          </p:nvPr>
        </p:nvGraphicFramePr>
        <p:xfrm>
          <a:off x="2090812" y="3501008"/>
          <a:ext cx="50292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Worksheet" r:id="rId19" imgW="5029200" imgH="1435100" progId="Excel.Sheet.12">
                  <p:embed/>
                </p:oleObj>
              </mc:Choice>
              <mc:Fallback>
                <p:oleObj name="Worksheet" r:id="rId19" imgW="5029200" imgH="1435100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90812" y="3501008"/>
                        <a:ext cx="50292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A2A0A3E-D143-A24E-91B0-4D14A06B8BA5}"/>
              </a:ext>
            </a:extLst>
          </p:cNvPr>
          <p:cNvGrpSpPr/>
          <p:nvPr/>
        </p:nvGrpSpPr>
        <p:grpSpPr>
          <a:xfrm>
            <a:off x="755576" y="5156833"/>
            <a:ext cx="7851242" cy="1440519"/>
            <a:chOff x="780533" y="2661581"/>
            <a:chExt cx="7851242" cy="1440519"/>
          </a:xfrm>
        </p:grpSpPr>
        <p:cxnSp>
          <p:nvCxnSpPr>
            <p:cNvPr id="10" name="OTLSHAPE_T_717da7dbebaf4789b5cf927902c386fc_RightVerticalConnector1">
              <a:extLst>
                <a:ext uri="{FF2B5EF4-FFF2-40B4-BE49-F238E27FC236}">
                  <a16:creationId xmlns:a16="http://schemas.microsoft.com/office/drawing/2014/main" id="{586987AF-DC01-CE41-BD4E-B4E3121927BC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 flipV="1">
              <a:off x="8128071" y="3429000"/>
              <a:ext cx="0" cy="571500"/>
            </a:xfrm>
            <a:prstGeom prst="line">
              <a:avLst/>
            </a:prstGeom>
            <a:ln w="1905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OTLSHAPE_T_717da7dbebaf4789b5cf927902c386fc_LeftVerticalConnector2">
              <a:extLst>
                <a:ext uri="{FF2B5EF4-FFF2-40B4-BE49-F238E27FC236}">
                  <a16:creationId xmlns:a16="http://schemas.microsoft.com/office/drawing/2014/main" id="{943D05E8-7BEC-0748-9D1F-FC22BA02AA15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4549070" y="3835400"/>
              <a:ext cx="0" cy="165100"/>
            </a:xfrm>
            <a:prstGeom prst="line">
              <a:avLst/>
            </a:prstGeom>
            <a:ln w="1905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OTLSHAPE_T_717da7dbebaf4789b5cf927902c386fc_LeftVerticalConnector1">
              <a:extLst>
                <a:ext uri="{FF2B5EF4-FFF2-40B4-BE49-F238E27FC236}">
                  <a16:creationId xmlns:a16="http://schemas.microsoft.com/office/drawing/2014/main" id="{C45A5B55-72DE-8549-B828-B3CBBF693554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4549070" y="3429000"/>
              <a:ext cx="0" cy="203200"/>
            </a:xfrm>
            <a:prstGeom prst="line">
              <a:avLst/>
            </a:prstGeom>
            <a:ln w="1905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OTLSHAPE_T_ec77ea7a18d149dab2ca214b4309fc7f_LeftVerticalConnector1">
              <a:extLst>
                <a:ext uri="{FF2B5EF4-FFF2-40B4-BE49-F238E27FC236}">
                  <a16:creationId xmlns:a16="http://schemas.microsoft.com/office/drawing/2014/main" id="{1CFF8C96-5BA1-1F44-92CD-CD9AD5B2F8A9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015915" y="3429000"/>
              <a:ext cx="0" cy="304800"/>
            </a:xfrm>
            <a:prstGeom prst="line">
              <a:avLst/>
            </a:prstGeom>
            <a:ln w="1905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TLSHAPE_TB_00000000000000000000000000000000_ScaleContainer">
              <a:extLst>
                <a:ext uri="{FF2B5EF4-FFF2-40B4-BE49-F238E27FC236}">
                  <a16:creationId xmlns:a16="http://schemas.microsoft.com/office/drawing/2014/main" id="{DEF960F4-0769-D34B-9FFD-0D7C04A7FAD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44465" y="30480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TLSHAPE_M_9033fee0895f4f7da438f36103c279aa_Title">
              <a:extLst>
                <a:ext uri="{FF2B5EF4-FFF2-40B4-BE49-F238E27FC236}">
                  <a16:creationId xmlns:a16="http://schemas.microsoft.com/office/drawing/2014/main" id="{AB56B2E1-EC05-F744-86BC-D07C2CF12E2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780533" y="2661581"/>
              <a:ext cx="495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 dirty="0">
                  <a:solidFill>
                    <a:schemeClr val="dk1"/>
                  </a:solidFill>
                  <a:latin typeface="Calibri" panose="020F0502020204030204" pitchFamily="34" charset="0"/>
                </a:rPr>
                <a:t>RFI Date</a:t>
              </a:r>
            </a:p>
          </p:txBody>
        </p:sp>
        <p:sp>
          <p:nvSpPr>
            <p:cNvPr id="16" name="OTLSHAPE_M_9033fee0895f4f7da438f36103c279aa_Shape">
              <a:extLst>
                <a:ext uri="{FF2B5EF4-FFF2-40B4-BE49-F238E27FC236}">
                  <a16:creationId xmlns:a16="http://schemas.microsoft.com/office/drawing/2014/main" id="{6DD9E5DA-09A9-6244-9C77-4FE7EF5F721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V="1">
              <a:off x="914772" y="28575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TLSHAPE_M_0f590e6443fe4511be4d6068b568be7e_Title">
              <a:extLst>
                <a:ext uri="{FF2B5EF4-FFF2-40B4-BE49-F238E27FC236}">
                  <a16:creationId xmlns:a16="http://schemas.microsoft.com/office/drawing/2014/main" id="{37E989C4-0353-D941-8867-549C5DB7933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078462" y="2661581"/>
              <a:ext cx="965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6">
                  <a:solidFill>
                    <a:schemeClr val="dk1"/>
                  </a:solidFill>
                  <a:latin typeface="Calibri" panose="020F0502020204030204" pitchFamily="34" charset="0"/>
                </a:rPr>
                <a:t>Installation Date</a:t>
              </a:r>
            </a:p>
          </p:txBody>
        </p:sp>
        <p:sp>
          <p:nvSpPr>
            <p:cNvPr id="18" name="OTLSHAPE_M_0f590e6443fe4511be4d6068b568be7e_Shape">
              <a:extLst>
                <a:ext uri="{FF2B5EF4-FFF2-40B4-BE49-F238E27FC236}">
                  <a16:creationId xmlns:a16="http://schemas.microsoft.com/office/drawing/2014/main" id="{E6ADE69A-C2EE-7044-8063-517F10EF3D9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447927" y="28575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TLSHAPE_M_fa95f0cd8a8343cb83a6653eb85615f5_Title">
              <a:extLst>
                <a:ext uri="{FF2B5EF4-FFF2-40B4-BE49-F238E27FC236}">
                  <a16:creationId xmlns:a16="http://schemas.microsoft.com/office/drawing/2014/main" id="{7A4216DE-635D-9448-839F-52BE6FC25F2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7628475" y="2661581"/>
              <a:ext cx="1003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>
                  <a:solidFill>
                    <a:schemeClr val="dk1"/>
                  </a:solidFill>
                  <a:latin typeface="Calibri" panose="020F0502020204030204" pitchFamily="34" charset="0"/>
                </a:rPr>
                <a:t>Critical Path Date</a:t>
              </a:r>
            </a:p>
          </p:txBody>
        </p:sp>
        <p:sp>
          <p:nvSpPr>
            <p:cNvPr id="20" name="OTLSHAPE_M_fa95f0cd8a8343cb83a6653eb85615f5_Shape">
              <a:extLst>
                <a:ext uri="{FF2B5EF4-FFF2-40B4-BE49-F238E27FC236}">
                  <a16:creationId xmlns:a16="http://schemas.microsoft.com/office/drawing/2014/main" id="{6038218A-CBEF-EB4A-8106-43EB96EF82E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 flipV="1">
              <a:off x="8020121" y="28575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TLSHAPE_T_ec77ea7a18d149dab2ca214b4309fc7f_Shape">
              <a:extLst>
                <a:ext uri="{FF2B5EF4-FFF2-40B4-BE49-F238E27FC236}">
                  <a16:creationId xmlns:a16="http://schemas.microsoft.com/office/drawing/2014/main" id="{B14DFBD9-E8CB-CC41-A397-4246E1122C9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09565" y="36322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TLSHAPE_T_ec77ea7a18d149dab2ca214b4309fc7f_Title">
              <a:extLst>
                <a:ext uri="{FF2B5EF4-FFF2-40B4-BE49-F238E27FC236}">
                  <a16:creationId xmlns:a16="http://schemas.microsoft.com/office/drawing/2014/main" id="{45A8865A-091B-C643-87B1-1E89ADA1EEA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2292701" y="3657642"/>
              <a:ext cx="936104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6" dirty="0">
                  <a:solidFill>
                    <a:schemeClr val="lt1"/>
                  </a:solidFill>
                  <a:latin typeface="Calibri" panose="020F0502020204030204" pitchFamily="34" charset="0"/>
                </a:rPr>
                <a:t>Delivery Float</a:t>
              </a:r>
            </a:p>
          </p:txBody>
        </p:sp>
        <p:sp>
          <p:nvSpPr>
            <p:cNvPr id="23" name="OTLSHAPE_T_717da7dbebaf4789b5cf927902c386fc_Shape">
              <a:extLst>
                <a:ext uri="{FF2B5EF4-FFF2-40B4-BE49-F238E27FC236}">
                  <a16:creationId xmlns:a16="http://schemas.microsoft.com/office/drawing/2014/main" id="{071BF6BB-E270-F448-AFCF-1C82ACAA28E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542720" y="3898900"/>
              <a:ext cx="3594100" cy="203200"/>
            </a:xfrm>
            <a:prstGeom prst="roundRect">
              <a:avLst>
                <a:gd name="adj" fmla="val 100000"/>
              </a:avLst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TLSHAPE_T_717da7dbebaf4789b5cf927902c386fc_Title">
              <a:extLst>
                <a:ext uri="{FF2B5EF4-FFF2-40B4-BE49-F238E27FC236}">
                  <a16:creationId xmlns:a16="http://schemas.microsoft.com/office/drawing/2014/main" id="{32CF5324-3F02-314A-9CC2-92DCB30D017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852732" y="3915240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6">
                  <a:solidFill>
                    <a:schemeClr val="lt1"/>
                  </a:solidFill>
                  <a:latin typeface="Calibri" panose="020F0502020204030204" pitchFamily="34" charset="0"/>
                </a:rPr>
                <a:t>Installation Float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14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78BE-6045-5C4D-B172-6A360E4F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 Linac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2D8C-9776-DF42-874A-64922667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36691"/>
          </a:xfrm>
        </p:spPr>
        <p:txBody>
          <a:bodyPr>
            <a:noAutofit/>
          </a:bodyPr>
          <a:lstStyle/>
          <a:p>
            <a:r>
              <a:rPr lang="en-GB" sz="1200" dirty="0"/>
              <a:t>Major milestones:</a:t>
            </a:r>
          </a:p>
          <a:p>
            <a:pPr lvl="1"/>
            <a:r>
              <a:rPr lang="en-GB" sz="1200" dirty="0"/>
              <a:t>RFQ RFI: September 2018</a:t>
            </a:r>
          </a:p>
          <a:p>
            <a:pPr lvl="1"/>
            <a:r>
              <a:rPr lang="en-GB" sz="1200" dirty="0"/>
              <a:t>MEBT RFI: February 2019</a:t>
            </a:r>
          </a:p>
          <a:p>
            <a:pPr lvl="2"/>
            <a:r>
              <a:rPr lang="en-GB" sz="1050" dirty="0"/>
              <a:t>SSPA for </a:t>
            </a:r>
            <a:r>
              <a:rPr lang="en-GB" sz="1050" dirty="0" err="1"/>
              <a:t>buncher</a:t>
            </a:r>
            <a:r>
              <a:rPr lang="en-GB" sz="1050" dirty="0"/>
              <a:t> 1: April 2019</a:t>
            </a:r>
          </a:p>
          <a:p>
            <a:pPr lvl="2"/>
            <a:r>
              <a:rPr lang="en-GB" sz="1050" dirty="0"/>
              <a:t>SSPA for </a:t>
            </a:r>
            <a:r>
              <a:rPr lang="en-GB" sz="1050" dirty="0" err="1"/>
              <a:t>bunchers</a:t>
            </a:r>
            <a:r>
              <a:rPr lang="en-GB" sz="1050" dirty="0"/>
              <a:t> 2,3: August 2019</a:t>
            </a:r>
          </a:p>
          <a:p>
            <a:pPr lvl="2"/>
            <a:r>
              <a:rPr lang="en-GB" sz="1050" dirty="0"/>
              <a:t>Power Converters for MEBT Magnets: July 2019. </a:t>
            </a:r>
          </a:p>
          <a:p>
            <a:pPr lvl="1"/>
            <a:r>
              <a:rPr lang="en-GB" sz="1200" dirty="0"/>
              <a:t>DTL4 RFI: January 2019</a:t>
            </a:r>
          </a:p>
          <a:p>
            <a:pPr lvl="1"/>
            <a:r>
              <a:rPr lang="en-GB" sz="1200" dirty="0"/>
              <a:t>DTL1 RFI: March 2019</a:t>
            </a:r>
          </a:p>
          <a:p>
            <a:pPr lvl="1"/>
            <a:r>
              <a:rPr lang="en-GB" sz="1200" dirty="0"/>
              <a:t>DTL3 RFI: April 2019</a:t>
            </a:r>
          </a:p>
          <a:p>
            <a:pPr lvl="1"/>
            <a:r>
              <a:rPr lang="en-GB" sz="1200" dirty="0"/>
              <a:t>DTL2 RFI: June 2019</a:t>
            </a:r>
          </a:p>
          <a:p>
            <a:pPr lvl="1"/>
            <a:r>
              <a:rPr lang="en-GB" sz="1200" dirty="0"/>
              <a:t>DTL5 RFI: October 2019</a:t>
            </a:r>
          </a:p>
          <a:p>
            <a:pPr lvl="1"/>
            <a:endParaRPr lang="en-GB" sz="1200" dirty="0"/>
          </a:p>
          <a:p>
            <a:r>
              <a:rPr lang="en-GB" sz="1200" dirty="0"/>
              <a:t>RF System Status:</a:t>
            </a:r>
          </a:p>
          <a:p>
            <a:pPr lvl="1"/>
            <a:r>
              <a:rPr lang="en-GB" sz="1200" dirty="0"/>
              <a:t>Delays reported throughout 2017 due to unforeseen funding issues at ESS Bilbao</a:t>
            </a:r>
          </a:p>
          <a:p>
            <a:pPr lvl="2"/>
            <a:r>
              <a:rPr lang="en-GB" sz="1200" dirty="0"/>
              <a:t>These have now been resolved</a:t>
            </a:r>
          </a:p>
          <a:p>
            <a:pPr lvl="1"/>
            <a:r>
              <a:rPr lang="en-GB" sz="1200" dirty="0"/>
              <a:t>Some procurement difficulties, but progress has been made</a:t>
            </a:r>
          </a:p>
          <a:p>
            <a:pPr lvl="1"/>
            <a:r>
              <a:rPr lang="en-GB" sz="1200" dirty="0"/>
              <a:t>Many tenders remain to be placed (uncertainty), but better confidence on delivery dates</a:t>
            </a:r>
          </a:p>
          <a:p>
            <a:pPr lvl="1"/>
            <a:r>
              <a:rPr lang="en-GB" sz="1200" dirty="0"/>
              <a:t>ESS has started the process of procuring critical spares (loads/circulators) -&gt; risk control.</a:t>
            </a:r>
          </a:p>
          <a:p>
            <a:pPr lvl="1"/>
            <a:r>
              <a:rPr lang="en-GB" sz="1200" dirty="0"/>
              <a:t>Important driver for the NC Linac commissioning plan </a:t>
            </a:r>
          </a:p>
          <a:p>
            <a:pPr lvl="1"/>
            <a:endParaRPr lang="en-GB" sz="1200" dirty="0"/>
          </a:p>
          <a:p>
            <a:r>
              <a:rPr lang="en-GB" sz="1200" dirty="0"/>
              <a:t>Shield wall between DTL4 and the Spoke section allows installation to continue in the cold linac while beam commissioning the NC linac.</a:t>
            </a:r>
            <a:endParaRPr lang="en-GB" sz="900" dirty="0"/>
          </a:p>
          <a:p>
            <a:pPr lvl="1"/>
            <a:r>
              <a:rPr lang="en-GB" sz="1200" dirty="0"/>
              <a:t>This is possible by postponing DTL 5 installation</a:t>
            </a:r>
          </a:p>
          <a:p>
            <a:pPr lvl="1"/>
            <a:r>
              <a:rPr lang="en-GB" sz="1200" dirty="0"/>
              <a:t>Important schedule delay mitigation/flexibility/control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0665E-F7AC-1B44-9F2C-E8C3F4B9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23729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iJSb2FkbWFwIiwiSXNUZW1wbGF0ZSI6ZmFsc2UsIlZlcnNpb24iOnsiJGlkIjoiMiIsIlZlcnNpb24iOiIzLjEuMCIsIk9yaWdpbmFsQXNzZW1ibHlWZXJzaW9uIjoiMy4xNi4wNy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1LCJMZWZ0IjoxMywiUmlnaHQiOjEz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CwiUXVpY2tQb3NpdGlvbiI6MywiQWJzb2x1dGVQb3NpdGlvbiI6ODcuNzI4MDM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mQvTS95eXl5IiwiU2VwYXJhdG9yIjoiLyIsIlVzZUludGVybmF0aW9uYWxEYXRlRm9ybWF0Ijp0cnVlLCJEYXRlSXNWaXNpYmxlIjp0cnVlLCJUaW1lSXNWaXNpYmxlIjpmYWxzZSwiSG91ckRpZ2l0cyI6MSwiQW1QbURlc2lnbmF0b3IiOjIsIlRyaW0wME1pbnV0ZXMiOmZhbHNlLCJMYXN0S25vd25WaXNpYmlsaXR5U3RhdGUiOm51bGx9LCJJc1Zpc2libGUiOnRydWUsIlBhcmVudFN0eWxlIjpudWxsfSwiRGVmYXVsdFRhc2tTdHlsZSI6eyIkaWQiOiI4MCIsIlNoYXBlIjoyLCJTaGFwZVRoaWNrbmVzcyI6MCwiRHVyYXRpb25Gb3JtYXQiOjAsIkluY2x1ZGVOb25Xb3JraW5nRGF5c0luRHVyYXRpb24iOmZhbHN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5MiwiRyI6ODAsIkIiOjc3fX0sIk1heFdpZHRoIjoyMDAuMCwiTWF4SGVpZ2h0IjoiSW5maW5pdHkiLCJTbWFydEZvcmVncm91bmRJc0FjdGl2ZSI6ZmFsc2UsIkhvcml6b250YWxBbGlnbm1lbnQiOjAsIlZlcnRpY2FsQWxpZ25tZW50IjowLCJTbWFydEZvcmVncm91bmQiOm51bGwsIk1hcmdpbiI6eyIkaWQiOiI4NSIsIlRvcCI6MCwiTGVmdCI6MCwiUmlnaHQiOjAsIkJvdHRvbSI6MH0sIlBhZGRpbmciOnsiJGlkIjoiODYiLCJUb3AiOjAsIkxlZnQiOjAsIlJpZ2h0IjowLCJCb3R0b20iOjB9LCJCYWNrZ3JvdW5kIjp7IiRpZCI6Ijg3IiwiQ29sb3IiOnsiJHJlZiI6IjIwIn19LCJJc1Zpc2libGUiOnRydWUsIldpZHRoIjowLjAsIkhlaWdodCI6MC4wLCJCb3JkZXJTdHlsZSI6bnVsbCwiUGFyZW50U3R5bGUiOm51bGx9LCJEdXJhdGlvblN0eWxlIjp7IiRpZCI6Ijg4IiwiRm9udFNldHRpbmdzIjp7IiRpZCI6Ijg5IiwiRm9udFNpemUiOjEwLCJGb250TmFtZSI6IkNhbGlicmkiLCJJc0JvbGQiOmZhbHNlLCJJc0l0YWxpYyI6ZmFsc2UsIklzVW5kZXJsaW5lZCI6ZmFsc2UsIlBhcmVudFN0eWxlIjpudWxsfSwiQXV0b1NpemUiOjAsIkZvcmVncm91bmQiOnsiJGlkIjoiOTAiLCJDb2xvciI6eyIkaWQiOiI5MSIsIkEiOjI1NSwiUiI6MTkyLCJHIjo4MCwiQiI6Nzd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A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ExNSwiRyI6MTE1LCJCIjoxMTV9fSwiTWF4V2lkdGgiOjcy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kZC9NTS95eSIsIlNlcGFyYXRvciI6Ii8iLCJVc2VJbnRlcm5hdGlvbmFsRGF0ZUZvcm1hdCI6dHJ1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MiLCJTdGFydERhdGUiOiIwMDAxLTAxLTAxVDAwOjAwOjAwIiwiRW5kRGF0ZSI6IjAwMDEtMDEtMDFUMDA6MDA6MDAiLCJGb3JtYXQiOiJNTU0iLCJUeXBlIjo0LCJBdXRvRGF0ZVJhbmdlIjp0cnVlLCJXb3JraW5nRGF5cyI6MzEsIlRvZGF5TWFya2VyVGV4dCI6IlRvZGF5IiwiQXV0b1NjYWxlVHlwZSI6ZmFsc2V9LCJNaWxlc3RvbmVzIjpbeyIkaWQiOiIxMjQiLCJEYXRlIjoiMjAxOC0wNi0wNFQyMzo1OTowMFoiLCJTdHlsZSI6eyIkaWQiOiIxMjUiLCJTaGFwZSI6MCwiQ29ubmVjdG9yTWFyZ2luIjp7IiRyZWYiOiI1NCJ9LCJDb25uZWN0b3JTdHlsZSI6eyIkaWQiOiIxMjYiLCJMaW5lQ29sb3IiOnsiJGlkIjoiMTI3IiwiJHR5cGUiOiJOTFJFLkNvbW1vbi5Eb20uU29saWRDb2xvckJydXNoLCBOTFJFLkNvbW1vbiIsIkNvbG9yIjp7IiRpZCI6IjEyOCIsIkEiOjEyNywiUiI6MjM0LCJHIjoyMiwiQiI6MzB9fSwiTGluZVdlaWdodCI6MS4wLCJMaW5lVHlwZSI6MCwiUGFyZW50U3R5bGUiOnsiJHJlZiI6IjU1In19LCJJc0JlbG93VGltZWJhbmQiOmZhbHNlLCJIaWRlRGF0ZSI6ZmFsc2UsIlNoYXBlU2l6ZSI6MSwiU3BhY2luZyI6Mi4wLCJQYWRkaW5nIjp7IiRyZWYiOiI1OCJ9LCJTaGFwZVN0eWxlIjp7IiRpZCI6IjEyOSIsIk1hcmdpbiI6eyIkcmVmIjoiNjAifSwiUGFkZGluZyI6eyIkcmVmIjoiNjEifSwiQmFja2dyb3VuZCI6eyIkaWQiOiIxMzAiLCJDb2xvciI6eyIkaWQiOiIxMzEiLCJBIjoyNTUsIlIiOjIzNCwiRyI6MjIsIkIiOjMw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JkMDc5NzE1LTdiOGYtNGI4ZS1hYzAzLWE5ZTc0Y2RjZTdlZCIsIkltcG9ydElkIjpudWxsLCJUaXRsZSI6IklTcmMgdG8gTEVCVCAiLCJOb3RlIjpudWxsLCJIeXBlcmxpbmsiOm51bGwsIklzQ2hhbmdlZCI6ZmFsc2UsIklzTmV3IjpmYWxzZX0seyIkaWQiOiIxMzkiLCJEYXRlIjoiMjAxOS0xMS0wNFQyMzo1OTowMFoiLCJTdHlsZSI6eyIkaWQiOiIxNDAiLCJTaGFwZSI6MCwiQ29ubmVjdG9yTWFyZ2luIjp7IiRyZWYiOiI1NCJ9LCJDb25uZWN0b3JTdHlsZSI6eyIkaWQiOiIxNDEiLCJMaW5lQ29sb3IiOnsiJGlkIjoiMTQyIiwiJHR5cGUiOiJOTFJFLkNvbW1vbi5Eb20uU29saWRDb2xvckJydXNoLCBOTFJFLkNvbW1vbiIsIkNvbG9yIjp7IiRpZCI6IjE0MyIsIkEiOjI1NSwiUiI6MTExLCJHIjo0OSwiQiI6MTUyfX0sIkxpbmVXZWlnaHQiOjEuMCwiTGluZVR5cGUiOjAsIlBhcmVudFN0eWxlIjp7IiRyZWYiOiI1NSJ9fSwiSXNCZWxvd1RpbWViYW5kIjpmYWxzZSwiSGlkZURhdGUiOmZhbHNlLCJTaGFwZVNpemUiOjEsIlNwYWNpbmciOjI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MifSwiTGluZVdlaWdodCI6MC4wLCJMaW5lVHlwZSI6MCwiUGFyZW50U3R5bGUiOnsiJHJlZiI6IjYyIn19LCJQYXJlbnRTdHlsZSI6eyIkcmVmIjoiNTkifX0sIlRpdGxlU3R5bGUiOnsiJGlkIjoiMTQ4IiwiRm9udFNldHRpbmdzIjp7IiRpZCI6IjE0O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xNTQ2MjE5MC05ODlhLTRlNTAtODdlNi1kN2NjMDJlMWVkMmQiLCJJbXBvcnRJZCI6bnVsbCwiVGl0bGUiOiJJU3JjIHRvIERUTDEiLCJOb3RlIjpudWxsLCJIeXBlcmxpbmsiOm51bGwsIklzQ2hhbmdlZCI6ZmFsc2UsIklzTmV3IjpmYWxzZX0seyIkaWQiOiIxNTQiLCJEYXRlIjoiMjAyMC0wNC0yN1QyMzo1OTowMFoiLCJTdHlsZSI6eyIkaWQiOiIxNTUiLCJTaGFwZSI6MCwiQ29ubmVjdG9yTWFyZ2luIjp7IiRyZWYiOiI1NCJ9LCJDb25uZWN0b3JTdHlsZSI6eyIkaWQiOiIxNTYiLCJMaW5lQ29sb3IiOnsiJGlkIjoiMTU3IiwiJHR5cGUiOiJOTFJFLkNvbW1vbi5Eb20uU29saWRDb2xvckJydXNoLCBOTFJFLkNvbW1vbiIsIkNvbG9yIjp7IiRpZCI6IjE1OCIsIkEiOjEyNywiUiI6MjM0LCJHIjoyMiwiQiI6MzB9fSwiTGluZVdlaWdodCI6MS4wLCJMaW5lVHlwZSI6MCwiUGFyZW50U3R5bGUiOnsiJHJlZiI6IjU1In19LCJJc0JlbG93VGltZWJhbmQiOmZhbHNlLCJIaWRlRGF0ZSI6ZmFsc2UsIlNoYXBlU2l6ZSI6MSwiU3BhY2luZyI6Mi4wLCJQYWRkaW5nIjp7IiRyZWYiOiI1OCJ9LCJTaGFwZVN0eWxlIjp7IiRpZCI6IjE1OSIsIk1hcmdpbiI6eyIkcmVmIjoiNjAifSwiUGFkZGluZyI6eyIkcmVmIjoiNjEifSwiQmFja2dyb3VuZCI6eyIkaWQiOiIxNjAiLCJDb2xvciI6eyIkaWQiOiIxNjEiLCJBIjoyNTUsIlIiOjIzNCwiRyI6MjIsIkIiOjMwfX0sIklzVmlzaWJsZSI6dHJ1ZSwiV2lkdGgiOjE4LjAsIkhlaWdodCI6MjAuMCwiQm9yZGVyU3R5bGUiOnsiJGlkIjoiMTYyIiwiTGluZUNvbG9yIjp7IiRyZWYiOiI2MyJ9LCJMaW5lV2VpZ2h0IjowLjAsIkxpbmVUeXBlIjowLCJQYXJlbnRTdHlsZSI6eyIkcmVmIjoiNjIifX0sIlBhcmVudFN0eWxlIjp7IiRyZWYiOiI1OSJ9fSwiVGl0bGVTdHlsZSI6eyIkaWQiOiIxNjMiLCJGb250U2V0dGluZ3MiOnsiJGlkIjoiMTY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jUiLCJMaW5lQ29sb3IiOm51bGwsIkxpbmVXZWlnaHQiOjAuMCwiTGluZVR5cGUiOjAsIlBhcmVudFN0eWxlIjpudWxsfSwiUGFyZW50U3R5bGUiOnsiJHJlZiI6IjY1In19LCJEYXRlU3R5bGUiOnsiJGlkIjoiMTY2IiwiRm9udFNldHRpbmdzIjp7IiRpZCI6IjE2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FkNmQ0MDQ1LWJkYTMtNDEzMS04MmVmLTg3OWNhODNlYTcyMCIsIkltcG9ydElkIjpudWxsLCJUaXRsZSI6IklTcmMgdG8gRFRMNCIsIk5vdGUiOm51bGwsIkh5cGVybGluayI6bnVsbCwiSXNDaGFuZ2VkIjpmYWxzZSwiSXNOZXciOmZhbHNlfSx7IiRpZCI6IjE2OSIsIkRhdGUiOiIyMDIxLTAyLTA4VDIzOjU5OjAwWiIsIlN0eWxlIjp7IiRpZCI6IjE3MCIsIlNoYXBlIjowLCJDb25uZWN0b3JNYXJnaW4iOnsiJHJlZiI6IjU0In0sIkNvbm5lY3RvclN0eWxlIjp7IiRpZCI6IjE3MSIsIkxpbmVDb2xvciI6eyIkcmVmIjoiMTU3In0sIkxpbmVXZWlnaHQiOjEuMCwiTGluZVR5cGUiOjAsIlBhcmVudFN0eWxlIjp7IiRyZWYiOiI1NSJ9fSwiSXNCZWxvd1RpbWViYW5kIjpmYWxzZSwiSGlkZURhdGUiOmZhbHNlLCJTaGFwZVNpemUiOjEsIlNwYWNpbmciOjIuMCwiUGFkZGluZyI6eyIkcmVmIjoiNTgifSwiU2hhcGVTdHlsZSI6eyIkaWQiOiIxNzIiLCJNYXJnaW4iOnsiJHJlZiI6IjYwIn0sIlBhZGRpbmciOnsiJHJlZiI6IjYxIn0sIkJhY2tncm91bmQiOnsiJHJlZiI6IjE2MCJ9LCJJc1Zpc2libGUiOnRydWUsIldpZHRoIjoxOC4wLCJIZWlnaHQiOjIwLjAsIkJvcmRlclN0eWxlIjp7IiRpZCI6IjE3MyIsIkxpbmVDb2xvciI6eyIkcmVmIjoiNjMifSwiTGluZVdlaWdodCI6MC4wLCJMaW5lVHlwZSI6MCwiUGFyZW50U3R5bGUiOnsiJHJlZiI6IjYyIn19LCJQYXJlbnRTdHlsZSI6eyIkcmVmIjoiNTkifX0sIlRpdGxlU3R5bGUiOnsiJGlkIjoiMTc0IiwiRm9udFNldHRpbmdzIjp7IiRpZCI6IjE3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c2IiwiTGluZUNvbG9yIjpudWxsLCJMaW5lV2VpZ2h0IjowLjAsIkxpbmVUeXBlIjowLCJQYXJlbnRTdHlsZSI6bnVsbH0sIlBhcmVudFN0eWxlIjp7IiRyZWYiOiI2NSJ9fSwiRGF0ZVN0eWxlIjp7IiRpZCI6IjE3NyIsIkZvbnRTZXR0aW5ncyI6eyIkaWQiOiIxN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hZDI2MjEyYS02MjQwLTQyZjgtOTQ2Yy0zZWU5MjlkMGJjZTQiLCJJbXBvcnRJZCI6bnVsbCwiVGl0bGUiOiJJU3JjIHRvIEJlYW0gRHVtcCAoQk9EKSIsIk5vdGUiOm51bGwsIkh5cGVybGluayI6bnVsbCwiSXNDaGFuZ2VkIjpmYWxzZSwiSXNOZXciOmZhbHNlfSx7IiRpZCI6IjE4MCIsIkRhdGUiOiIyMDIxLTA1LTI0VDIzOjU5OjAwWiIsIlN0eWxlIjp7IiRpZCI6IjE4MSIsIlNoYXBlIjowLCJDb25uZWN0b3JNYXJnaW4iOnsiJHJlZiI6IjU0In0sIkNvbm5lY3RvclN0eWxlIjp7IiRpZCI6IjE4MiIsIkxpbmVDb2xvciI6eyIkcmVmIjoiMTU3In0sIkxpbmVXZWlnaHQiOjEuMCwiTGluZVR5cGUiOjAsIlBhcmVudFN0eWxlIjp7IiRyZWYiOiI1NSJ9fSwiSXNCZWxvd1RpbWViYW5kIjpmYWxzZSwiSGlkZURhdGUiOmZhbHNlLCJTaGFwZVNpemUiOjEsIlNwYWNpbmciOjIuMCwiUGFkZGluZyI6eyIkcmVmIjoiNTgifSwiU2hhcGVTdHlsZSI6eyIkaWQiOiIxODMiLCJNYXJnaW4iOnsiJHJlZiI6IjYwIn0sIlBhZGRpbmciOnsiJHJlZiI6IjYxIn0sIkJhY2tncm91bmQiOnsiJHJlZiI6IjE2MCJ9LCJJc1Zpc2libGUiOnRydWUsIldpZHRoIjoxOC4wLCJIZWlnaHQiOjIwLjAsIkJvcmRlclN0eWxlIjp7IiRpZCI6IjE4NCIsIkxpbmVDb2xvciI6eyIkcmVmIjoiNjMifSwiTGluZVdlaWdodCI6MC4wLCJMaW5lVHlwZSI6MCwiUGFyZW50U3R5bGUiOnsiJHJlZiI6IjYyIn19LCJQYXJlbnRTdHlsZSI6eyIkcmVmIjoiNTkifX0sIlRpdGxlU3R5bGUiOnsiJGlkIjoiMTg1IiwiRm9udFNldHRpbmdzIjp7IiRpZCI6IjE4N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g3IiwiTGluZUNvbG9yIjpudWxsLCJMaW5lV2VpZ2h0IjowLjAsIkxpbmVUeXBlIjowLCJQYXJlbnRTdHlsZSI6bnVsbH0sIlBhcmVudFN0eWxlIjp7IiRyZWYiOiI2NSJ9fSwiRGF0ZVN0eWxlIjp7IiRpZCI6IjE4OCIsIkZvbnRTZXR0aW5ncyI6eyIkaWQiOiIxOD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0MmZkYjJkNC1kOGEzLTQ3M2YtYmJlNC1mMjg2YzJiYzc1NmYiLCJJbXBvcnRJZCI6bnVsbCwiVGl0bGUiOiJSQk9UIiwiTm90ZSI6bnVsbCwiSHlwZXJsaW5rIjpudWxsLCJJc0NoYW5nZWQiOmZhbHNlLCJJc05ldyI6ZmFsc2V9XSwiVGFza3MiOlt7IiRpZCI6IjE5MSIsIkdyb3VwTmFtZSI6bnVsbCwiU3RhcnREYXRlIjoiMjAxOC0wOS0wM1QwMDowMDowMFoiLCJFbmREYXRlIjoiMjAxOC0xMS0wOVQyMzo1OTowMFoiLCJQZXJjZW50YWdlQ29tcGxldGUiOm51bGwsIlN0eWxlIjp7IiRpZCI6IjE5MiIsIlNoYXBlIjoyLCJTaGFwZVRoaWNrbmVzcyI6MCwiRHVyYXRpb25Gb3JtYXQiOjAsIkluY2x1ZGVOb25Xb3JraW5nRGF5c0luRHVyYXRpb24iOmZhbHNlLCJQZXJjZW50YWdlQ29tcGxldGVTdHlsZSI6eyIkaWQiOiIxOTMiLCJGb250U2V0dGluZ3MiOnsiJGlkIjoiMTk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1IiwiTGluZUNvbG9yIjpudWxsLCJMaW5lV2VpZ2h0IjowLjAsIkxpbmVUeXBlIjowLCJQYXJlbnRTdHlsZSI6bnVsbH0sIlBhcmVudFN0eWxlIjp7IiRyZWYiOiI4MSJ9fSwiRHVyYXRpb25TdHlsZSI6eyIkaWQiOiIxOTYiLCJGb250U2V0dGluZ3MiOnsiJGlkIjoiMTk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4IiwiTGluZUNvbG9yIjpudWxsLCJMaW5lV2VpZ2h0IjowLjAsIkxpbmVUeXBlIjowLCJQYXJlbnRTdHlsZSI6bnVsbH0sIlBhcmVudFN0eWxlIjp7IiRyZWYiOiI4OCJ9fSwiSG9yaXpvbnRhbENvbm5lY3RvclN0eWxlIjp7IiRpZCI6IjE5OSIsIkxpbmVDb2xvciI6eyIkcmVmIjoiOTYifSwiTGluZVdlaWdodCI6MS4wLCJMaW5lVHlwZSI6MCwiUGFyZW50U3R5bGUiOnsiJHJlZiI6Ijk1In19LCJWZXJ0aWNhbENvbm5lY3RvclN0eWxlIjp7IiRpZCI6IjIwMCIsIkxpbmVDb2xvciI6eyIkcmVmIjoiOTkifSwiTGluZVdlaWdodCI6MC4wLCJMaW5lVHlwZSI6MCwiUGFyZW50U3R5bGUiOnsiJHJlZiI6Ijk4In19LCJNYXJnaW4iOm51bGwsIlN0YXJ0RGF0ZVBvc2l0aW9uIjoyLCJFbmREYXRlUG9zaXRpb24iOjIsIkRhdGVJc1Zpc2libGUiOnRydWUsIlRpdGxlUG9zaXRpb24iOjQsIkR1cmF0aW9uUG9zaXRpb24iOjYsIlBlcmNlbnRhZ2VDb21wbGV0ZWRQb3NpdGlvbiI6NiwiU3BhY2luZyI6MywiSXNCZWxvd1RpbWViYW5kIjp0cnVlLCJQZXJjZW50YWdlQ29tcGxldGVTaGFwZU9wYWNpdHkiOjM1LCJTaGFwZVN0eWxlIjp7IiRpZCI6IjIwMSIsIk1hcmdpbiI6eyIkcmVmIjoiMTAyIn0sIlBhZGRpbmciOnsiJHJlZiI6IjEwMyJ9LCJCYWNrZ3JvdW5kIjp7IiRpZCI6IjIwMiIsIkNvbG9yIjp7IiRpZCI6IjIwMyIsIkEiOjI1NSwiUiI6MjM3LCJHIjoxMjUsIkIiOjQ5fX0sIklzVmlzaWJsZSI6dHJ1ZSwiV2lkdGgiOjAuMCwiSGVpZ2h0IjoxMC4wLCJCb3JkZXJTdHlsZSI6eyIkaWQiOiIyMDQiLCJMaW5lQ29sb3IiOnsiJHJlZiI6IjEwNSJ9LCJMaW5lV2VpZ2h0IjowLjAsIkxpbmVUeXBlIjowLCJQYXJlbnRTdHlsZSI6eyIkcmVmIjoiMTA0In19LCJQYXJlbnRTdHlsZSI6eyIkcmVmIjoiMTAxIn19LCJUaXRsZVN0eWxlIjp7IiRpZCI6IjIwNSIsIkZvbnRTZXR0aW5ncyI6eyIkaWQiOiIyM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A3IiwiTGluZUNvbG9yIjpudWxsLCJMaW5lV2VpZ2h0IjowLjAsIkxpbmVUeXBlIjowLCJQYXJlbnRTdHlsZSI6bnVsbH0sIlBhcmVudFN0eWxlIjp7IiRyZWYiOiIxMDcifX0sIkRhdGVTdHlsZSI6eyIkaWQiOiIyMDgiLCJGb250U2V0dGluZ3MiOnsiJGlkIjoiMjA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MTAiLCJMaW5lQ29sb3IiOm51bGwsIkxpbmVXZWlnaHQiOjAuMCwiTGluZVR5cGUiOjAsIlBhcmVudFN0eWxlIjpudWxsfSwiUGFyZW50U3R5bGUiOnsiJHJlZiI6IjExNCJ9fSwiRGF0ZUZvcm1hdCI6eyIkcmVmIjoiMTIxIn0sIklzVmlzaWJsZSI6dHJ1ZSwiUGFyZW50U3R5bGUiOnsiJHJlZiI6IjgwIn19LCJJbmRleCI6MSwiU21hcnREdXJhdGlvbkFjdGl2YXRlZCI6ZmFsc2UsIkRhdGVGb3JtYXQiOnsiJHJlZiI6IjEyMSJ9LCJJZCI6IjZmZThjYmM0LTZlN2UtNDJlMS1iNGIyLThkMjFhNjJlMTkzNCIsIkltcG9ydElkIjpudWxsLCJUaXRsZSI6IlJGUSBJbnN0YWxsYXRpb24iLCJOb3RlIjpudWxsLCJIeXBlcmxpbmsiOm51bGwsIklzQ2hhbmdlZCI6ZmFsc2UsIklzTmV3IjpmYWxzZX0seyIkaWQiOiIyMTEiLCJHcm91cE5hbWUiOm51bGwsIlN0YXJ0RGF0ZSI6IjIwMTktMDEtMDdUMDA6MDA6MDBaIiwiRW5kRGF0ZSI6IjIwMTktMDItMDFUMjM6NTk6MDBaIiwiUGVyY2VudGFnZUNvbXBsZXRlIjpudWxsLCJTdHlsZSI6eyIkaWQiOiIyMTIiLCJTaGFwZSI6MiwiU2hhcGVUaGlja25lc3MiOjAsIkR1cmF0aW9uRm9ybWF0IjowLCJJbmNsdWRlTm9uV29ya2luZ0RheXNJbkR1cmF0aW9uIjpmYWxzZSwiUGVyY2VudGFnZUNvbXBsZXRlU3R5bGUiOnsiJGlkIjoiMjEzIiwiRm9udFNldHRpbmdzIjp7IiRpZCI6IjIx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xNSIsIkxpbmVDb2xvciI6bnVsbCwiTGluZVdlaWdodCI6MC4wLCJMaW5lVHlwZSI6MCwiUGFyZW50U3R5bGUiOm51bGx9LCJQYXJlbnRTdHlsZSI6eyIkcmVmIjoiODEifX0sIkR1cmF0aW9uU3R5bGUiOnsiJGlkIjoiMjE2IiwiRm9udFNldHRpbmdzIjp7IiRpZCI6IjIx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xOCIsIkxpbmVDb2xvciI6bnVsbCwiTGluZVdlaWdodCI6MC4wLCJMaW5lVHlwZSI6MCwiUGFyZW50U3R5bGUiOm51bGx9LCJQYXJlbnRTdHlsZSI6eyIkcmVmIjoiODgifX0sIkhvcml6b250YWxDb25uZWN0b3JTdHlsZSI6eyIkaWQiOiIyMTkiLCJMaW5lQ29sb3IiOnsiJHJlZiI6Ijk2In0sIkxpbmVXZWlnaHQiOjEuMCwiTGluZVR5cGUiOjAsIlBhcmVudFN0eWxlIjp7IiRyZWYiOiI5NSJ9fSwiVmVydGljYWxDb25uZWN0b3JTdHlsZSI6eyIkaWQiOiIyMj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yMjEiLCJNYXJnaW4iOnsiJHJlZiI6IjEwMiJ9LCJQYWRkaW5nIjp7IiRyZWYiOiIxMDMifSwiQmFja2dyb3VuZCI6eyIkaWQiOiIyMjIiLCJDb2xvciI6eyIkaWQiOiIyMjMiLCJBIjoyNTUsIlIiOjIzNywiRyI6MTI1LCJCIjo0OX19LCJJc1Zpc2libGUiOnRydWUsIldpZHRoIjowLjAsIkhlaWdodCI6MTAuMCwiQm9yZGVyU3R5bGUiOnsiJGlkIjoiMjI0IiwiTGluZUNvbG9yIjp7IiRyZWYiOiIxMDUifSwiTGluZVdlaWdodCI6MC4wLCJMaW5lVHlwZSI6MCwiUGFyZW50U3R5bGUiOnsiJHJlZiI6IjEwNCJ9fSwiUGFyZW50U3R5bGUiOnsiJHJlZiI6IjEwMSJ9fSwiVGl0bGVTdHlsZSI6eyIkaWQiOiIyMjUiLCJGb250U2V0dGluZ3MiOnsiJGlkIjoiMjI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yNyIsIkxpbmVDb2xvciI6bnVsbCwiTGluZVdlaWdodCI6MC4wLCJMaW5lVHlwZSI6MCwiUGFyZW50U3R5bGUiOm51bGx9LCJQYXJlbnRTdHlsZSI6eyIkcmVmIjoiMTA3In19LCJEYXRlU3R5bGUiOnsiJGlkIjoiMjI4IiwiRm9udFNldHRpbmdzIjp7IiRpZCI6IjIy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MwIiwiTGluZUNvbG9yIjpudWxsLCJMaW5lV2VpZ2h0IjowLjAsIkxpbmVUeXBlIjowLCJQYXJlbnRTdHlsZSI6bnVsbH0sIlBhcmVudFN0eWxlIjp7IiRyZWYiOiIxMTQifX0sIkRhdGVGb3JtYXQiOnsiJHJlZiI6IjEyMSJ9LCJJc1Zpc2libGUiOnRydWUsIlBhcmVudFN0eWxlIjp7IiRyZWYiOiI4MCJ9fSwiSW5kZXgiOjIsIlNtYXJ0RHVyYXRpb25BY3RpdmF0ZWQiOmZhbHNlLCJEYXRlRm9ybWF0Ijp7IiRyZWYiOiIxMjEifSwiSWQiOiJlNTNhYWI2My1iNzM5LTRkOGYtYTExZC01NDg3ZTM3YjFkZmQiLCJJbXBvcnRJZCI6bnVsbCwiVGl0bGUiOiJEVEw0IEluc3RhbGxhdGlvbiIsIk5vdGUiOm51bGwsIkh5cGVybGluayI6bnVsbCwiSXNDaGFuZ2VkIjpmYWxzZSwiSXNOZXciOmZhbHNlfSx7IiRpZCI6IjIzMSIsIkdyb3VwTmFtZSI6bnVsbCwiU3RhcnREYXRlIjoiMjAxOS0wMi0wNFQwMDowMDowMFoiLCJFbmREYXRlIjoiMjAxOS0wMy0wMVQyMzo1OTowMFoiLCJQZXJjZW50YWdlQ29tcGxldGUiOm51bGwsIlN0eWxlIjp7IiRpZCI6IjIzMiIsIlNoYXBlIjoyLCJTaGFwZVRoaWNrbmVzcyI6MCwiRHVyYXRpb25Gb3JtYXQiOjAsIkluY2x1ZGVOb25Xb3JraW5nRGF5c0luRHVyYXRpb24iOmZhbHNlLCJQZXJjZW50YWdlQ29tcGxldGVTdHlsZSI6eyIkaWQiOiIyMzMiLCJGb250U2V0dGluZ3MiOnsiJGlkIjoiMjM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M1IiwiTGluZUNvbG9yIjpudWxsLCJMaW5lV2VpZ2h0IjowLjAsIkxpbmVUeXBlIjowLCJQYXJlbnRTdHlsZSI6bnVsbH0sIlBhcmVudFN0eWxlIjp7IiRyZWYiOiI4MSJ9fSwiRHVyYXRpb25TdHlsZSI6eyIkaWQiOiIyMzYiLCJGb250U2V0dGluZ3MiOnsiJGlkIjoiMjM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M4IiwiTGluZUNvbG9yIjpudWxsLCJMaW5lV2VpZ2h0IjowLjAsIkxpbmVUeXBlIjowLCJQYXJlbnRTdHlsZSI6bnVsbH0sIlBhcmVudFN0eWxlIjp7IiRyZWYiOiI4OCJ9fSwiSG9yaXpvbnRhbENvbm5lY3RvclN0eWxlIjp7IiRpZCI6IjIzOSIsIkxpbmVDb2xvciI6eyIkcmVmIjoiOTYifSwiTGluZVdlaWdodCI6MS4wLCJMaW5lVHlwZSI6MCwiUGFyZW50U3R5bGUiOnsiJHJlZiI6Ijk1In19LCJWZXJ0aWNhbENvbm5lY3RvclN0eWxlIjp7IiRpZCI6IjI0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0MSIsIk1hcmdpbiI6eyIkcmVmIjoiMTAyIn0sIlBhZGRpbmciOnsiJHJlZiI6IjEwMyJ9LCJCYWNrZ3JvdW5kIjp7IiRpZCI6IjI0MiIsIkNvbG9yIjp7IiRpZCI6IjI0MyIsIkEiOjI1NSwiUiI6MjM3LCJHIjoxMjUsIkIiOjQ5fX0sIklzVmlzaWJsZSI6dHJ1ZSwiV2lkdGgiOjAuMCwiSGVpZ2h0IjoxMC4wLCJCb3JkZXJTdHlsZSI6eyIkaWQiOiIyNDQiLCJMaW5lQ29sb3IiOnsiJHJlZiI6IjEwNSJ9LCJMaW5lV2VpZ2h0IjowLjAsIkxpbmVUeXBlIjowLCJQYXJlbnRTdHlsZSI6eyIkcmVmIjoiMTA0In19LCJQYXJlbnRTdHlsZSI6eyIkcmVmIjoiMTAxIn19LCJUaXRsZVN0eWxlIjp7IiRpZCI6IjI0NSIsIkZvbnRTZXR0aW5ncyI6eyIkaWQiOiIyN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Q3IiwiTGluZUNvbG9yIjpudWxsLCJMaW5lV2VpZ2h0IjowLjAsIkxpbmVUeXBlIjowLCJQYXJlbnRTdHlsZSI6bnVsbH0sIlBhcmVudFN0eWxlIjp7IiRyZWYiOiIxMDcifX0sIkRhdGVTdHlsZSI6eyIkaWQiOiIyNDgiLCJGb250U2V0dGluZ3MiOnsiJGlkIjoiMjQ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NTAiLCJMaW5lQ29sb3IiOm51bGwsIkxpbmVXZWlnaHQiOjAuMCwiTGluZVR5cGUiOjAsIlBhcmVudFN0eWxlIjpudWxsfSwiUGFyZW50U3R5bGUiOnsiJHJlZiI6IjExNCJ9fSwiRGF0ZUZvcm1hdCI6eyIkcmVmIjoiMTIxIn0sIklzVmlzaWJsZSI6dHJ1ZSwiUGFyZW50U3R5bGUiOnsiJHJlZiI6IjgwIn19LCJJbmRleCI6MywiU21hcnREdXJhdGlvbkFjdGl2YXRlZCI6ZmFsc2UsIkRhdGVGb3JtYXQiOnsiJHJlZiI6IjEyMSJ9LCJJZCI6IjdmZjQ1ZWM3LTBkYzctNDI3Yy1hZWE2LWNiZGU2MmQ5ZjE0MCIsIkltcG9ydElkIjpudWxsLCJUaXRsZSI6Ik1FQlQgSW5zdGFsbGF0aW9uICIsIk5vdGUiOm51bGwsIkh5cGVybGluayI6bnVsbCwiSXNDaGFuZ2VkIjpmYWxzZSwiSXNOZXciOmZhbHNlfSx7IiRpZCI6IjI1MSIsIkdyb3VwTmFtZSI6bnVsbCwiU3RhcnREYXRlIjoiMjAxOS0wMy0xMVQwMDowMDowMFoiLCJFbmREYXRlIjoiMjAxOS0wNC0wNVQyMzo1OTowMFoiLCJQZXJjZW50YWdlQ29tcGxldGUiOm51bGwsIlN0eWxlIjp7IiRpZCI6IjI1MiIsIlNoYXBlIjoyLCJTaGFwZVRoaWNrbmVzcyI6MCwiRHVyYXRpb25Gb3JtYXQiOjAsIkluY2x1ZGVOb25Xb3JraW5nRGF5c0luRHVyYXRpb24iOmZhbHNlLCJQZXJjZW50YWdlQ29tcGxldGVTdHlsZSI6eyIkaWQiOiIyNTMiLCJGb250U2V0dGluZ3MiOnsiJGlkIjoiMjU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U1IiwiTGluZUNvbG9yIjpudWxsLCJMaW5lV2VpZ2h0IjowLjAsIkxpbmVUeXBlIjowLCJQYXJlbnRTdHlsZSI6bnVsbH0sIlBhcmVudFN0eWxlIjp7IiRyZWYiOiI4MSJ9fSwiRHVyYXRpb25TdHlsZSI6eyIkaWQiOiIyNTYiLCJGb250U2V0dGluZ3MiOnsiJGlkIjoiMjU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U4IiwiTGluZUNvbG9yIjpudWxsLCJMaW5lV2VpZ2h0IjowLjAsIkxpbmVUeXBlIjowLCJQYXJlbnRTdHlsZSI6bnVsbH0sIlBhcmVudFN0eWxlIjp7IiRyZWYiOiI4OCJ9fSwiSG9yaXpvbnRhbENvbm5lY3RvclN0eWxlIjp7IiRpZCI6IjI1OSIsIkxpbmVDb2xvciI6eyIkcmVmIjoiOTYifSwiTGluZVdlaWdodCI6MS4wLCJMaW5lVHlwZSI6MCwiUGFyZW50U3R5bGUiOnsiJHJlZiI6Ijk1In19LCJWZXJ0aWNhbENvbm5lY3RvclN0eWxlIjp7IiRpZCI6IjI2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2MSIsIk1hcmdpbiI6eyIkcmVmIjoiMTAyIn0sIlBhZGRpbmciOnsiJHJlZiI6IjEwMyJ9LCJCYWNrZ3JvdW5kIjp7IiRpZCI6IjI2MiIsIkNvbG9yIjp7IiRpZCI6IjI2MyIsIkEiOjI1NSwiUiI6MjM3LCJHIjoxMjUsIkIiOjQ5fX0sIklzVmlzaWJsZSI6dHJ1ZSwiV2lkdGgiOjAuMCwiSGVpZ2h0IjoxMC4wLCJCb3JkZXJTdHlsZSI6eyIkaWQiOiIyNjQiLCJMaW5lQ29sb3IiOnsiJHJlZiI6IjEwNSJ9LCJMaW5lV2VpZ2h0IjowLjAsIkxpbmVUeXBlIjowLCJQYXJlbnRTdHlsZSI6eyIkcmVmIjoiMTA0In19LCJQYXJlbnRTdHlsZSI6eyIkcmVmIjoiMTAxIn19LCJUaXRsZVN0eWxlIjp7IiRpZCI6IjI2NSIsIkZvbnRTZXR0aW5ncyI6eyIkaWQiOiIyNj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Y3IiwiTGluZUNvbG9yIjpudWxsLCJMaW5lV2VpZ2h0IjowLjAsIkxpbmVUeXBlIjowLCJQYXJlbnRTdHlsZSI6bnVsbH0sIlBhcmVudFN0eWxlIjp7IiRyZWYiOiIxMDcifX0sIkRhdGVTdHlsZSI6eyIkaWQiOiIyNjgiLCJGb250U2V0dGluZ3MiOnsiJGlkIjoiMjY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NzAiLCJMaW5lQ29sb3IiOm51bGwsIkxpbmVXZWlnaHQiOjAuMCwiTGluZVR5cGUiOjAsIlBhcmVudFN0eWxlIjpudWxsfSwiUGFyZW50U3R5bGUiOnsiJHJlZiI6IjExNCJ9fSwiRGF0ZUZvcm1hdCI6eyIkcmVmIjoiMTIxIn0sIklzVmlzaWJsZSI6dHJ1ZSwiUGFyZW50U3R5bGUiOnsiJHJlZiI6IjgwIn19LCJJbmRleCI6NCwiU21hcnREdXJhdGlvbkFjdGl2YXRlZCI6ZmFsc2UsIkRhdGVGb3JtYXQiOnsiJHJlZiI6IjEyMSJ9LCJJZCI6IjE0MDU5YTdhLTEzMGItNGM4Zi1hNGY3LTAxNDkzMThlZTNiZCIsIkltcG9ydElkIjpudWxsLCJUaXRsZSI6IkRUTDEgSW5zdGFsbGF0aW9uIiwiTm90ZSI6bnVsbCwiSHlwZXJsaW5rIjpudWxsLCJJc0NoYW5nZWQiOmZhbHNlLCJJc05ldyI6ZmFsc2V9LHsiJGlkIjoiMjcxIiwiR3JvdXBOYW1lIjpudWxsLCJTdGFydERhdGUiOiIyMDE5LTA0LTA4VDAwOjAwOjAwWiIsIkVuZERhdGUiOiIyMDE5LTA1LTAzVDIzOjU5OjAwWiIsIlBlcmNlbnRhZ2VDb21wbGV0ZSI6bnVsbCwiU3R5bGUiOnsiJGlkIjoiMjcyIiwiU2hhcGUiOjIsIlNoYXBlVGhpY2tuZXNzIjowLCJEdXJhdGlvbkZvcm1hdCI6MCwiSW5jbHVkZU5vbldvcmtpbmdEYXlzSW5EdXJhdGlvbiI6ZmFsc2UsIlBlcmNlbnRhZ2VDb21wbGV0ZVN0eWxlIjp7IiRpZCI6IjI3MyIsIkZvbnRTZXR0aW5ncyI6eyIkaWQiOiIyN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zUiLCJMaW5lQ29sb3IiOm51bGwsIkxpbmVXZWlnaHQiOjAuMCwiTGluZVR5cGUiOjAsIlBhcmVudFN0eWxlIjpudWxsfSwiUGFyZW50U3R5bGUiOnsiJHJlZiI6IjgxIn19LCJEdXJhdGlvblN0eWxlIjp7IiRpZCI6IjI3NiIsIkZvbnRTZXR0aW5ncyI6eyIkaWQiOiIyN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zgiLCJMaW5lQ29sb3IiOm51bGwsIkxpbmVXZWlnaHQiOjAuMCwiTGluZVR5cGUiOjAsIlBhcmVudFN0eWxlIjpudWxsfSwiUGFyZW50U3R5bGUiOnsiJHJlZiI6Ijg4In19LCJIb3Jpem9udGFsQ29ubmVjdG9yU3R5bGUiOnsiJGlkIjoiMjc5IiwiTGluZUNvbG9yIjp7IiRyZWYiOiI5NiJ9LCJMaW5lV2VpZ2h0IjoxLjAsIkxpbmVUeXBlIjowLCJQYXJlbnRTdHlsZSI6eyIkcmVmIjoiOTUifX0sIlZlcnRpY2FsQ29ubmVjdG9yU3R5bGUiOnsiJGlkIjoiMjg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gxIiwiTWFyZ2luIjp7IiRyZWYiOiIxMDIifSwiUGFkZGluZyI6eyIkcmVmIjoiMTAzIn0sIkJhY2tncm91bmQiOnsiJGlkIjoiMjgyIiwiQ29sb3IiOnsiJGlkIjoiMjgzIiwiQSI6MjU1LCJSIjoyMzcsIkciOjEyNSwiQiI6NDl9fSwiSXNWaXNpYmxlIjp0cnVlLCJXaWR0aCI6MC4wLCJIZWlnaHQiOjEwLjAsIkJvcmRlclN0eWxlIjp7IiRpZCI6IjI4NCIsIkxpbmVDb2xvciI6eyIkcmVmIjoiMTA1In0sIkxpbmVXZWlnaHQiOjAuMCwiTGluZVR5cGUiOjAsIlBhcmVudFN0eWxlIjp7IiRyZWYiOiIxMDQifX0sIlBhcmVudFN0eWxlIjp7IiRyZWYiOiIxMDEifX0sIlRpdGxlU3R5bGUiOnsiJGlkIjoiMjg1IiwiRm9udFNldHRpbmdzIjp7IiRpZCI6IjI4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ODciLCJMaW5lQ29sb3IiOm51bGwsIkxpbmVXZWlnaHQiOjAuMCwiTGluZVR5cGUiOjAsIlBhcmVudFN0eWxlIjpudWxsfSwiUGFyZW50U3R5bGUiOnsiJHJlZiI6IjEwNyJ9fSwiRGF0ZVN0eWxlIjp7IiRpZCI6IjI4OCIsIkZvbnRTZXR0aW5ncyI6eyIkaWQiOiIyO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5MCIsIkxpbmVDb2xvciI6bnVsbCwiTGluZVdlaWdodCI6MC4wLCJMaW5lVHlwZSI6MCwiUGFyZW50U3R5bGUiOm51bGx9LCJQYXJlbnRTdHlsZSI6eyIkcmVmIjoiMTE0In19LCJEYXRlRm9ybWF0Ijp7IiRyZWYiOiIxMjEifSwiSXNWaXNpYmxlIjp0cnVlLCJQYXJlbnRTdHlsZSI6eyIkcmVmIjoiODAifX0sIkluZGV4Ijo1LCJTbWFydER1cmF0aW9uQWN0aXZhdGVkIjpmYWxzZSwiRGF0ZUZvcm1hdCI6eyIkcmVmIjoiMTIxIn0sIklkIjoiZDhiNGJkNTEtODc0MC00NjI4LTlmMzEtMzQyMTdhMDY3ZjQ2IiwiSW1wb3J0SWQiOm51bGwsIlRpdGxlIjoiRFRMMyBJbnN0YWxsYXRpb24iLCJOb3RlIjpudWxsLCJIeXBlcmxpbmsiOm51bGwsIklzQ2hhbmdlZCI6ZmFsc2UsIklzTmV3IjpmYWxzZX0seyIkaWQiOiIyOTEiLCJHcm91cE5hbWUiOm51bGwsIlN0YXJ0RGF0ZSI6IjIwMTktMDYtMTBUMDA6MDA6MDBaIiwiRW5kRGF0ZSI6IjIwMTktMDctMDVUMjM6NTk6MDBaIiwiUGVyY2VudGFnZUNvbXBsZXRlIjpudWxsLCJTdHlsZSI6eyIkaWQiOiIyOTIiLCJTaGFwZSI6MiwiU2hhcGVUaGlja25lc3MiOjAsIkR1cmF0aW9uRm9ybWF0IjowLCJJbmNsdWRlTm9uV29ya2luZ0RheXNJbkR1cmF0aW9uIjpmYWxzZSwiUGVyY2VudGFnZUNvbXBsZXRlU3R5bGUiOnsiJGlkIjoiMjkzIiwiRm9udFNldHRpbmdzIjp7IiRpZCI6IjI5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5NSIsIkxpbmVDb2xvciI6bnVsbCwiTGluZVdlaWdodCI6MC4wLCJMaW5lVHlwZSI6MCwiUGFyZW50U3R5bGUiOm51bGx9LCJQYXJlbnRTdHlsZSI6eyIkcmVmIjoiODEifX0sIkR1cmF0aW9uU3R5bGUiOnsiJGlkIjoiMjk2IiwiRm9udFNldHRpbmdzIjp7IiRpZCI6IjI5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5OCIsIkxpbmVDb2xvciI6bnVsbCwiTGluZVdlaWdodCI6MC4wLCJMaW5lVHlwZSI6MCwiUGFyZW50U3R5bGUiOm51bGx9LCJQYXJlbnRTdHlsZSI6eyIkcmVmIjoiODgifX0sIkhvcml6b250YWxDb25uZWN0b3JTdHlsZSI6eyIkaWQiOiIyOTkiLCJMaW5lQ29sb3IiOnsiJHJlZiI6Ijk2In0sIkxpbmVXZWlnaHQiOjEuMCwiTGluZVR5cGUiOjAsIlBhcmVudFN0eWxlIjp7IiRyZWYiOiI5NSJ9fSwiVmVydGljYWxDb25uZWN0b3JTdHlsZSI6eyIkaWQiOiIzMD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MDEiLCJNYXJnaW4iOnsiJHJlZiI6IjEwMiJ9LCJQYWRkaW5nIjp7IiRyZWYiOiIxMDMifSwiQmFja2dyb3VuZCI6eyIkaWQiOiIzMDIiLCJDb2xvciI6eyIkaWQiOiIzMDMiLCJBIjoyNTUsIlIiOjIzNywiRyI6MTI1LCJCIjo0OX19LCJJc1Zpc2libGUiOnRydWUsIldpZHRoIjowLjAsIkhlaWdodCI6MTAuMCwiQm9yZGVyU3R5bGUiOnsiJGlkIjoiMzA0IiwiTGluZUNvbG9yIjp7IiRyZWYiOiIxMDUifSwiTGluZVdlaWdodCI6MC4wLCJMaW5lVHlwZSI6MCwiUGFyZW50U3R5bGUiOnsiJHJlZiI6IjEwNCJ9fSwiUGFyZW50U3R5bGUiOnsiJHJlZiI6IjEwMSJ9fSwiVGl0bGVTdHlsZSI6eyIkaWQiOiIzMDUiLCJGb250U2V0dGluZ3MiOnsiJGlkIjoiMzA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wNyIsIkxpbmVDb2xvciI6bnVsbCwiTGluZVdlaWdodCI6MC4wLCJMaW5lVHlwZSI6MCwiUGFyZW50U3R5bGUiOm51bGx9LCJQYXJlbnRTdHlsZSI6eyIkcmVmIjoiMTA3In19LCJEYXRlU3R5bGUiOnsiJGlkIjoiMzA4IiwiRm9udFNldHRpbmdzIjp7IiRpZCI6IjMw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EwIiwiTGluZUNvbG9yIjpudWxsLCJMaW5lV2VpZ2h0IjowLjAsIkxpbmVUeXBlIjowLCJQYXJlbnRTdHlsZSI6bnVsbH0sIlBhcmVudFN0eWxlIjp7IiRyZWYiOiIxMTQifX0sIkRhdGVGb3JtYXQiOnsiJHJlZiI6IjEyMSJ9LCJJc1Zpc2libGUiOnRydWUsIlBhcmVudFN0eWxlIjp7IiRyZWYiOiI4MCJ9fSwiSW5kZXgiOjYsIlNtYXJ0RHVyYXRpb25BY3RpdmF0ZWQiOmZhbHNlLCJEYXRlRm9ybWF0Ijp7IiRyZWYiOiIxMjEifSwiSWQiOiIzZTA5YmNkMC00NTNjLTRmZjktYjViNi1iOWY2YjkwYWFlZTMiLCJJbXBvcnRJZCI6bnVsbCwiVGl0bGUiOiJEVEwyIEluc3RhbGxhdGlvbiIsIk5vdGUiOm51bGwsIkh5cGVybGluayI6bnVsbCwiSXNDaGFuZ2VkIjpmYWxzZSwiSXNOZXciOmZhbHNlfSx7IiRpZCI6IjMxMSIsIkdyb3VwTmFtZSI6bnVsbCwiU3RhcnREYXRlIjoiMjAyMC0wNy0yN1QwMDowMDowMFoiLCJFbmREYXRlIjoiMjAyMC0wOC0yMVQyMzo1OTowMFoiLCJQZXJjZW50YWdlQ29tcGxldGUiOm51bGwsIlN0eWxlIjp7IiRpZCI6IjMxMiIsIlNoYXBlIjoyLCJTaGFwZVRoaWNrbmVzcyI6MCwiRHVyYXRpb25Gb3JtYXQiOjAsIkluY2x1ZGVOb25Xb3JraW5nRGF5c0luRHVyYXRpb24iOmZhbHNlLCJQZXJjZW50YWdlQ29tcGxldGVTdHlsZSI6eyIkaWQiOiIzMTMiLCJGb250U2V0dGluZ3MiOnsiJGlkIjoiMzE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E1IiwiTGluZUNvbG9yIjpudWxsLCJMaW5lV2VpZ2h0IjowLjAsIkxpbmVUeXBlIjowLCJQYXJlbnRTdHlsZSI6bnVsbH0sIlBhcmVudFN0eWxlIjp7IiRyZWYiOiI4MSJ9fSwiRHVyYXRpb25TdHlsZSI6eyIkaWQiOiIzMTYiLCJGb250U2V0dGluZ3MiOnsiJGlkIjoiMzE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E4IiwiTGluZUNvbG9yIjpudWxsLCJMaW5lV2VpZ2h0IjowLjAsIkxpbmVUeXBlIjowLCJQYXJlbnRTdHlsZSI6bnVsbH0sIlBhcmVudFN0eWxlIjp7IiRyZWYiOiI4OCJ9fSwiSG9yaXpvbnRhbENvbm5lY3RvclN0eWxlIjp7IiRpZCI6IjMxOSIsIkxpbmVDb2xvciI6eyIkcmVmIjoiOTYifSwiTGluZVdlaWdodCI6MS4wLCJMaW5lVHlwZSI6MCwiUGFyZW50U3R5bGUiOnsiJHJlZiI6Ijk1In19LCJWZXJ0aWNhbENvbm5lY3RvclN0eWxlIjp7IiRpZCI6IjMy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yMSIsIk1hcmdpbiI6eyIkcmVmIjoiMTAyIn0sIlBhZGRpbmciOnsiJHJlZiI6IjEwMyJ9LCJCYWNrZ3JvdW5kIjp7IiRpZCI6IjMyMiIsIkNvbG9yIjp7IiRpZCI6IjMyMyIsIkEiOjI1NSwiUiI6MjM3LCJHIjoxMjUsIkIiOjQ5fX0sIklzVmlzaWJsZSI6dHJ1ZSwiV2lkdGgiOjAuMCwiSGVpZ2h0IjoxMC4wLCJCb3JkZXJTdHlsZSI6eyIkaWQiOiIzMjQiLCJMaW5lQ29sb3IiOnsiJHJlZiI6IjEwNSJ9LCJMaW5lV2VpZ2h0IjowLjAsIkxpbmVUeXBlIjowLCJQYXJlbnRTdHlsZSI6eyIkcmVmIjoiMTA0In19LCJQYXJlbnRTdHlsZSI6eyIkcmVmIjoiMTAxIn19LCJUaXRsZVN0eWxlIjp7IiRpZCI6IjMyNSIsIkZvbnRTZXR0aW5ncyI6eyIkaWQiOiIzMj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I3IiwiTGluZUNvbG9yIjpudWxsLCJMaW5lV2VpZ2h0IjowLjAsIkxpbmVUeXBlIjowLCJQYXJlbnRTdHlsZSI6bnVsbH0sIlBhcmVudFN0eWxlIjp7IiRyZWYiOiIxMDcifX0sIkRhdGVTdHlsZSI6eyIkaWQiOiIzMjgiLCJGb250U2V0dGluZ3MiOnsiJGlkIjoiMzI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MzAiLCJMaW5lQ29sb3IiOm51bGwsIkxpbmVXZWlnaHQiOjAuMCwiTGluZVR5cGUiOjAsIlBhcmVudFN0eWxlIjpudWxsfSwiUGFyZW50U3R5bGUiOnsiJHJlZiI6IjExNCJ9fSwiRGF0ZUZvcm1hdCI6eyIkcmVmIjoiMTIxIn0sIklzVmlzaWJsZSI6dHJ1ZSwiUGFyZW50U3R5bGUiOnsiJHJlZiI6IjgwIn19LCJJbmRleCI6NywiU21hcnREdXJhdGlvbkFjdGl2YXRlZCI6ZmFsc2UsIkRhdGVGb3JtYXQiOnsiJHJlZiI6IjEyMSJ9LCJJZCI6ImZiZDA2NzcwLTYxM2ItNGFkYy1hMWY0LTM5Y2QyYjY1YTg5NSIsIkltcG9ydElkIjpudWxsLCJUaXRsZSI6IkRUTDUgSW5zdGFsbGF0aW9uIiwiTm90ZSI6bnVsbCwiSHlwZXJsaW5rIjpudWxsLCJJc0NoYW5nZWQiOmZhbHNlLCJJc05ldyI6ZmFsc2V9LHsiJGlkIjoiMzMxIiwiR3JvdXBOYW1lIjpudWxsLCJTdGFydERhdGUiOiIyMDE4LTEyLTE3VDAwOjAwOjAwWiIsIkVuZERhdGUiOiIyMDE5LTA0LTA1VDIzOjU5OjAwWiIsIlBlcmNlbnRhZ2VDb21wbGV0ZSI6bnVsbCwiU3R5bGUiOnsiJGlkIjoiMzMyIiwiU2hhcGUiOjIsIlNoYXBlVGhpY2tuZXNzIjowLCJEdXJhdGlvbkZvcm1hdCI6MCwiSW5jbHVkZU5vbldvcmtpbmdEYXlzSW5EdXJhdGlvbiI6ZmFsc2UsIlBlcmNlbnRhZ2VDb21wbGV0ZVN0eWxlIjp7IiRpZCI6IjMzMyIsIkZvbnRTZXR0aW5ncyI6eyIkaWQiOiIzM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zUiLCJMaW5lQ29sb3IiOm51bGwsIkxpbmVXZWlnaHQiOjAuMCwiTGluZVR5cGUiOjAsIlBhcmVudFN0eWxlIjpudWxsfSwiUGFyZW50U3R5bGUiOnsiJHJlZiI6IjgxIn19LCJEdXJhdGlvblN0eWxlIjp7IiRpZCI6IjMzNiIsIkZvbnRTZXR0aW5ncyI6eyIkaWQiOiIz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zgiLCJMaW5lQ29sb3IiOm51bGwsIkxpbmVXZWlnaHQiOjAuMCwiTGluZVR5cGUiOjAsIlBhcmVudFN0eWxlIjpudWxsfSwiUGFyZW50U3R5bGUiOnsiJHJlZiI6Ijg4In19LCJIb3Jpem9udGFsQ29ubmVjdG9yU3R5bGUiOnsiJGlkIjoiMzM5IiwiTGluZUNvbG9yIjp7IiRyZWYiOiI5NiJ9LCJMaW5lV2VpZ2h0IjoxLjAsIkxpbmVUeXBlIjowLCJQYXJlbnRTdHlsZSI6eyIkcmVmIjoiOTUifX0sIlZlcnRpY2FsQ29ubmVjdG9yU3R5bGUiOnsiJGlkIjoiMz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QxIiwiTWFyZ2luIjp7IiRyZWYiOiIxMDIifSwiUGFkZGluZyI6eyIkcmVmIjoiMTAzIn0sIkJhY2tncm91bmQiOnsiJGlkIjoiMzQyIiwiQ29sb3IiOnsiJGlkIjoiMzQzIiwiQSI6MjU1LCJSIjoxNjUsIkciOjE2NSwiQiI6MTY1fX0sIklzVmlzaWJsZSI6dHJ1ZSwiV2lkdGgiOjAuMCwiSGVpZ2h0IjoxMC4wLCJCb3JkZXJTdHlsZSI6eyIkaWQiOiIzNDQiLCJMaW5lQ29sb3IiOnsiJHJlZiI6IjEwNSJ9LCJMaW5lV2VpZ2h0IjowLjAsIkxpbmVUeXBlIjowLCJQYXJlbnRTdHlsZSI6eyIkcmVmIjoiMTA0In19LCJQYXJlbnRTdHlsZSI6eyIkcmVmIjoiMTAxIn19LCJUaXRsZVN0eWxlIjp7IiRpZCI6IjM0NSIsIkZvbnRTZXR0aW5ncyI6eyIkaWQiOiIzN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Q3IiwiTGluZUNvbG9yIjpudWxsLCJMaW5lV2VpZ2h0IjowLjAsIkxpbmVUeXBlIjowLCJQYXJlbnRTdHlsZSI6bnVsbH0sIlBhcmVudFN0eWxlIjp7IiRyZWYiOiIxMDcifX0sIkRhdGVTdHlsZSI6eyIkaWQiOiIzNDgiLCJGb250U2V0dGluZ3MiOnsiJGlkIjoiMzQ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TAiLCJMaW5lQ29sb3IiOm51bGwsIkxpbmVXZWlnaHQiOjAuMCwiTGluZVR5cGUiOjAsIlBhcmVudFN0eWxlIjpudWxsfSwiUGFyZW50U3R5bGUiOnsiJHJlZiI6IjExNCJ9fSwiRGF0ZUZvcm1hdCI6eyIkcmVmIjoiMTIxIn0sIklzVmlzaWJsZSI6dHJ1ZSwiUGFyZW50U3R5bGUiOnsiJHJlZiI6IjgwIn19LCJJbmRleCI6OCwiU21hcnREdXJhdGlvbkFjdGl2YXRlZCI6ZmFsc2UsIkRhdGVGb3JtYXQiOnsiJHJlZiI6IjEyMSJ9LCJJZCI6ImRiZjBlNWYyLTM4MjktNGJjMi05MWI5LTBhZjBlNTQ1N2YxNiIsIkltcG9ydElkIjpudWxsLCJUaXRsZSI6IlN0dWJzIEluc3RhbGxhdGlvbiIsIk5vdGUiOm51bGwsIkh5cGVybGluayI6bnVsbCwiSXNDaGFuZ2VkIjpmYWxzZSwiSXNOZXciOmZhbHNlfSx7IiRpZCI6IjM1MSIsIkdyb3VwTmFtZSI6bnVsbCwiU3RhcnREYXRlIjoiMjAxOC0xMi0xN1QwMDowMDowMFoiLCJFbmREYXRlIjoiMjAxOS0wMS0xMVQyMzo1OTowMFoiLCJQZXJjZW50YWdlQ29tcGxldGUiOm51bGwsIlN0eWxlIjp7IiRpZCI6IjM1MiIsIlNoYXBlIjoyLCJTaGFwZVRoaWNrbmVzcyI6MCwiRHVyYXRpb25Gb3JtYXQiOjAsIkluY2x1ZGVOb25Xb3JraW5nRGF5c0luRHVyYXRpb24iOmZhbHNlLCJQZXJjZW50YWdlQ29tcGxldGVTdHlsZSI6eyIkaWQiOiIzNTMiLCJGb250U2V0dGluZ3MiOnsiJGlkIjoiMzU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U1IiwiTGluZUNvbG9yIjpudWxsLCJMaW5lV2VpZ2h0IjowLjAsIkxpbmVUeXBlIjowLCJQYXJlbnRTdHlsZSI6bnVsbH0sIlBhcmVudFN0eWxlIjp7IiRyZWYiOiI4MSJ9fSwiRHVyYXRpb25TdHlsZSI6eyIkaWQiOiIzNTYiLCJGb250U2V0dGluZ3MiOnsiJGlkIjoiMzU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U4IiwiTGluZUNvbG9yIjpudWxsLCJMaW5lV2VpZ2h0IjowLjAsIkxpbmVUeXBlIjowLCJQYXJlbnRTdHlsZSI6bnVsbH0sIlBhcmVudFN0eWxlIjp7IiRyZWYiOiI4OCJ9fSwiSG9yaXpvbnRhbENvbm5lY3RvclN0eWxlIjp7IiRpZCI6IjM1OSIsIkxpbmVDb2xvciI6eyIkcmVmIjoiOTYifSwiTGluZVdlaWdodCI6MS4wLCJMaW5lVHlwZSI6MCwiUGFyZW50U3R5bGUiOnsiJHJlZiI6Ijk1In19LCJWZXJ0aWNhbENvbm5lY3RvclN0eWxlIjp7IiRpZCI6IjM2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2MSIsIk1hcmdpbiI6eyIkcmVmIjoiMTAyIn0sIlBhZGRpbmciOnsiJHJlZiI6IjEwMyJ9LCJCYWNrZ3JvdW5kIjp7IiRpZCI6IjM2MiIsIkNvbG9yIjp7IiRpZCI6IjM2MyIsIkEiOjI1NSwiUiI6MTEyLCJHIjoxNzMsIkIiOjcxfX0sIklzVmlzaWJsZSI6dHJ1ZSwiV2lkdGgiOjAuMCwiSGVpZ2h0IjoxMC4wLCJCb3JkZXJTdHlsZSI6eyIkaWQiOiIzNjQiLCJMaW5lQ29sb3IiOnsiJHJlZiI6IjEwNSJ9LCJMaW5lV2VpZ2h0IjowLjAsIkxpbmVUeXBlIjowLCJQYXJlbnRTdHlsZSI6eyIkcmVmIjoiMTA0In19LCJQYXJlbnRTdHlsZSI6eyIkcmVmIjoiMTAxIn19LCJUaXRsZVN0eWxlIjp7IiRpZCI6IjM2NSIsIkZvbnRTZXR0aW5ncyI6eyIkaWQiOiIzNj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Y3IiwiTGluZUNvbG9yIjpudWxsLCJMaW5lV2VpZ2h0IjowLjAsIkxpbmVUeXBlIjowLCJQYXJlbnRTdHlsZSI6bnVsbH0sIlBhcmVudFN0eWxlIjp7IiRyZWYiOiIxMDcifX0sIkRhdGVTdHlsZSI6eyIkaWQiOiIzNjgiLCJGb250U2V0dGluZ3MiOnsiJGlkIjoiMzY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zAiLCJMaW5lQ29sb3IiOm51bGwsIkxpbmVXZWlnaHQiOjAuMCwiTGluZVR5cGUiOjAsIlBhcmVudFN0eWxlIjpudWxsfSwiUGFyZW50U3R5bGUiOnsiJHJlZiI6IjExNCJ9fSwiRGF0ZUZvcm1hdCI6eyIkcmVmIjoiMTIxIn0sIklzVmlzaWJsZSI6dHJ1ZSwiUGFyZW50U3R5bGUiOnsiJHJlZiI6IjgwIn19LCJJbmRleCI6OSwiU21hcnREdXJhdGlvbkFjdGl2YXRlZCI6ZmFsc2UsIkRhdGVGb3JtYXQiOnsiJHJlZiI6IjEyMSJ9LCJJZCI6ImYzNzE3OGE2LTk5NTMtNGM0Ni1hOGFjLTNhMTkyMmM1NzRlZSIsIkltcG9ydElkIjpudWxsLCJUaXRsZSI6IlJGRFMgU3VwcG9ydCBTdHJ1Y3R1cmUiLCJOb3RlIjpudWxsLCJIeXBlcmxpbmsiOm51bGwsIklzQ2hhbmdlZCI6ZmFsc2UsIklzTmV3IjpmYWxzZX0seyIkaWQiOiIzNzEiLCJHcm91cE5hbWUiOm51bGwsIlN0YXJ0RGF0ZSI6IjIwMTktMDEtMTRUMDA6MDA6MDBaIiwiRW5kRGF0ZSI6IjIwMTktMDEtMjVUMjM6NTk6MDBaIiwiUGVyY2VudGFnZUNvbXBsZXRlIjpudWxsLCJTdHlsZSI6eyIkaWQiOiIzNzIiLCJTaGFwZSI6MiwiU2hhcGVUaGlja25lc3MiOjAsIkR1cmF0aW9uRm9ybWF0IjowLCJJbmNsdWRlTm9uV29ya2luZ0RheXNJbkR1cmF0aW9uIjpmYWxzZSwiUGVyY2VudGFnZUNvbXBsZXRlU3R5bGUiOnsiJGlkIjoiMzczIiwiRm9udFNldHRpbmdzIjp7IiRpZCI6IjM3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3NSIsIkxpbmVDb2xvciI6bnVsbCwiTGluZVdlaWdodCI6MC4wLCJMaW5lVHlwZSI6MCwiUGFyZW50U3R5bGUiOm51bGx9LCJQYXJlbnRTdHlsZSI6eyIkcmVmIjoiODEifX0sIkR1cmF0aW9uU3R5bGUiOnsiJGlkIjoiMzc2IiwiRm9udFNldHRpbmdzIjp7IiRpZCI6IjM3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3OCIsIkxpbmVDb2xvciI6bnVsbCwiTGluZVdlaWdodCI6MC4wLCJMaW5lVHlwZSI6MCwiUGFyZW50U3R5bGUiOm51bGx9LCJQYXJlbnRTdHlsZSI6eyIkcmVmIjoiODgifX0sIkhvcml6b250YWxDb25uZWN0b3JTdHlsZSI6eyIkaWQiOiIzNzkiLCJMaW5lQ29sb3IiOnsiJHJlZiI6Ijk2In0sIkxpbmVXZWlnaHQiOjEuMCwiTGluZVR5cGUiOjAsIlBhcmVudFN0eWxlIjp7IiRyZWYiOiI5NSJ9fSwiVmVydGljYWxDb25uZWN0b3JTdHlsZSI6eyIkaWQiOiIzOD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ODEiLCJNYXJnaW4iOnsiJHJlZiI6IjEwMiJ9LCJQYWRkaW5nIjp7IiRyZWYiOiIxMDMifSwiQmFja2dyb3VuZCI6eyIkaWQiOiIzODIiLCJDb2xvciI6eyIkaWQiOiIzODMiLCJBIjoyNTUsIlIiOjExMiwiRyI6MTczLCJCIjo3MX19LCJJc1Zpc2libGUiOnRydWUsIldpZHRoIjowLjAsIkhlaWdodCI6MTAuMCwiQm9yZGVyU3R5bGUiOnsiJGlkIjoiMzg0IiwiTGluZUNvbG9yIjp7IiRyZWYiOiIxMDUifSwiTGluZVdlaWdodCI6MC4wLCJMaW5lVHlwZSI6MCwiUGFyZW50U3R5bGUiOnsiJHJlZiI6IjEwNCJ9fSwiUGFyZW50U3R5bGUiOnsiJHJlZiI6IjEwMSJ9fSwiVGl0bGVTdHlsZSI6eyIkaWQiOiIzODUiLCJGb250U2V0dGluZ3MiOnsiJGlkIjoiMzg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4NyIsIkxpbmVDb2xvciI6bnVsbCwiTGluZVdlaWdodCI6MC4wLCJMaW5lVHlwZSI6MCwiUGFyZW50U3R5bGUiOm51bGx9LCJQYXJlbnRTdHlsZSI6eyIkcmVmIjoiMTA3In19LCJEYXRlU3R5bGUiOnsiJGlkIjoiMzg4IiwiRm9udFNldHRpbmdzIjp7IiRpZCI6IjM4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kwIiwiTGluZUNvbG9yIjpudWxsLCJMaW5lV2VpZ2h0IjowLjAsIkxpbmVUeXBlIjowLCJQYXJlbnRTdHlsZSI6bnVsbH0sIlBhcmVudFN0eWxlIjp7IiRyZWYiOiIxMTQifX0sIkRhdGVGb3JtYXQiOnsiJHJlZiI6IjEyMSJ9LCJJc1Zpc2libGUiOnRydWUsIlBhcmVudFN0eWxlIjp7IiRyZWYiOiI4MCJ9fSwiSW5kZXgiOjEwLCJTbWFydER1cmF0aW9uQWN0aXZhdGVkIjpmYWxzZSwiRGF0ZUZvcm1hdCI6eyIkcmVmIjoiMTIxIn0sIklkIjoiNjE4YThkZmYtMThiNi00ZmZhLTgxYjYtZTM1ZDViMmMyYTc4IiwiSW1wb3J0SWQiOm51bGwsIlRpdGxlIjoiV2F0ZXIgQ29vbGluZyBmb3IgUkYiLCJOb3RlIjpudWxsLCJIeXBlcmxpbmsiOm51bGwsIklzQ2hhbmdlZCI6ZmFsc2UsIklzTmV3IjpmYWxzZX0seyIkaWQiOiIzOTEiLCJHcm91cE5hbWUiOm51bGwsIlN0YXJ0RGF0ZSI6IjIwMTktMDEtMjhUMDA6MDA6MDBaIiwiRW5kRGF0ZSI6IjIwMTktMDItMDFUMjM6NTk6MDBaIiwiUGVyY2VudGFnZUNvbXBsZXRlIjpudWxsLCJTdHlsZSI6eyIkaWQiOiIzOTIiLCJTaGFwZSI6MiwiU2hhcGVUaGlja25lc3MiOjAsIkR1cmF0aW9uRm9ybWF0IjowLCJJbmNsdWRlTm9uV29ya2luZ0RheXNJbkR1cmF0aW9uIjpmYWxzZSwiUGVyY2VudGFnZUNvbXBsZXRlU3R5bGUiOnsiJGlkIjoiMzkzIiwiRm9udFNldHRpbmdzIjp7IiRpZCI6IjM5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5NSIsIkxpbmVDb2xvciI6bnVsbCwiTGluZVdlaWdodCI6MC4wLCJMaW5lVHlwZSI6MCwiUGFyZW50U3R5bGUiOm51bGx9LCJQYXJlbnRTdHlsZSI6eyIkcmVmIjoiODEifX0sIkR1cmF0aW9uU3R5bGUiOnsiJGlkIjoiMzk2IiwiRm9udFNldHRpbmdzIjp7IiRpZCI6IjM5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OCIsIkxpbmVDb2xvciI6bnVsbCwiTGluZVdlaWdodCI6MC4wLCJMaW5lVHlwZSI6MCwiUGFyZW50U3R5bGUiOm51bGx9LCJQYXJlbnRTdHlsZSI6eyIkcmVmIjoiODgifX0sIkhvcml6b250YWxDb25uZWN0b3JTdHlsZSI6eyIkaWQiOiIzOTkiLCJMaW5lQ29sb3IiOnsiJHJlZiI6Ijk2In0sIkxpbmVXZWlnaHQiOjEuMCwiTGluZVR5cGUiOjAsIlBhcmVudFN0eWxlIjp7IiRyZWYiOiI5NSJ9fSwiVmVydGljYWxDb25uZWN0b3JTdHlsZSI6eyIkaWQiOiI0MD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MDEiLCJNYXJnaW4iOnsiJHJlZiI6IjEwMiJ9LCJQYWRkaW5nIjp7IiRyZWYiOiIxMDMifSwiQmFja2dyb3VuZCI6eyIkaWQiOiI0MDIiLCJDb2xvciI6eyIkaWQiOiI0MDMiLCJBIjoyNTUsIlIiOjExMiwiRyI6MTczLCJCIjo3MX19LCJJc1Zpc2libGUiOnRydWUsIldpZHRoIjowLjAsIkhlaWdodCI6MTAuMCwiQm9yZGVyU3R5bGUiOnsiJGlkIjoiNDA0IiwiTGluZUNvbG9yIjp7IiRyZWYiOiIxMDUifSwiTGluZVdlaWdodCI6MC4wLCJMaW5lVHlwZSI6MCwiUGFyZW50U3R5bGUiOnsiJHJlZiI6IjEwNCJ9fSwiUGFyZW50U3R5bGUiOnsiJHJlZiI6IjEwMSJ9fSwiVGl0bGVTdHlsZSI6eyIkaWQiOiI0MDUiLCJGb250U2V0dGluZ3MiOnsiJGlkIjoiNDA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wNyIsIkxpbmVDb2xvciI6bnVsbCwiTGluZVdlaWdodCI6MC4wLCJMaW5lVHlwZSI6MCwiUGFyZW50U3R5bGUiOm51bGx9LCJQYXJlbnRTdHlsZSI6eyIkcmVmIjoiMTA3In19LCJEYXRlU3R5bGUiOnsiJGlkIjoiNDA4IiwiRm9udFNldHRpbmdzIjp7IiRpZCI6IjQw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EwIiwiTGluZUNvbG9yIjpudWxsLCJMaW5lV2VpZ2h0IjowLjAsIkxpbmVUeXBlIjowLCJQYXJlbnRTdHlsZSI6bnVsbH0sIlBhcmVudFN0eWxlIjp7IiRyZWYiOiIxMTQifX0sIkRhdGVGb3JtYXQiOnsiJHJlZiI6IjEyMSJ9LCJJc1Zpc2libGUiOnRydWUsIlBhcmVudFN0eWxlIjp7IiRyZWYiOiI4MCJ9fSwiSW5kZXgiOjExLCJTbWFydER1cmF0aW9uQWN0aXZhdGVkIjpmYWxzZSwiRGF0ZUZvcm1hdCI6eyIkcmVmIjoiMTIxIn0sIklkIjoiYTllNTQ1MGYtY2RkZS00NjEyLTkzNjQtOGQ0Nzk2Njg0ZTJjIiwiSW1wb3J0SWQiOm51bGwsIlRpdGxlIjoiVHJheXMgYW5kIENhYmxlcyBSRiIsIk5vdGUiOm51bGwsIkh5cGVybGluayI6bnVsbCwiSXNDaGFuZ2VkIjpmYWxzZSwiSXNOZXciOmZhbHNlfSx7IiRpZCI6IjQxMSIsIkdyb3VwTmFtZSI6bnVsbCwiU3RhcnREYXRlIjoiMjAxOS0wMi0wNFQwMDowMDowMFoiLCJFbmREYXRlIjoiMjAxOS0wMi0wOFQyMzo1OTowMFoiLCJQZXJjZW50YWdlQ29tcGxldGUiOm51bGwsIlN0eWxlIjp7IiRpZCI6IjQxMiIsIlNoYXBlIjoyLCJTaGFwZVRoaWNrbmVzcyI6MCwiRHVyYXRpb25Gb3JtYXQiOjAsIkluY2x1ZGVOb25Xb3JraW5nRGF5c0luRHVyYXRpb24iOmZhbHNlLCJQZXJjZW50YWdlQ29tcGxldGVTdHlsZSI6eyIkaWQiOiI0MTMiLCJGb250U2V0dGluZ3MiOnsiJGlkIjoiNDE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E1IiwiTGluZUNvbG9yIjpudWxsLCJMaW5lV2VpZ2h0IjowLjAsIkxpbmVUeXBlIjowLCJQYXJlbnRTdHlsZSI6bnVsbH0sIlBhcmVudFN0eWxlIjp7IiRyZWYiOiI4MSJ9fSwiRHVyYXRpb25TdHlsZSI6eyIkaWQiOiI0MTYiLCJGb250U2V0dGluZ3MiOnsiJGlkIjoiNDE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E4IiwiTGluZUNvbG9yIjpudWxsLCJMaW5lV2VpZ2h0IjowLjAsIkxpbmVUeXBlIjowLCJQYXJlbnRTdHlsZSI6bnVsbH0sIlBhcmVudFN0eWxlIjp7IiRyZWYiOiI4OCJ9fSwiSG9yaXpvbnRhbENvbm5lY3RvclN0eWxlIjp7IiRpZCI6IjQxOSIsIkxpbmVDb2xvciI6eyIkcmVmIjoiOTYifSwiTGluZVdlaWdodCI6MS4wLCJMaW5lVHlwZSI6MCwiUGFyZW50U3R5bGUiOnsiJHJlZiI6Ijk1In19LCJWZXJ0aWNhbENvbm5lY3RvclN0eWxlIjp7IiRpZCI6IjQy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QyMSIsIk1hcmdpbiI6eyIkcmVmIjoiMTAyIn0sIlBhZGRpbmciOnsiJHJlZiI6IjEwMyJ9LCJCYWNrZ3JvdW5kIjp7IiRpZCI6IjQyMiIsIkNvbG9yIjp7IiRpZCI6IjQyMyIsIkEiOjI1NSwiUiI6MTEyLCJHIjoxNzMsIkIiOjcxfX0sIklzVmlzaWJsZSI6dHJ1ZSwiV2lkdGgiOjAuMCwiSGVpZ2h0IjoxMC4wLCJCb3JkZXJTdHlsZSI6eyIkaWQiOiI0MjQiLCJMaW5lQ29sb3IiOnsiJHJlZiI6IjEwNSJ9LCJMaW5lV2VpZ2h0IjowLjAsIkxpbmVUeXBlIjowLCJQYXJlbnRTdHlsZSI6eyIkcmVmIjoiMTA0In19LCJQYXJlbnRTdHlsZSI6eyIkcmVmIjoiMTAxIn19LCJUaXRsZVN0eWxlIjp7IiRpZCI6IjQyNSIsIkZvbnRTZXR0aW5ncyI6eyIkaWQiOiI0Mj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I3IiwiTGluZUNvbG9yIjpudWxsLCJMaW5lV2VpZ2h0IjowLjAsIkxpbmVUeXBlIjowLCJQYXJlbnRTdHlsZSI6bnVsbH0sIlBhcmVudFN0eWxlIjp7IiRyZWYiOiIxMDcifX0sIkRhdGVTdHlsZSI6eyIkaWQiOiI0MjgiLCJGb250U2V0dGluZ3MiOnsiJGlkIjoiNDI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0MzAiLCJMaW5lQ29sb3IiOm51bGwsIkxpbmVXZWlnaHQiOjAuMCwiTGluZVR5cGUiOjAsIlBhcmVudFN0eWxlIjpudWxsfSwiUGFyZW50U3R5bGUiOnsiJHJlZiI6IjExNCJ9fSwiRGF0ZUZvcm1hdCI6eyIkcmVmIjoiMTIxIn0sIklzVmlzaWJsZSI6dHJ1ZSwiUGFyZW50U3R5bGUiOnsiJHJlZiI6IjgwIn19LCJJbmRleCI6MTIsIlNtYXJ0RHVyYXRpb25BY3RpdmF0ZWQiOmZhbHNlLCJEYXRlRm9ybWF0Ijp7IiRyZWYiOiIxMjEifSwiSWQiOiI0ODY1OWJhOS0xNGQ0LTRjYjktYjE4MC1iOWIyMjkxOTRkNjgiLCJJbXBvcnRJZCI6bnVsbCwiVGl0bGUiOiJQb3dlciB0byBNb2R1bGF0b3JzIiwiTm90ZSI6bnVsbCwiSHlwZXJsaW5rIjpudWxsLCJJc0NoYW5nZWQiOmZhbHNlLCJJc05ldyI6ZmFsc2V9LHsiJGlkIjoiNDMxIiwiR3JvdXBOYW1lIjpudWxsLCJTdGFydERhdGUiOiIyMDE5LTAyLTExVDAwOjAwOjAwWiIsIkVuZERhdGUiOiIyMDE5LTAyLTIyVDIzOjU5OjAwWiIsIlBlcmNlbnRhZ2VDb21wbGV0ZSI6bnVsbCwiU3R5bGUiOnsiJGlkIjoiNDMyIiwiU2hhcGUiOjIsIlNoYXBlVGhpY2tuZXNzIjowLCJEdXJhdGlvbkZvcm1hdCI6MCwiSW5jbHVkZU5vbldvcmtpbmdEYXlzSW5EdXJhdGlvbiI6ZmFsc2UsIlBlcmNlbnRhZ2VDb21wbGV0ZVN0eWxlIjp7IiRpZCI6IjQzMyIsIkZvbnRTZXR0aW5ncyI6eyIkaWQiOiI0M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zUiLCJMaW5lQ29sb3IiOm51bGwsIkxpbmVXZWlnaHQiOjAuMCwiTGluZVR5cGUiOjAsIlBhcmVudFN0eWxlIjpudWxsfSwiUGFyZW50U3R5bGUiOnsiJHJlZiI6IjgxIn19LCJEdXJhdGlvblN0eWxlIjp7IiRpZCI6IjQzNiIsIkZvbnRTZXR0aW5ncyI6eyIkaWQiOiI0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zgiLCJMaW5lQ29sb3IiOm51bGwsIkxpbmVXZWlnaHQiOjAuMCwiTGluZVR5cGUiOjAsIlBhcmVudFN0eWxlIjpudWxsfSwiUGFyZW50U3R5bGUiOnsiJHJlZiI6Ijg4In19LCJIb3Jpem9udGFsQ29ubmVjdG9yU3R5bGUiOnsiJGlkIjoiNDM5IiwiTGluZUNvbG9yIjp7IiRyZWYiOiI5NiJ9LCJMaW5lV2VpZ2h0IjoxLjAsIkxpbmVUeXBlIjowLCJQYXJlbnRTdHlsZSI6eyIkcmVmIjoiOTUifX0sIlZlcnRpY2FsQ29ubmVjdG9yU3R5bGUiOnsiJGlkIjoiND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QxIiwiTWFyZ2luIjp7IiRyZWYiOiIxMDIifSwiUGFkZGluZyI6eyIkcmVmIjoiMTAzIn0sIkJhY2tncm91bmQiOnsiJGlkIjoiNDQyIiwiQ29sb3IiOnsiJGlkIjoiNDQzIiwiQSI6MjU1LCJSIjoxMTIsIkciOjE3MywiQiI6NzF9fSwiSXNWaXNpYmxlIjp0cnVlLCJXaWR0aCI6MC4wLCJIZWlnaHQiOjEwLjAsIkJvcmRlclN0eWxlIjp7IiRpZCI6IjQ0NCIsIkxpbmVDb2xvciI6eyIkcmVmIjoiMTA1In0sIkxpbmVXZWlnaHQiOjAuMCwiTGluZVR5cGUiOjAsIlBhcmVudFN0eWxlIjp7IiRyZWYiOiIxMDQifX0sIlBhcmVudFN0eWxlIjp7IiRyZWYiOiIxMDEifX0sIlRpdGxlU3R5bGUiOnsiJGlkIjoiNDQ1IiwiRm9udFNldHRpbmdzIjp7IiRpZCI6IjQ0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NDciLCJMaW5lQ29sb3IiOm51bGwsIkxpbmVXZWlnaHQiOjAuMCwiTGluZVR5cGUiOjAsIlBhcmVudFN0eWxlIjpudWxsfSwiUGFyZW50U3R5bGUiOnsiJHJlZiI6IjEwNyJ9fSwiRGF0ZVN0eWxlIjp7IiRpZCI6IjQ0OCIsIkZvbnRTZXR0aW5ncyI6eyIkaWQiOiI0N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1MCIsIkxpbmVDb2xvciI6bnVsbCwiTGluZVdlaWdodCI6MC4wLCJMaW5lVHlwZSI6MCwiUGFyZW50U3R5bGUiOm51bGx9LCJQYXJlbnRTdHlsZSI6eyIkcmVmIjoiMTE0In19LCJEYXRlRm9ybWF0Ijp7IiRyZWYiOiIxMjEifSwiSXNWaXNpYmxlIjp0cnVlLCJQYXJlbnRTdHlsZSI6eyIkcmVmIjoiODAifX0sIkluZGV4IjoxMywiU21hcnREdXJhdGlvbkFjdGl2YXRlZCI6ZmFsc2UsIkRhdGVGb3JtYXQiOnsiJHJlZiI6IjEyMSJ9LCJJZCI6ImVmYWIzZjc3LTYzMjAtNDFjMS05NmJlLTFmZjc2MzJlYzgxYSIsIkltcG9ydElkIjpudWxsLCJUaXRsZSI6IlJGUSBLbHlzdHJvbiIsIk5vdGUiOm51bGwsIkh5cGVybGluayI6bnVsbCwiSXNDaGFuZ2VkIjpmYWxzZSwiSXNOZXciOmZhbHNlfSx7IiRpZCI6IjQ1MSIsIkdyb3VwTmFtZSI6bnVsbCwiU3RhcnREYXRlIjoiMjAxOS0wMi0yNVQwMDowMDowMFoiLCJFbmREYXRlIjoiMjAxOS0wMy0wOFQyMzo1OTowMFoiLCJQZXJjZW50YWdlQ29tcGxldGUiOm51bGwsIlN0eWxlIjp7IiRpZCI6IjQ1MiIsIlNoYXBlIjoyLCJTaGFwZVRoaWNrbmVzcyI6MCwiRHVyYXRpb25Gb3JtYXQiOjAsIkluY2x1ZGVOb25Xb3JraW5nRGF5c0luRHVyYXRpb24iOmZhbHNlLCJQZXJjZW50YWdlQ29tcGxldGVTdHlsZSI6eyIkaWQiOiI0NTMiLCJGb250U2V0dGluZ3MiOnsiJGlkIjoiNDU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U1IiwiTGluZUNvbG9yIjpudWxsLCJMaW5lV2VpZ2h0IjowLjAsIkxpbmVUeXBlIjowLCJQYXJlbnRTdHlsZSI6bnVsbH0sIlBhcmVudFN0eWxlIjp7IiRyZWYiOiI4MSJ9fSwiRHVyYXRpb25TdHlsZSI6eyIkaWQiOiI0NTYiLCJGb250U2V0dGluZ3MiOnsiJGlkIjoiNDU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U4IiwiTGluZUNvbG9yIjpudWxsLCJMaW5lV2VpZ2h0IjowLjAsIkxpbmVUeXBlIjowLCJQYXJlbnRTdHlsZSI6bnVsbH0sIlBhcmVudFN0eWxlIjp7IiRyZWYiOiI4OCJ9fSwiSG9yaXpvbnRhbENvbm5lY3RvclN0eWxlIjp7IiRpZCI6IjQ1OSIsIkxpbmVDb2xvciI6eyIkcmVmIjoiOTYifSwiTGluZVdlaWdodCI6MS4wLCJMaW5lVHlwZSI6MCwiUGFyZW50U3R5bGUiOnsiJHJlZiI6Ijk1In19LCJWZXJ0aWNhbENvbm5lY3RvclN0eWxlIjp7IiRpZCI6IjQ2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Q2MSIsIk1hcmdpbiI6eyIkcmVmIjoiMTAyIn0sIlBhZGRpbmciOnsiJHJlZiI6IjEwMyJ9LCJCYWNrZ3JvdW5kIjp7IiRpZCI6IjQ2MiIsIkNvbG9yIjp7IiRpZCI6IjQ2MyIsIkEiOjI1NSwiUiI6MTEyLCJHIjoxNzMsIkIiOjcxfX0sIklzVmlzaWJsZSI6dHJ1ZSwiV2lkdGgiOjAuMCwiSGVpZ2h0IjoxMC4wLCJCb3JkZXJTdHlsZSI6eyIkaWQiOiI0NjQiLCJMaW5lQ29sb3IiOnsiJHJlZiI6IjEwNSJ9LCJMaW5lV2VpZ2h0IjowLjAsIkxpbmVUeXBlIjowLCJQYXJlbnRTdHlsZSI6eyIkcmVmIjoiMTA0In19LCJQYXJlbnRTdHlsZSI6eyIkcmVmIjoiMTAxIn19LCJUaXRsZVN0eWxlIjp7IiRpZCI6IjQ2NSIsIkZvbnRTZXR0aW5ncyI6eyIkaWQiOiI0Nj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Y3IiwiTGluZUNvbG9yIjpudWxsLCJMaW5lV2VpZ2h0IjowLjAsIkxpbmVUeXBlIjowLCJQYXJlbnRTdHlsZSI6bnVsbH0sIlBhcmVudFN0eWxlIjp7IiRyZWYiOiIxMDcifX0sIkRhdGVTdHlsZSI6eyIkaWQiOiI0NjgiLCJGb250U2V0dGluZ3MiOnsiJGlkIjoiNDY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0NzAiLCJMaW5lQ29sb3IiOm51bGwsIkxpbmVXZWlnaHQiOjAuMCwiTGluZVR5cGUiOjAsIlBhcmVudFN0eWxlIjpudWxsfSwiUGFyZW50U3R5bGUiOnsiJHJlZiI6IjExNCJ9fSwiRGF0ZUZvcm1hdCI6eyIkcmVmIjoiMTIxIn0sIklzVmlzaWJsZSI6dHJ1ZSwiUGFyZW50U3R5bGUiOnsiJHJlZiI6IjgwIn19LCJJbmRleCI6MTQsIlNtYXJ0RHVyYXRpb25BY3RpdmF0ZWQiOmZhbHNlLCJEYXRlRm9ybWF0Ijp7IiRyZWYiOiIxMjEifSwiSWQiOiJlMTljN2FjOS00NDQ3LTQ5NjYtYWY0NS1iOWQxYzEzYzI3NjgiLCJJbXBvcnRJZCI6bnVsbCwiVGl0bGUiOiJEVEwxIEtseXN0cm9uIiwiTm90ZSI6bnVsbCwiSHlwZXJsaW5rIjpudWxsLCJJc0NoYW5nZWQiOmZhbHNlLCJJc05ldyI6ZmFsc2V9LHsiJGlkIjoiNDcxIiwiR3JvdXBOYW1lIjpudWxsLCJTdGFydERhdGUiOiIyMDE5LTAzLTExVDAwOjAwOjAwWiIsIkVuZERhdGUiOiIyMDE5LTA0LTEyVDIzOjU5OjAwWiIsIlBlcmNlbnRhZ2VDb21wbGV0ZSI6bnVsbCwiU3R5bGUiOnsiJGlkIjoiNDcyIiwiU2hhcGUiOjIsIlNoYXBlVGhpY2tuZXNzIjowLCJEdXJhdGlvbkZvcm1hdCI6MCwiSW5jbHVkZU5vbldvcmtpbmdEYXlzSW5EdXJhdGlvbiI6ZmFsc2UsIlBlcmNlbnRhZ2VDb21wbGV0ZVN0eWxlIjp7IiRpZCI6IjQ3MyIsIkZvbnRTZXR0aW5ncyI6eyIkaWQiOiI0N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NzUiLCJMaW5lQ29sb3IiOm51bGwsIkxpbmVXZWlnaHQiOjAuMCwiTGluZVR5cGUiOjAsIlBhcmVudFN0eWxlIjpudWxsfSwiUGFyZW50U3R5bGUiOnsiJHJlZiI6IjgxIn19LCJEdXJhdGlvblN0eWxlIjp7IiRpZCI6IjQ3NiIsIkZvbnRTZXR0aW5ncyI6eyIkaWQiOiI0N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zgiLCJMaW5lQ29sb3IiOm51bGwsIkxpbmVXZWlnaHQiOjAuMCwiTGluZVR5cGUiOjAsIlBhcmVudFN0eWxlIjpudWxsfSwiUGFyZW50U3R5bGUiOnsiJHJlZiI6Ijg4In19LCJIb3Jpem9udGFsQ29ubmVjdG9yU3R5bGUiOnsiJGlkIjoiNDc5IiwiTGluZUNvbG9yIjp7IiRyZWYiOiI5NiJ9LCJMaW5lV2VpZ2h0IjoxLjAsIkxpbmVUeXBlIjowLCJQYXJlbnRTdHlsZSI6eyIkcmVmIjoiOTUifX0sIlZlcnRpY2FsQ29ubmVjdG9yU3R5bGUiOnsiJGlkIjoiNDg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gxIiwiTWFyZ2luIjp7IiRyZWYiOiIxMDIifSwiUGFkZGluZyI6eyIkcmVmIjoiMTAzIn0sIkJhY2tncm91bmQiOnsiJGlkIjoiNDgyIiwiQ29sb3IiOnsiJGlkIjoiNDgzIiwiQSI6MjU1LCJSIjoxMTIsIkciOjE3MywiQiI6NzF9fSwiSXNWaXNpYmxlIjp0cnVlLCJXaWR0aCI6MC4wLCJIZWlnaHQiOjEwLjAsIkJvcmRlclN0eWxlIjp7IiRpZCI6IjQ4NCIsIkxpbmVDb2xvciI6eyIkcmVmIjoiMTA1In0sIkxpbmVXZWlnaHQiOjAuMCwiTGluZVR5cGUiOjAsIlBhcmVudFN0eWxlIjp7IiRyZWYiOiIxMDQifX0sIlBhcmVudFN0eWxlIjp7IiRyZWYiOiIxMDEifX0sIlRpdGxlU3R5bGUiOnsiJGlkIjoiNDg1IiwiRm9udFNldHRpbmdzIjp7IiRpZCI6IjQ4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ODciLCJMaW5lQ29sb3IiOm51bGwsIkxpbmVXZWlnaHQiOjAuMCwiTGluZVR5cGUiOjAsIlBhcmVudFN0eWxlIjpudWxsfSwiUGFyZW50U3R5bGUiOnsiJHJlZiI6IjEwNyJ9fSwiRGF0ZVN0eWxlIjp7IiRpZCI6IjQ4OCIsIkZvbnRTZXR0aW5ncyI6eyIkaWQiOiI0O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5MCIsIkxpbmVDb2xvciI6bnVsbCwiTGluZVdlaWdodCI6MC4wLCJMaW5lVHlwZSI6MCwiUGFyZW50U3R5bGUiOm51bGx9LCJQYXJlbnRTdHlsZSI6eyIkcmVmIjoiMTE0In19LCJEYXRlRm9ybWF0Ijp7IiRyZWYiOiIxMjEifSwiSXNWaXNpYmxlIjp0cnVlLCJQYXJlbnRTdHlsZSI6eyIkcmVmIjoiODAifX0sIkluZGV4IjoxNSwiU21hcnREdXJhdGlvbkFjdGl2YXRlZCI6ZmFsc2UsIkRhdGVGb3JtYXQiOnsiJHJlZiI6IjEyMSJ9LCJJZCI6ImFhOTg4ZTA2LTA1NjAtNGRkZC04MWMzLTZhMDc1MWJkYzBkMSIsIkltcG9ydElkIjpudWxsLCJUaXRsZSI6Ik1vZHVsYXRvciAxIiwiTm90ZSI6bnVsbCwiSHlwZXJsaW5rIjpudWxsLCJJc0NoYW5nZWQiOmZhbHNlLCJJc05ldyI6ZmFsc2V9LHsiJGlkIjoiNDkxIiwiR3JvdXBOYW1lIjpudWxsLCJTdGFydERhdGUiOiIyMDE5LTAzLTExVDAwOjAwOjAwWiIsIkVuZERhdGUiOiIyMDE5LTA1LTAzVDIzOjU5OjAwWiIsIlBlcmNlbnRhZ2VDb21wbGV0ZSI6bnVsbCwiU3R5bGUiOnsiJGlkIjoiNDkyIiwiU2hhcGUiOjIsIlNoYXBlVGhpY2tuZXNzIjowLCJEdXJhdGlvbkZvcm1hdCI6MCwiSW5jbHVkZU5vbldvcmtpbmdEYXlzSW5EdXJhdGlvbiI6ZmFsc2UsIlBlcmNlbnRhZ2VDb21wbGV0ZVN0eWxlIjp7IiRpZCI6IjQ5MyIsIkZvbnRTZXR0aW5ncyI6eyIkaWQiOiI0OT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OTUiLCJMaW5lQ29sb3IiOm51bGwsIkxpbmVXZWlnaHQiOjAuMCwiTGluZVR5cGUiOjAsIlBhcmVudFN0eWxlIjpudWxsfSwiUGFyZW50U3R5bGUiOnsiJHJlZiI6IjgxIn19LCJEdXJhdGlvblN0eWxlIjp7IiRpZCI6IjQ5NiIsIkZvbnRTZXR0aW5ncyI6eyIkaWQiOiI0OT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OTgiLCJMaW5lQ29sb3IiOm51bGwsIkxpbmVXZWlnaHQiOjAuMCwiTGluZVR5cGUiOjAsIlBhcmVudFN0eWxlIjpudWxsfSwiUGFyZW50U3R5bGUiOnsiJHJlZiI6Ijg4In19LCJIb3Jpem9udGFsQ29ubmVjdG9yU3R5bGUiOnsiJGlkIjoiNDk5IiwiTGluZUNvbG9yIjp7IiRyZWYiOiI5NiJ9LCJMaW5lV2VpZ2h0IjoxLjAsIkxpbmVUeXBlIjowLCJQYXJlbnRTdHlsZSI6eyIkcmVmIjoiOTUifX0sIlZlcnRpY2FsQ29ubmVjdG9yU3R5bGUiOnsiJGlkIjoiNTA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AxIiwiTWFyZ2luIjp7IiRyZWYiOiIxMDIifSwiUGFkZGluZyI6eyIkcmVmIjoiMTAzIn0sIkJhY2tncm91bmQiOnsiJGlkIjoiNTAyIiwiQ29sb3IiOnsiJGlkIjoiNTAzIiwiQSI6MjU1LCJSIjoxMTIsIkciOjE3MywiQiI6NzF9fSwiSXNWaXNpYmxlIjp0cnVlLCJXaWR0aCI6MC4wLCJIZWlnaHQiOjEwLjAsIkJvcmRlclN0eWxlIjp7IiRpZCI6IjUwNCIsIkxpbmVDb2xvciI6eyIkcmVmIjoiMTA1In0sIkxpbmVXZWlnaHQiOjAuMCwiTGluZVR5cGUiOjAsIlBhcmVudFN0eWxlIjp7IiRyZWYiOiIxMDQifX0sIlBhcmVudFN0eWxlIjp7IiRyZWYiOiIxMDEifX0sIlRpdGxlU3R5bGUiOnsiJGlkIjoiNTA1IiwiRm9udFNldHRpbmdzIjp7IiRpZCI6IjUw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MDciLCJMaW5lQ29sb3IiOm51bGwsIkxpbmVXZWlnaHQiOjAuMCwiTGluZVR5cGUiOjAsIlBhcmVudFN0eWxlIjpudWxsfSwiUGFyZW50U3R5bGUiOnsiJHJlZiI6IjEwNyJ9fSwiRGF0ZVN0eWxlIjp7IiRpZCI6IjUwOCIsIkZvbnRTZXR0aW5ncyI6eyIkaWQiOiI1M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UxMCIsIkxpbmVDb2xvciI6bnVsbCwiTGluZVdlaWdodCI6MC4wLCJMaW5lVHlwZSI6MCwiUGFyZW50U3R5bGUiOm51bGx9LCJQYXJlbnRTdHlsZSI6eyIkcmVmIjoiMTE0In19LCJEYXRlRm9ybWF0Ijp7IiRyZWYiOiIxMjEifSwiSXNWaXNpYmxlIjp0cnVlLCJQYXJlbnRTdHlsZSI6eyIkcmVmIjoiODAifX0sIkluZGV4IjoxNiwiU21hcnREdXJhdGlvbkFjdGl2YXRlZCI6ZmFsc2UsIkRhdGVGb3JtYXQiOnsiJHJlZiI6IjEyMSJ9LCJJZCI6IjdmMzM4ZDBiLTk5ZTAtNDlhZi04Zjk5LWFjNzBlODUzMDQ1OCIsIkltcG9ydElkIjpudWxsLCJUaXRsZSI6IldhdmVndWlkZXMiLCJOb3RlIjpudWxsLCJIeXBlcmxpbmsiOm51bGwsIklzQ2hhbmdlZCI6ZmFsc2UsIklzTmV3IjpmYWxzZX0seyIkaWQiOiI1MTEiLCJHcm91cE5hbWUiOm51bGwsIlN0YXJ0RGF0ZSI6IjIwMTktMDUtMDZUMDA6MDA6MDBaIiwiRW5kRGF0ZSI6IjIwMTktMDctMTJUMjM6NTk6MDBaIiwiUGVyY2VudGFnZUNvbXBsZXRlIjpudWxsLCJTdHlsZSI6eyIkaWQiOiI1MTIiLCJTaGFwZSI6MiwiU2hhcGVUaGlja25lc3MiOjAsIkR1cmF0aW9uRm9ybWF0IjowLCJJbmNsdWRlTm9uV29ya2luZ0RheXNJbkR1cmF0aW9uIjpmYWxzZSwiUGVyY2VudGFnZUNvbXBsZXRlU3R5bGUiOnsiJGlkIjoiNTEzIiwiRm9udFNldHRpbmdzIjp7IiRpZCI6IjUx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UxNSIsIkxpbmVDb2xvciI6bnVsbCwiTGluZVdlaWdodCI6MC4wLCJMaW5lVHlwZSI6MCwiUGFyZW50U3R5bGUiOm51bGx9LCJQYXJlbnRTdHlsZSI6eyIkcmVmIjoiODEifX0sIkR1cmF0aW9uU3R5bGUiOnsiJGlkIjoiNTE2IiwiRm9udFNldHRpbmdzIjp7IiRpZCI6IjUx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UxOCIsIkxpbmVDb2xvciI6bnVsbCwiTGluZVdlaWdodCI6MC4wLCJMaW5lVHlwZSI6MCwiUGFyZW50U3R5bGUiOm51bGx9LCJQYXJlbnRTdHlsZSI6eyIkcmVmIjoiODgifX0sIkhvcml6b250YWxDb25uZWN0b3JTdHlsZSI6eyIkaWQiOiI1MTkiLCJMaW5lQ29sb3IiOnsiJHJlZiI6Ijk2In0sIkxpbmVXZWlnaHQiOjEuMCwiTGluZVR5cGUiOjAsIlBhcmVudFN0eWxlIjp7IiRyZWYiOiI5NSJ9fSwiVmVydGljYWxDb25uZWN0b3JTdHlsZSI6eyIkaWQiOiI1Mj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1MjEiLCJNYXJnaW4iOnsiJHJlZiI6IjEwMiJ9LCJQYWRkaW5nIjp7IiRyZWYiOiIxMDMifSwiQmFja2dyb3VuZCI6eyIkaWQiOiI1MjIiLCJDb2xvciI6eyIkaWQiOiI1MjMiLCJBIjoyNTUsIlIiOjExMiwiRyI6MTczLCJCIjo3MX19LCJJc1Zpc2libGUiOnRydWUsIldpZHRoIjowLjAsIkhlaWdodCI6MTAuMCwiQm9yZGVyU3R5bGUiOnsiJGlkIjoiNTI0IiwiTGluZUNvbG9yIjp7IiRyZWYiOiIxMDUifSwiTGluZVdlaWdodCI6MC4wLCJMaW5lVHlwZSI6MCwiUGFyZW50U3R5bGUiOnsiJHJlZiI6IjEwNCJ9fSwiUGFyZW50U3R5bGUiOnsiJHJlZiI6IjEwMSJ9fSwiVGl0bGVTdHlsZSI6eyIkaWQiOiI1MjUiLCJGb250U2V0dGluZ3MiOnsiJGlkIjoiNTI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yNyIsIkxpbmVDb2xvciI6bnVsbCwiTGluZVdlaWdodCI6MC4wLCJMaW5lVHlwZSI6MCwiUGFyZW50U3R5bGUiOm51bGx9LCJQYXJlbnRTdHlsZSI6eyIkcmVmIjoiMTA3In19LCJEYXRlU3R5bGUiOnsiJGlkIjoiNTI4IiwiRm9udFNldHRpbmdzIjp7IiRpZCI6IjUy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MwIiwiTGluZUNvbG9yIjpudWxsLCJMaW5lV2VpZ2h0IjowLjAsIkxpbmVUeXBlIjowLCJQYXJlbnRTdHlsZSI6bnVsbH0sIlBhcmVudFN0eWxlIjp7IiRyZWYiOiIxMTQifX0sIkRhdGVGb3JtYXQiOnsiJHJlZiI6IjEyMSJ9LCJJc1Zpc2libGUiOnRydWUsIlBhcmVudFN0eWxlIjp7IiRyZWYiOiI4MCJ9fSwiSW5kZXgiOjE3LCJTbWFydER1cmF0aW9uQWN0aXZhdGVkIjpmYWxzZSwiRGF0ZUZvcm1hdCI6eyIkcmVmIjoiMTIxIn0sIklkIjoiYjgwYWFmMTItNmQ1Yy00YjBjLWI5NWItMThjOTYzNDJkN2NmIiwiSW1wb3J0SWQiOm51bGwsIlRpdGxlIjoiTG9hZHMgYW5kIENpcmN1bGF0b3JzIiwiTm90ZSI6bnVsbCwiSHlwZXJsaW5rIjpudWxsLCJJc0NoYW5nZWQiOmZhbHNlLCJJc05ldyI6ZmFsc2V9LHsiJGlkIjoiNTMxIiwiR3JvdXBOYW1lIjpudWxsLCJTdGFydERhdGUiOiIyMDE5LTAyLTI1VDAwOjAwOjAwWiIsIkVuZERhdGUiOiIyMDE5LTA3LTEyVDIzOjU5OjAwWiIsIlBlcmNlbnRhZ2VDb21wbGV0ZSI6bnVsbCwiU3R5bGUiOnsiJGlkIjoiNTMyIiwiU2hhcGUiOjIsIlNoYXBlVGhpY2tuZXNzIjowLCJEdXJhdGlvbkZvcm1hdCI6MCwiSW5jbHVkZU5vbldvcmtpbmdEYXlzSW5EdXJhdGlvbiI6ZmFsc2UsIlBlcmNlbnRhZ2VDb21wbGV0ZVN0eWxlIjp7IiRpZCI6IjUzMyIsIkZvbnRTZXR0aW5ncyI6eyIkaWQiOiI1M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MzUiLCJMaW5lQ29sb3IiOm51bGwsIkxpbmVXZWlnaHQiOjAuMCwiTGluZVR5cGUiOjAsIlBhcmVudFN0eWxlIjpudWxsfSwiUGFyZW50U3R5bGUiOnsiJHJlZiI6IjgxIn19LCJEdXJhdGlvblN0eWxlIjp7IiRpZCI6IjUzNiIsIkZvbnRTZXR0aW5ncyI6eyIkaWQiOiI1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MzgiLCJMaW5lQ29sb3IiOm51bGwsIkxpbmVXZWlnaHQiOjAuMCwiTGluZVR5cGUiOjAsIlBhcmVudFN0eWxlIjpudWxsfSwiUGFyZW50U3R5bGUiOnsiJHJlZiI6Ijg4In19LCJIb3Jpem9udGFsQ29ubmVjdG9yU3R5bGUiOnsiJGlkIjoiNTM5IiwiTGluZUNvbG9yIjp7IiRyZWYiOiI5NiJ9LCJMaW5lV2VpZ2h0IjoxLjAsIkxpbmVUeXBlIjowLCJQYXJlbnRTdHlsZSI6eyIkcmVmIjoiOTUifX0sIlZlcnRpY2FsQ29ubmVjdG9yU3R5bGUiOnsiJGlkIjoiNT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QxIiwiTWFyZ2luIjp7IiRyZWYiOiIxMDIifSwiUGFkZGluZyI6eyIkcmVmIjoiMTAzIn0sIkJhY2tncm91bmQiOnsiJGlkIjoiNTQyIiwiQ29sb3IiOnsiJGlkIjoiNTQzIiwiQSI6MjU1LCJSIjoxMTIsIkciOjE3MywiQiI6NzF9fSwiSXNWaXNpYmxlIjp0cnVlLCJXaWR0aCI6MC4wLCJIZWlnaHQiOjEwLjAsIkJvcmRlclN0eWxlIjp7IiRpZCI6IjU0NCIsIkxpbmVDb2xvciI6eyIkcmVmIjoiMTA1In0sIkxpbmVXZWlnaHQiOjAuMCwiTGluZVR5cGUiOjAsIlBhcmVudFN0eWxlIjp7IiRyZWYiOiIxMDQifX0sIlBhcmVudFN0eWxlIjp7IiRyZWYiOiIxMDEifX0sIlRpdGxlU3R5bGUiOnsiJGlkIjoiNTQ1IiwiRm9udFNldHRpbmdzIjp7IiRpZCI6IjU0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NDciLCJMaW5lQ29sb3IiOm51bGwsIkxpbmVXZWlnaHQiOjAuMCwiTGluZVR5cGUiOjAsIlBhcmVudFN0eWxlIjpudWxsfSwiUGFyZW50U3R5bGUiOnsiJHJlZiI6IjEwNyJ9fSwiRGF0ZVN0eWxlIjp7IiRpZCI6IjU0OCIsIkZvbnRTZXR0aW5ncyI6eyIkaWQiOiI1N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U1MCIsIkxpbmVDb2xvciI6bnVsbCwiTGluZVdlaWdodCI6MC4wLCJMaW5lVHlwZSI6MCwiUGFyZW50U3R5bGUiOm51bGx9LCJQYXJlbnRTdHlsZSI6eyIkcmVmIjoiMTE0In19LCJEYXRlRm9ybWF0Ijp7IiRyZWYiOiIxMjEifSwiSXNWaXNpYmxlIjp0cnVlLCJQYXJlbnRTdHlsZSI6eyIkcmVmIjoiODAifX0sIkluZGV4IjoxOCwiU21hcnREdXJhdGlvbkFjdGl2YXRlZCI6ZmFsc2UsIkRhdGVGb3JtYXQiOnsiJHJlZiI6IjEyMSJ9LCJJZCI6Ijc4MWVkZGUyLWI4Y2UtNGZkNi05NTRjLTE2NzIyZTAwZGNhMyIsIkltcG9ydElkIjpudWxsLCJUaXRsZSI6IlJGIFN5c3RlbSBDb21taXNzaW9uaW5nIChSRlEgYW5kIERUTDEpIiwiTm90ZSI6bnVsbCwiSHlwZXJsaW5rIjpudWxsLCJJc0NoYW5nZWQiOmZhbHNlLCJJc05ldyI6ZmFsc2V9LHsiJGlkIjoiNTUxIiwiR3JvdXBOYW1lIjpudWxsLCJTdGFydERhdGUiOiIyMDE5LTA3LTE1VDAwOjAwOjAwWiIsIkVuZERhdGUiOiIyMDE5LTA3LTI2VDIzOjU5OjAwWiIsIlBlcmNlbnRhZ2VDb21wbGV0ZSI6bnVsbCwiU3R5bGUiOnsiJGlkIjoiNTUyIiwiU2hhcGUiOjIsIlNoYXBlVGhpY2tuZXNzIjowLCJEdXJhdGlvbkZvcm1hdCI6MCwiSW5jbHVkZU5vbldvcmtpbmdEYXlzSW5EdXJhdGlvbiI6ZmFsc2UsIlBlcmNlbnRhZ2VDb21wbGV0ZVN0eWxlIjp7IiRpZCI6IjU1MyIsIkZvbnRTZXR0aW5ncyI6eyIkaWQiOiI1NT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NTUiLCJMaW5lQ29sb3IiOm51bGwsIkxpbmVXZWlnaHQiOjAuMCwiTGluZVR5cGUiOjAsIlBhcmVudFN0eWxlIjpudWxsfSwiUGFyZW50U3R5bGUiOnsiJHJlZiI6IjgxIn19LCJEdXJhdGlvblN0eWxlIjp7IiRpZCI6IjU1NiIsIkZvbnRTZXR0aW5ncyI6eyIkaWQiOiI1NT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NTgiLCJMaW5lQ29sb3IiOm51bGwsIkxpbmVXZWlnaHQiOjAuMCwiTGluZVR5cGUiOjAsIlBhcmVudFN0eWxlIjpudWxsfSwiUGFyZW50U3R5bGUiOnsiJHJlZiI6Ijg4In19LCJIb3Jpem9udGFsQ29ubmVjdG9yU3R5bGUiOnsiJGlkIjoiNTU5IiwiTGluZUNvbG9yIjp7IiRyZWYiOiI5NiJ9LCJMaW5lV2VpZ2h0IjoxLjAsIkxpbmVUeXBlIjowLCJQYXJlbnRTdHlsZSI6eyIkcmVmIjoiOTUifX0sIlZlcnRpY2FsQ29ubmVjdG9yU3R5bGUiOnsiJGlkIjoiNTY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YxIiwiTWFyZ2luIjp7IiRyZWYiOiIxMDIifSwiUGFkZGluZyI6eyIkcmVmIjoiMTAzIn0sIkJhY2tncm91bmQiOnsiJGlkIjoiNTYyIiwiQ29sb3IiOnsiJGlkIjoiNTYzIiwiQSI6MjU1LCJSIjoxNzgsIkciOjE0LCJCIjoxOH19LCJJc1Zpc2libGUiOnRydWUsIldpZHRoIjowLjAsIkhlaWdodCI6MTAuMCwiQm9yZGVyU3R5bGUiOnsiJGlkIjoiNTY0IiwiTGluZUNvbG9yIjp7IiRyZWYiOiIxMDUifSwiTGluZVdlaWdodCI6MC4wLCJMaW5lVHlwZSI6MCwiUGFyZW50U3R5bGUiOnsiJHJlZiI6IjEwNCJ9fSwiUGFyZW50U3R5bGUiOnsiJHJlZiI6IjEwMSJ9fSwiVGl0bGVTdHlsZSI6eyIkaWQiOiI1NjUiLCJGb250U2V0dGluZ3MiOnsiJGlkIjoiNTY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2NyIsIkxpbmVDb2xvciI6bnVsbCwiTGluZVdlaWdodCI6MC4wLCJMaW5lVHlwZSI6MCwiUGFyZW50U3R5bGUiOm51bGx9LCJQYXJlbnRTdHlsZSI6eyIkcmVmIjoiMTA3In19LCJEYXRlU3R5bGUiOnsiJGlkIjoiNTY4IiwiRm9udFNldHRpbmdzIjp7IiRpZCI6IjU2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cwIiwiTGluZUNvbG9yIjpudWxsLCJMaW5lV2VpZ2h0IjowLjAsIkxpbmVUeXBlIjowLCJQYXJlbnRTdHlsZSI6bnVsbH0sIlBhcmVudFN0eWxlIjp7IiRyZWYiOiIxMTQifX0sIkRhdGVGb3JtYXQiOnsiJHJlZiI6IjEyMSJ9LCJJc1Zpc2libGUiOnRydWUsIlBhcmVudFN0eWxlIjp7IiRyZWYiOiI4MCJ9fSwiSW5kZXgiOjE5LCJTbWFydER1cmF0aW9uQWN0aXZhdGVkIjpmYWxzZSwiRGF0ZUZvcm1hdCI6eyIkcmVmIjoiMTIxIn0sIklkIjoiNjljMWUyNDMtOTI3Ny00MGRmLTgwZTAtYzZlYzJmNGI3MzA2IiwiSW1wb3J0SWQiOm51bGwsIlRpdGxlIjoiUFNTMSBWYWxpZGF0aW9uIiwiTm90ZSI6bnVsbCwiSHlwZXJsaW5rIjpudWxsLCJJc0NoYW5nZWQiOmZhbHNlLCJJc05ldyI6ZmFsc2V9LHsiJGlkIjoiNTcxIiwiR3JvdXBOYW1lIjpudWxsLCJTdGFydERhdGUiOiIyMDE5LTA3LTI5VDAwOjAwOjAwWiIsIkVuZERhdGUiOiIyMDE5LTEwLTE4VDIzOjU5OjAwWiIsIlBlcmNlbnRhZ2VDb21wbGV0ZSI6bnVsbCwiU3R5bGUiOnsiJGlkIjoiNTcyIiwiU2hhcGUiOjIsIlNoYXBlVGhpY2tuZXNzIjowLCJEdXJhdGlvbkZvcm1hdCI6MCwiSW5jbHVkZU5vbldvcmtpbmdEYXlzSW5EdXJhdGlvbiI6ZmFsc2UsIlBlcmNlbnRhZ2VDb21wbGV0ZVN0eWxlIjp7IiRpZCI6IjU3MyIsIkZvbnRTZXR0aW5ncyI6eyIkaWQiOiI1Nz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NzUiLCJMaW5lQ29sb3IiOm51bGwsIkxpbmVXZWlnaHQiOjAuMCwiTGluZVR5cGUiOjAsIlBhcmVudFN0eWxlIjpudWxsfSwiUGFyZW50U3R5bGUiOnsiJHJlZiI6IjgxIn19LCJEdXJhdGlvblN0eWxlIjp7IiRpZCI6IjU3NiIsIkZvbnRTZXR0aW5ncyI6eyIkaWQiOiI1N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NzgiLCJMaW5lQ29sb3IiOm51bGwsIkxpbmVXZWlnaHQiOjAuMCwiTGluZVR5cGUiOjAsIlBhcmVudFN0eWxlIjpudWxsfSwiUGFyZW50U3R5bGUiOnsiJHJlZiI6Ijg4In19LCJIb3Jpem9udGFsQ29ubmVjdG9yU3R5bGUiOnsiJGlkIjoiNTc5IiwiTGluZUNvbG9yIjp7IiRyZWYiOiI5NiJ9LCJMaW5lV2VpZ2h0IjoxLjAsIkxpbmVUeXBlIjowLCJQYXJlbnRTdHlsZSI6eyIkcmVmIjoiOTUifX0sIlZlcnRpY2FsQ29ubmVjdG9yU3R5bGUiOnsiJGlkIjoiNTg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gxIiwiTWFyZ2luIjp7IiRyZWYiOiIxMDIifSwiUGFkZGluZyI6eyIkcmVmIjoiMTAzIn0sIkJhY2tncm91bmQiOnsiJGlkIjoiNTgyIiwiQ29sb3IiOnsiJGlkIjoiNTgzIiwiQSI6MjU1LCJSIjoxNzgsIkciOjE0LCJCIjoxOH19LCJJc1Zpc2libGUiOnRydWUsIldpZHRoIjowLjAsIkhlaWdodCI6MTAuMCwiQm9yZGVyU3R5bGUiOnsiJGlkIjoiNTg0IiwiTGluZUNvbG9yIjp7IiRyZWYiOiIxMDUifSwiTGluZVdlaWdodCI6MC4wLCJMaW5lVHlwZSI6MCwiUGFyZW50U3R5bGUiOnsiJHJlZiI6IjEwNCJ9fSwiUGFyZW50U3R5bGUiOnsiJHJlZiI6IjEwMSJ9fSwiVGl0bGVTdHlsZSI6eyIkaWQiOiI1ODUiLCJGb250U2V0dGluZ3MiOnsiJGlkIjoiNTg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4NyIsIkxpbmVDb2xvciI6bnVsbCwiTGluZVdlaWdodCI6MC4wLCJMaW5lVHlwZSI6MCwiUGFyZW50U3R5bGUiOm51bGx9LCJQYXJlbnRTdHlsZSI6eyIkcmVmIjoiMTA3In19LCJEYXRlU3R5bGUiOnsiJGlkIjoiNTg4IiwiRm9udFNldHRpbmdzIjp7IiRpZCI6IjU4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kwIiwiTGluZUNvbG9yIjpudWxsLCJMaW5lV2VpZ2h0IjowLjAsIkxpbmVUeXBlIjowLCJQYXJlbnRTdHlsZSI6bnVsbH0sIlBhcmVudFN0eWxlIjp7IiRyZWYiOiIxMTQifX0sIkRhdGVGb3JtYXQiOnsiJHJlZiI6IjEyMSJ9LCJJc1Zpc2libGUiOnRydWUsIlBhcmVudFN0eWxlIjp7IiRyZWYiOiI4MCJ9fSwiSW5kZXgiOjIwLCJTbWFydER1cmF0aW9uQWN0aXZhdGVkIjpmYWxzZSwiRGF0ZUZvcm1hdCI6eyIkcmVmIjoiMTIxIn0sIklkIjoiZGMwMmFkNjEtYWU4NC00MjY2LWEwN2ItYTg1ZmZmOWRlODNhIiwiSW1wb3J0SWQiOm51bGwsIlRpdGxlIjoiUkYgQ29uZGl0aW9uaW5nIChSRlEgYW5kIERUTDEpIiwiTm90ZSI6bnVsbCwiSHlwZXJsaW5rIjpudWxsLCJJc0NoYW5nZWQiOmZhbHNlLCJJc05ldyI6ZmFsc2V9LHsiJGlkIjoiNTkxIiwiR3JvdXBOYW1lIjpudWxsLCJTdGFydERhdGUiOiIyMDE5LTEwLTIxVDAwOjAwOjAwWiIsIkVuZERhdGUiOiIyMDE5LTExLTAxVDIzOjU5OjAwWiIsIlBlcmNlbnRhZ2VDb21wbGV0ZSI6bnVsbCwiU3R5bGUiOnsiJGlkIjoiNTkyIiwiU2hhcGUiOjIsIlNoYXBlVGhpY2tuZXNzIjowLCJEdXJhdGlvbkZvcm1hdCI6MCwiSW5jbHVkZU5vbldvcmtpbmdEYXlzSW5EdXJhdGlvbiI6ZmFsc2UsIlBlcmNlbnRhZ2VDb21wbGV0ZVN0eWxlIjp7IiRpZCI6IjU5MyIsIkZvbnRTZXR0aW5ncyI6eyIkaWQiOiI1OTQ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OTUiLCJMaW5lQ29sb3IiOm51bGwsIkxpbmVXZWlnaHQiOjAuMCwiTGluZVR5cGUiOjAsIlBhcmVudFN0eWxlIjpudWxsfSwiUGFyZW50U3R5bGUiOnsiJHJlZiI6IjgxIn19LCJEdXJhdGlvblN0eWxlIjp7IiRpZCI6IjU5NiIsIkZvbnRTZXR0aW5ncyI6eyIkaWQiOiI1OT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OTgiLCJMaW5lQ29sb3IiOm51bGwsIkxpbmVXZWlnaHQiOjAuMCwiTGluZVR5cGUiOjAsIlBhcmVudFN0eWxlIjpudWxsfSwiUGFyZW50U3R5bGUiOnsiJHJlZiI6Ijg4In19LCJIb3Jpem9udGFsQ29ubmVjdG9yU3R5bGUiOnsiJGlkIjoiNTk5IiwiTGluZUNvbG9yIjp7IiRyZWYiOiI5NiJ9LCJMaW5lV2VpZ2h0IjoxLjAsIkxpbmVUeXBlIjowLCJQYXJlbnRTdHlsZSI6eyIkcmVmIjoiOTUifX0sIlZlcnRpY2FsQ29ubmVjdG9yU3R5bGUiOnsiJGlkIjoiNjA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AxIiwiTWFyZ2luIjp7IiRyZWYiOiIxMDIifSwiUGFkZGluZyI6eyIkcmVmIjoiMTAzIn0sIkJhY2tncm91bmQiOnsiJGlkIjoiNjAyIiwiQ29sb3IiOnsiJGlkIjoiNjAzIiwiQSI6MjU1LCJSIjoxNzgsIkciOjE0LCJCIjoxOH19LCJJc1Zpc2libGUiOnRydWUsIldpZHRoIjowLjAsIkhlaWdodCI6MTAuMCwiQm9yZGVyU3R5bGUiOnsiJGlkIjoiNjA0IiwiTGluZUNvbG9yIjp7IiRyZWYiOiIxMDUifSwiTGluZVdlaWdodCI6MC4wLCJMaW5lVHlwZSI6MCwiUGFyZW50U3R5bGUiOnsiJHJlZiI6IjEwNCJ9fSwiUGFyZW50U3R5bGUiOnsiJHJlZiI6IjEwMSJ9fSwiVGl0bGVTdHlsZSI6eyIkaWQiOiI2MDUiLCJGb250U2V0dGluZ3MiOnsiJGlkIjoiNjA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YwNyIsIkxpbmVDb2xvciI6bnVsbCwiTGluZVdlaWdodCI6MC4wLCJMaW5lVHlwZSI6MCwiUGFyZW50U3R5bGUiOm51bGx9LCJQYXJlbnRTdHlsZSI6eyIkcmVmIjoiMTA3In19LCJEYXRlU3R5bGUiOnsiJGlkIjoiNjA4IiwiRm9udFNldHRpbmdzIjp7IiRpZCI6IjYw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jEwIiwiTGluZUNvbG9yIjpudWxsLCJMaW5lV2VpZ2h0IjowLjAsIkxpbmVUeXBlIjowLCJQYXJlbnRTdHlsZSI6bnVsbH0sIlBhcmVudFN0eWxlIjp7IiRyZWYiOiIxMTQifX0sIkRhdGVGb3JtYXQiOnsiJHJlZiI6IjEyMSJ9LCJJc1Zpc2libGUiOnRydWUsIlBhcmVudFN0eWxlIjp7IiRyZWYiOiI4MCJ9fSwiSW5kZXgiOjIxLCJTbWFydER1cmF0aW9uQWN0aXZhdGVkIjpmYWxzZSwiRGF0ZUZvcm1hdCI6eyIkcmVmIjoiMTIxIn0sIklkIjoiNWNmOTI3MDEtMGJlMC00OGRiLWE2NzEtMDZmZWZmZTRlNmMyIiwiSW1wb3J0SWQiOm51bGwsIlRpdGxlIjoiU1JSMiIsIk5vdGUiOm51bGwsIkh5cGVybGluayI6bnVsbCwiSXNDaGFuZ2VkIjpmYWxzZSwiSXNOZXciOmZhbHNlfSx7IiRpZCI6IjYxMSIsIkdyb3VwTmFtZSI6bnVsbCwiU3RhcnREYXRlIjoiMjAxOS0xMS0wNFQwMDowMDowMFoiLCJFbmREYXRlIjoiMjAyMC0wMS0zMVQyMzo1OTowMFoiLCJQZXJjZW50YWdlQ29tcGxldGUiOm51bGwsIlN0eWxlIjp7IiRpZCI6IjYxMiIsIlNoYXBlIjoyLCJTaGFwZVRoaWNrbmVzcyI6MCwiRHVyYXRpb25Gb3JtYXQiOjAsIkluY2x1ZGVOb25Xb3JraW5nRGF5c0luRHVyYXRpb24iOmZhbHNlLCJQZXJjZW50YWdlQ29tcGxldGVTdHlsZSI6eyIkaWQiOiI2MTMiLCJGb250U2V0dGluZ3MiOnsiJGlkIjoiNjE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jE1IiwiTGluZUNvbG9yIjpudWxsLCJMaW5lV2VpZ2h0IjowLjAsIkxpbmVUeXBlIjowLCJQYXJlbnRTdHlsZSI6bnVsbH0sIlBhcmVudFN0eWxlIjp7IiRyZWYiOiI4MSJ9fSwiRHVyYXRpb25TdHlsZSI6eyIkaWQiOiI2MTYiLCJGb250U2V0dGluZ3MiOnsiJGlkIjoiNjE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jE4IiwiTGluZUNvbG9yIjpudWxsLCJMaW5lV2VpZ2h0IjowLjAsIkxpbmVUeXBlIjowLCJQYXJlbnRTdHlsZSI6bnVsbH0sIlBhcmVudFN0eWxlIjp7IiRyZWYiOiI4OCJ9fSwiSG9yaXpvbnRhbENvbm5lY3RvclN0eWxlIjp7IiRpZCI6IjYxOSIsIkxpbmVDb2xvciI6eyIkcmVmIjoiOTYifSwiTGluZVdlaWdodCI6MS4wLCJMaW5lVHlwZSI6MCwiUGFyZW50U3R5bGUiOnsiJHJlZiI6Ijk1In19LCJWZXJ0aWNhbENvbm5lY3RvclN0eWxlIjp7IiRpZCI6IjYy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yMSIsIk1hcmdpbiI6eyIkcmVmIjoiMTAyIn0sIlBhZGRpbmciOnsiJHJlZiI6IjEwMyJ9LCJCYWNrZ3JvdW5kIjp7IiRpZCI6IjYyMiIsIkNvbG9yIjp7IiRpZCI6IjYyMyIsIkEiOjI1NSwiUiI6MTc4LCJHIjoxNCwiQiI6MTh9fSwiSXNWaXNpYmxlIjp0cnVlLCJXaWR0aCI6MC4wLCJIZWlnaHQiOjEwLjAsIkJvcmRlclN0eWxlIjp7IiRpZCI6IjYyNCIsIkxpbmVDb2xvciI6eyIkcmVmIjoiMTA1In0sIkxpbmVXZWlnaHQiOjAuMCwiTGluZVR5cGUiOjAsIlBhcmVudFN0eWxlIjp7IiRyZWYiOiIxMDQifX0sIlBhcmVudFN0eWxlIjp7IiRyZWYiOiIxMDEifX0sIlRpdGxlU3R5bGUiOnsiJGlkIjoiNjI1IiwiRm9udFNldHRpbmdzIjp7IiRpZCI6IjYy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MjciLCJMaW5lQ29sb3IiOm51bGwsIkxpbmVXZWlnaHQiOjAuMCwiTGluZVR5cGUiOjAsIlBhcmVudFN0eWxlIjpudWxsfSwiUGFyZW50U3R5bGUiOnsiJHJlZiI6IjEwNyJ9fSwiRGF0ZVN0eWxlIjp7IiRpZCI6IjYyOCIsIkZvbnRTZXR0aW5ncyI6eyIkaWQiOiI2Mj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zMCIsIkxpbmVDb2xvciI6bnVsbCwiTGluZVdlaWdodCI6MC4wLCJMaW5lVHlwZSI6MCwiUGFyZW50U3R5bGUiOm51bGx9LCJQYXJlbnRTdHlsZSI6eyIkcmVmIjoiMTE0In19LCJEYXRlRm9ybWF0Ijp7IiRyZWYiOiIxMjEifSwiSXNWaXNpYmxlIjp0cnVlLCJQYXJlbnRTdHlsZSI6eyIkcmVmIjoiODAifX0sIkluZGV4IjoyMiwiU21hcnREdXJhdGlvbkFjdGl2YXRlZCI6ZmFsc2UsIkRhdGVGb3JtYXQiOnsiJHJlZiI6IjEyMSJ9LCJJZCI6ImE3Mjc4NWY2LWQ2NTEtNGFlNi1hOGM5LTA4MmUwMWMyZWI2OCIsIkltcG9ydElkIjpudWxsLCJUaXRsZSI6IkJlYW0gQ29tbWlzc2lvbmluZyAoSVNyYyB0byBEVEwxKSIsIk5vdGUiOm51bGwsIkh5cGVybGluayI6bnVsbCwiSXNDaGFuZ2VkIjpmYWxzZSwiSXNOZXciOmZhbHNlfSx7IiRpZCI6IjYzMSIsIkdyb3VwTmFtZSI6bnVsbCwiU3RhcnREYXRlIjoiMjAxOS0wNy0yOVQwMDowMDowMFoiLCJFbmREYXRlIjoiMjAxOS0wOC0wOVQyMzo1OTowMFoiLCJQZXJjZW50YWdlQ29tcGxldGUiOm51bGwsIlN0eWxlIjp7IiRpZCI6IjYzMiIsIlNoYXBlIjoyLCJTaGFwZVRoaWNrbmVzcyI6MCwiRHVyYXRpb25Gb3JtYXQiOjAsIkluY2x1ZGVOb25Xb3JraW5nRGF5c0luRHVyYXRpb24iOmZhbHNlLCJQZXJjZW50YWdlQ29tcGxldGVTdHlsZSI6eyIkaWQiOiI2MzMiLCJGb250U2V0dGluZ3MiOnsiJGlkIjoiNjM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jM1IiwiTGluZUNvbG9yIjpudWxsLCJMaW5lV2VpZ2h0IjowLjAsIkxpbmVUeXBlIjowLCJQYXJlbnRTdHlsZSI6bnVsbH0sIlBhcmVudFN0eWxlIjp7IiRyZWYiOiI4MSJ9fSwiRHVyYXRpb25TdHlsZSI6eyIkaWQiOiI2MzYiLCJGb250U2V0dGluZ3MiOnsiJGlkIjoiNjM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jM4IiwiTGluZUNvbG9yIjpudWxsLCJMaW5lV2VpZ2h0IjowLjAsIkxpbmVUeXBlIjowLCJQYXJlbnRTdHlsZSI6bnVsbH0sIlBhcmVudFN0eWxlIjp7IiRyZWYiOiI4OCJ9fSwiSG9yaXpvbnRhbENvbm5lY3RvclN0eWxlIjp7IiRpZCI6IjYzOSIsIkxpbmVDb2xvciI6eyIkcmVmIjoiOTYifSwiTGluZVdlaWdodCI6MS4wLCJMaW5lVHlwZSI6MCwiUGFyZW50U3R5bGUiOnsiJHJlZiI6Ijk1In19LCJWZXJ0aWNhbENvbm5lY3RvclN0eWxlIjp7IiRpZCI6IjY0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0MSIsIk1hcmdpbiI6eyIkcmVmIjoiMTAyIn0sIlBhZGRpbmciOnsiJHJlZiI6IjEwMyJ9LCJCYWNrZ3JvdW5kIjp7IiRyZWYiOiI1NDIifSwiSXNWaXNpYmxlIjp0cnVlLCJXaWR0aCI6MC4wLCJIZWlnaHQiOjEwLjAsIkJvcmRlclN0eWxlIjp7IiRpZCI6IjY0MiIsIkxpbmVDb2xvciI6eyIkcmVmIjoiMTA1In0sIkxpbmVXZWlnaHQiOjAuMCwiTGluZVR5cGUiOjAsIlBhcmVudFN0eWxlIjp7IiRyZWYiOiIxMDQifX0sIlBhcmVudFN0eWxlIjp7IiRyZWYiOiIxMDEifX0sIlRpdGxlU3R5bGUiOnsiJGlkIjoiNjQzIiwiRm9udFNldHRpbmdzIjp7IiRpZCI6IjY0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NDUiLCJMaW5lQ29sb3IiOm51bGwsIkxpbmVXZWlnaHQiOjAuMCwiTGluZVR5cGUiOjAsIlBhcmVudFN0eWxlIjpudWxsfSwiUGFyZW50U3R5bGUiOnsiJHJlZiI6IjEwNyJ9fSwiRGF0ZVN0eWxlIjp7IiRpZCI6IjY0NiIsIkZvbnRTZXR0aW5ncyI6eyIkaWQiOiI2ND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0OCIsIkxpbmVDb2xvciI6bnVsbCwiTGluZVdlaWdodCI6MC4wLCJMaW5lVHlwZSI6MCwiUGFyZW50U3R5bGUiOm51bGx9LCJQYXJlbnRTdHlsZSI6eyIkcmVmIjoiMTE0In19LCJEYXRlRm9ybWF0Ijp7IiRyZWYiOiIxMjEifSwiSXNWaXNpYmxlIjp0cnVlLCJQYXJlbnRTdHlsZSI6eyIkcmVmIjoiODAifX0sIkluZGV4IjoyMywiU21hcnREdXJhdGlvbkFjdGl2YXRlZCI6ZmFsc2UsIkRhdGVGb3JtYXQiOnsiJHJlZiI6IjEyMSJ9LCJJZCI6Ijk3ZjE0ZjIwLWUyNTQtNGRlMy1iNWIyLTliMDk0YTg3ZTM4ZiIsIkltcG9ydElkIjpudWxsLCJUaXRsZSI6Ik1vZHVsYXRvciAyIiwiTm90ZSI6bnVsbCwiSHlwZXJsaW5rIjpudWxsLCJJc0NoYW5nZWQiOmZhbHNlLCJJc05ldyI6ZmFsc2V9LHsiJGlkIjoiNjQ5IiwiR3JvdXBOYW1lIjpudWxsLCJTdGFydERhdGUiOiIyMDE5LTA4LTEyVDAwOjAwOjAwWiIsIkVuZERhdGUiOiIyMDE5LTA4LTIzVDIzOjU5OjAwWiIsIlBlcmNlbnRhZ2VDb21wbGV0ZSI6bnVsbCwiU3R5bGUiOnsiJGlkIjoiNjUwIiwiU2hhcGUiOjIsIlNoYXBlVGhpY2tuZXNzIjowLCJEdXJhdGlvbkZvcm1hdCI6MCwiSW5jbHVkZU5vbldvcmtpbmdEYXlzSW5EdXJhdGlvbiI6ZmFsc2UsIlBlcmNlbnRhZ2VDb21wbGV0ZVN0eWxlIjp7IiRpZCI6IjY1MSIsIkZvbnRTZXR0aW5ncyI6eyIkaWQiOiI2NT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NTMiLCJMaW5lQ29sb3IiOm51bGwsIkxpbmVXZWlnaHQiOjAuMCwiTGluZVR5cGUiOjAsIlBhcmVudFN0eWxlIjpudWxsfSwiUGFyZW50U3R5bGUiOnsiJHJlZiI6IjgxIn19LCJEdXJhdGlvblN0eWxlIjp7IiRpZCI6IjY1NCIsIkZvbnRTZXR0aW5ncyI6eyIkaWQiOiI2NT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NTYiLCJMaW5lQ29sb3IiOm51bGwsIkxpbmVXZWlnaHQiOjAuMCwiTGluZVR5cGUiOjAsIlBhcmVudFN0eWxlIjpudWxsfSwiUGFyZW50U3R5bGUiOnsiJHJlZiI6Ijg4In19LCJIb3Jpem9udGFsQ29ubmVjdG9yU3R5bGUiOnsiJGlkIjoiNjU3IiwiTGluZUNvbG9yIjp7IiRyZWYiOiI5NiJ9LCJMaW5lV2VpZ2h0IjoxLjAsIkxpbmVUeXBlIjowLCJQYXJlbnRTdHlsZSI6eyIkcmVmIjoiOTUifX0sIlZlcnRpY2FsQ29ubmVjdG9yU3R5bGUiOnsiJGlkIjoiNjU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U5IiwiTWFyZ2luIjp7IiRyZWYiOiIxMDIifSwiUGFkZGluZyI6eyIkcmVmIjoiMTAzIn0sIkJhY2tncm91bmQiOnsiJHJlZiI6IjU0MiJ9LCJJc1Zpc2libGUiOnRydWUsIldpZHRoIjowLjAsIkhlaWdodCI6MTAuMCwiQm9yZGVyU3R5bGUiOnsiJGlkIjoiNjYwIiwiTGluZUNvbG9yIjp7IiRyZWYiOiIxMDUifSwiTGluZVdlaWdodCI6MC4wLCJMaW5lVHlwZSI6MCwiUGFyZW50U3R5bGUiOnsiJHJlZiI6IjEwNCJ9fSwiUGFyZW50U3R5bGUiOnsiJHJlZiI6IjEwMSJ9fSwiVGl0bGVTdHlsZSI6eyIkaWQiOiI2NjEiLCJGb250U2V0dGluZ3MiOnsiJGlkIjoiNjY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Y2MyIsIkxpbmVDb2xvciI6bnVsbCwiTGluZVdlaWdodCI6MC4wLCJMaW5lVHlwZSI6MCwiUGFyZW50U3R5bGUiOm51bGx9LCJQYXJlbnRTdHlsZSI6eyIkcmVmIjoiMTA3In19LCJEYXRlU3R5bGUiOnsiJGlkIjoiNjY0IiwiRm9udFNldHRpbmdzIjp7IiRpZCI6IjY2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jY2IiwiTGluZUNvbG9yIjpudWxsLCJMaW5lV2VpZ2h0IjowLjAsIkxpbmVUeXBlIjowLCJQYXJlbnRTdHlsZSI6bnVsbH0sIlBhcmVudFN0eWxlIjp7IiRyZWYiOiIxMTQifX0sIkRhdGVGb3JtYXQiOnsiJHJlZiI6IjEyMSJ9LCJJc1Zpc2libGUiOnRydWUsIlBhcmVudFN0eWxlIjp7IiRyZWYiOiI4MCJ9fSwiSW5kZXgiOjI0LCJTbWFydER1cmF0aW9uQWN0aXZhdGVkIjpmYWxzZSwiRGF0ZUZvcm1hdCI6eyIkcmVmIjoiMTIxIn0sIklkIjoiOWYwOGZmYjAtZDI5MC00NjI0LThhODYtOGMwMDUzNzVhM2E5IiwiSW1wb3J0SWQiOm51bGwsIlRpdGxlIjoiTW9kdWxhdG9yIDMiLCJOb3RlIjpudWxsLCJIeXBlcmxpbmsiOm51bGwsIklzQ2hhbmdlZCI6ZmFsc2UsIklzTmV3IjpmYWxzZX0seyIkaWQiOiI2NjciLCJHcm91cE5hbWUiOm51bGwsIlN0YXJ0RGF0ZSI6IjIwMTktMDktMDJUMDA6MDA6MDBaIiwiRW5kRGF0ZSI6IjIwMTktMDktMTNUMjM6NTk6MDBaIiwiUGVyY2VudGFnZUNvbXBsZXRlIjpudWxsLCJTdHlsZSI6eyIkaWQiOiI2NjgiLCJTaGFwZSI6MiwiU2hhcGVUaGlja25lc3MiOjAsIkR1cmF0aW9uRm9ybWF0IjowLCJJbmNsdWRlTm9uV29ya2luZ0RheXNJbkR1cmF0aW9uIjpmYWxzZSwiUGVyY2VudGFnZUNvbXBsZXRlU3R5bGUiOnsiJGlkIjoiNjY5IiwiRm9udFNldHRpbmdzIjp7IiRpZCI6IjY3M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Y3MSIsIkxpbmVDb2xvciI6bnVsbCwiTGluZVdlaWdodCI6MC4wLCJMaW5lVHlwZSI6MCwiUGFyZW50U3R5bGUiOm51bGx9LCJQYXJlbnRTdHlsZSI6eyIkcmVmIjoiODEifX0sIkR1cmF0aW9uU3R5bGUiOnsiJGlkIjoiNjcyIiwiRm9udFNldHRpbmdzIjp7IiRpZCI6IjY3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Y3NCIsIkxpbmVDb2xvciI6bnVsbCwiTGluZVdlaWdodCI6MC4wLCJMaW5lVHlwZSI6MCwiUGFyZW50U3R5bGUiOm51bGx9LCJQYXJlbnRTdHlsZSI6eyIkcmVmIjoiODgifX0sIkhvcml6b250YWxDb25uZWN0b3JTdHlsZSI6eyIkaWQiOiI2NzUiLCJMaW5lQ29sb3IiOnsiJHJlZiI6Ijk2In0sIkxpbmVXZWlnaHQiOjEuMCwiTGluZVR5cGUiOjAsIlBhcmVudFN0eWxlIjp7IiRyZWYiOiI5NSJ9fSwiVmVydGljYWxDb25uZWN0b3JTdHlsZSI6eyIkaWQiOiI2Nz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2NzciLCJNYXJnaW4iOnsiJHJlZiI6IjEwMiJ9LCJQYWRkaW5nIjp7IiRyZWYiOiIxMDMifSwiQmFja2dyb3VuZCI6eyIkcmVmIjoiNTQyIn0sIklzVmlzaWJsZSI6dHJ1ZSwiV2lkdGgiOjAuMCwiSGVpZ2h0IjoxMC4wLCJCb3JkZXJTdHlsZSI6eyIkaWQiOiI2NzgiLCJMaW5lQ29sb3IiOnsiJHJlZiI6IjEwNSJ9LCJMaW5lV2VpZ2h0IjowLjAsIkxpbmVUeXBlIjowLCJQYXJlbnRTdHlsZSI6eyIkcmVmIjoiMTA0In19LCJQYXJlbnRTdHlsZSI6eyIkcmVmIjoiMTAxIn19LCJUaXRsZVN0eWxlIjp7IiRpZCI6IjY3OSIsIkZvbnRTZXR0aW5ncyI6eyIkaWQiOiI2ODA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gxIiwiTGluZUNvbG9yIjpudWxsLCJMaW5lV2VpZ2h0IjowLjAsIkxpbmVUeXBlIjowLCJQYXJlbnRTdHlsZSI6bnVsbH0sIlBhcmVudFN0eWxlIjp7IiRyZWYiOiIxMDcifX0sIkRhdGVTdHlsZSI6eyIkaWQiOiI2ODIiLCJGb250U2V0dGluZ3MiOnsiJGlkIjoiNjgz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ODQiLCJMaW5lQ29sb3IiOm51bGwsIkxpbmVXZWlnaHQiOjAuMCwiTGluZVR5cGUiOjAsIlBhcmVudFN0eWxlIjpudWxsfSwiUGFyZW50U3R5bGUiOnsiJHJlZiI6IjExNCJ9fSwiRGF0ZUZvcm1hdCI6eyIkcmVmIjoiMTIxIn0sIklzVmlzaWJsZSI6dHJ1ZSwiUGFyZW50U3R5bGUiOnsiJHJlZiI6IjgwIn19LCJJbmRleCI6MjUsIlNtYXJ0RHVyYXRpb25BY3RpdmF0ZWQiOmZhbHNlLCJEYXRlRm9ybWF0Ijp7IiRyZWYiOiIxMjEifSwiSWQiOiJlY2FlNTk3My03NTg1LTRlN2MtOTczYi1mNDYyNjM5OTZhMDYiLCJJbXBvcnRJZCI6bnVsbCwiVGl0bGUiOiJEVEwyIEtseXN0cm9uIiwiTm90ZSI6bnVsbCwiSHlwZXJsaW5rIjpudWxsLCJJc0NoYW5nZWQiOmZhbHNlLCJJc05ldyI6ZmFsc2V9LHsiJGlkIjoiNjg1IiwiR3JvdXBOYW1lIjpudWxsLCJTdGFydERhdGUiOiIyMDE5LTEwLTA3VDAwOjAwOjAwWiIsIkVuZERhdGUiOiIyMDE5LTEwLTE4VDIzOjU5OjAwWiIsIlBlcmNlbnRhZ2VDb21wbGV0ZSI6bnVsbCwiU3R5bGUiOnsiJGlkIjoiNjg2IiwiU2hhcGUiOjIsIlNoYXBlVGhpY2tuZXNzIjowLCJEdXJhdGlvbkZvcm1hdCI6MCwiSW5jbHVkZU5vbldvcmtpbmdEYXlzSW5EdXJhdGlvbiI6ZmFsc2UsIlBlcmNlbnRhZ2VDb21wbGV0ZVN0eWxlIjp7IiRpZCI6IjY4NyIsIkZvbnRTZXR0aW5ncyI6eyIkaWQiOiI2ODg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ODkiLCJMaW5lQ29sb3IiOm51bGwsIkxpbmVXZWlnaHQiOjAuMCwiTGluZVR5cGUiOjAsIlBhcmVudFN0eWxlIjpudWxsfSwiUGFyZW50U3R5bGUiOnsiJHJlZiI6IjgxIn19LCJEdXJhdGlvblN0eWxlIjp7IiRpZCI6IjY5MCIsIkZvbnRTZXR0aW5ncyI6eyIkaWQiOiI2OT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OTIiLCJMaW5lQ29sb3IiOm51bGwsIkxpbmVXZWlnaHQiOjAuMCwiTGluZVR5cGUiOjAsIlBhcmVudFN0eWxlIjpudWxsfSwiUGFyZW50U3R5bGUiOnsiJHJlZiI6Ijg4In19LCJIb3Jpem9udGFsQ29ubmVjdG9yU3R5bGUiOnsiJGlkIjoiNjkzIiwiTGluZUNvbG9yIjp7IiRyZWYiOiI5NiJ9LCJMaW5lV2VpZ2h0IjoxLjAsIkxpbmVUeXBlIjowLCJQYXJlbnRTdHlsZSI6eyIkcmVmIjoiOTUifX0sIlZlcnRpY2FsQ29ubmVjdG9yU3R5bGUiOnsiJGlkIjoiNjk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k1IiwiTWFyZ2luIjp7IiRyZWYiOiIxMDIifSwiUGFkZGluZyI6eyIkcmVmIjoiMTAzIn0sIkJhY2tncm91bmQiOnsiJHJlZiI6IjU0MiJ9LCJJc1Zpc2libGUiOnRydWUsIldpZHRoIjowLjAsIkhlaWdodCI6MTAuMCwiQm9yZGVyU3R5bGUiOnsiJGlkIjoiNjk2IiwiTGluZUNvbG9yIjp7IiRyZWYiOiIxMDUifSwiTGluZVdlaWdodCI6MC4wLCJMaW5lVHlwZSI6MCwiUGFyZW50U3R5bGUiOnsiJHJlZiI6IjEwNCJ9fSwiUGFyZW50U3R5bGUiOnsiJHJlZiI6IjEwMSJ9fSwiVGl0bGVTdHlsZSI6eyIkaWQiOiI2OTciLCJGb250U2V0dGluZ3MiOnsiJGlkIjoiNjk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Y5OSIsIkxpbmVDb2xvciI6bnVsbCwiTGluZVdlaWdodCI6MC4wLCJMaW5lVHlwZSI6MCwiUGFyZW50U3R5bGUiOm51bGx9LCJQYXJlbnRTdHlsZSI6eyIkcmVmIjoiMTA3In19LCJEYXRlU3R5bGUiOnsiJGlkIjoiNzAwIiwiRm9udFNldHRpbmdzIjp7IiRpZCI6Ijcw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zAyIiwiTGluZUNvbG9yIjpudWxsLCJMaW5lV2VpZ2h0IjowLjAsIkxpbmVUeXBlIjowLCJQYXJlbnRTdHlsZSI6bnVsbH0sIlBhcmVudFN0eWxlIjp7IiRyZWYiOiIxMTQifX0sIkRhdGVGb3JtYXQiOnsiJHJlZiI6IjEyMSJ9LCJJc1Zpc2libGUiOnRydWUsIlBhcmVudFN0eWxlIjp7IiRyZWYiOiI4MCJ9fSwiSW5kZXgiOjI2LCJTbWFydER1cmF0aW9uQWN0aXZhdGVkIjpmYWxzZSwiRGF0ZUZvcm1hdCI6eyIkcmVmIjoiMTIxIn0sIklkIjoiY2U2OWYwZjMtOGZkMi00MjQ5LWE5MjMtZjNiNTk4MjU0NzJhIiwiSW1wb3J0SWQiOm51bGwsIlRpdGxlIjoiRFRMMyBLbHlzdHJvbiIsIk5vdGUiOm51bGwsIkh5cGVybGluayI6bnVsbCwiSXNDaGFuZ2VkIjpmYWxzZSwiSXNOZXciOmZhbHNlfSx7IiRpZCI6IjcwMyIsIkdyb3VwTmFtZSI6bnVsbCwiU3RhcnREYXRlIjoiMjAxOS0xMS0wNFQwMDowMDowMFoiLCJFbmREYXRlIjoiMjAxOS0xMS0xNVQyMzo1OTowMFoiLCJQZXJjZW50YWdlQ29tcGxldGUiOm51bGwsIlN0eWxlIjp7IiRpZCI6IjcwNCIsIlNoYXBlIjoyLCJTaGFwZVRoaWNrbmVzcyI6MCwiRHVyYXRpb25Gb3JtYXQiOjAsIkluY2x1ZGVOb25Xb3JraW5nRGF5c0luRHVyYXRpb24iOmZhbHNlLCJQZXJjZW50YWdlQ29tcGxldGVTdHlsZSI6eyIkaWQiOiI3MDUiLCJGb250U2V0dGluZ3MiOnsiJGlkIjoiNzA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zA3IiwiTGluZUNvbG9yIjpudWxsLCJMaW5lV2VpZ2h0IjowLjAsIkxpbmVUeXBlIjowLCJQYXJlbnRTdHlsZSI6bnVsbH0sIlBhcmVudFN0eWxlIjp7IiRyZWYiOiI4MSJ9fSwiRHVyYXRpb25TdHlsZSI6eyIkaWQiOiI3MDgiLCJGb250U2V0dGluZ3MiOnsiJGlkIjoiNzA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zEwIiwiTGluZUNvbG9yIjpudWxsLCJMaW5lV2VpZ2h0IjowLjAsIkxpbmVUeXBlIjowLCJQYXJlbnRTdHlsZSI6bnVsbH0sIlBhcmVudFN0eWxlIjp7IiRyZWYiOiI4OCJ9fSwiSG9yaXpvbnRhbENvbm5lY3RvclN0eWxlIjp7IiRpZCI6IjcxMSIsIkxpbmVDb2xvciI6eyIkcmVmIjoiOTYifSwiTGluZVdlaWdodCI6MS4wLCJMaW5lVHlwZSI6MCwiUGFyZW50U3R5bGUiOnsiJHJlZiI6Ijk1In19LCJWZXJ0aWNhbENvbm5lY3RvclN0eWxlIjp7IiRpZCI6Ijcx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cxMyIsIk1hcmdpbiI6eyIkcmVmIjoiMTAyIn0sIlBhZGRpbmciOnsiJHJlZiI6IjEwMyJ9LCJCYWNrZ3JvdW5kIjp7IiRyZWYiOiI1NDIifSwiSXNWaXNpYmxlIjp0cnVlLCJXaWR0aCI6MC4wLCJIZWlnaHQiOjEwLjAsIkJvcmRlclN0eWxlIjp7IiRpZCI6IjcxNCIsIkxpbmVDb2xvciI6eyIkcmVmIjoiMTA1In0sIkxpbmVXZWlnaHQiOjAuMCwiTGluZVR5cGUiOjAsIlBhcmVudFN0eWxlIjp7IiRyZWYiOiIxMDQifX0sIlBhcmVudFN0eWxlIjp7IiRyZWYiOiIxMDEifX0sIlRpdGxlU3R5bGUiOnsiJGlkIjoiNzE1IiwiRm9udFNldHRpbmdzIjp7IiRpZCI6Ijcx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TciLCJMaW5lQ29sb3IiOm51bGwsIkxpbmVXZWlnaHQiOjAuMCwiTGluZVR5cGUiOjAsIlBhcmVudFN0eWxlIjpudWxsfSwiUGFyZW50U3R5bGUiOnsiJHJlZiI6IjEwNyJ9fSwiRGF0ZVN0eWxlIjp7IiRpZCI6IjcxOCIsIkZvbnRTZXR0aW5ncyI6eyIkaWQiOiI3MT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yMCIsIkxpbmVDb2xvciI6bnVsbCwiTGluZVdlaWdodCI6MC4wLCJMaW5lVHlwZSI6MCwiUGFyZW50U3R5bGUiOm51bGx9LCJQYXJlbnRTdHlsZSI6eyIkcmVmIjoiMTE0In19LCJEYXRlRm9ybWF0Ijp7IiRyZWYiOiIxMjEifSwiSXNWaXNpYmxlIjp0cnVlLCJQYXJlbnRTdHlsZSI6eyIkcmVmIjoiODAifX0sIkluZGV4IjoyNywiU21hcnREdXJhdGlvbkFjdGl2YXRlZCI6ZmFsc2UsIkRhdGVGb3JtYXQiOnsiJHJlZiI6IjEyMSJ9LCJJZCI6ImI0OGJiYzhhLTQ5NjMtNGUxNC1hZGU3LTE1M2IyODE0NTVmNiIsIkltcG9ydElkIjpudWxsLCJUaXRsZSI6IkRUTDQgS2x5c3Ryb24iLCJOb3RlIjpudWxsLCJIeXBlcmxpbmsiOm51bGwsIklzQ2hhbmdlZCI6ZmFsc2UsIklzTmV3IjpmYWxzZX0seyIkaWQiOiI3MjEiLCJHcm91cE5hbWUiOm51bGwsIlN0YXJ0RGF0ZSI6IjIwMTktMTItMDJUMDA6MDA6MDBaIiwiRW5kRGF0ZSI6IjIwMTktMTItMTNUMjM6NTk6MDBaIiwiUGVyY2VudGFnZUNvbXBsZXRlIjpudWxsLCJTdHlsZSI6eyIkaWQiOiI3MjIiLCJTaGFwZSI6MiwiU2hhcGVUaGlja25lc3MiOjAsIkR1cmF0aW9uRm9ybWF0IjowLCJJbmNsdWRlTm9uV29ya2luZ0RheXNJbkR1cmF0aW9uIjpmYWxzZSwiUGVyY2VudGFnZUNvbXBsZXRlU3R5bGUiOnsiJGlkIjoiNzIzIiwiRm9udFNldHRpbmdzIjp7IiRpZCI6Ijcy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cyNSIsIkxpbmVDb2xvciI6bnVsbCwiTGluZVdlaWdodCI6MC4wLCJMaW5lVHlwZSI6MCwiUGFyZW50U3R5bGUiOm51bGx9LCJQYXJlbnRTdHlsZSI6eyIkcmVmIjoiODEifX0sIkR1cmF0aW9uU3R5bGUiOnsiJGlkIjoiNzI2IiwiRm9udFNldHRpbmdzIjp7IiRpZCI6Ijcy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cyOCIsIkxpbmVDb2xvciI6bnVsbCwiTGluZVdlaWdodCI6MC4wLCJMaW5lVHlwZSI6MCwiUGFyZW50U3R5bGUiOm51bGx9LCJQYXJlbnRTdHlsZSI6eyIkcmVmIjoiODgifX0sIkhvcml6b250YWxDb25uZWN0b3JTdHlsZSI6eyIkaWQiOiI3MjkiLCJMaW5lQ29sb3IiOnsiJHJlZiI6Ijk2In0sIkxpbmVXZWlnaHQiOjEuMCwiTGluZVR5cGUiOjAsIlBhcmVudFN0eWxlIjp7IiRyZWYiOiI5NSJ9fSwiVmVydGljYWxDb25uZWN0b3JTdHlsZSI6eyIkaWQiOiI3Mz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3MzEiLCJNYXJnaW4iOnsiJHJlZiI6IjEwMiJ9LCJQYWRkaW5nIjp7IiRyZWYiOiIxMDMifSwiQmFja2dyb3VuZCI6eyIkcmVmIjoiNTQyIn0sIklzVmlzaWJsZSI6dHJ1ZSwiV2lkdGgiOjAuMCwiSGVpZ2h0IjoxMC4wLCJCb3JkZXJTdHlsZSI6eyIkaWQiOiI3MzIiLCJMaW5lQ29sb3IiOnsiJHJlZiI6IjEwNSJ9LCJMaW5lV2VpZ2h0IjowLjAsIkxpbmVUeXBlIjowLCJQYXJlbnRTdHlsZSI6eyIkcmVmIjoiMTA0In19LCJQYXJlbnRTdHlsZSI6eyIkcmVmIjoiMTAxIn19LCJUaXRsZVN0eWxlIjp7IiRpZCI6IjczMyIsIkZvbnRTZXR0aW5ncyI6eyIkaWQiOiI3MzQ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zM1IiwiTGluZUNvbG9yIjpudWxsLCJMaW5lV2VpZ2h0IjowLjAsIkxpbmVUeXBlIjowLCJQYXJlbnRTdHlsZSI6bnVsbH0sIlBhcmVudFN0eWxlIjp7IiRyZWYiOiIxMDcifX0sIkRhdGVTdHlsZSI6eyIkaWQiOiI3MzYiLCJGb250U2V0dGluZ3MiOnsiJGlkIjoiNzM3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3MzgiLCJMaW5lQ29sb3IiOm51bGwsIkxpbmVXZWlnaHQiOjAuMCwiTGluZVR5cGUiOjAsIlBhcmVudFN0eWxlIjpudWxsfSwiUGFyZW50U3R5bGUiOnsiJHJlZiI6IjExNCJ9fSwiRGF0ZUZvcm1hdCI6eyIkcmVmIjoiMTIxIn0sIklzVmlzaWJsZSI6dHJ1ZSwiUGFyZW50U3R5bGUiOnsiJHJlZiI6IjgwIn19LCJJbmRleCI6MjgsIlNtYXJ0RHVyYXRpb25BY3RpdmF0ZWQiOmZhbHNlLCJEYXRlRm9ybWF0Ijp7IiRyZWYiOiIxMjEifSwiSWQiOiI2MGY0ZDhhYy05ZWUyLTQ4MWEtYjUwOC1lMTM3NGYwNDU1MjYiLCJJbXBvcnRJZCI6bnVsbCwiVGl0bGUiOiJEVEw1IEtseXN0cm9uIiwiTm90ZSI6bnVsbCwiSHlwZXJsaW5rIjpudWxsLCJJc0NoYW5nZWQiOmZhbHNlLCJJc05ldyI6ZmFsc2V9LHsiJGlkIjoiNzM5IiwiR3JvdXBOYW1lIjpudWxsLCJTdGFydERhdGUiOiIyMDE5LTA5LTIzVDAwOjAwOjAwWiIsIkVuZERhdGUiOiIyMDIwLTAxLTMxVDIzOjU5OjAwWiIsIlBlcmNlbnRhZ2VDb21wbGV0ZSI6bnVsbCwiU3R5bGUiOnsiJGlkIjoiNzQwIiwiU2hhcGUiOjIsIlNoYXBlVGhpY2tuZXNzIjowLCJEdXJhdGlvbkZvcm1hdCI6MCwiSW5jbHVkZU5vbldvcmtpbmdEYXlzSW5EdXJhdGlvbiI6ZmFsc2UsIlBlcmNlbnRhZ2VDb21wbGV0ZVN0eWxlIjp7IiRpZCI6Ijc0MSIsIkZvbnRTZXR0aW5ncyI6eyIkaWQiOiI3ND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DMiLCJMaW5lQ29sb3IiOm51bGwsIkxpbmVXZWlnaHQiOjAuMCwiTGluZVR5cGUiOjAsIlBhcmVudFN0eWxlIjpudWxsfSwiUGFyZW50U3R5bGUiOnsiJHJlZiI6IjgxIn19LCJEdXJhdGlvblN0eWxlIjp7IiRpZCI6Ijc0NCIsIkZvbnRTZXR0aW5ncyI6eyIkaWQiOiI3N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DYiLCJMaW5lQ29sb3IiOm51bGwsIkxpbmVXZWlnaHQiOjAuMCwiTGluZVR5cGUiOjAsIlBhcmVudFN0eWxlIjpudWxsfSwiUGFyZW50U3R5bGUiOnsiJHJlZiI6Ijg4In19LCJIb3Jpem9udGFsQ29ubmVjdG9yU3R5bGUiOnsiJGlkIjoiNzQ3IiwiTGluZUNvbG9yIjp7IiRyZWYiOiI5NiJ9LCJMaW5lV2VpZ2h0IjoxLjAsIkxpbmVUeXBlIjowLCJQYXJlbnRTdHlsZSI6eyIkcmVmIjoiOTUifX0sIlZlcnRpY2FsQ29ubmVjdG9yU3R5bGUiOnsiJGlkIjoiNzQ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Q5IiwiTWFyZ2luIjp7IiRyZWYiOiIxMDIifSwiUGFkZGluZyI6eyIkcmVmIjoiMTAzIn0sIkJhY2tncm91bmQiOnsiJHJlZiI6IjU0MiJ9LCJJc1Zpc2libGUiOnRydWUsIldpZHRoIjowLjAsIkhlaWdodCI6MTAuMCwiQm9yZGVyU3R5bGUiOnsiJGlkIjoiNzUwIiwiTGluZUNvbG9yIjp7IiRyZWYiOiIxMDUifSwiTGluZVdlaWdodCI6MC4wLCJMaW5lVHlwZSI6MCwiUGFyZW50U3R5bGUiOnsiJHJlZiI6IjEwNCJ9fSwiUGFyZW50U3R5bGUiOnsiJHJlZiI6IjEwMSJ9fSwiVGl0bGVTdHlsZSI6eyIkaWQiOiI3NTEiLCJGb250U2V0dGluZ3MiOnsiJGlkIjoiNzU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c1MyIsIkxpbmVDb2xvciI6bnVsbCwiTGluZVdlaWdodCI6MC4wLCJMaW5lVHlwZSI6MCwiUGFyZW50U3R5bGUiOm51bGx9LCJQYXJlbnRTdHlsZSI6eyIkcmVmIjoiMTA3In19LCJEYXRlU3R5bGUiOnsiJGlkIjoiNzU0IiwiRm9udFNldHRpbmdzIjp7IiRpZCI6Ijc1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zU2IiwiTGluZUNvbG9yIjpudWxsLCJMaW5lV2VpZ2h0IjowLjAsIkxpbmVUeXBlIjowLCJQYXJlbnRTdHlsZSI6bnVsbH0sIlBhcmVudFN0eWxlIjp7IiRyZWYiOiIxMTQifX0sIkRhdGVGb3JtYXQiOnsiJHJlZiI6IjEyMSJ9LCJJc1Zpc2libGUiOnRydWUsIlBhcmVudFN0eWxlIjp7IiRyZWYiOiI4MCJ9fSwiSW5kZXgiOjI5LCJTbWFydER1cmF0aW9uQWN0aXZhdGVkIjpmYWxzZSwiRGF0ZUZvcm1hdCI6eyIkcmVmIjoiMTIxIn0sIklkIjoiNzBlNWU3YjUtOWNhZC00NDBkLWExYTgtNmNkY2JmNTY4MWYwIiwiSW1wb3J0SWQiOm51bGwsIlRpdGxlIjoiRnVsbCBOQyBSRiBTeXN0ZW0gQ29tbWlzc2lvbmluZyIsIk5vdGUiOm51bGwsIkh5cGVybGluayI6bnVsbCwiSXNDaGFuZ2VkIjpmYWxzZSwiSXNOZXciOmZhbHNlfSx7IiRpZCI6Ijc1NyIsIkdyb3VwTmFtZSI6bnVsbCwiU3RhcnREYXRlIjoiMjAyMC0wMi0wM1QwMDowMDowMFoiLCJFbmREYXRlIjoiMjAyMC0wMi0xNFQyMzo1OTowMFoiLCJQZXJjZW50YWdlQ29tcGxldGUiOm51bGwsIlN0eWxlIjp7IiRpZCI6Ijc1OCIsIlNoYXBlIjoyLCJTaGFwZVRoaWNrbmVzcyI6MCwiRHVyYXRpb25Gb3JtYXQiOjAsIkluY2x1ZGVOb25Xb3JraW5nRGF5c0luRHVyYXRpb24iOmZhbHNlLCJQZXJjZW50YWdlQ29tcGxldGVTdHlsZSI6eyIkaWQiOiI3NTkiLCJGb250U2V0dGluZ3MiOnsiJGlkIjoiNzYw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zYxIiwiTGluZUNvbG9yIjpudWxsLCJMaW5lV2VpZ2h0IjowLjAsIkxpbmVUeXBlIjowLCJQYXJlbnRTdHlsZSI6bnVsbH0sIlBhcmVudFN0eWxlIjp7IiRyZWYiOiI4MSJ9fSwiRHVyYXRpb25TdHlsZSI6eyIkaWQiOiI3NjIiLCJGb250U2V0dGluZ3MiOnsiJGlkIjoiNzY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zY0IiwiTGluZUNvbG9yIjpudWxsLCJMaW5lV2VpZ2h0IjowLjAsIkxpbmVUeXBlIjowLCJQYXJlbnRTdHlsZSI6bnVsbH0sIlBhcmVudFN0eWxlIjp7IiRyZWYiOiI4OCJ9fSwiSG9yaXpvbnRhbENvbm5lY3RvclN0eWxlIjp7IiRpZCI6Ijc2NSIsIkxpbmVDb2xvciI6eyIkcmVmIjoiOTYifSwiTGluZVdlaWdodCI6MS4wLCJMaW5lVHlwZSI6MCwiUGFyZW50U3R5bGUiOnsiJHJlZiI6Ijk1In19LCJWZXJ0aWNhbENvbm5lY3RvclN0eWxlIjp7IiRpZCI6Ijc2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c2NyIsIk1hcmdpbiI6eyIkcmVmIjoiMTAyIn0sIlBhZGRpbmciOnsiJHJlZiI6IjEwMyJ9LCJCYWNrZ3JvdW5kIjp7IiRpZCI6Ijc2OCIsIkNvbG9yIjp7IiRpZCI6Ijc2OSIsIkEiOjI1NSwiUiI6MTc4LCJHIjoxNCwiQiI6MTh9fSwiSXNWaXNpYmxlIjp0cnVlLCJXaWR0aCI6MC4wLCJIZWlnaHQiOjEwLjAsIkJvcmRlclN0eWxlIjp7IiRpZCI6Ijc3MCIsIkxpbmVDb2xvciI6eyIkcmVmIjoiMTA1In0sIkxpbmVXZWlnaHQiOjAuMCwiTGluZVR5cGUiOjAsIlBhcmVudFN0eWxlIjp7IiRyZWYiOiIxMDQifX0sIlBhcmVudFN0eWxlIjp7IiRyZWYiOiIxMDEifX0sIlRpdGxlU3R5bGUiOnsiJGlkIjoiNzcxIiwiRm9udFNldHRpbmdzIjp7IiRpZCI6Ijc3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NzMiLCJMaW5lQ29sb3IiOm51bGwsIkxpbmVXZWlnaHQiOjAuMCwiTGluZVR5cGUiOjAsIlBhcmVudFN0eWxlIjpudWxsfSwiUGFyZW50U3R5bGUiOnsiJHJlZiI6IjEwNyJ9fSwiRGF0ZVN0eWxlIjp7IiRpZCI6Ijc3NCIsIkZvbnRTZXR0aW5ncyI6eyIkaWQiOiI3Nz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3NiIsIkxpbmVDb2xvciI6bnVsbCwiTGluZVdlaWdodCI6MC4wLCJMaW5lVHlwZSI6MCwiUGFyZW50U3R5bGUiOm51bGx9LCJQYXJlbnRTdHlsZSI6eyIkcmVmIjoiMTE0In19LCJEYXRlRm9ybWF0Ijp7IiRyZWYiOiIxMjEifSwiSXNWaXNpYmxlIjp0cnVlLCJQYXJlbnRTdHlsZSI6eyIkcmVmIjoiODAifX0sIkluZGV4IjozMCwiU21hcnREdXJhdGlvbkFjdGl2YXRlZCI6ZmFsc2UsIkRhdGVGb3JtYXQiOnsiJHJlZiI6IjEyMSJ9LCJJZCI6IjQzNTkyNjYwLTJmYzAtNDFhMi05ZjA4LWViYWM1ODE4Y2JmZSIsIkltcG9ydElkIjpudWxsLCJUaXRsZSI6IlBTUzEgUmUtVmFsaWRhdGlvbiIsIk5vdGUiOm51bGwsIkh5cGVybGluayI6bnVsbCwiSXNDaGFuZ2VkIjpmYWxzZSwiSXNOZXciOmZhbHNlfSx7IiRpZCI6Ijc3NyIsIkdyb3VwTmFtZSI6bnVsbCwiU3RhcnREYXRlIjoiMjAyMC0wMi0xN1QwMDowMDowMFoiLCJFbmREYXRlIjoiMjAyMC0wNC0xMFQyMzo1OTowMFoiLCJQZXJjZW50YWdlQ29tcGxldGUiOm51bGwsIlN0eWxlIjp7IiRpZCI6Ijc3OCIsIlNoYXBlIjoyLCJTaGFwZVRoaWNrbmVzcyI6MCwiRHVyYXRpb25Gb3JtYXQiOjAsIkluY2x1ZGVOb25Xb3JraW5nRGF5c0luRHVyYXRpb24iOmZhbHNlLCJQZXJjZW50YWdlQ29tcGxldGVTdHlsZSI6eyIkaWQiOiI3NzkiLCJGb250U2V0dGluZ3MiOnsiJGlkIjoiNzgw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zgxIiwiTGluZUNvbG9yIjpudWxsLCJMaW5lV2VpZ2h0IjowLjAsIkxpbmVUeXBlIjowLCJQYXJlbnRTdHlsZSI6bnVsbH0sIlBhcmVudFN0eWxlIjp7IiRyZWYiOiI4MSJ9fSwiRHVyYXRpb25TdHlsZSI6eyIkaWQiOiI3ODIiLCJGb250U2V0dGluZ3MiOnsiJGlkIjoiNzg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zg0IiwiTGluZUNvbG9yIjpudWxsLCJMaW5lV2VpZ2h0IjowLjAsIkxpbmVUeXBlIjowLCJQYXJlbnRTdHlsZSI6bnVsbH0sIlBhcmVudFN0eWxlIjp7IiRyZWYiOiI4OCJ9fSwiSG9yaXpvbnRhbENvbm5lY3RvclN0eWxlIjp7IiRpZCI6Ijc4NSIsIkxpbmVDb2xvciI6eyIkcmVmIjoiOTYifSwiTGluZVdlaWdodCI6MS4wLCJMaW5lVHlwZSI6MCwiUGFyZW50U3R5bGUiOnsiJHJlZiI6Ijk1In19LCJWZXJ0aWNhbENvbm5lY3RvclN0eWxlIjp7IiRpZCI6Ijc4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c4NyIsIk1hcmdpbiI6eyIkcmVmIjoiMTAyIn0sIlBhZGRpbmciOnsiJHJlZiI6IjEwMyJ9LCJCYWNrZ3JvdW5kIjp7IiRpZCI6Ijc4OCIsIkNvbG9yIjp7IiRpZCI6Ijc4OSIsIkEiOjI1NSwiUiI6MTc4LCJHIjoxNCwiQiI6MTh9fSwiSXNWaXNpYmxlIjp0cnVlLCJXaWR0aCI6MC4wLCJIZWlnaHQiOjEwLjAsIkJvcmRlclN0eWxlIjp7IiRpZCI6Ijc5MCIsIkxpbmVDb2xvciI6eyIkcmVmIjoiMTA1In0sIkxpbmVXZWlnaHQiOjAuMCwiTGluZVR5cGUiOjAsIlBhcmVudFN0eWxlIjp7IiRyZWYiOiIxMDQifX0sIlBhcmVudFN0eWxlIjp7IiRyZWYiOiIxMDEifX0sIlRpdGxlU3R5bGUiOnsiJGlkIjoiNzkxIiwiRm9udFNldHRpbmdzIjp7IiRpZCI6Ijc5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OTMiLCJMaW5lQ29sb3IiOm51bGwsIkxpbmVXZWlnaHQiOjAuMCwiTGluZVR5cGUiOjAsIlBhcmVudFN0eWxlIjpudWxsfSwiUGFyZW50U3R5bGUiOnsiJHJlZiI6IjEwNyJ9fSwiRGF0ZVN0eWxlIjp7IiRpZCI6Ijc5NCIsIkZvbnRTZXR0aW5ncyI6eyIkaWQiOiI3OT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5NiIsIkxpbmVDb2xvciI6bnVsbCwiTGluZVdlaWdodCI6MC4wLCJMaW5lVHlwZSI6MCwiUGFyZW50U3R5bGUiOm51bGx9LCJQYXJlbnRTdHlsZSI6eyIkcmVmIjoiMTE0In19LCJEYXRlRm9ybWF0Ijp7IiRyZWYiOiIxMjEifSwiSXNWaXNpYmxlIjp0cnVlLCJQYXJlbnRTdHlsZSI6eyIkcmVmIjoiODAifX0sIkluZGV4IjozMSwiU21hcnREdXJhdGlvbkFjdGl2YXRlZCI6ZmFsc2UsIkRhdGVGb3JtYXQiOnsiJHJlZiI6IjEyMSJ9LCJJZCI6IjEwOTk2MDMzLWY4ZWEtNDg3My04MDQwLTZkN2VkNWM1NmQ2ZiIsIkltcG9ydElkIjpudWxsLCJUaXRsZSI6IlJGIENvbmRpdGlvbmluZyAoRFRMMiwgMywgNCkiLCJOb3RlIjpudWxsLCJIeXBlcmxpbmsiOm51bGwsIklzQ2hhbmdlZCI6ZmFsc2UsIklzTmV3IjpmYWxzZX0seyIkaWQiOiI3OTciLCJHcm91cE5hbWUiOm51bGwsIlN0YXJ0RGF0ZSI6IjIwMjAtMDQtMTNUMDA6MDA6MDBaIiwiRW5kRGF0ZSI6IjIwMjAtMDQtMjRUMjM6NTk6MDBaIiwiUGVyY2VudGFnZUNvbXBsZXRlIjpudWxsLCJTdHlsZSI6eyIkaWQiOiI3OTgiLCJTaGFwZSI6MiwiU2hhcGVUaGlja25lc3MiOjAsIkR1cmF0aW9uRm9ybWF0IjowLCJJbmNsdWRlTm9uV29ya2luZ0RheXNJbkR1cmF0aW9uIjpmYWxzZSwiUGVyY2VudGFnZUNvbXBsZXRlU3R5bGUiOnsiJGlkIjoiNzk5IiwiRm9udFNldHRpbmdzIjp7IiRpZCI6IjgwM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gwMSIsIkxpbmVDb2xvciI6bnVsbCwiTGluZVdlaWdodCI6MC4wLCJMaW5lVHlwZSI6MCwiUGFyZW50U3R5bGUiOm51bGx9LCJQYXJlbnRTdHlsZSI6eyIkcmVmIjoiODEifX0sIkR1cmF0aW9uU3R5bGUiOnsiJGlkIjoiODAyIiwiRm9udFNldHRpbmdzIjp7IiRpZCI6Ijgw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gwNCIsIkxpbmVDb2xvciI6bnVsbCwiTGluZVdlaWdodCI6MC4wLCJMaW5lVHlwZSI6MCwiUGFyZW50U3R5bGUiOm51bGx9LCJQYXJlbnRTdHlsZSI6eyIkcmVmIjoiODgifX0sIkhvcml6b250YWxDb25uZWN0b3JTdHlsZSI6eyIkaWQiOiI4MDUiLCJMaW5lQ29sb3IiOnsiJHJlZiI6Ijk2In0sIkxpbmVXZWlnaHQiOjEuMCwiTGluZVR5cGUiOjAsIlBhcmVudFN0eWxlIjp7IiRyZWYiOiI5NSJ9fSwiVmVydGljYWxDb25uZWN0b3JTdHlsZSI6eyIkaWQiOiI4MD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4MDciLCJNYXJnaW4iOnsiJHJlZiI6IjEwMiJ9LCJQYWRkaW5nIjp7IiRyZWYiOiIxMDMifSwiQmFja2dyb3VuZCI6eyIkaWQiOiI4MDgiLCJDb2xvciI6eyIkaWQiOiI4MDkiLCJBIjoyNTUsIlIiOjE3OCwiRyI6MTQsIkIiOjE4fX0sIklzVmlzaWJsZSI6dHJ1ZSwiV2lkdGgiOjAuMCwiSGVpZ2h0IjoxMC4wLCJCb3JkZXJTdHlsZSI6eyIkaWQiOiI4MTAiLCJMaW5lQ29sb3IiOnsiJHJlZiI6IjEwNSJ9LCJMaW5lV2VpZ2h0IjowLjAsIkxpbmVUeXBlIjowLCJQYXJlbnRTdHlsZSI6eyIkcmVmIjoiMTA0In19LCJQYXJlbnRTdHlsZSI6eyIkcmVmIjoiMTAxIn19LCJUaXRsZVN0eWxlIjp7IiRpZCI6IjgxMSIsIkZvbnRTZXR0aW5ncyI6eyIkaWQiOiI4MT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ODEzIiwiTGluZUNvbG9yIjpudWxsLCJMaW5lV2VpZ2h0IjowLjAsIkxpbmVUeXBlIjowLCJQYXJlbnRTdHlsZSI6bnVsbH0sIlBhcmVudFN0eWxlIjp7IiRyZWYiOiIxMDcifX0sIkRhdGVTdHlsZSI6eyIkaWQiOiI4MTQiLCJGb250U2V0dGluZ3MiOnsiJGlkIjoiODE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4MTYiLCJMaW5lQ29sb3IiOm51bGwsIkxpbmVXZWlnaHQiOjAuMCwiTGluZVR5cGUiOjAsIlBhcmVudFN0eWxlIjpudWxsfSwiUGFyZW50U3R5bGUiOnsiJHJlZiI6IjExNCJ9fSwiRGF0ZUZvcm1hdCI6eyIkcmVmIjoiMTIxIn0sIklzVmlzaWJsZSI6dHJ1ZSwiUGFyZW50U3R5bGUiOnsiJHJlZiI6IjgwIn19LCJJbmRleCI6MzIsIlNtYXJ0RHVyYXRpb25BY3RpdmF0ZWQiOmZhbHNlLCJEYXRlRm9ybWF0Ijp7IiRyZWYiOiIxMjEifSwiSWQiOiI4YWVkYmVmMy03NWZjLTRjMTEtOWEwMi03NDcwYTdmMTJjYjAiLCJJbXBvcnRJZCI6bnVsbCwiVGl0bGUiOiJTUlIzIiwiTm90ZSI6bnVsbCwiSHlwZXJsaW5rIjpudWxsLCJJc0NoYW5nZWQiOmZhbHNlLCJJc05ldyI6ZmFsc2V9LHsiJGlkIjoiODE3IiwiR3JvdXBOYW1lIjpudWxsLCJTdGFydERhdGUiOiIyMDIwLTA0LTI3VDAwOjAwOjAwWiIsIkVuZERhdGUiOiIyMDIwLTA3LTI0VDIzOjU5OjAwWiIsIlBlcmNlbnRhZ2VDb21wbGV0ZSI6bnVsbCwiU3R5bGUiOnsiJGlkIjoiODE4IiwiU2hhcGUiOjIsIlNoYXBlVGhpY2tuZXNzIjowLCJEdXJhdGlvbkZvcm1hdCI6MCwiSW5jbHVkZU5vbldvcmtpbmdEYXlzSW5EdXJhdGlvbiI6ZmFsc2UsIlBlcmNlbnRhZ2VDb21wbGV0ZVN0eWxlIjp7IiRpZCI6IjgxOSIsIkZvbnRTZXR0aW5ncyI6eyIkaWQiOiI4MjA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4MjEiLCJMaW5lQ29sb3IiOm51bGwsIkxpbmVXZWlnaHQiOjAuMCwiTGluZVR5cGUiOjAsIlBhcmVudFN0eWxlIjpudWxsfSwiUGFyZW50U3R5bGUiOnsiJHJlZiI6IjgxIn19LCJEdXJhdGlvblN0eWxlIjp7IiRpZCI6IjgyMiIsIkZvbnRTZXR0aW5ncyI6eyIkaWQiOiI4MjM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4MjQiLCJMaW5lQ29sb3IiOm51bGwsIkxpbmVXZWlnaHQiOjAuMCwiTGluZVR5cGUiOjAsIlBhcmVudFN0eWxlIjpudWxsfSwiUGFyZW50U3R5bGUiOnsiJHJlZiI6Ijg4In19LCJIb3Jpem9udGFsQ29ubmVjdG9yU3R5bGUiOnsiJGlkIjoiODI1IiwiTGluZUNvbG9yIjp7IiRyZWYiOiI5NiJ9LCJMaW5lV2VpZ2h0IjoxLjAsIkxpbmVUeXBlIjowLCJQYXJlbnRTdHlsZSI6eyIkcmVmIjoiOTUifX0sIlZlcnRpY2FsQ29ubmVjdG9yU3R5bGUiOnsiJGlkIjoiODI2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ODI3IiwiTWFyZ2luIjp7IiRyZWYiOiIxMDIifSwiUGFkZGluZyI6eyIkcmVmIjoiMTAzIn0sIkJhY2tncm91bmQiOnsiJGlkIjoiODI4IiwiQ29sb3IiOnsiJGlkIjoiODI5IiwiQSI6MjU1LCJSIjoxNzgsIkciOjE0LCJCIjoxOH19LCJJc1Zpc2libGUiOnRydWUsIldpZHRoIjowLjAsIkhlaWdodCI6MTAuMCwiQm9yZGVyU3R5bGUiOnsiJGlkIjoiODMwIiwiTGluZUNvbG9yIjp7IiRyZWYiOiIxMDUifSwiTGluZVdlaWdodCI6MC4wLCJMaW5lVHlwZSI6MCwiUGFyZW50U3R5bGUiOnsiJHJlZiI6IjEwNCJ9fSwiUGFyZW50U3R5bGUiOnsiJHJlZiI6IjEwMSJ9fSwiVGl0bGVTdHlsZSI6eyIkaWQiOiI4MzEiLCJGb250U2V0dGluZ3MiOnsiJGlkIjoiODM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gzMyIsIkxpbmVDb2xvciI6bnVsbCwiTGluZVdlaWdodCI6MC4wLCJMaW5lVHlwZSI6MCwiUGFyZW50U3R5bGUiOm51bGx9LCJQYXJlbnRTdHlsZSI6eyIkcmVmIjoiMTA3In19LCJEYXRlU3R5bGUiOnsiJGlkIjoiODM0IiwiRm9udFNldHRpbmdzIjp7IiRpZCI6Ijgz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ODM2IiwiTGluZUNvbG9yIjpudWxsLCJMaW5lV2VpZ2h0IjowLjAsIkxpbmVUeXBlIjowLCJQYXJlbnRTdHlsZSI6bnVsbH0sIlBhcmVudFN0eWxlIjp7IiRyZWYiOiIxMTQifX0sIkRhdGVGb3JtYXQiOnsiJHJlZiI6IjEyMSJ9LCJJc1Zpc2libGUiOnRydWUsIlBhcmVudFN0eWxlIjp7IiRyZWYiOiI4MCJ9fSwiSW5kZXgiOjMzLCJTbWFydER1cmF0aW9uQWN0aXZhdGVkIjpmYWxzZSwiRGF0ZUZvcm1hdCI6eyIkcmVmIjoiMTIxIn0sIklkIjoiNTZlYjMzYzUtOTNkYS00ZDYwLTk4ZGQtMjZjMWMxNjEwZTA0IiwiSW1wb3J0SWQiOm51bGwsIlRpdGxlIjoiQmVhbSBDb21taXNzaW9uaW5nIChJU3JjIHRvIERUTDQpIiwiTm90ZSI6bnVsbCwiSHlwZXJsaW5rIjpudWxsLCJJc0NoYW5nZWQiOmZhbHNlLCJJc05ldyI6ZmFsc2V9XSwiTXNQcm9qZWN0SXRlbXNUcmVlIjp7IiRpZCI6IjgzNyIsIlJvb3QiOnsiSW1wb3J0SWQiOm51bGwsIklzSW1wb3J0ZWQiOmZhbHNlLCJDaGlsZHJlbiI6W119fSwiTWV0YWRhdGEiOnsiJGlkIjoiODM4In0sIlNldHRpbmdzIjp7IiRpZCI6IjgzOSIsIkltcGFPcHRpb25zIjp7IiRpZCI6Ijg0M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SwiSW1wb3J0VHlwZSI6MCwiRmlsZVBhdGgiOm51bGwsIlRpbWVDb25maWd1cmF0aW9uIjp7IiRpZCI6Ijg0MSIsIlVzZVRpbWUiOmZhbHNlLCJXb3JrRGF5U3RhcnQiOiIwMDowMDowMCIsIldvcmtEYXlFbmQiOiIyMzo1OTowMCJ9fQ=="/>
  <p:tag name="__MASTER" val="__part_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iJSb2FkbWFwIiwiSXNUZW1wbGF0ZSI6ZmFsc2UsIlZlcnNpb24iOnsiJGlkIjoiMiIsIlZlcnNpb24iOiIzLjEuMCIsIk9yaWdpbmFsQXNzZW1ibHlWZXJzaW9uIjoiMy4xNi4wNy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1LCJMZWZ0IjoxMywiUmlnaHQiOjEz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CwiUXVpY2tQb3NpdGlvbiI6MywiQWJzb2x1dGVQb3NpdGlvbiI6ODg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MxLCJHIjo3MywiQiI6MTI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ZC9NL3l5eXkiLCJTZXBhcmF0b3IiOiIvIiwiVXNlSW50ZXJuYXRpb25hbERhdGVGb3JtYXQiOnRydWUsIkRhdGVJc1Zpc2libGUiOnRydWUsIlRpbWVJc1Zpc2libGUiOmZhbHNlLCJIb3VyRGlnaXRzIjoxLCJBbVBtRGVzaWduYXRvciI6MiwiVHJpbTAwTWludXRlcyI6ZmFsc2UsIkxhc3RLbm93blZpc2liaWxpdHlTdGF0ZSI6bnVsbH0sIklzVmlzaWJsZSI6dHJ1ZSwiUGFyZW50U3R5bGUiOm51bGx9LCJEZWZhdWx0VGFza1N0eWxlIjp7IiRpZCI6IjgwIiwiU2hhcGUiOjIsIlNoYXBlVGhpY2tuZXNzIjow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MC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TE1LCJHIjoxMTUsIkIiOjExNX19LCJNYXhXaWR0aCI6NzI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mRkL01NL3l5IiwiU2VwYXJhdG9yIjoiLyIsIlVzZUludGVybmF0aW9uYWxEYXRlRm9ybWF0Ijp0cnVlLCJEYXRlSXNWaXNpYmxlIjp0cnVlLCJUaW1lSXNWaXNpYmxlIjpmYWxzZSwiSG91ckRpZ2l0cyI6MSwiQW1QbURlc2lnbmF0b3IiOjIsIlRyaW0wME1pbnV0ZXMiOmZhbHNlLCJMYXN0S25vd25WaXNpYmlsaXR5U3RhdGUiOm51bGx9LCJJc1Zpc2libGUiOnRydWUsIlBhcmVudFN0eWxlIjpudWxsLCJfZXhwbGljaXRseVNldCI6eyIkaWQiOiIxMjIiLCJTaGFwZVN0eWxlIjpmYWxzZSwiVGl0bGVTdHlsZSI6ZmFsc2UsIkRhdGVTdHlsZSI6ZmFsc2UsIkhvcml6b250YWxDb25uZWN0b3JTdHlsZSI6ZmFsc2UsIlZlcnRpY2FsQ29ubmVjdG9yU3R5bGUiOmZhbHNlLCJQZXJjZW50YWdlQ29tcGxldGVTaGFwZU9wYWNpdHkiOmZhbHNlLCJTaGFwZSI6ZmFsc2UsIlNoYXBlVGhpY2tuZXNz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TaG93RWxhcHNlZFRpbWVHcmFkaWVudFN0eWxlIjpmYWxzZX0sIlNjYWxlIjp7IiRpZCI6IjEyMyIsIlN0YXJ0RGF0ZSI6IjAwMDEtMDEtMDFUMDA6MDA6MDAiLCJFbmREYXRlIjoiMDAwMS0wMS0wMVQwMDowMDowMCIsIkZvcm1hdCI6Ik1NTSIsIlR5cGUiOjQsIkF1dG9EYXRlUmFuZ2UiOnRydWUsIldvcmtpbmdEYXlzIjozMSwiVG9kYXlNYXJrZXJUZXh0IjoiVG9kYXkiLCJBdXRvU2NhbGVUeXBlIjpmYWxzZX0sIk1pbGVzdG9uZXMiOlt7IiRpZCI6IjEyNCIsIkRhdGUiOiIyMDE4LTA2LTA0VDIzOjU5OjAwWiIsIlN0eWxlIjp7IiRpZCI6IjEyNSIsIlNoYXBlIjowLCJDb25uZWN0b3JNYXJnaW4iOnsiJHJlZiI6IjU0In0sIkNvbm5lY3RvclN0eWxlIjp7IiRpZCI6IjEyNiIsIkxpbmVDb2xvciI6eyIkaWQiOiIxMjciLCIkdHlwZSI6Ik5MUkUuQ29tbW9uLkRvbS5Tb2xpZENvbG9yQnJ1c2gsIE5MUkUuQ29tbW9uIiwiQ29sb3IiOnsiJGlkIjoiMTI4IiwiQSI6MTI3LCJSIjoyMzQsIkciOjIyLCJCIjozMH19LCJMaW5lV2VpZ2h0IjoxLjAsIkxpbmVUeXBlIjowLCJQYXJlbnRTdHlsZSI6eyIkcmVmIjoiNTUifX0sIklzQmVsb3dUaW1lYmFuZCI6ZmFsc2UsIkhpZGVEYXRlIjpmYWxzZSwiU2hhcGVTaXplIjoxLCJTcGFjaW5nIjoyLjAsIlBhZGRpbmciOnsiJHJlZiI6IjU4In0sIlNoYXBlU3R5bGUiOnsiJGlkIjoiMTI5IiwiTWFyZ2luIjp7IiRyZWYiOiI2MCJ9LCJQYWRkaW5nIjp7IiRyZWYiOiI2MSJ9LCJCYWNrZ3JvdW5kIjp7IiRpZCI6IjEzMCIsIkNvbG9yIjp7IiRpZCI6IjEzMSIsIkEiOjI1NSwiUiI6MjM0LCJHIjoyMiwiQiI6MzB9fSwiSXNWaXNpYmxlIjp0cnVlLCJXaWR0aCI6MTguMCwiSGVpZ2h0IjoyMC4wLCJCb3JkZXJTdHlsZSI6eyIkaWQiOiIxMzIiLCJMaW5lQ29sb3IiOnsiJHJlZiI6IjYzIn0sIkxpbmVXZWlnaHQiOjAuMCwiTGluZVR5cGUiOjAsIlBhcmVudFN0eWxlIjp7IiRyZWYiOiI2MiJ9fSwiUGFyZW50U3R5bGUiOnsiJHJlZiI6IjU5In19LCJUaXRsZVN0eWxlIjp7IiRpZCI6IjEzMyIsIkZvbnRTZXR0aW5ncyI6eyIkaWQiOiIxMzQ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M4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MmQwNzk3MTUtN2I4Zi00YjhlLWFjMDMtYTllNzRjZGNlN2VkIiwiSW1wb3J0SWQiOm51bGwsIlRpdGxlIjoiSVNyYyB0byBMRUJUIiwiTm90ZSI6bnVsbCwiSHlwZXJsaW5rIjpudWxsLCJJc0NoYW5nZWQiOmZhbHNlLCJJc05ldyI6ZmFsc2V9LHsiJGlkIjoiMTM5IiwiRGF0ZSI6IjIwMTktMTEtMDRUMjM6NTk6MDBaIiwiU3R5bGUiOnsiJGlkIjoiMTQwIiwiU2hhcGUiOjAsIkNvbm5lY3Rvck1hcmdpbiI6eyIkcmVmIjoiNTQifSwiQ29ubmVjdG9yU3R5bGUiOnsiJGlkIjoiMTQxIiwiTGluZUNvbG9yIjp7IiRpZCI6IjE0MiIsIiR0eXBlIjoiTkxSRS5Db21tb24uRG9tLlNvbGlkQ29sb3JCcnVzaCwgTkxSRS5Db21tb24iLCJDb2xvciI6eyIkaWQiOiIxNDMiLCJBIjoxMjcsIlIiOjIzNCwiRyI6MjIsIkIiOjMwfX0sIkxpbmVXZWlnaHQiOjEuMCwiTGluZVR5cGUiOjAsIlBhcmVudFN0eWxlIjp7IiRyZWYiOiI1NSJ9fSwiSXNCZWxvd1RpbWViYW5kIjpmYWxzZSwiSGlkZURhdGUiOmZhbHNlLCJTaGFwZVNpemUiOjEsIlNwYWNpbmciOjI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MifSwiTGluZVdlaWdodCI6MC4wLCJMaW5lVHlwZSI6MCwiUGFyZW50U3R5bGUiOnsiJHJlZiI6IjYyIn19LCJQYXJlbnRTdHlsZSI6eyIkcmVmIjoiNTkifX0sIlRpdGxlU3R5bGUiOnsiJGlkIjoiMTQ4IiwiRm9udFNldHRpbmdzIjp7IiRpZCI6IjE0O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xNTQ2MjE5MC05ODlhLTRlNTAtODdlNi1kN2NjMDJlMWVkMmQiLCJJbXBvcnRJZCI6bnVsbCwiVGl0bGUiOiJJU3JjIHRvIERUTDEiLCJOb3RlIjpudWxsLCJIeXBlcmxpbmsiOm51bGwsIklzQ2hhbmdlZCI6ZmFsc2UsIklzTmV3IjpmYWxzZX0seyIkaWQiOiIxNTQiLCJEYXRlIjoiMjAyMC0wNC0yN1QyMzo1OTowMFoiLCJTdHlsZSI6eyIkaWQiOiIxNTUiLCJTaGFwZSI6MCwiQ29ubmVjdG9yTWFyZ2luIjp7IiRyZWYiOiI1NCJ9LCJDb25uZWN0b3JTdHlsZSI6eyIkaWQiOiIxNTYiLCJMaW5lQ29sb3IiOnsiJGlkIjoiMTU3IiwiJHR5cGUiOiJOTFJFLkNvbW1vbi5Eb20uU29saWRDb2xvckJydXNoLCBOTFJFLkNvbW1vbiIsIkNvbG9yIjp7IiRpZCI6IjE1OCIsIkEiOjEyNywiUiI6MjM0LCJHIjoyMiwiQiI6MzB9fSwiTGluZVdlaWdodCI6MS4wLCJMaW5lVHlwZSI6MCwiUGFyZW50U3R5bGUiOnsiJHJlZiI6IjU1In19LCJJc0JlbG93VGltZWJhbmQiOmZhbHNlLCJIaWRlRGF0ZSI6ZmFsc2UsIlNoYXBlU2l6ZSI6MSwiU3BhY2luZyI6Mi4wLCJQYWRkaW5nIjp7IiRyZWYiOiI1OCJ9LCJTaGFwZVN0eWxlIjp7IiRpZCI6IjE1OSIsIk1hcmdpbiI6eyIkcmVmIjoiNjAifSwiUGFkZGluZyI6eyIkcmVmIjoiNjEifSwiQmFja2dyb3VuZCI6eyIkaWQiOiIxNjAiLCJDb2xvciI6eyIkaWQiOiIxNjEiLCJBIjoyNTUsIlIiOjIzNCwiRyI6MjIsIkIiOjMwfX0sIklzVmlzaWJsZSI6dHJ1ZSwiV2lkdGgiOjE4LjAsIkhlaWdodCI6MjAuMCwiQm9yZGVyU3R5bGUiOnsiJGlkIjoiMTYyIiwiTGluZUNvbG9yIjp7IiRyZWYiOiI2MyJ9LCJMaW5lV2VpZ2h0IjowLjAsIkxpbmVUeXBlIjowLCJQYXJlbnRTdHlsZSI6eyIkcmVmIjoiNjIifX0sIlBhcmVudFN0eWxlIjp7IiRyZWYiOiI1OSJ9fSwiVGl0bGVTdHlsZSI6eyIkaWQiOiIxNjMiLCJGb250U2V0dGluZ3MiOnsiJGlkIjoiMTY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jUiLCJMaW5lQ29sb3IiOm51bGwsIkxpbmVXZWlnaHQiOjAuMCwiTGluZVR5cGUiOjAsIlBhcmVudFN0eWxlIjpudWxsfSwiUGFyZW50U3R5bGUiOnsiJHJlZiI6IjY1In19LCJEYXRlU3R5bGUiOnsiJGlkIjoiMTY2IiwiRm9udFNldHRpbmdzIjp7IiRpZCI6IjE2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FkNmQ0MDQ1LWJkYTMtNDEzMS04MmVmLTg3OWNhODNlYTcyMCIsIkltcG9ydElkIjpudWxsLCJUaXRsZSI6IklTcmMgdG8gRFRMNCIsIk5vdGUiOm51bGwsIkh5cGVybGluayI6bnVsbCwiSXNDaGFuZ2VkIjpmYWxzZSwiSXNOZXciOmZhbHNlfSx7IiRpZCI6IjE2OSIsIkRhdGUiOiIyMDIwLTEyLTIxVDIzOjU5OjAwWiIsIlN0eWxlIjp7IiRpZCI6IjE3MCIsIlNoYXBlIjowLCJDb25uZWN0b3JNYXJnaW4iOnsiJHJlZiI6IjU0In0sIkNvbm5lY3RvclN0eWxlIjp7IiRpZCI6IjE3MSIsIkxpbmVDb2xvciI6eyIkcmVmIjoiMTU3In0sIkxpbmVXZWlnaHQiOjEuMCwiTGluZVR5cGUiOjAsIlBhcmVudFN0eWxlIjp7IiRyZWYiOiI1NSJ9fSwiSXNCZWxvd1RpbWViYW5kIjpmYWxzZSwiSGlkZURhdGUiOmZhbHNlLCJTaGFwZVNpemUiOjEsIlNwYWNpbmciOjIuMCwiUGFkZGluZyI6eyIkcmVmIjoiNTgifSwiU2hhcGVTdHlsZSI6eyIkaWQiOiIxNzIiLCJNYXJnaW4iOnsiJHJlZiI6IjYwIn0sIlBhZGRpbmciOnsiJHJlZiI6IjYxIn0sIkJhY2tncm91bmQiOnsiJHJlZiI6IjE2MCJ9LCJJc1Zpc2libGUiOnRydWUsIldpZHRoIjoxOC4wLCJIZWlnaHQiOjIwLjAsIkJvcmRlclN0eWxlIjp7IiRpZCI6IjE3MyIsIkxpbmVDb2xvciI6eyIkcmVmIjoiNjMifSwiTGluZVdlaWdodCI6MC4wLCJMaW5lVHlwZSI6MCwiUGFyZW50U3R5bGUiOnsiJHJlZiI6IjYyIn19LCJQYXJlbnRTdHlsZSI6eyIkcmVmIjoiNTkifX0sIlRpdGxlU3R5bGUiOnsiJGlkIjoiMTc0IiwiRm9udFNldHRpbmdzIjp7IiRpZCI6IjE3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c2IiwiTGluZUNvbG9yIjpudWxsLCJMaW5lV2VpZ2h0IjowLjAsIkxpbmVUeXBlIjowLCJQYXJlbnRTdHlsZSI6bnVsbH0sIlBhcmVudFN0eWxlIjp7IiRyZWYiOiI2NSJ9fSwiRGF0ZVN0eWxlIjp7IiRpZCI6IjE3NyIsIkZvbnRTZXR0aW5ncyI6eyIkaWQiOiIxN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hZDI2MjEyYS02MjQwLTQyZjgtOTQ2Yy0zZWU5MjlkMGJjZTQiLCJJbXBvcnRJZCI6bnVsbCwiVGl0bGUiOiJJU3JjIHRvIEJlYW0gRHVtcCIsIk5vdGUiOm51bGwsIkh5cGVybGluayI6bnVsbCwiSXNDaGFuZ2VkIjpmYWxzZSwiSXNOZXciOmZhbHNlfSx7IiRpZCI6IjE4MCIsIkRhdGUiOiIyMDIxLTA1LTAzVDIzOjU5OjAwWiIsIlN0eWxlIjp7IiRpZCI6IjE4MSIsIlNoYXBlIjowLCJDb25uZWN0b3JNYXJnaW4iOnsiJHJlZiI6IjU0In0sIkNvbm5lY3RvclN0eWxlIjp7IiRpZCI6IjE4MiIsIkxpbmVDb2xvciI6eyIkcmVmIjoiMTU3In0sIkxpbmVXZWlnaHQiOjEuMCwiTGluZVR5cGUiOjAsIlBhcmVudFN0eWxlIjp7IiRyZWYiOiI1NSJ9fSwiSXNCZWxvd1RpbWViYW5kIjpmYWxzZSwiSGlkZURhdGUiOmZhbHNlLCJTaGFwZVNpemUiOjEsIlNwYWNpbmciOjIuMCwiUGFkZGluZyI6eyIkcmVmIjoiNTgifSwiU2hhcGVTdHlsZSI6eyIkaWQiOiIxODMiLCJNYXJnaW4iOnsiJHJlZiI6IjYwIn0sIlBhZGRpbmciOnsiJHJlZiI6IjYxIn0sIkJhY2tncm91bmQiOnsiJHJlZiI6IjE2MCJ9LCJJc1Zpc2libGUiOnRydWUsIldpZHRoIjoxOC4wLCJIZWlnaHQiOjIwLjAsIkJvcmRlclN0eWxlIjp7IiRpZCI6IjE4NCIsIkxpbmVDb2xvciI6eyIkcmVmIjoiNjMifSwiTGluZVdlaWdodCI6MC4wLCJMaW5lVHlwZSI6MCwiUGFyZW50U3R5bGUiOnsiJHJlZiI6IjYyIn19LCJQYXJlbnRTdHlsZSI6eyIkcmVmIjoiNTkifX0sIlRpdGxlU3R5bGUiOnsiJGlkIjoiMTg1IiwiRm9udFNldHRpbmdzIjp7IiRpZCI6IjE4N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g3IiwiTGluZUNvbG9yIjpudWxsLCJMaW5lV2VpZ2h0IjowLjAsIkxpbmVUeXBlIjowLCJQYXJlbnRTdHlsZSI6bnVsbH0sIlBhcmVudFN0eWxlIjp7IiRyZWYiOiI2NSJ9fSwiRGF0ZVN0eWxlIjp7IiRpZCI6IjE4OCIsIkZvbnRTZXR0aW5ncyI6eyIkaWQiOiIxOD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0MmZkYjJkNC1kOGEzLTQ3M2YtYmJlNC1mMjg2YzJiYzc1NmYiLCJJbXBvcnRJZCI6bnVsbCwiVGl0bGUiOiJSQk9UIiwiTm90ZSI6bnVsbCwiSHlwZXJsaW5rIjpudWxsLCJJc0NoYW5nZWQiOmZhbHNlLCJJc05ldyI6ZmFsc2V9XSwiVGFza3MiOlt7IiRpZCI6IjE5MSIsIkdyb3VwTmFtZSI6bnVsbCwiU3RhcnREYXRlIjoiMjAxOC0wMS0xNVQwMDowMDowMFoiLCJFbmREYXRlIjoiMjAxOC0wNC0yN1QyMzo1OTowMFoiLCJQZXJjZW50YWdlQ29tcGxldGUiOm51bGwsIlN0eWxlIjp7IiRpZCI6IjE5MiIsIlNoYXBlIjoyLCJTaGFwZVRoaWNrbmVzcyI6MCwiRHVyYXRpb25Gb3JtYXQiOjAsIkluY2x1ZGVOb25Xb3JraW5nRGF5c0luRHVyYXRpb24iOmZhbHNlLCJQZXJjZW50YWdlQ29tcGxldGVTdHlsZSI6eyIkaWQiOiIxOTMiLCJGb250U2V0dGluZ3MiOnsiJGlkIjoiMTk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1IiwiTGluZUNvbG9yIjpudWxsLCJMaW5lV2VpZ2h0IjowLjAsIkxpbmVUeXBlIjowLCJQYXJlbnRTdHlsZSI6bnVsbH0sIlBhcmVudFN0eWxlIjp7IiRyZWYiOiI4MSJ9fSwiRHVyYXRpb25TdHlsZSI6eyIkaWQiOiIxOTYiLCJGb250U2V0dGluZ3MiOnsiJGlkIjoiMTk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4IiwiTGluZUNvbG9yIjpudWxsLCJMaW5lV2VpZ2h0IjowLjAsIkxpbmVUeXBlIjowLCJQYXJlbnRTdHlsZSI6bnVsbH0sIlBhcmVudFN0eWxlIjp7IiRyZWYiOiI4OCJ9fSwiSG9yaXpvbnRhbENvbm5lY3RvclN0eWxlIjp7IiRpZCI6IjE5OSIsIkxpbmVDb2xvciI6eyIkcmVmIjoiOTYifSwiTGluZVdlaWdodCI6MS4wLCJMaW5lVHlwZSI6MCwiUGFyZW50U3R5bGUiOnsiJHJlZiI6Ijk1In19LCJWZXJ0aWNhbENvbm5lY3RvclN0eWxlIjp7IiRpZCI6IjIw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wMSIsIk1hcmdpbiI6eyIkcmVmIjoiMTAyIn0sIlBhZGRpbmciOnsiJHJlZiI6IjEwMyJ9LCJCYWNrZ3JvdW5kIjp7IiRpZCI6IjIwMiIsIkNvbG9yIjp7IiRpZCI6IjIwMyIsIkEiOjI1NSwiUiI6MTEyLCJHIjoxNzMsIkIiOjcxfX0sIklzVmlzaWJsZSI6dHJ1ZSwiV2lkdGgiOjAuMCwiSGVpZ2h0IjoxMC4wLCJCb3JkZXJTdHlsZSI6eyIkaWQiOiIyMDQiLCJMaW5lQ29sb3IiOnsiJHJlZiI6IjEwNSJ9LCJMaW5lV2VpZ2h0IjowLjAsIkxpbmVUeXBlIjowLCJQYXJlbnRTdHlsZSI6eyIkcmVmIjoiMTA0In19LCJQYXJlbnRTdHlsZSI6eyIkcmVmIjoiMTAxIn19LCJUaXRsZVN0eWxlIjp7IiRpZCI6IjIwNSIsIkZvbnRTZXR0aW5ncyI6eyIkaWQiOiIyM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A3IiwiTGluZUNvbG9yIjpudWxsLCJMaW5lV2VpZ2h0IjowLjAsIkxpbmVUeXBlIjowLCJQYXJlbnRTdHlsZSI6bnVsbH0sIlBhcmVudFN0eWxlIjp7IiRyZWYiOiIxMDcifX0sIkRhdGVTdHlsZSI6eyIkaWQiOiIyMDgiLCJGb250U2V0dGluZ3MiOnsiJGlkIjoiMjA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MTAiLCJMaW5lQ29sb3IiOm51bGwsIkxpbmVXZWlnaHQiOjAuMCwiTGluZVR5cGUiOjAsIlBhcmVudFN0eWxlIjpudWxsfSwiUGFyZW50U3R5bGUiOnsiJHJlZiI6IjExNCJ9fSwiRGF0ZUZvcm1hdCI6eyIkcmVmIjoiMTIxIn0sIklzVmlzaWJsZSI6dHJ1ZSwiUGFyZW50U3R5bGUiOnsiJHJlZiI6IjgwIn19LCJJbmRleCI6MSwiU21hcnREdXJhdGlvbkFjdGl2YXRlZCI6ZmFsc2UsIkRhdGVGb3JtYXQiOnsiJHJlZiI6IjEyMSJ9LCJJZCI6IjczZjg0OTYyLTgzNjMtNDM3ZS1hNDBiLWYxNTZmNDljNGZjOSIsIkltcG9ydElkIjpudWxsLCJUaXRsZSI6IklTcmMgKyBMRUJUIEluc3QuIiwiTm90ZSI6bnVsbCwiSHlwZXJsaW5rIjpudWxsLCJJc0NoYW5nZWQiOmZhbHNlLCJJc05ldyI6ZmFsc2V9LHsiJGlkIjoiMjExIiwiR3JvdXBOYW1lIjpudWxsLCJTdGFydERhdGUiOiIyMDE4LTA0LTMwVDAwOjAwOjAwWiIsIkVuZERhdGUiOiIyMDE4LTA1LTExVDIzOjU5OjAwWiIsIlBlcmNlbnRhZ2VDb21wbGV0ZSI6bnVsbCwiU3R5bGUiOnsiJGlkIjoiMjEyIiwiU2hhcGUiOjIsIlNoYXBlVGhpY2tuZXNzIjowLCJEdXJhdGlvbkZvcm1hdCI6MCwiSW5jbHVkZU5vbldvcmtpbmdEYXlzSW5EdXJhdGlvbiI6ZmFsc2UsIlBlcmNlbnRhZ2VDb21wbGV0ZVN0eWxlIjp7IiRpZCI6IjIxMyIsIkZvbnRTZXR0aW5ncyI6eyIkaWQiOiIyMTQiLCJGb250U2l6ZSI6MTAsIkZvbnROYW1lIjoiQ2FsaWJyaSIsIklzQm9sZCI6ZmFsc2UsIklzSXRhbGljIjpmYWxzZSwiSXNVbmRlcmxpbmVkIjpmYWxzZSwiUGFyZW50U3R5bGUiOnsiJHJlZiI6IjgyIn19LCJBdXRvU2l6ZSI6MCwiRm9yZWdyb3VuZCI6eyIkaWQiOiIyMTUiLCJDb2xvciI6eyIkaWQiOiIyMT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E3IiwiTGluZUNvbG9yIjpudWxsLCJMaW5lV2VpZ2h0IjowLjAsIkxpbmVUeXBlIjowLCJQYXJlbnRTdHlsZSI6bnVsbH0sIlBhcmVudFN0eWxlIjp7IiRyZWYiOiI4MSJ9fSwiRHVyYXRpb25TdHlsZSI6eyIkaWQiOiIyMTgiLCJGb250U2V0dGluZ3MiOnsiJGlkIjoiMjE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wIiwiTGluZUNvbG9yIjpudWxsLCJMaW5lV2VpZ2h0IjowLjAsIkxpbmVUeXBlIjowLCJQYXJlbnRTdHlsZSI6bnVsbH0sIlBhcmVudFN0eWxlIjp7IiRyZWYiOiI4OCJ9fSwiSG9yaXpvbnRhbENvbm5lY3RvclN0eWxlIjp7IiRpZCI6IjIyMSIsIkxpbmVDb2xvciI6eyIkcmVmIjoiOTYifSwiTGluZVdlaWdodCI6MS4wLCJMaW5lVHlwZSI6MCwiUGFyZW50U3R5bGUiOnsiJHJlZiI6Ijk1In19LCJWZXJ0aWNhbENvbm5lY3RvclN0eWxlIjp7IiRpZCI6IjIy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yMyIsIk1hcmdpbiI6eyIkcmVmIjoiMTAyIn0sIlBhZGRpbmciOnsiJHJlZiI6IjEwMyJ9LCJCYWNrZ3JvdW5kIjp7IiRpZCI6IjIyNCIsIkNvbG9yIjp7IiRpZCI6IjIyNSIsIkEiOjI1NSwiUiI6MTY1LCJHIjoxNjUsIkIiOjE2NX19LCJJc1Zpc2libGUiOnRydWUsIldpZHRoIjowLjAsIkhlaWdodCI6MTAuMCwiQm9yZGVyU3R5bGUiOnsiJGlkIjoiMjI2IiwiTGluZUNvbG9yIjp7IiRyZWYiOiIxMDUifSwiTGluZVdlaWdodCI6MC4wLCJMaW5lVHlwZSI6MCwiUGFyZW50U3R5bGUiOnsiJHJlZiI6IjEwNCJ9fSwiUGFyZW50U3R5bGUiOnsiJHJlZiI6IjEwMSJ9fSwiVGl0bGVTdHlsZSI6eyIkaWQiOiIyMjciLCJGb250U2V0dGluZ3MiOnsiJGlkIjoiMjI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yOSIsIkxpbmVDb2xvciI6bnVsbCwiTGluZVdlaWdodCI6MC4wLCJMaW5lVHlwZSI6MCwiUGFyZW50U3R5bGUiOm51bGx9LCJQYXJlbnRTdHlsZSI6eyIkcmVmIjoiMTA3In19LCJEYXRlU3R5bGUiOnsiJGlkIjoiMjMwIiwiRm9udFNldHRpbmdzIjp7IiRpZCI6IjIz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MyIiwiTGluZUNvbG9yIjpudWxsLCJMaW5lV2VpZ2h0IjowLjAsIkxpbmVUeXBlIjowLCJQYXJlbnRTdHlsZSI6bnVsbH0sIlBhcmVudFN0eWxlIjp7IiRyZWYiOiIxMTQifX0sIkRhdGVGb3JtYXQiOnsiJHJlZiI6IjEyMSJ9LCJJc1Zpc2libGUiOnRydWUsIlBhcmVudFN0eWxlIjp7IiRyZWYiOiI4MCJ9fSwiSW5kZXgiOjIsIlNtYXJ0RHVyYXRpb25BY3RpdmF0ZWQiOmZhbHNlLCJEYXRlRm9ybWF0Ijp7IiRyZWYiOiIxMjEifSwiSWQiOiI2MGJiZWYwZC0xNDU2LTQ5ZTUtOTViMy1kYzBmY2IzZTQ4YzIiLCJJbXBvcnRJZCI6bnVsbCwiVGl0bGUiOiJQU1MwIFZhbGlkYXRpb24iLCJOb3RlIjpudWxsLCJIeXBlcmxpbmsiOm51bGwsIklzQ2hhbmdlZCI6ZmFsc2UsIklzTmV3IjpmYWxzZX0seyIkaWQiOiIyMzMiLCJHcm91cE5hbWUiOm51bGwsIlN0YXJ0RGF0ZSI6IjIwMTgtMDUtMTRUMDA6MDA6MDBaIiwiRW5kRGF0ZSI6IjIwMTgtMDYtMDFUMjM6NTk6MDBaIiwiUGVyY2VudGFnZUNvbXBsZXRlIjpudWxsLCJTdHlsZSI6eyIkaWQiOiIyMzQiLCJTaGFwZSI6MiwiU2hhcGVUaGlja25lc3MiOjAsIkR1cmF0aW9uRm9ybWF0IjowLCJJbmNsdWRlTm9uV29ya2luZ0RheXNJbkR1cmF0aW9uIjpmYWxzZSwiUGVyY2VudGFnZUNvbXBsZXRlU3R5bGUiOnsiJGlkIjoiMjM1IiwiRm9udFNldHRpbmdzIjp7IiRpZCI6IjIzNiIsIkZvbnRTaXplIjoxMCwiRm9udE5hbWUiOiJDYWxpYnJpIiwiSXNCb2xkIjpmYWxzZSwiSXNJdGFsaWMiOmZhbHNlLCJJc1VuZGVybGluZWQiOmZhbHNlLCJQYXJlbnRTdHlsZSI6eyIkcmVmIjoiODIifX0sIkF1dG9TaXplIjowLCJGb3JlZ3JvdW5kIjp7IiRpZCI6IjIzNyIsIkNvbG9yIjp7IiRpZCI6IjIz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zkiLCJMaW5lQ29sb3IiOm51bGwsIkxpbmVXZWlnaHQiOjAuMCwiTGluZVR5cGUiOjAsIlBhcmVudFN0eWxlIjpudWxsfSwiUGFyZW50U3R5bGUiOnsiJHJlZiI6IjgxIn19LCJEdXJhdGlvblN0eWxlIjp7IiRpZCI6IjI0MCIsIkZvbnRTZXR0aW5ncyI6eyIkaWQiOiIyND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DIiLCJMaW5lQ29sb3IiOm51bGwsIkxpbmVXZWlnaHQiOjAuMCwiTGluZVR5cGUiOjAsIlBhcmVudFN0eWxlIjpudWxsfSwiUGFyZW50U3R5bGUiOnsiJHJlZiI6Ijg4In19LCJIb3Jpem9udGFsQ29ubmVjdG9yU3R5bGUiOnsiJGlkIjoiMjQzIiwiTGluZUNvbG9yIjp7IiRyZWYiOiI5NiJ9LCJMaW5lV2VpZ2h0IjoxLjAsIkxpbmVUeXBlIjowLCJQYXJlbnRTdHlsZSI6eyIkcmVmIjoiOTUifX0sIlZlcnRpY2FsQ29ubmVjdG9yU3R5bGUiOnsiJGlkIjoiMjQ0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Q1IiwiTWFyZ2luIjp7IiRyZWYiOiIxMDIifSwiUGFkZGluZyI6eyIkcmVmIjoiMTAzIn0sIkJhY2tncm91bmQiOnsiJGlkIjoiMjQ2IiwiQ29sb3IiOnsiJGlkIjoiMjQ3IiwiQSI6MjU1LCJSIjoyMzcsIkciOjEyNSwiQiI6NDl9fSwiSXNWaXNpYmxlIjp0cnVlLCJXaWR0aCI6MC4wLCJIZWlnaHQiOjEwLjAsIkJvcmRlclN0eWxlIjp7IiRpZCI6IjI0OCIsIkxpbmVDb2xvciI6eyIkcmVmIjoiMTA1In0sIkxpbmVXZWlnaHQiOjAuMCwiTGluZVR5cGUiOjAsIlBhcmVudFN0eWxlIjp7IiRyZWYiOiIxMDQifX0sIlBhcmVudFN0eWxlIjp7IiRyZWYiOiIxMDEifX0sIlRpdGxlU3R5bGUiOnsiJGlkIjoiMjQ5IiwiRm9udFNldHRpbmdzIjp7IiRpZCI6IjI1M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NTEiLCJMaW5lQ29sb3IiOm51bGwsIkxpbmVXZWlnaHQiOjAuMCwiTGluZVR5cGUiOjAsIlBhcmVudFN0eWxlIjpudWxsfSwiUGFyZW50U3R5bGUiOnsiJHJlZiI6IjEwNyJ9fSwiRGF0ZVN0eWxlIjp7IiRpZCI6IjI1MiIsIkZvbnRTZXR0aW5ncyI6eyIkaWQiOiIyNTM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1NCIsIkxpbmVDb2xvciI6bnVsbCwiTGluZVdlaWdodCI6MC4wLCJMaW5lVHlwZSI6MCwiUGFyZW50U3R5bGUiOm51bGx9LCJQYXJlbnRTdHlsZSI6eyIkcmVmIjoiMTE0In19LCJEYXRlRm9ybWF0Ijp7IiRyZWYiOiIxMjEifSwiSXNWaXNpYmxlIjp0cnVlLCJQYXJlbnRTdHlsZSI6eyIkcmVmIjoiODAifX0sIkluZGV4IjozLCJTbWFydER1cmF0aW9uQWN0aXZhdGVkIjpmYWxzZSwiRGF0ZUZvcm1hdCI6eyIkcmVmIjoiMTIxIn0sIklkIjoiZDliZjBiMDItYTQ3Ni00YTIxLWE3MjItMjFkNWNkNzViNTQxIiwiSW1wb3J0SWQiOm51bGwsIlRpdGxlIjoiU1JSMSIsIk5vdGUiOm51bGwsIkh5cGVybGluayI6bnVsbCwiSXNDaGFuZ2VkIjpmYWxzZSwiSXNOZXciOmZhbHNlfSx7IiRpZCI6IjI1NSIsIkdyb3VwTmFtZSI6bnVsbCwiU3RhcnREYXRlIjoiMjAxOC0xMi0xN1QwMDowMDowMFoiLCJFbmREYXRlIjoiMjAxOS0wNy0xMlQyMzo1OTowMFoiLCJQZXJjZW50YWdlQ29tcGxldGUiOm51bGwsIlN0eWxlIjp7IiRpZCI6IjI1NiIsIlNoYXBlIjoyLCJTaGFwZVRoaWNrbmVzcyI6MCwiRHVyYXRpb25Gb3JtYXQiOjAsIkluY2x1ZGVOb25Xb3JraW5nRGF5c0luRHVyYXRpb24iOmZhbHNlLCJQZXJjZW50YWdlQ29tcGxldGVTdHlsZSI6eyIkaWQiOiIyNTciLCJGb250U2V0dGluZ3MiOnsiJGlkIjoiMjU4IiwiRm9udFNpemUiOjEwLCJGb250TmFtZSI6IkNhbGlicmkiLCJJc0JvbGQiOmZhbHNlLCJJc0l0YWxpYyI6ZmFsc2UsIklzVW5kZXJsaW5lZCI6ZmFsc2UsIlBhcmVudFN0eWxlIjp7IiRyZWYiOiI4MiJ9fSwiQXV0b1NpemUiOjAsIkZvcmVncm91bmQiOnsiJGlkIjoiMjU5IiwiQ29sb3IiOnsiJGlkIjoiMjY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2MSIsIkxpbmVDb2xvciI6bnVsbCwiTGluZVdlaWdodCI6MC4wLCJMaW5lVHlwZSI6MCwiUGFyZW50U3R5bGUiOm51bGx9LCJQYXJlbnRTdHlsZSI6eyIkcmVmIjoiODEifX0sIkR1cmF0aW9uU3R5bGUiOnsiJGlkIjoiMjYyIiwiRm9udFNldHRpbmdzIjp7IiRpZCI6IjI2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2NCIsIkxpbmVDb2xvciI6bnVsbCwiTGluZVdlaWdodCI6MC4wLCJMaW5lVHlwZSI6MCwiUGFyZW50U3R5bGUiOm51bGx9LCJQYXJlbnRTdHlsZSI6eyIkcmVmIjoiODgifX0sIkhvcml6b250YWxDb25uZWN0b3JTdHlsZSI6eyIkaWQiOiIyNjUiLCJMaW5lQ29sb3IiOnsiJHJlZiI6Ijk2In0sIkxpbmVXZWlnaHQiOjEuMCwiTGluZVR5cGUiOjAsIlBhcmVudFN0eWxlIjp7IiRyZWYiOiI5NSJ9fSwiVmVydGljYWxDb25uZWN0b3JTdHlsZSI6eyIkaWQiOiIyNj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yNjciLCJNYXJnaW4iOnsiJHJlZiI6IjEwMiJ9LCJQYWRkaW5nIjp7IiRyZWYiOiIxMDMifSwiQmFja2dyb3VuZCI6eyIkaWQiOiIyNjgiLCJDb2xvciI6eyIkaWQiOiIyNjkiLCJBIjoyNTUsIlIiOjExMiwiRyI6MTczLCJCIjo3MX19LCJJc1Zpc2libGUiOnRydWUsIldpZHRoIjowLjAsIkhlaWdodCI6MTAuMCwiQm9yZGVyU3R5bGUiOnsiJGlkIjoiMjcwIiwiTGluZUNvbG9yIjp7IiRyZWYiOiIxMDUifSwiTGluZVdlaWdodCI6MC4wLCJMaW5lVHlwZSI6MCwiUGFyZW50U3R5bGUiOnsiJHJlZiI6IjEwNCJ9fSwiUGFyZW50U3R5bGUiOnsiJHJlZiI6IjEwMSJ9fSwiVGl0bGVTdHlsZSI6eyIkaWQiOiIyNzEiLCJGb250U2V0dGluZ3MiOnsiJGlkIjoiMjc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3MyIsIkxpbmVDb2xvciI6bnVsbCwiTGluZVdlaWdodCI6MC4wLCJMaW5lVHlwZSI6MCwiUGFyZW50U3R5bGUiOm51bGx9LCJQYXJlbnRTdHlsZSI6eyIkcmVmIjoiMTA3In19LCJEYXRlU3R5bGUiOnsiJGlkIjoiMjc0IiwiRm9udFNldHRpbmdzIjp7IiRpZCI6IjI3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c2IiwiTGluZUNvbG9yIjpudWxsLCJMaW5lV2VpZ2h0IjowLjAsIkxpbmVUeXBlIjowLCJQYXJlbnRTdHlsZSI6bnVsbH0sIlBhcmVudFN0eWxlIjp7IiRyZWYiOiIxMTQifX0sIkRhdGVGb3JtYXQiOnsiJHJlZiI6IjEyMSJ9LCJJc1Zpc2libGUiOnRydWUsIlBhcmVudFN0eWxlIjp7IiRyZWYiOiI4MCJ9fSwiSW5kZXgiOjQsIlNtYXJ0RHVyYXRpb25BY3RpdmF0ZWQiOmZhbHNlLCJEYXRlRm9ybWF0Ijp7IiRyZWYiOiIxMjEifSwiSWQiOiI0NWRkOGY1MS1jYmQyLTQ5OGItYjg1ZS1mNzMzYTc3NDNjNTkiLCJJbXBvcnRJZCI6bnVsbCwiVGl0bGUiOiJSRlEgKyBEVEwgMSBSRiBTeXN0ZW0iLCJOb3RlIjpudWxsLCJIeXBlcmxpbmsiOm51bGwsIklzQ2hhbmdlZCI6ZmFsc2UsIklzTmV3IjpmYWxzZX0seyIkaWQiOiIyNzciLCJHcm91cE5hbWUiOm51bGwsIlN0YXJ0RGF0ZSI6IjIwMTktMDctMTVUMDA6MDA6MDBaIiwiRW5kRGF0ZSI6IjIwMTktMDctMjZUMjM6NTk6MDBaIiwiUGVyY2VudGFnZUNvbXBsZXRlIjpudWxsLCJTdHlsZSI6eyIkaWQiOiIyNzgiLCJTaGFwZSI6MiwiU2hhcGVUaGlja25lc3MiOjAsIkR1cmF0aW9uRm9ybWF0IjowLCJJbmNsdWRlTm9uV29ya2luZ0RheXNJbkR1cmF0aW9uIjpmYWxzZSwiUGVyY2VudGFnZUNvbXBsZXRlU3R5bGUiOnsiJGlkIjoiMjc5IiwiRm9udFNldHRpbmdzIjp7IiRpZCI6IjI4MCIsIkZvbnRTaXplIjoxMCwiRm9udE5hbWUiOiJDYWxpYnJpIiwiSXNCb2xkIjpmYWxzZSwiSXNJdGFsaWMiOmZhbHNlLCJJc1VuZGVybGluZWQiOmZhbHNlLCJQYXJlbnRTdHlsZSI6eyIkcmVmIjoiODIifX0sIkF1dG9TaXplIjowLCJGb3JlZ3JvdW5kIjp7IiRpZCI6IjI4MSIsIkNvbG9yIjp7IiRpZCI6IjI4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DMiLCJMaW5lQ29sb3IiOm51bGwsIkxpbmVXZWlnaHQiOjAuMCwiTGluZVR5cGUiOjAsIlBhcmVudFN0eWxlIjpudWxsfSwiUGFyZW50U3R5bGUiOnsiJHJlZiI6IjgxIn19LCJEdXJhdGlvblN0eWxlIjp7IiRpZCI6IjI4NCIsIkZvbnRTZXR0aW5ncyI6eyIkaWQiOiIyO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DYiLCJMaW5lQ29sb3IiOm51bGwsIkxpbmVXZWlnaHQiOjAuMCwiTGluZVR5cGUiOjAsIlBhcmVudFN0eWxlIjpudWxsfSwiUGFyZW50U3R5bGUiOnsiJHJlZiI6Ijg4In19LCJIb3Jpem9udGFsQ29ubmVjdG9yU3R5bGUiOnsiJGlkIjoiMjg3IiwiTGluZUNvbG9yIjp7IiRyZWYiOiI5NiJ9LCJMaW5lV2VpZ2h0IjoxLjAsIkxpbmVUeXBlIjowLCJQYXJlbnRTdHlsZSI6eyIkcmVmIjoiOTUifX0sIlZlcnRpY2FsQ29ubmVjdG9yU3R5bGUiOnsiJGlkIjoiMjg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g5IiwiTWFyZ2luIjp7IiRyZWYiOiIxMDIifSwiUGFkZGluZyI6eyIkcmVmIjoiMTAzIn0sIkJhY2tncm91bmQiOnsiJGlkIjoiMjkwIiwiQ29sb3IiOnsiJGlkIjoiMjkxIiwiQSI6MjU1LCJSIjoxNjUsIkciOjE2NSwiQiI6MTY1fX0sIklzVmlzaWJsZSI6dHJ1ZSwiV2lkdGgiOjAuMCwiSGVpZ2h0IjoxMC4wLCJCb3JkZXJTdHlsZSI6eyIkaWQiOiIyOTIiLCJMaW5lQ29sb3IiOnsiJHJlZiI6IjEwNSJ9LCJMaW5lV2VpZ2h0IjowLjAsIkxpbmVUeXBlIjowLCJQYXJlbnRTdHlsZSI6eyIkcmVmIjoiMTA0In19LCJQYXJlbnRTdHlsZSI6eyIkcmVmIjoiMTAxIn19LCJUaXRsZVN0eWxlIjp7IiRpZCI6IjI5MyIsIkZvbnRTZXR0aW5ncyI6eyIkaWQiOiIyOTQ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k1IiwiTGluZUNvbG9yIjpudWxsLCJMaW5lV2VpZ2h0IjowLjAsIkxpbmVUeXBlIjowLCJQYXJlbnRTdHlsZSI6bnVsbH0sIlBhcmVudFN0eWxlIjp7IiRyZWYiOiIxMDcifX0sIkRhdGVTdHlsZSI6eyIkaWQiOiIyOTYiLCJGb250U2V0dGluZ3MiOnsiJGlkIjoiMjk3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OTgiLCJMaW5lQ29sb3IiOm51bGwsIkxpbmVXZWlnaHQiOjAuMCwiTGluZVR5cGUiOjAsIlBhcmVudFN0eWxlIjpudWxsfSwiUGFyZW50U3R5bGUiOnsiJHJlZiI6IjExNCJ9fSwiRGF0ZUZvcm1hdCI6eyIkcmVmIjoiMTIxIn0sIklzVmlzaWJsZSI6dHJ1ZSwiUGFyZW50U3R5bGUiOnsiJHJlZiI6IjgwIn19LCJJbmRleCI6NSwiU21hcnREdXJhdGlvbkFjdGl2YXRlZCI6ZmFsc2UsIkRhdGVGb3JtYXQiOnsiJHJlZiI6IjEyMSJ9LCJJZCI6ImJiMWJjZmMzLTg3NzgtNGZjMS1hOTA1LThkNGU4NGQxMzIxOSIsIkltcG9ydElkIjpudWxsLCJUaXRsZSI6IlBTUzEgVmFsaWRhdGlvbiIsIk5vdGUiOm51bGwsIkh5cGVybGluayI6bnVsbCwiSXNDaGFuZ2VkIjpmYWxzZSwiSXNOZXciOmZhbHNlfSx7IiRpZCI6IjI5OSIsIkdyb3VwTmFtZSI6bnVsbCwiU3RhcnREYXRlIjoiMjAxOS0wNy0yOVQwMDowMDowMFoiLCJFbmREYXRlIjoiMjAxOS0xMC0xOFQyMzo1OTowMFoiLCJQZXJjZW50YWdlQ29tcGxldGUiOm51bGwsIlN0eWxlIjp7IiRpZCI6IjMwMCIsIlNoYXBlIjoyLCJTaGFwZVRoaWNrbmVzcyI6MCwiRHVyYXRpb25Gb3JtYXQiOjAsIkluY2x1ZGVOb25Xb3JraW5nRGF5c0luRHVyYXRpb24iOmZhbHNlLCJQZXJjZW50YWdlQ29tcGxldGVTdHlsZSI6eyIkaWQiOiIzMDEiLCJGb250U2V0dGluZ3MiOnsiJGlkIjoiMzAyIiwiRm9udFNpemUiOjEwLCJGb250TmFtZSI6IkNhbGlicmkiLCJJc0JvbGQiOmZhbHNlLCJJc0l0YWxpYyI6ZmFsc2UsIklzVW5kZXJsaW5lZCI6ZmFsc2UsIlBhcmVudFN0eWxlIjp7IiRyZWYiOiI4MiJ9fSwiQXV0b1NpemUiOjAsIkZvcmVncm91bmQiOnsiJGlkIjoiMzAzIiwiQ29sb3IiOnsiJGlkIjoiMzA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wNSIsIkxpbmVDb2xvciI6bnVsbCwiTGluZVdlaWdodCI6MC4wLCJMaW5lVHlwZSI6MCwiUGFyZW50U3R5bGUiOm51bGx9LCJQYXJlbnRTdHlsZSI6eyIkcmVmIjoiODEifX0sIkR1cmF0aW9uU3R5bGUiOnsiJGlkIjoiMzA2IiwiRm9udFNldHRpbmdzIjp7IiRpZCI6IjMw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wOCIsIkxpbmVDb2xvciI6bnVsbCwiTGluZVdlaWdodCI6MC4wLCJMaW5lVHlwZSI6MCwiUGFyZW50U3R5bGUiOm51bGx9LCJQYXJlbnRTdHlsZSI6eyIkcmVmIjoiODgifX0sIkhvcml6b250YWxDb25uZWN0b3JTdHlsZSI6eyIkaWQiOiIzMDkiLCJMaW5lQ29sb3IiOnsiJHJlZiI6Ijk2In0sIkxpbmVXZWlnaHQiOjEuMCwiTGluZVR5cGUiOjAsIlBhcmVudFN0eWxlIjp7IiRyZWYiOiI5NSJ9fSwiVmVydGljYWxDb25uZWN0b3JTdHlsZSI6eyIkaWQiOiIzMT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MTEiLCJNYXJnaW4iOnsiJHJlZiI6IjEwMiJ9LCJQYWRkaW5nIjp7IiRyZWYiOiIxMDMifSwiQmFja2dyb3VuZCI6eyIkaWQiOiIzMTIiLCJDb2xvciI6eyIkaWQiOiIzMTMiLCJBIjoyNTUsIlIiOjExMiwiRyI6MTczLCJCIjo3MX19LCJJc1Zpc2libGUiOnRydWUsIldpZHRoIjowLjAsIkhlaWdodCI6MTAuMCwiQm9yZGVyU3R5bGUiOnsiJGlkIjoiMzE0IiwiTGluZUNvbG9yIjp7IiRyZWYiOiIxMDUifSwiTGluZVdlaWdodCI6MC4wLCJMaW5lVHlwZSI6MCwiUGFyZW50U3R5bGUiOnsiJHJlZiI6IjEwNCJ9fSwiUGFyZW50U3R5bGUiOnsiJHJlZiI6IjEwMSJ9fSwiVGl0bGVTdHlsZSI6eyIkaWQiOiIzMTUiLCJGb250U2V0dGluZ3MiOnsiJGlkIjoiMzE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xNyIsIkxpbmVDb2xvciI6bnVsbCwiTGluZVdlaWdodCI6MC4wLCJMaW5lVHlwZSI6MCwiUGFyZW50U3R5bGUiOm51bGx9LCJQYXJlbnRTdHlsZSI6eyIkcmVmIjoiMTA3In19LCJEYXRlU3R5bGUiOnsiJGlkIjoiMzE4IiwiRm9udFNldHRpbmdzIjp7IiRpZCI6IjMx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IwIiwiTGluZUNvbG9yIjpudWxsLCJMaW5lV2VpZ2h0IjowLjAsIkxpbmVUeXBlIjowLCJQYXJlbnRTdHlsZSI6bnVsbH0sIlBhcmVudFN0eWxlIjp7IiRyZWYiOiIxMTQifX0sIkRhdGVGb3JtYXQiOnsiJHJlZiI6IjEyMSJ9LCJJc1Zpc2libGUiOnRydWUsIlBhcmVudFN0eWxlIjp7IiRyZWYiOiI4MCJ9fSwiSW5kZXgiOjYsIlNtYXJ0RHVyYXRpb25BY3RpdmF0ZWQiOmZhbHNlLCJEYXRlRm9ybWF0Ijp7IiRyZWYiOiIxMjEifSwiSWQiOiJjNTRiMjc3My0wZjRkLTRjYTEtYWE4YS00MDhjOWZjYmZiZWEiLCJJbXBvcnRJZCI6bnVsbCwiVGl0bGUiOiJSRlEsIE1FQlQsIERUTDEgUkYgQ29uZGl0aW9uaW5nIiwiTm90ZSI6bnVsbCwiSHlwZXJsaW5rIjpudWxsLCJJc0NoYW5nZWQiOmZhbHNlLCJJc05ldyI6ZmFsc2V9LHsiJGlkIjoiMzIxIiwiR3JvdXBOYW1lIjpudWxsLCJTdGFydERhdGUiOiIyMDE5LTEwLTIxVDAwOjAwOjAwWiIsIkVuZERhdGUiOiIyMDE5LTExLTAxVDIzOjU5OjAwWiIsIlBlcmNlbnRhZ2VDb21wbGV0ZSI6bnVsbCwiU3R5bGUiOnsiJGlkIjoiMzIyIiwiU2hhcGUiOjIsIlNoYXBlVGhpY2tuZXNzIjowLCJEdXJhdGlvbkZvcm1hdCI6MCwiSW5jbHVkZU5vbldvcmtpbmdEYXlzSW5EdXJhdGlvbiI6ZmFsc2UsIlBlcmNlbnRhZ2VDb21wbGV0ZVN0eWxlIjp7IiRpZCI6IjMyMyIsIkZvbnRTZXR0aW5ncyI6eyIkaWQiOiIzMjQiLCJGb250U2l6ZSI6MTAsIkZvbnROYW1lIjoiQ2FsaWJyaSIsIklzQm9sZCI6ZmFsc2UsIklzSXRhbGljIjpmYWxzZSwiSXNVbmRlcmxpbmVkIjpmYWxzZSwiUGFyZW50U3R5bGUiOnsiJHJlZiI6IjgyIn19LCJBdXRvU2l6ZSI6MCwiRm9yZWdyb3VuZCI6eyIkaWQiOiIzMjUiLCJDb2xvciI6eyIkaWQiOiIzMj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3IiwiTGluZUNvbG9yIjpudWxsLCJMaW5lV2VpZ2h0IjowLjAsIkxpbmVUeXBlIjowLCJQYXJlbnRTdHlsZSI6bnVsbH0sIlBhcmVudFN0eWxlIjp7IiRyZWYiOiI4MSJ9fSwiRHVyYXRpb25TdHlsZSI6eyIkaWQiOiIzMjgiLCJGb250U2V0dGluZ3MiOnsiJGlkIjoiMzI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wIiwiTGluZUNvbG9yIjpudWxsLCJMaW5lV2VpZ2h0IjowLjAsIkxpbmVUeXBlIjowLCJQYXJlbnRTdHlsZSI6bnVsbH0sIlBhcmVudFN0eWxlIjp7IiRyZWYiOiI4OCJ9fSwiSG9yaXpvbnRhbENvbm5lY3RvclN0eWxlIjp7IiRpZCI6IjMzMSIsIkxpbmVDb2xvciI6eyIkcmVmIjoiOTYifSwiTGluZVdlaWdodCI6MS4wLCJMaW5lVHlwZSI6MCwiUGFyZW50U3R5bGUiOnsiJHJlZiI6Ijk1In19LCJWZXJ0aWNhbENvbm5lY3RvclN0eWxlIjp7IiRpZCI6IjMzMiIsIkxpbmVDb2xvciI6eyIkcmVmIjoiOTkifSwiTGluZVdlaWdodCI6MS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zMyIsIk1hcmdpbiI6eyIkcmVmIjoiMTAyIn0sIlBhZGRpbmciOnsiJHJlZiI6IjEwMyJ9LCJCYWNrZ3JvdW5kIjp7IiRpZCI6IjMzNCIsIkNvbG9yIjp7IiRpZCI6IjMzNSIsIkEiOjI1NSwiUiI6MjM3LCJHIjoxMjUsIkIiOjQ5fX0sIklzVmlzaWJsZSI6dHJ1ZSwiV2lkdGgiOjAuMCwiSGVpZ2h0IjoxMC4wLCJCb3JkZXJTdHlsZSI6eyIkaWQiOiIzMzYiLCJMaW5lQ29sb3IiOnsiJHJlZiI6IjEwNSJ9LCJMaW5lV2VpZ2h0IjowLjAsIkxpbmVUeXBlIjowLCJQYXJlbnRTdHlsZSI6eyIkcmVmIjoiMTA0In19LCJQYXJlbnRTdHlsZSI6eyIkcmVmIjoiMTAxIn19LCJUaXRsZVN0eWxlIjp7IiRpZCI6IjMzNyIsIkZvbnRTZXR0aW5ncyI6eyIkaWQiOiIzM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M5IiwiTGluZUNvbG9yIjpudWxsLCJMaW5lV2VpZ2h0IjowLjAsIkxpbmVUeXBlIjowLCJQYXJlbnRTdHlsZSI6bnVsbH0sIlBhcmVudFN0eWxlIjp7IiRyZWYiOiIxMDcifX0sIkRhdGVTdHlsZSI6eyIkaWQiOiIzNDAiLCJGb250U2V0dGluZ3MiOnsiJGlkIjoiMzQ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DIiLCJMaW5lQ29sb3IiOm51bGwsIkxpbmVXZWlnaHQiOjAuMCwiTGluZVR5cGUiOjAsIlBhcmVudFN0eWxlIjpudWxsfSwiUGFyZW50U3R5bGUiOnsiJHJlZiI6IjExNCJ9fSwiRGF0ZUZvcm1hdCI6eyIkcmVmIjoiMTIxIn0sIklzVmlzaWJsZSI6dHJ1ZSwiUGFyZW50U3R5bGUiOnsiJHJlZiI6IjgwIn19LCJJbmRleCI6NywiU21hcnREdXJhdGlvbkFjdGl2YXRlZCI6ZmFsc2UsIkRhdGVGb3JtYXQiOnsiJHJlZiI6IjEyMSJ9LCJJZCI6IjAyMjEzZmRlLTM4MzItNDViMC05ZDc0LTIxNDc1ZGE1NzAzYyIsIkltcG9ydElkIjpudWxsLCJUaXRsZSI6IlNSUjIiLCJOb3RlIjpudWxsLCJIeXBlcmxpbmsiOm51bGwsIklzQ2hhbmdlZCI6ZmFsc2UsIklzTmV3IjpmYWxzZX0seyIkaWQiOiIzNDMiLCJHcm91cE5hbWUiOm51bGwsIlN0YXJ0RGF0ZSI6IjIwMTktMTEtMDRUMDA6MDA6MDBaIiwiRW5kRGF0ZSI6IjIwMjAtMDEtMzFUMjM6NTk6MDBaIiwiUGVyY2VudGFnZUNvbXBsZXRlIjpudWxsLCJTdHlsZSI6eyIkaWQiOiIzNDQiLCJTaGFwZSI6MiwiU2hhcGVUaGlja25lc3MiOjAsIkR1cmF0aW9uRm9ybWF0IjowLCJJbmNsdWRlTm9uV29ya2luZ0RheXNJbkR1cmF0aW9uIjpmYWxzZSwiUGVyY2VudGFnZUNvbXBsZXRlU3R5bGUiOnsiJGlkIjoiMzQ1IiwiRm9udFNldHRpbmdzIjp7IiRpZCI6IjM0NiIsIkZvbnRTaXplIjoxMCwiRm9udE5hbWUiOiJDYWxpYnJpIiwiSXNCb2xkIjpmYWxzZSwiSXNJdGFsaWMiOmZhbHNlLCJJc1VuZGVybGluZWQiOmZhbHNlLCJQYXJlbnRTdHlsZSI6eyIkcmVmIjoiODIifX0sIkF1dG9TaXplIjowLCJGb3JlZ3JvdW5kIjp7IiRpZCI6IjM0NyIsIkNvbG9yIjp7IiRpZCI6IjM0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kiLCJMaW5lQ29sb3IiOm51bGwsIkxpbmVXZWlnaHQiOjAuMCwiTGluZVR5cGUiOjAsIlBhcmVudFN0eWxlIjpudWxsfSwiUGFyZW50U3R5bGUiOnsiJHJlZiI6IjgxIn19LCJEdXJhdGlvblN0eWxlIjp7IiRpZCI6IjM1MCIsIkZvbnRTZXR0aW5ncyI6eyIkaWQiOiIzNT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TIiLCJMaW5lQ29sb3IiOm51bGwsIkxpbmVXZWlnaHQiOjAuMCwiTGluZVR5cGUiOjAsIlBhcmVudFN0eWxlIjpudWxsfSwiUGFyZW50U3R5bGUiOnsiJHJlZiI6Ijg4In19LCJIb3Jpem9udGFsQ29ubmVjdG9yU3R5bGUiOnsiJGlkIjoiMzUzIiwiTGluZUNvbG9yIjp7IiRyZWYiOiI5NiJ9LCJMaW5lV2VpZ2h0IjoxLjAsIkxpbmVUeXBlIjowLCJQYXJlbnRTdHlsZSI6eyIkcmVmIjoiOTUifX0sIlZlcnRpY2FsQ29ubmVjdG9yU3R5bGUiOnsiJGlkIjoiMzU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U1IiwiTWFyZ2luIjp7IiRyZWYiOiIxMDIifSwiUGFkZGluZyI6eyIkcmVmIjoiMTAzIn0sIkJhY2tncm91bmQiOnsiJGlkIjoiMzU2IiwiQ29sb3IiOnsiJGlkIjoiMzU3IiwiQSI6MjU1LCJSIjo2OCwiRyI6ODQsIkIiOjEwNn19LCJJc1Zpc2libGUiOnRydWUsIldpZHRoIjowLjAsIkhlaWdodCI6MTAuMCwiQm9yZGVyU3R5bGUiOnsiJGlkIjoiMzU4IiwiTGluZUNvbG9yIjp7IiRyZWYiOiIxMDUifSwiTGluZVdlaWdodCI6MC4wLCJMaW5lVHlwZSI6MCwiUGFyZW50U3R5bGUiOnsiJHJlZiI6IjEwNCJ9fSwiUGFyZW50U3R5bGUiOnsiJHJlZiI6IjEwMSJ9fSwiVGl0bGVTdHlsZSI6eyIkaWQiOiIzNTkiLCJGb250U2V0dGluZ3MiOnsiJGlkIjoiMzY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2MSIsIkxpbmVDb2xvciI6bnVsbCwiTGluZVdlaWdodCI6MC4wLCJMaW5lVHlwZSI6MCwiUGFyZW50U3R5bGUiOm51bGx9LCJQYXJlbnRTdHlsZSI6eyIkcmVmIjoiMTA3In19LCJEYXRlU3R5bGUiOnsiJGlkIjoiMzYyIiwiRm9udFNldHRpbmdzIjp7IiRpZCI6IjM2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Y0IiwiTGluZUNvbG9yIjpudWxsLCJMaW5lV2VpZ2h0IjowLjAsIkxpbmVUeXBlIjowLCJQYXJlbnRTdHlsZSI6bnVsbH0sIlBhcmVudFN0eWxlIjp7IiRyZWYiOiIxMTQifX0sIkRhdGVGb3JtYXQiOnsiJHJlZiI6IjEyMSJ9LCJJc1Zpc2libGUiOnRydWUsIlBhcmVudFN0eWxlIjp7IiRyZWYiOiI4MCJ9fSwiSW5kZXgiOjgsIlNtYXJ0RHVyYXRpb25BY3RpdmF0ZWQiOmZhbHNlLCJEYXRlRm9ybWF0Ijp7IiRyZWYiOiIxMjEifSwiSWQiOiJlZmVmZDIwZC0yZjdlLTRmY2QtOWE1NS04MDYwYmRkODg2YWQiLCJJbXBvcnRJZCI6bnVsbCwiVGl0bGUiOiJJU3JjIHRvIERUTDEgQmVhbSBDb21taXNzaW9uaW5nIiwiTm90ZSI6bnVsbCwiSHlwZXJsaW5rIjpudWxsLCJJc0NoYW5nZWQiOmZhbHNlLCJJc05ldyI6ZmFsc2V9LHsiJGlkIjoiMzY1IiwiR3JvdXBOYW1lIjpudWxsLCJTdGFydERhdGUiOiIyMDE5LTA1LTI3VDAwOjAwOjAwWiIsIkVuZERhdGUiOiIyMDIwLTAxLTMxVDIzOjU5OjAwWiIsIlBlcmNlbnRhZ2VDb21wbGV0ZSI6bnVsbCwiU3R5bGUiOnsiJGlkIjoiMzY2IiwiU2hhcGUiOjIsIlNoYXBlVGhpY2tuZXNzIjowLCJEdXJhdGlvbkZvcm1hdCI6MCwiSW5jbHVkZU5vbldvcmtpbmdEYXlzSW5EdXJhdGlvbiI6ZmFsc2UsIlBlcmNlbnRhZ2VDb21wbGV0ZVN0eWxlIjp7IiRpZCI6IjM2NyIsIkZvbnRTZXR0aW5ncyI6eyIkaWQiOiIzNjgiLCJGb250U2l6ZSI6MTAsIkZvbnROYW1lIjoiQ2FsaWJyaSIsIklzQm9sZCI6ZmFsc2UsIklzSXRhbGljIjpmYWxzZSwiSXNVbmRlcmxpbmVkIjpmYWxzZSwiUGFyZW50U3R5bGUiOnsiJHJlZiI6IjgyIn19LCJBdXRvU2l6ZSI6MCwiRm9yZWdyb3VuZCI6eyIkaWQiOiIzNjkiLCJDb2xvciI6eyIkaWQiOiIzNz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cxIiwiTGluZUNvbG9yIjpudWxsLCJMaW5lV2VpZ2h0IjowLjAsIkxpbmVUeXBlIjowLCJQYXJlbnRTdHlsZSI6bnVsbH0sIlBhcmVudFN0eWxlIjp7IiRyZWYiOiI4MSJ9fSwiRHVyYXRpb25TdHlsZSI6eyIkaWQiOiIzNzIiLCJGb250U2V0dGluZ3MiOnsiJGlkIjoiMzc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c0IiwiTGluZUNvbG9yIjpudWxsLCJMaW5lV2VpZ2h0IjowLjAsIkxpbmVUeXBlIjowLCJQYXJlbnRTdHlsZSI6bnVsbH0sIlBhcmVudFN0eWxlIjp7IiRyZWYiOiI4OCJ9fSwiSG9yaXpvbnRhbENvbm5lY3RvclN0eWxlIjp7IiRpZCI6IjM3NSIsIkxpbmVDb2xvciI6eyIkcmVmIjoiOTYifSwiTGluZVdlaWdodCI6MS4wLCJMaW5lVHlwZSI6MCwiUGFyZW50U3R5bGUiOnsiJHJlZiI6Ijk1In19LCJWZXJ0aWNhbENvbm5lY3RvclN0eWxlIjp7IiRpZCI6IjM3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3NyIsIk1hcmdpbiI6eyIkcmVmIjoiMTAyIn0sIlBhZGRpbmciOnsiJHJlZiI6IjEwMyJ9LCJCYWNrZ3JvdW5kIjp7IiRpZCI6IjM3OCIsIkNvbG9yIjp7IiRpZCI6IjM3OSIsIkEiOjI1NSwiUiI6MTEyLCJHIjoxNzMsIkIiOjcxfX0sIklzVmlzaWJsZSI6dHJ1ZSwiV2lkdGgiOjAuMCwiSGVpZ2h0IjoxMC4wLCJCb3JkZXJTdHlsZSI6eyIkaWQiOiIzODAiLCJMaW5lQ29sb3IiOnsiJHJlZiI6IjEwNSJ9LCJMaW5lV2VpZ2h0IjowLjAsIkxpbmVUeXBlIjowLCJQYXJlbnRTdHlsZSI6eyIkcmVmIjoiMTA0In19LCJQYXJlbnRTdHlsZSI6eyIkcmVmIjoiMTAxIn19LCJUaXRsZVN0eWxlIjp7IiRpZCI6IjM4MSIsIkZvbnRTZXR0aW5ncyI6eyIkaWQiOiIzO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gzIiwiTGluZUNvbG9yIjpudWxsLCJMaW5lV2VpZ2h0IjowLjAsIkxpbmVUeXBlIjowLCJQYXJlbnRTdHlsZSI6bnVsbH0sIlBhcmVudFN0eWxlIjp7IiRyZWYiOiIxMDcifX0sIkRhdGVTdHlsZSI6eyIkaWQiOiIzODQiLCJGb250U2V0dGluZ3MiOnsiJGlkIjoiMzg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ODYiLCJMaW5lQ29sb3IiOm51bGwsIkxpbmVXZWlnaHQiOjAuMCwiTGluZVR5cGUiOjAsIlBhcmVudFN0eWxlIjpudWxsfSwiUGFyZW50U3R5bGUiOnsiJHJlZiI6IjExNCJ9fSwiRGF0ZUZvcm1hdCI6eyIkcmVmIjoiMTIxIn0sIklzVmlzaWJsZSI6dHJ1ZSwiUGFyZW50U3R5bGUiOnsiJHJlZiI6IjgwIn19LCJJbmRleCI6OSwiU21hcnREdXJhdGlvbkFjdGl2YXRlZCI6ZmFsc2UsIkRhdGVGb3JtYXQiOnsiJHJlZiI6IjEyMSJ9LCJJZCI6ImE1N2E3NmUxLTViNmUtNDhmNS05NjgwLTZiMTA4ZmY3ODg3YyIsIkltcG9ydElkIjpudWxsLCJUaXRsZSI6IkZ1bGwgIE5DIExpbmFjIFJGIFN5c3RlbSIsIk5vdGUiOm51bGwsIkh5cGVybGluayI6bnVsbCwiSXNDaGFuZ2VkIjpmYWxzZSwiSXNOZXciOmZhbHNlfSx7IiRpZCI6IjM4NyIsIkdyb3VwTmFtZSI6bnVsbCwiU3RhcnREYXRlIjoiMjAyMC0wMi0wM1QwMDowMDowMFoiLCJFbmREYXRlIjoiMjAyMC0wMi0xNFQyMzo1OTowMFoiLCJQZXJjZW50YWdlQ29tcGxldGUiOm51bGwsIlN0eWxlIjp7IiRpZCI6IjM4OCIsIlNoYXBlIjoyLCJTaGFwZVRoaWNrbmVzcyI6MCwiRHVyYXRpb25Gb3JtYXQiOjAsIkluY2x1ZGVOb25Xb3JraW5nRGF5c0luRHVyYXRpb24iOmZhbHNlLCJQZXJjZW50YWdlQ29tcGxldGVTdHlsZSI6eyIkaWQiOiIzODkiLCJGb250U2V0dGluZ3MiOnsiJGlkIjoiMzkwIiwiRm9udFNpemUiOjEwLCJGb250TmFtZSI6IkNhbGlicmkiLCJJc0JvbGQiOmZhbHNlLCJJc0l0YWxpYyI6ZmFsc2UsIklzVW5kZXJsaW5lZCI6ZmFsc2UsIlBhcmVudFN0eWxlIjp7IiRyZWYiOiI4MiJ9fSwiQXV0b1NpemUiOjAsIkZvcmVncm91bmQiOnsiJGlkIjoiMzkxIiwiQ29sb3IiOnsiJGlkIjoiMzky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5MyIsIkxpbmVDb2xvciI6bnVsbCwiTGluZVdlaWdodCI6MC4wLCJMaW5lVHlwZSI6MCwiUGFyZW50U3R5bGUiOm51bGx9LCJQYXJlbnRTdHlsZSI6eyIkcmVmIjoiODEifX0sIkR1cmF0aW9uU3R5bGUiOnsiJGlkIjoiMzk0IiwiRm9udFNldHRpbmdzIjp7IiRpZCI6IjM5N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NiIsIkxpbmVDb2xvciI6bnVsbCwiTGluZVdlaWdodCI6MC4wLCJMaW5lVHlwZSI6MCwiUGFyZW50U3R5bGUiOm51bGx9LCJQYXJlbnRTdHlsZSI6eyIkcmVmIjoiODgifX0sIkhvcml6b250YWxDb25uZWN0b3JTdHlsZSI6eyIkaWQiOiIzOTciLCJMaW5lQ29sb3IiOnsiJHJlZiI6Ijk2In0sIkxpbmVXZWlnaHQiOjEuMCwiTGluZVR5cGUiOjAsIlBhcmVudFN0eWxlIjp7IiRyZWYiOiI5NSJ9fSwiVmVydGljYWxDb25uZWN0b3JTdHlsZSI6eyIkaWQiOiIzOTg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OTkiLCJNYXJnaW4iOnsiJHJlZiI6IjEwMiJ9LCJQYWRkaW5nIjp7IiRyZWYiOiIxMDMifSwiQmFja2dyb3VuZCI6eyIkaWQiOiI0MDAiLCJDb2xvciI6eyIkaWQiOiI0MDEiLCJBIjoyNTUsIlIiOjE2NSwiRyI6MTY1LCJCIjoxNjV9fSwiSXNWaXNpYmxlIjp0cnVlLCJXaWR0aCI6MC4wLCJIZWlnaHQiOjEwLjAsIkJvcmRlclN0eWxlIjp7IiRpZCI6IjQwMiIsIkxpbmVDb2xvciI6eyIkcmVmIjoiMTA1In0sIkxpbmVXZWlnaHQiOjAuMCwiTGluZVR5cGUiOjAsIlBhcmVudFN0eWxlIjp7IiRyZWYiOiIxMDQifX0sIlBhcmVudFN0eWxlIjp7IiRyZWYiOiIxMDEifX0sIlRpdGxlU3R5bGUiOnsiJGlkIjoiNDAzIiwiRm9udFNldHRpbmdzIjp7IiRpZCI6IjQw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DUiLCJMaW5lQ29sb3IiOm51bGwsIkxpbmVXZWlnaHQiOjAuMCwiTGluZVR5cGUiOjAsIlBhcmVudFN0eWxlIjpudWxsfSwiUGFyZW50U3R5bGUiOnsiJHJlZiI6IjEwNyJ9fSwiRGF0ZVN0eWxlIjp7IiRpZCI6IjQwNiIsIkZvbnRTZXR0aW5ncyI6eyIkaWQiOiI0MD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wOCIsIkxpbmVDb2xvciI6bnVsbCwiTGluZVdlaWdodCI6MC4wLCJMaW5lVHlwZSI6MCwiUGFyZW50U3R5bGUiOm51bGx9LCJQYXJlbnRTdHlsZSI6eyIkcmVmIjoiMTE0In19LCJEYXRlRm9ybWF0Ijp7IiRyZWYiOiIxMjEifSwiSXNWaXNpYmxlIjp0cnVlLCJQYXJlbnRTdHlsZSI6eyIkcmVmIjoiODAifX0sIkluZGV4IjoxMCwiU21hcnREdXJhdGlvbkFjdGl2YXRlZCI6ZmFsc2UsIkRhdGVGb3JtYXQiOnsiJHJlZiI6IjEyMSJ9LCJJZCI6IjU3MWUxNjc3LTQ3YjgtNDE2Yi1hYjJkLWU5ZTlmNDM5MDE0ZCIsIkltcG9ydElkIjpudWxsLCJUaXRsZSI6IlBTUzEgUmUtVmFsaWRhdGlvbiIsIk5vdGUiOm51bGwsIkh5cGVybGluayI6bnVsbCwiSXNDaGFuZ2VkIjpmYWxzZSwiSXNOZXciOmZhbHNlfSx7IiRpZCI6IjQwOSIsIkdyb3VwTmFtZSI6bnVsbCwiU3RhcnREYXRlIjoiMjAyMC0wMi0xN1QwMDowMDowMFoiLCJFbmREYXRlIjoiMjAyMC0wNC0xMFQyMzo1OTowMFoiLCJQZXJjZW50YWdlQ29tcGxldGUiOm51bGwsIlN0eWxlIjp7IiRpZCI6IjQxMCIsIlNoYXBlIjoyLCJTaGFwZVRoaWNrbmVzcyI6MCwiRHVyYXRpb25Gb3JtYXQiOjAsIkluY2x1ZGVOb25Xb3JraW5nRGF5c0luRHVyYXRpb24iOmZhbHNlLCJQZXJjZW50YWdlQ29tcGxldGVTdHlsZSI6eyIkaWQiOiI0MTEiLCJGb250U2V0dGluZ3MiOnsiJGlkIjoiNDEyIiwiRm9udFNpemUiOjEwLCJGb250TmFtZSI6IkNhbGlicmkiLCJJc0JvbGQiOmZhbHNlLCJJc0l0YWxpYyI6ZmFsc2UsIklzVW5kZXJsaW5lZCI6ZmFsc2UsIlBhcmVudFN0eWxlIjp7IiRyZWYiOiI4MiJ9fSwiQXV0b1NpemUiOjAsIkZvcmVncm91bmQiOnsiJGlkIjoiNDEzIiwiQ29sb3IiOnsiJGlkIjoiNDE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xNSIsIkxpbmVDb2xvciI6bnVsbCwiTGluZVdlaWdodCI6MC4wLCJMaW5lVHlwZSI6MCwiUGFyZW50U3R5bGUiOm51bGx9LCJQYXJlbnRTdHlsZSI6eyIkcmVmIjoiODEifX0sIkR1cmF0aW9uU3R5bGUiOnsiJGlkIjoiNDE2IiwiRm9udFNldHRpbmdzIjp7IiRpZCI6IjQx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xOCIsIkxpbmVDb2xvciI6bnVsbCwiTGluZVdlaWdodCI6MC4wLCJMaW5lVHlwZSI6MCwiUGFyZW50U3R5bGUiOm51bGx9LCJQYXJlbnRTdHlsZSI6eyIkcmVmIjoiODgifX0sIkhvcml6b250YWxDb25uZWN0b3JTdHlsZSI6eyIkaWQiOiI0MTkiLCJMaW5lQ29sb3IiOnsiJHJlZiI6Ijk2In0sIkxpbmVXZWlnaHQiOjEuMCwiTGluZVR5cGUiOjAsIlBhcmVudFN0eWxlIjp7IiRyZWYiOiI5NSJ9fSwiVmVydGljYWxDb25uZWN0b3JTdHlsZSI6eyIkaWQiOiI0Mj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MjEiLCJNYXJnaW4iOnsiJHJlZiI6IjEwMiJ9LCJQYWRkaW5nIjp7IiRyZWYiOiIxMDMifSwiQmFja2dyb3VuZCI6eyIkaWQiOiI0MjIiLCJDb2xvciI6eyIkaWQiOiI0MjMiLCJBIjoyNTUsIlIiOjExMiwiRyI6MTczLCJCIjo3MX19LCJJc1Zpc2libGUiOnRydWUsIldpZHRoIjowLjAsIkhlaWdodCI6MTAuMCwiQm9yZGVyU3R5bGUiOnsiJGlkIjoiNDI0IiwiTGluZUNvbG9yIjp7IiRyZWYiOiIxMDUifSwiTGluZVdlaWdodCI6MC4wLCJMaW5lVHlwZSI6MCwiUGFyZW50U3R5bGUiOnsiJHJlZiI6IjEwNCJ9fSwiUGFyZW50U3R5bGUiOnsiJHJlZiI6IjEwMSJ9fSwiVGl0bGVTdHlsZSI6eyIkaWQiOiI0MjUiLCJGb250U2V0dGluZ3MiOnsiJGlkIjoiNDI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yNyIsIkxpbmVDb2xvciI6bnVsbCwiTGluZVdlaWdodCI6MC4wLCJMaW5lVHlwZSI6MCwiUGFyZW50U3R5bGUiOm51bGx9LCJQYXJlbnRTdHlsZSI6eyIkcmVmIjoiMTA3In19LCJEYXRlU3R5bGUiOnsiJGlkIjoiNDI4IiwiRm9udFNldHRpbmdzIjp7IiRpZCI6IjQy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MwIiwiTGluZUNvbG9yIjpudWxsLCJMaW5lV2VpZ2h0IjowLjAsIkxpbmVUeXBlIjowLCJQYXJlbnRTdHlsZSI6bnVsbH0sIlBhcmVudFN0eWxlIjp7IiRyZWYiOiIxMTQifX0sIkRhdGVGb3JtYXQiOnsiJHJlZiI6IjEyMSJ9LCJJc1Zpc2libGUiOnRydWUsIlBhcmVudFN0eWxlIjp7IiRyZWYiOiI4MCJ9fSwiSW5kZXgiOjExLCJTbWFydER1cmF0aW9uQWN0aXZhdGVkIjpmYWxzZSwiRGF0ZUZvcm1hdCI6eyIkcmVmIjoiMTIxIn0sIklkIjoiYzQ5YTI4NGItYzY4OS00Y2ZhLWEzOTAtNGJmOGIzNzcxYmI3IiwiSW1wb3J0SWQiOm51bGwsIlRpdGxlIjoiRFRMMiwgMywgNCBSRiBDb25kaXRpb25pbmciLCJOb3RlIjpudWxsLCJIeXBlcmxpbmsiOm51bGwsIklzQ2hhbmdlZCI6ZmFsc2UsIklzTmV3IjpmYWxzZX0seyIkaWQiOiI0MzEiLCJHcm91cE5hbWUiOm51bGwsIlN0YXJ0RGF0ZSI6IjIwMjAtMDQtMTNUMDA6MDA6MDBaIiwiRW5kRGF0ZSI6IjIwMjAtMDQtMjRUMjM6NTk6MDBaIiwiUGVyY2VudGFnZUNvbXBsZXRlIjpudWxsLCJTdHlsZSI6eyIkaWQiOiI0MzIiLCJTaGFwZSI6MiwiU2hhcGVUaGlja25lc3MiOjAsIkR1cmF0aW9uRm9ybWF0IjowLCJJbmNsdWRlTm9uV29ya2luZ0RheXNJbkR1cmF0aW9uIjpmYWxzZSwiUGVyY2VudGFnZUNvbXBsZXRlU3R5bGUiOnsiJGlkIjoiNDMzIiwiRm9udFNldHRpbmdzIjp7IiRpZCI6IjQzNCIsIkZvbnRTaXplIjoxMCwiRm9udE5hbWUiOiJDYWxpYnJpIiwiSXNCb2xkIjpmYWxzZSwiSXNJdGFsaWMiOmZhbHNlLCJJc1VuZGVybGluZWQiOmZhbHNlLCJQYXJlbnRTdHlsZSI6eyIkcmVmIjoiODIifX0sIkF1dG9TaXplIjowLCJGb3JlZ3JvdW5kIjp7IiRpZCI6IjQzNSIsIkNvbG9yIjp7IiRpZCI6IjQz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zciLCJMaW5lQ29sb3IiOm51bGwsIkxpbmVXZWlnaHQiOjAuMCwiTGluZVR5cGUiOjAsIlBhcmVudFN0eWxlIjpudWxsfSwiUGFyZW50U3R5bGUiOnsiJHJlZiI6IjgxIn19LCJEdXJhdGlvblN0eWxlIjp7IiRpZCI6IjQzOCIsIkZvbnRTZXR0aW5ncyI6eyIkaWQiOiI0Mz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DAiLCJMaW5lQ29sb3IiOm51bGwsIkxpbmVXZWlnaHQiOjAuMCwiTGluZVR5cGUiOjAsIlBhcmVudFN0eWxlIjpudWxsfSwiUGFyZW50U3R5bGUiOnsiJHJlZiI6Ijg4In19LCJIb3Jpem9udGFsQ29ubmVjdG9yU3R5bGUiOnsiJGlkIjoiNDQxIiwiTGluZUNvbG9yIjp7IiRyZWYiOiI5NiJ9LCJMaW5lV2VpZ2h0IjoxLjAsIkxpbmVUeXBlIjowLCJQYXJlbnRTdHlsZSI6eyIkcmVmIjoiOTUifX0sIlZlcnRpY2FsQ29ubmVjdG9yU3R5bGUiOnsiJGlkIjoiNDQ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QzIiwiTWFyZ2luIjp7IiRyZWYiOiIxMDIifSwiUGFkZGluZyI6eyIkcmVmIjoiMTAzIn0sIkJhY2tncm91bmQiOnsiJGlkIjoiNDQ0IiwiQ29sb3IiOnsiJGlkIjoiNDQ1IiwiQSI6MjU1LCJSIjoyMzcsIkciOjEyNSwiQiI6NDl9fSwiSXNWaXNpYmxlIjp0cnVlLCJXaWR0aCI6MC4wLCJIZWlnaHQiOjEwLjAsIkJvcmRlclN0eWxlIjp7IiRpZCI6IjQ0NiIsIkxpbmVDb2xvciI6eyIkcmVmIjoiMTA1In0sIkxpbmVXZWlnaHQiOjAuMCwiTGluZVR5cGUiOjAsIlBhcmVudFN0eWxlIjp7IiRyZWYiOiIxMDQifX0sIlBhcmVudFN0eWxlIjp7IiRyZWYiOiIxMDEifX0sIlRpdGxlU3R5bGUiOnsiJGlkIjoiNDQ3IiwiRm9udFNldHRpbmdzIjp7IiRpZCI6IjQ0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NDkiLCJMaW5lQ29sb3IiOm51bGwsIkxpbmVXZWlnaHQiOjAuMCwiTGluZVR5cGUiOjAsIlBhcmVudFN0eWxlIjpudWxsfSwiUGFyZW50U3R5bGUiOnsiJHJlZiI6IjEwNyJ9fSwiRGF0ZVN0eWxlIjp7IiRpZCI6IjQ1MCIsIkZvbnRTZXR0aW5ncyI6eyIkaWQiOiI0NT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1MiIsIkxpbmVDb2xvciI6bnVsbCwiTGluZVdlaWdodCI6MC4wLCJMaW5lVHlwZSI6MCwiUGFyZW50U3R5bGUiOm51bGx9LCJQYXJlbnRTdHlsZSI6eyIkcmVmIjoiMTE0In19LCJEYXRlRm9ybWF0Ijp7IiRyZWYiOiIxMjEifSwiSXNWaXNpYmxlIjp0cnVlLCJQYXJlbnRTdHlsZSI6eyIkcmVmIjoiODAifX0sIkluZGV4IjoxMiwiU21hcnREdXJhdGlvbkFjdGl2YXRlZCI6ZmFsc2UsIkRhdGVGb3JtYXQiOnsiJHJlZiI6IjEyMSJ9LCJJZCI6IjBmYTYyYWFiLTQxOGYtNGFlYy04MTNlLTEwMmVhNGRjNDI3MCIsIkltcG9ydElkIjpudWxsLCJUaXRsZSI6IlNSUjMiLCJOb3RlIjpudWxsLCJIeXBlcmxpbmsiOm51bGwsIklzQ2hhbmdlZCI6ZmFsc2UsIklzTmV3IjpmYWxzZX0seyIkaWQiOiI0NTMiLCJHcm91cE5hbWUiOm51bGwsIlN0YXJ0RGF0ZSI6IjIwMjAtMDQtMjdUMDA6MDA6MDBaIiwiRW5kRGF0ZSI6IjIwMjAtMDctMTdUMjM6NTk6MDBaIiwiUGVyY2VudGFnZUNvbXBsZXRlIjpudWxsLCJTdHlsZSI6eyIkaWQiOiI0NTQiLCJTaGFwZSI6MiwiU2hhcGVUaGlja25lc3MiOjAsIkR1cmF0aW9uRm9ybWF0IjowLCJJbmNsdWRlTm9uV29ya2luZ0RheXNJbkR1cmF0aW9uIjpmYWxzZSwiUGVyY2VudGFnZUNvbXBsZXRlU3R5bGUiOnsiJGlkIjoiNDU1IiwiRm9udFNldHRpbmdzIjp7IiRpZCI6IjQ1NiIsIkZvbnRTaXplIjoxMCwiRm9udE5hbWUiOiJDYWxpYnJpIiwiSXNCb2xkIjpmYWxzZSwiSXNJdGFsaWMiOmZhbHNlLCJJc1VuZGVybGluZWQiOmZhbHNlLCJQYXJlbnRTdHlsZSI6eyIkcmVmIjoiODIifX0sIkF1dG9TaXplIjowLCJGb3JlZ3JvdW5kIjp7IiRpZCI6IjQ1NyIsIkNvbG9yIjp7IiRpZCI6IjQ1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NTkiLCJMaW5lQ29sb3IiOm51bGwsIkxpbmVXZWlnaHQiOjAuMCwiTGluZVR5cGUiOjAsIlBhcmVudFN0eWxlIjpudWxsfSwiUGFyZW50U3R5bGUiOnsiJHJlZiI6IjgxIn19LCJEdXJhdGlvblN0eWxlIjp7IiRpZCI6IjQ2MCIsIkZvbnRTZXR0aW5ncyI6eyIkaWQiOiI0Nj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jIiLCJMaW5lQ29sb3IiOm51bGwsIkxpbmVXZWlnaHQiOjAuMCwiTGluZVR5cGUiOjAsIlBhcmVudFN0eWxlIjpudWxsfSwiUGFyZW50U3R5bGUiOnsiJHJlZiI6Ijg4In19LCJIb3Jpem9udGFsQ29ubmVjdG9yU3R5bGUiOnsiJGlkIjoiNDYzIiwiTGluZUNvbG9yIjp7IiRyZWYiOiI5NiJ9LCJMaW5lV2VpZ2h0IjoxLjAsIkxpbmVUeXBlIjowLCJQYXJlbnRTdHlsZSI6eyIkcmVmIjoiOTUifX0sIlZlcnRpY2FsQ29ubmVjdG9yU3R5bGUiOnsiJGlkIjoiNDY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Y1IiwiTWFyZ2luIjp7IiRyZWYiOiIxMDIifSwiUGFkZGluZyI6eyIkcmVmIjoiMTAzIn0sIkJhY2tncm91bmQiOnsiJGlkIjoiNDY2IiwiQ29sb3IiOnsiJGlkIjoiNDY3IiwiQSI6MjU1LCJSIjo2OCwiRyI6ODQsIkIiOjEwNn19LCJJc1Zpc2libGUiOnRydWUsIldpZHRoIjowLjAsIkhlaWdodCI6MTAuMCwiQm9yZGVyU3R5bGUiOnsiJGlkIjoiNDY4IiwiTGluZUNvbG9yIjp7IiRyZWYiOiIxMDUifSwiTGluZVdlaWdodCI6MC4wLCJMaW5lVHlwZSI6MCwiUGFyZW50U3R5bGUiOnsiJHJlZiI6IjEwNCJ9fSwiUGFyZW50U3R5bGUiOnsiJHJlZiI6IjEwMSJ9fSwiVGl0bGVTdHlsZSI6eyIkaWQiOiI0NjkiLCJGb250U2V0dGluZ3MiOnsiJGlkIjoiNDc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3MSIsIkxpbmVDb2xvciI6bnVsbCwiTGluZVdlaWdodCI6MC4wLCJMaW5lVHlwZSI6MCwiUGFyZW50U3R5bGUiOm51bGx9LCJQYXJlbnRTdHlsZSI6eyIkcmVmIjoiMTA3In19LCJEYXRlU3R5bGUiOnsiJGlkIjoiNDcyIiwiRm9udFNldHRpbmdzIjp7IiRpZCI6IjQ3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c0IiwiTGluZUNvbG9yIjpudWxsLCJMaW5lV2VpZ2h0IjowLjAsIkxpbmVUeXBlIjowLCJQYXJlbnRTdHlsZSI6bnVsbH0sIlBhcmVudFN0eWxlIjp7IiRyZWYiOiIxMTQifX0sIkRhdGVGb3JtYXQiOnsiJHJlZiI6IjEyMSJ9LCJJc1Zpc2libGUiOnRydWUsIlBhcmVudFN0eWxlIjp7IiRyZWYiOiI4MCJ9fSwiSW5kZXgiOjEzLCJTbWFydER1cmF0aW9uQWN0aXZhdGVkIjpmYWxzZSwiRGF0ZUZvcm1hdCI6eyIkcmVmIjoiMTIxIn0sIklkIjoiYjBhYmJjZjYtMTMxYi00ODk2LTg3ZTAtMTQ3MzQ3MGQ1NzczIiwiSW1wb3J0SWQiOm51bGwsIlRpdGxlIjoiSVNyYyB0byBEVEw0IEJlYW0gQ29tbWlzc2lvbmluZyIsIk5vdGUiOm51bGwsIkh5cGVybGluayI6bnVsbCwiSXNDaGFuZ2VkIjpmYWxzZSwiSXNOZXciOmZhbHNlfSx7IiRpZCI6IjQ3NSIsIkdyb3VwTmFtZSI6bnVsbCwiU3RhcnREYXRlIjoiMjAyMC0wNy0yMFQwMDowMDowMFoiLCJFbmREYXRlIjoiMjAyMC0wOC0yMVQyMzo1OTowMFoiLCJQZXJjZW50YWdlQ29tcGxldGUiOm51bGwsIlN0eWxlIjp7IiRpZCI6IjQ3NiIsIlNoYXBlIjoyLCJTaGFwZVRoaWNrbmVzcyI6MCwiRHVyYXRpb25Gb3JtYXQiOjAsIkluY2x1ZGVOb25Xb3JraW5nRGF5c0luRHVyYXRpb24iOmZhbHNlLCJQZXJjZW50YWdlQ29tcGxldGVTdHlsZSI6eyIkaWQiOiI0NzciLCJGb250U2V0dGluZ3MiOnsiJGlkIjoiNDc4IiwiRm9udFNpemUiOjEwLCJGb250TmFtZSI6IkNhbGlicmkiLCJJc0JvbGQiOmZhbHNlLCJJc0l0YWxpYyI6ZmFsc2UsIklzVW5kZXJsaW5lZCI6ZmFsc2UsIlBhcmVudFN0eWxlIjp7IiRyZWYiOiI4MiJ9fSwiQXV0b1NpemUiOjAsIkZvcmVncm91bmQiOnsiJGlkIjoiNDc5IiwiQ29sb3IiOnsiJGlkIjoiNDg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4MSIsIkxpbmVDb2xvciI6bnVsbCwiTGluZVdlaWdodCI6MC4wLCJMaW5lVHlwZSI6MCwiUGFyZW50U3R5bGUiOm51bGx9LCJQYXJlbnRTdHlsZSI6eyIkcmVmIjoiODEifX0sIkR1cmF0aW9uU3R5bGUiOnsiJGlkIjoiNDgyIiwiRm9udFNldHRpbmdzIjp7IiRpZCI6IjQ4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4NCIsIkxpbmVDb2xvciI6bnVsbCwiTGluZVdlaWdodCI6MC4wLCJMaW5lVHlwZSI6MCwiUGFyZW50U3R5bGUiOm51bGx9LCJQYXJlbnRTdHlsZSI6eyIkcmVmIjoiODgifX0sIkhvcml6b250YWxDb25uZWN0b3JTdHlsZSI6eyIkaWQiOiI0ODUiLCJMaW5lQ29sb3IiOnsiJHJlZiI6Ijk2In0sIkxpbmVXZWlnaHQiOjEuMCwiTGluZVR5cGUiOjAsIlBhcmVudFN0eWxlIjp7IiRyZWYiOiI5NSJ9fSwiVmVydGljYWxDb25uZWN0b3JTdHlsZSI6eyIkaWQiOiI0OD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ODciLCJNYXJnaW4iOnsiJHJlZiI6IjEwMiJ9LCJQYWRkaW5nIjp7IiRyZWYiOiIxMDMifSwiQmFja2dyb3VuZCI6eyIkaWQiOiI0ODgiLCJDb2xvciI6eyIkaWQiOiI0ODkiLCJBIjoyNTUsIlIiOjkxLCJHIjoxNTUsIkIiOjIxM319LCJJc1Zpc2libGUiOnRydWUsIldpZHRoIjowLjAsIkhlaWdodCI6MTAuMCwiQm9yZGVyU3R5bGUiOnsiJGlkIjoiNDkwIiwiTGluZUNvbG9yIjp7IiRyZWYiOiIxMDUifSwiTGluZVdlaWdodCI6MC4wLCJMaW5lVHlwZSI6MCwiUGFyZW50U3R5bGUiOnsiJHJlZiI6IjEwNCJ9fSwiUGFyZW50U3R5bGUiOnsiJHJlZiI6IjEwMSJ9fSwiVGl0bGVTdHlsZSI6eyIkaWQiOiI0OTEiLCJGb250U2V0dGluZ3MiOnsiJGlkIjoiNDk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5MyIsIkxpbmVDb2xvciI6bnVsbCwiTGluZVdlaWdodCI6MC4wLCJMaW5lVHlwZSI6MCwiUGFyZW50U3R5bGUiOm51bGx9LCJQYXJlbnRTdHlsZSI6eyIkcmVmIjoiMTA3In19LCJEYXRlU3R5bGUiOnsiJGlkIjoiNDk0IiwiRm9udFNldHRpbmdzIjp7IiRpZCI6IjQ5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k2IiwiTGluZUNvbG9yIjpudWxsLCJMaW5lV2VpZ2h0IjowLjAsIkxpbmVUeXBlIjowLCJQYXJlbnRTdHlsZSI6bnVsbH0sIlBhcmVudFN0eWxlIjp7IiRyZWYiOiIxMTQifX0sIkRhdGVGb3JtYXQiOnsiJHJlZiI6IjEyMSJ9LCJJc1Zpc2libGUiOnRydWUsIlBhcmVudFN0eWxlIjp7IiRyZWYiOiI4MCJ9fSwiSW5kZXgiOjE0LCJTbWFydER1cmF0aW9uQWN0aXZhdGVkIjpmYWxzZSwiRGF0ZUZvcm1hdCI6eyIkcmVmIjoiMTIxIn0sIklkIjoiYzRiOWYyNjUtMjFkZC00ZTVlLTkxZWYtZjMzMmY0NzEwOWMxIiwiSW1wb3J0SWQiOm51bGwsIlRpdGxlIjoiRFRMNSBJbnN0YWxsYXRpb24iLCJOb3RlIjpudWxsLCJIeXBlcmxpbmsiOm51bGwsIklzQ2hhbmdlZCI6ZmFsc2UsIklzTmV3IjpmYWxzZX0seyIkaWQiOiI0OTciLCJHcm91cE5hbWUiOm51bGwsIlN0YXJ0RGF0ZSI6IjIwMTktMDgtMTlUMDA6MDA6MDBaIiwiRW5kRGF0ZSI6IjIwMTktMTEtMTVUMjM6NTk6MDBaIiwiUGVyY2VudGFnZUNvbXBsZXRlIjpudWxsLCJTdHlsZSI6eyIkaWQiOiI0OTgiLCJTaGFwZSI6MiwiU2hhcGVUaGlja25lc3MiOjAsIkR1cmF0aW9uRm9ybWF0IjowLCJJbmNsdWRlTm9uV29ya2luZ0RheXNJbkR1cmF0aW9uIjpmYWxzZSwiUGVyY2VudGFnZUNvbXBsZXRlU3R5bGUiOnsiJGlkIjoiNDk5IiwiRm9udFNldHRpbmdzIjp7IiRpZCI6IjUwMCIsIkZvbnRTaXplIjoxMCwiRm9udE5hbWUiOiJDYWxpYnJpIiwiSXNCb2xkIjpmYWxzZSwiSXNJdGFsaWMiOmZhbHNlLCJJc1VuZGVybGluZWQiOmZhbHNlLCJQYXJlbnRTdHlsZSI6eyIkcmVmIjoiODIifX0sIkF1dG9TaXplIjowLCJGb3JlZ3JvdW5kIjp7IiRpZCI6IjUwMSIsIkNvbG9yIjp7IiRpZCI6IjUw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MDMiLCJMaW5lQ29sb3IiOm51bGwsIkxpbmVXZWlnaHQiOjAuMCwiTGluZVR5cGUiOjAsIlBhcmVudFN0eWxlIjpudWxsfSwiUGFyZW50U3R5bGUiOnsiJHJlZiI6IjgxIn19LCJEdXJhdGlvblN0eWxlIjp7IiRpZCI6IjUwNCIsIkZvbnRTZXR0aW5ncyI6eyIkaWQiOiI1M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MDYiLCJMaW5lQ29sb3IiOm51bGwsIkxpbmVXZWlnaHQiOjAuMCwiTGluZVR5cGUiOjAsIlBhcmVudFN0eWxlIjpudWxsfSwiUGFyZW50U3R5bGUiOnsiJHJlZiI6Ijg4In19LCJIb3Jpem9udGFsQ29ubmVjdG9yU3R5bGUiOnsiJGlkIjoiNTA3IiwiTGluZUNvbG9yIjp7IiRyZWYiOiI5NiJ9LCJMaW5lV2VpZ2h0IjoxLjAsIkxpbmVUeXBlIjowLCJQYXJlbnRTdHlsZSI6eyIkcmVmIjoiOTUifX0sIlZlcnRpY2FsQ29ubmVjdG9yU3R5bGUiOnsiJGlkIjoiNTA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A5IiwiTWFyZ2luIjp7IiRyZWYiOiIxMDIifSwiUGFkZGluZyI6eyIkcmVmIjoiMTAzIn0sIkJhY2tncm91bmQiOnsiJGlkIjoiNTEwIiwiQ29sb3IiOnsiJGlkIjoiNTExIiwiQSI6MjU1LCJSIjo5MSwiRyI6MTU1LCJCIjoyMTN9fSwiSXNWaXNpYmxlIjp0cnVlLCJXaWR0aCI6MC4wLCJIZWlnaHQiOjEwLjAsIkJvcmRlclN0eWxlIjp7IiRpZCI6IjUxMiIsIkxpbmVDb2xvciI6eyIkcmVmIjoiMTA1In0sIkxpbmVXZWlnaHQiOjAuMCwiTGluZVR5cGUiOjAsIlBhcmVudFN0eWxlIjp7IiRyZWYiOiIxMDQifX0sIlBhcmVudFN0eWxlIjp7IiRyZWYiOiIxMDEifX0sIlRpdGxlU3R5bGUiOnsiJGlkIjoiNTEzIiwiRm9udFNldHRpbmdzIjp7IiRpZCI6IjUx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MTUiLCJMaW5lQ29sb3IiOm51bGwsIkxpbmVXZWlnaHQiOjAuMCwiTGluZVR5cGUiOjAsIlBhcmVudFN0eWxlIjpudWxsfSwiUGFyZW50U3R5bGUiOnsiJHJlZiI6IjEwNyJ9fSwiRGF0ZVN0eWxlIjp7IiRpZCI6IjUxNiIsIkZvbnRTZXR0aW5ncyI6eyIkaWQiOiI1MT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UxOCIsIkxpbmVDb2xvciI6bnVsbCwiTGluZVdlaWdodCI6MC4wLCJMaW5lVHlwZSI6MCwiUGFyZW50U3R5bGUiOm51bGx9LCJQYXJlbnRTdHlsZSI6eyIkcmVmIjoiMTE0In19LCJEYXRlRm9ybWF0Ijp7IiRyZWYiOiIxMjEifSwiSXNWaXNpYmxlIjp0cnVlLCJQYXJlbnRTdHlsZSI6eyIkcmVmIjoiODAifX0sIkluZGV4IjoxNSwiU21hcnREdXJhdGlvbkFjdGl2YXRlZCI6ZmFsc2UsIkRhdGVGb3JtYXQiOnsiJHJlZiI6IjEyMSJ9LCJJZCI6IjAxNGUwNTk4LWJiZWItNDE1Zi1iYjMyLTRjN2FhYzRhMjAyZiIsIkltcG9ydElkIjpudWxsLCJUaXRsZSI6IlNQSyBDRFMgSW5zdGFsbGF0aW9uIiwiTm90ZSI6bnVsbCwiSHlwZXJsaW5rIjpudWxsLCJJc0NoYW5nZWQiOmZhbHNlLCJJc05ldyI6ZmFsc2V9LHsiJGlkIjoiNTE5IiwiR3JvdXBOYW1lIjpudWxsLCJTdGFydERhdGUiOiIyMDE5LTExLTE4VDAwOjAwOjAwWiIsIkVuZERhdGUiOiIyMDIwLTA1LTAxVDIzOjU5OjAwWiIsIlBlcmNlbnRhZ2VDb21wbGV0ZSI6bnVsbCwiU3R5bGUiOnsiJGlkIjoiNTIwIiwiU2hhcGUiOjIsIlNoYXBlVGhpY2tuZXNzIjowLCJEdXJhdGlvbkZvcm1hdCI6MCwiSW5jbHVkZU5vbldvcmtpbmdEYXlzSW5EdXJhdGlvbiI6ZmFsc2UsIlBlcmNlbnRhZ2VDb21wbGV0ZVN0eWxlIjp7IiRpZCI6IjUyMSIsIkZvbnRTZXR0aW5ncyI6eyIkaWQiOiI1MjIiLCJGb250U2l6ZSI6MTAsIkZvbnROYW1lIjoiQ2FsaWJyaSIsIklzQm9sZCI6ZmFsc2UsIklzSXRhbGljIjpmYWxzZSwiSXNVbmRlcmxpbmVkIjpmYWxzZSwiUGFyZW50U3R5bGUiOnsiJHJlZiI6IjgyIn19LCJBdXRvU2l6ZSI6MCwiRm9yZWdyb3VuZCI6eyIkaWQiOiI1MjMiLCJDb2xvciI6eyIkaWQiOiI1MjQ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I1IiwiTGluZUNvbG9yIjpudWxsLCJMaW5lV2VpZ2h0IjowLjAsIkxpbmVUeXBlIjowLCJQYXJlbnRTdHlsZSI6bnVsbH0sIlBhcmVudFN0eWxlIjp7IiRyZWYiOiI4MSJ9fSwiRHVyYXRpb25TdHlsZSI6eyIkaWQiOiI1MjYiLCJGb250U2V0dGluZ3MiOnsiJGlkIjoiNTI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I4IiwiTGluZUNvbG9yIjpudWxsLCJMaW5lV2VpZ2h0IjowLjAsIkxpbmVUeXBlIjowLCJQYXJlbnRTdHlsZSI6bnVsbH0sIlBhcmVudFN0eWxlIjp7IiRyZWYiOiI4OCJ9fSwiSG9yaXpvbnRhbENvbm5lY3RvclN0eWxlIjp7IiRpZCI6IjUyOSIsIkxpbmVDb2xvciI6eyIkcmVmIjoiOTYifSwiTGluZVdlaWdodCI6MS4wLCJMaW5lVHlwZSI6MCwiUGFyZW50U3R5bGUiOnsiJHJlZiI6Ijk1In19LCJWZXJ0aWNhbENvbm5lY3RvclN0eWxlIjp7IiRpZCI6IjUz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zMSIsIk1hcmdpbiI6eyIkcmVmIjoiMTAyIn0sIlBhZGRpbmciOnsiJHJlZiI6IjEwMyJ9LCJCYWNrZ3JvdW5kIjp7IiRpZCI6IjUzMiIsIkNvbG9yIjp7IiRpZCI6IjUzMyIsIkEiOjI1NSwiUiI6OTEsIkciOjE1NSwiQiI6MjEzfX0sIklzVmlzaWJsZSI6dHJ1ZSwiV2lkdGgiOjAuMCwiSGVpZ2h0IjoxMC4wLCJCb3JkZXJTdHlsZSI6eyIkaWQiOiI1MzQiLCJMaW5lQ29sb3IiOnsiJHJlZiI6IjEwNSJ9LCJMaW5lV2VpZ2h0IjowLjAsIkxpbmVUeXBlIjowLCJQYXJlbnRTdHlsZSI6eyIkcmVmIjoiMTA0In19LCJQYXJlbnRTdHlsZSI6eyIkcmVmIjoiMTAxIn19LCJUaXRsZVN0eWxlIjp7IiRpZCI6IjUzNSIsIkZvbnRTZXR0aW5ncyI6eyIkaWQiOiI1Mz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M3IiwiTGluZUNvbG9yIjpudWxsLCJMaW5lV2VpZ2h0IjowLjAsIkxpbmVUeXBlIjowLCJQYXJlbnRTdHlsZSI6bnVsbH0sIlBhcmVudFN0eWxlIjp7IiRyZWYiOiIxMDcifX0sIkRhdGVTdHlsZSI6eyIkaWQiOiI1MzgiLCJGb250U2V0dGluZ3MiOnsiJGlkIjoiNTM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DAiLCJMaW5lQ29sb3IiOm51bGwsIkxpbmVXZWlnaHQiOjAuMCwiTGluZVR5cGUiOjAsIlBhcmVudFN0eWxlIjpudWxsfSwiUGFyZW50U3R5bGUiOnsiJHJlZiI6IjExNCJ9fSwiRGF0ZUZvcm1hdCI6eyIkcmVmIjoiMTIxIn0sIklzVmlzaWJsZSI6dHJ1ZSwiUGFyZW50U3R5bGUiOnsiJHJlZiI6IjgwIn19LCJJbmRleCI6MTYsIlNtYXJ0RHVyYXRpb25BY3RpdmF0ZWQiOmZhbHNlLCJEYXRlRm9ybWF0Ijp7IiRyZWYiOiIxMjEifSwiSWQiOiJlOWQ0OWJiYi1lMzVlLTQwMTctOWM1Mi1lZDlmMzU0MTI1MGYiLCJJbXBvcnRJZCI6bnVsbCwiVGl0bGUiOiJTUEsgQ00gSW5zdGFsbGF0aW9uIiwiTm90ZSI6bnVsbCwiSHlwZXJsaW5rIjpudWxsLCJJc0NoYW5nZWQiOmZhbHNlLCJJc05ldyI6ZmFsc2V9LHsiJGlkIjoiNTQxIiwiR3JvdXBOYW1lIjpudWxsLCJTdGFydERhdGUiOiIyMDE5LTA4LTEyVDAwOjAwOjAwWiIsIkVuZERhdGUiOiIyMDIwLTA5LTE4VDIzOjU5OjAwWiIsIlBlcmNlbnRhZ2VDb21wbGV0ZSI6bnVsbCwiU3R5bGUiOnsiJGlkIjoiNTQyIiwiU2hhcGUiOjIsIlNoYXBlVGhpY2tuZXNzIjowLCJEdXJhdGlvbkZvcm1hdCI6MCwiSW5jbHVkZU5vbldvcmtpbmdEYXlzSW5EdXJhdGlvbiI6ZmFsc2UsIlBlcmNlbnRhZ2VDb21wbGV0ZVN0eWxlIjp7IiRpZCI6IjU0MyIsIkZvbnRTZXR0aW5ncyI6eyIkaWQiOiI1NDQiLCJGb250U2l6ZSI6MTAsIkZvbnROYW1lIjoiQ2FsaWJyaSIsIklzQm9sZCI6ZmFsc2UsIklzSXRhbGljIjpmYWxzZSwiSXNVbmRlcmxpbmVkIjpmYWxzZSwiUGFyZW50U3R5bGUiOnsiJHJlZiI6IjgyIn19LCJBdXRvU2l6ZSI6MCwiRm9yZWdyb3VuZCI6eyIkaWQiOiI1NDUiLCJDb2xvciI6eyIkaWQiOiI1ND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Q3IiwiTGluZUNvbG9yIjpudWxsLCJMaW5lV2VpZ2h0IjowLjAsIkxpbmVUeXBlIjowLCJQYXJlbnRTdHlsZSI6bnVsbH0sIlBhcmVudFN0eWxlIjp7IiRyZWYiOiI4MSJ9fSwiRHVyYXRpb25TdHlsZSI6eyIkaWQiOiI1NDgiLCJGb250U2V0dGluZ3MiOnsiJGlkIjoiNTQ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UwIiwiTGluZUNvbG9yIjpudWxsLCJMaW5lV2VpZ2h0IjowLjAsIkxpbmVUeXBlIjowLCJQYXJlbnRTdHlsZSI6bnVsbH0sIlBhcmVudFN0eWxlIjp7IiRyZWYiOiI4OCJ9fSwiSG9yaXpvbnRhbENvbm5lY3RvclN0eWxlIjp7IiRpZCI6IjU1MSIsIkxpbmVDb2xvciI6eyIkcmVmIjoiOTYifSwiTGluZVdlaWdodCI6MS4wLCJMaW5lVHlwZSI6MCwiUGFyZW50U3R5bGUiOnsiJHJlZiI6Ijk1In19LCJWZXJ0aWNhbENvbm5lY3RvclN0eWxlIjp7IiRpZCI6IjU1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1MyIsIk1hcmdpbiI6eyIkcmVmIjoiMTAyIn0sIlBhZGRpbmciOnsiJHJlZiI6IjEwMyJ9LCJCYWNrZ3JvdW5kIjp7IiRpZCI6IjU1NCIsIkNvbG9yIjp7IiRpZCI6IjU1NSIsIkEiOjI1NSwiUiI6OTEsIkciOjE1NSwiQiI6MjEzfX0sIklzVmlzaWJsZSI6dHJ1ZSwiV2lkdGgiOjAuMCwiSGVpZ2h0IjoxMC4wLCJCb3JkZXJTdHlsZSI6eyIkaWQiOiI1NTYiLCJMaW5lQ29sb3IiOnsiJHJlZiI6IjEwNSJ9LCJMaW5lV2VpZ2h0IjowLjAsIkxpbmVUeXBlIjowLCJQYXJlbnRTdHlsZSI6eyIkcmVmIjoiMTA0In19LCJQYXJlbnRTdHlsZSI6eyIkcmVmIjoiMTAxIn19LCJUaXRsZVN0eWxlIjp7IiRpZCI6IjU1NyIsIkZvbnRTZXR0aW5ncyI6eyIkaWQiOiI1N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U5IiwiTGluZUNvbG9yIjpudWxsLCJMaW5lV2VpZ2h0IjowLjAsIkxpbmVUeXBlIjowLCJQYXJlbnRTdHlsZSI6bnVsbH0sIlBhcmVudFN0eWxlIjp7IiRyZWYiOiIxMDcifX0sIkRhdGVTdHlsZSI6eyIkaWQiOiI1NjAiLCJGb250U2V0dGluZ3MiOnsiJGlkIjoiNTY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jIiLCJMaW5lQ29sb3IiOm51bGwsIkxpbmVXZWlnaHQiOjAuMCwiTGluZVR5cGUiOjAsIlBhcmVudFN0eWxlIjpudWxsfSwiUGFyZW50U3R5bGUiOnsiJHJlZiI6IjExNCJ9fSwiRGF0ZUZvcm1hdCI6eyIkcmVmIjoiMTIxIn0sIklzVmlzaWJsZSI6dHJ1ZSwiUGFyZW50U3R5bGUiOnsiJHJlZiI6IjgwIn19LCJJbmRleCI6MTcsIlNtYXJ0RHVyYXRpb25BY3RpdmF0ZWQiOmZhbHNlLCJEYXRlRm9ybWF0Ijp7IiRyZWYiOiIxMjEifSwiSWQiOiJkMDAyN2FhMS1mNmMwLTRjOGMtYWJiYS1hYmZmNWRiMjA2YzgiLCJJbXBvcnRJZCI6bnVsbCwiVGl0bGUiOiJTUEssIE1CTCwgSEJMLCBBMlQgTFdVIEluc3RhbGxhdGlvbiIsIk5vdGUiOm51bGwsIkh5cGVybGluayI6bnVsbCwiSXNDaGFuZ2VkIjpmYWxzZSwiSXNOZXciOmZhbHNlfSx7IiRpZCI6IjU2MyIsIkdyb3VwTmFtZSI6bnVsbCwiU3RhcnREYXRlIjoiMjAxOS0wOC0xMlQwMDowMDowMFoiLCJFbmREYXRlIjoiMjAyMC0wOS0xOFQyMzo1OTowMFoiLCJQZXJjZW50YWdlQ29tcGxldGUiOm51bGwsIlN0eWxlIjp7IiRpZCI6IjU2NCIsIlNoYXBlIjoyLCJTaGFwZVRoaWNrbmVzcyI6MCwiRHVyYXRpb25Gb3JtYXQiOjAsIkluY2x1ZGVOb25Xb3JraW5nRGF5c0luRHVyYXRpb24iOmZhbHNlLCJQZXJjZW50YWdlQ29tcGxldGVTdHlsZSI6eyIkaWQiOiI1NjUiLCJGb250U2V0dGluZ3MiOnsiJGlkIjoiNTY2IiwiRm9udFNpemUiOjEwLCJGb250TmFtZSI6IkNhbGlicmkiLCJJc0JvbGQiOmZhbHNlLCJJc0l0YWxpYyI6ZmFsc2UsIklzVW5kZXJsaW5lZCI6ZmFsc2UsIlBhcmVudFN0eWxlIjp7IiRyZWYiOiI4MiJ9fSwiQXV0b1NpemUiOjAsIkZvcmVncm91bmQiOnsiJGlkIjoiNTY3IiwiQ29sb3IiOnsiJGlkIjoiNTY4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U2OSIsIkxpbmVDb2xvciI6bnVsbCwiTGluZVdlaWdodCI6MC4wLCJMaW5lVHlwZSI6MCwiUGFyZW50U3R5bGUiOm51bGx9LCJQYXJlbnRTdHlsZSI6eyIkcmVmIjoiODEifX0sIkR1cmF0aW9uU3R5bGUiOnsiJGlkIjoiNTcwIiwiRm9udFNldHRpbmdzIjp7IiRpZCI6IjU3M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U3MiIsIkxpbmVDb2xvciI6bnVsbCwiTGluZVdlaWdodCI6MC4wLCJMaW5lVHlwZSI6MCwiUGFyZW50U3R5bGUiOm51bGx9LCJQYXJlbnRTdHlsZSI6eyIkcmVmIjoiODgifX0sIkhvcml6b250YWxDb25uZWN0b3JTdHlsZSI6eyIkaWQiOiI1NzMiLCJMaW5lQ29sb3IiOnsiJHJlZiI6Ijk2In0sIkxpbmVXZWlnaHQiOjEuMCwiTGluZVR5cGUiOjAsIlBhcmVudFN0eWxlIjp7IiRyZWYiOiI5NSJ9fSwiVmVydGljYWxDb25uZWN0b3JTdHlsZSI6eyIkaWQiOiI1NzQ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1NzUiLCJNYXJnaW4iOnsiJHJlZiI6IjEwMiJ9LCJQYWRkaW5nIjp7IiRyZWYiOiIxMDMifSwiQmFja2dyb3VuZCI6eyIkaWQiOiI1NzYiLCJDb2xvciI6eyIkaWQiOiI1NzciLCJBIjoyNTUsIlIiOjkxLCJHIjoxNTUsIkIiOjIxM319LCJJc1Zpc2libGUiOnRydWUsIldpZHRoIjowLjAsIkhlaWdodCI6MTAuMCwiQm9yZGVyU3R5bGUiOnsiJGlkIjoiNTc4IiwiTGluZUNvbG9yIjp7IiRyZWYiOiIxMDUifSwiTGluZVdlaWdodCI6MC4wLCJMaW5lVHlwZSI6MCwiUGFyZW50U3R5bGUiOnsiJHJlZiI6IjEwNCJ9fSwiUGFyZW50U3R5bGUiOnsiJHJlZiI6IjEwMSJ9fSwiVGl0bGVTdHlsZSI6eyIkaWQiOiI1NzkiLCJGb250U2V0dGluZ3MiOnsiJGlkIjoiNTg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4MSIsIkxpbmVDb2xvciI6bnVsbCwiTGluZVdlaWdodCI6MC4wLCJMaW5lVHlwZSI6MCwiUGFyZW50U3R5bGUiOm51bGx9LCJQYXJlbnRTdHlsZSI6eyIkcmVmIjoiMTA3In19LCJEYXRlU3R5bGUiOnsiJGlkIjoiNTgyIiwiRm9udFNldHRpbmdzIjp7IiRpZCI6IjU4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g0IiwiTGluZUNvbG9yIjpudWxsLCJMaW5lV2VpZ2h0IjowLjAsIkxpbmVUeXBlIjowLCJQYXJlbnRTdHlsZSI6bnVsbH0sIlBhcmVudFN0eWxlIjp7IiRyZWYiOiIxMTQifX0sIkRhdGVGb3JtYXQiOnsiJHJlZiI6IjEyMSJ9LCJJc1Zpc2libGUiOnRydWUsIlBhcmVudFN0eWxlIjp7IiRyZWYiOiI4MCJ9fSwiSW5kZXgiOjE4LCJTbWFydER1cmF0aW9uQWN0aXZhdGVkIjpmYWxzZSwiRGF0ZUZvcm1hdCI6eyIkcmVmIjoiMTIxIn0sIklkIjoiM2YzZWNlMjYtZGNiYS00YjBjLWIwNTktZTkwNTcyNTkyODg3IiwiSW1wb3J0SWQiOm51bGwsIlRpdGxlIjoiU1BLIFJGIFBvd2VyIFN0YXRpb25zIiwiTm90ZSI6bnVsbCwiSHlwZXJsaW5rIjpudWxsLCJJc0NoYW5nZWQiOmZhbHNlLCJJc05ldyI6ZmFsc2V9LHsiJGlkIjoiNTg1IiwiR3JvdXBOYW1lIjpudWxsLCJTdGFydERhdGUiOiIyMDE4LTEyLTAzVDAwOjAwOjAwWiIsIkVuZERhdGUiOiIyMDE5LTExLTE1VDIzOjU5OjAwWiIsIlBlcmNlbnRhZ2VDb21wbGV0ZSI6bnVsbCwiU3R5bGUiOnsiJGlkIjoiNTg2IiwiU2hhcGUiOjIsIlNoYXBlVGhpY2tuZXNzIjowLCJEdXJhdGlvbkZvcm1hdCI6MCwiSW5jbHVkZU5vbldvcmtpbmdEYXlzSW5EdXJhdGlvbiI6ZmFsc2UsIlBlcmNlbnRhZ2VDb21wbGV0ZVN0eWxlIjp7IiRpZCI6IjU4NyIsIkZvbnRTZXR0aW5ncyI6eyIkaWQiOiI1ODgiLCJGb250U2l6ZSI6MTAsIkZvbnROYW1lIjoiQ2FsaWJyaSIsIklzQm9sZCI6ZmFsc2UsIklzSXRhbGljIjpmYWxzZSwiSXNVbmRlcmxpbmVkIjpmYWxzZSwiUGFyZW50U3R5bGUiOnsiJHJlZiI6IjgyIn19LCJBdXRvU2l6ZSI6MCwiRm9yZWdyb3VuZCI6eyIkaWQiOiI1ODkiLCJDb2xvciI6eyIkaWQiOiI1OT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kxIiwiTGluZUNvbG9yIjpudWxsLCJMaW5lV2VpZ2h0IjowLjAsIkxpbmVUeXBlIjowLCJQYXJlbnRTdHlsZSI6bnVsbH0sIlBhcmVudFN0eWxlIjp7IiRyZWYiOiI4MSJ9fSwiRHVyYXRpb25TdHlsZSI6eyIkaWQiOiI1OTIiLCJGb250U2V0dGluZ3MiOnsiJGlkIjoiNTk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k0IiwiTGluZUNvbG9yIjpudWxsLCJMaW5lV2VpZ2h0IjowLjAsIkxpbmVUeXBlIjowLCJQYXJlbnRTdHlsZSI6bnVsbH0sIlBhcmVudFN0eWxlIjp7IiRyZWYiOiI4OCJ9fSwiSG9yaXpvbnRhbENvbm5lY3RvclN0eWxlIjp7IiRpZCI6IjU5NSIsIkxpbmVDb2xvciI6eyIkcmVmIjoiOTYifSwiTGluZVdlaWdodCI6MS4wLCJMaW5lVHlwZSI6MCwiUGFyZW50U3R5bGUiOnsiJHJlZiI6Ijk1In19LCJWZXJ0aWNhbENvbm5lY3RvclN0eWxlIjp7IiRpZCI6IjU5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5NyIsIk1hcmdpbiI6eyIkcmVmIjoiMTAyIn0sIlBhZGRpbmciOnsiJHJlZiI6IjEwMyJ9LCJCYWNrZ3JvdW5kIjp7IiRpZCI6IjU5OCIsIkNvbG9yIjp7IiRpZCI6IjU5OSIsIkEiOjI1NSwiUiI6OTEsIkciOjE1NSwiQiI6MjEzfX0sIklzVmlzaWJsZSI6dHJ1ZSwiV2lkdGgiOjAuMCwiSGVpZ2h0IjoxMC4wLCJCb3JkZXJTdHlsZSI6eyIkaWQiOiI2MDAiLCJMaW5lQ29sb3IiOnsiJHJlZiI6IjEwNSJ9LCJMaW5lV2VpZ2h0IjowLjAsIkxpbmVUeXBlIjowLCJQYXJlbnRTdHlsZSI6eyIkcmVmIjoiMTA0In19LCJQYXJlbnRTdHlsZSI6eyIkcmVmIjoiMTAxIn19LCJUaXRsZVN0eWxlIjp7IiRpZCI6IjYwMSIsIkZvbnRTZXR0aW5ncyI6eyIkaWQiOiI2M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AzIiwiTGluZUNvbG9yIjpudWxsLCJMaW5lV2VpZ2h0IjowLjAsIkxpbmVUeXBlIjowLCJQYXJlbnRTdHlsZSI6bnVsbH0sIlBhcmVudFN0eWxlIjp7IiRyZWYiOiIxMDcifX0sIkRhdGVTdHlsZSI6eyIkaWQiOiI2MDQiLCJGb250U2V0dGluZ3MiOnsiJGlkIjoiNjA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MDYiLCJMaW5lQ29sb3IiOm51bGwsIkxpbmVXZWlnaHQiOjAuMCwiTGluZVR5cGUiOjAsIlBhcmVudFN0eWxlIjpudWxsfSwiUGFyZW50U3R5bGUiOnsiJHJlZiI6IjExNCJ9fSwiRGF0ZUZvcm1hdCI6eyIkcmVmIjoiMTIxIn0sIklzVmlzaWJsZSI6dHJ1ZSwiUGFyZW50U3R5bGUiOnsiJHJlZiI6IjgwIn19LCJJbmRleCI6MTksIlNtYXJ0RHVyYXRpb25BY3RpdmF0ZWQiOmZhbHNlLCJEYXRlRm9ybWF0Ijp7IiRyZWYiOiIxMjEifSwiSWQiOiI3MTJlMGU1My1jYzNhLTRlZDgtYWUzMS03YzY0NWVlMmQxMjYiLCJJbXBvcnRJZCI6bnVsbCwiVGl0bGUiOiJFbGxpcHRpY2FsIENEUyBJbnN0YWxsYXRpb24iLCJOb3RlIjpudWxsLCJIeXBlcmxpbmsiOm51bGwsIklzQ2hhbmdlZCI6ZmFsc2UsIklzTmV3IjpmYWxzZX0seyIkaWQiOiI2MDciLCJHcm91cE5hbWUiOm51bGwsIlN0YXJ0RGF0ZSI6IjIwMTktMTEtMThUMDA6MDA6MDBaIiwiRW5kRGF0ZSI6IjIwMjAtMDYtMDFUMjM6NTk6MDBaIiwiUGVyY2VudGFnZUNvbXBsZXRlIjpudWxsLCJTdHlsZSI6eyIkaWQiOiI2MDgiLCJTaGFwZSI6MiwiU2hhcGVUaGlja25lc3MiOjAsIkR1cmF0aW9uRm9ybWF0IjowLCJJbmNsdWRlTm9uV29ya2luZ0RheXNJbkR1cmF0aW9uIjpmYWxzZSwiUGVyY2VudGFnZUNvbXBsZXRlU3R5bGUiOnsiJGlkIjoiNjA5IiwiRm9udFNldHRpbmdzIjp7IiRpZCI6IjYxMCIsIkZvbnRTaXplIjoxMCwiRm9udE5hbWUiOiJDYWxpYnJpIiwiSXNCb2xkIjpmYWxzZSwiSXNJdGFsaWMiOmZhbHNlLCJJc1VuZGVybGluZWQiOmZhbHNlLCJQYXJlbnRTdHlsZSI6eyIkcmVmIjoiODIifX0sIkF1dG9TaXplIjowLCJGb3JlZ3JvdW5kIjp7IiRpZCI6IjYxMSIsIkNvbG9yIjp7IiRpZCI6IjYx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TMiLCJMaW5lQ29sb3IiOm51bGwsIkxpbmVXZWlnaHQiOjAuMCwiTGluZVR5cGUiOjAsIlBhcmVudFN0eWxlIjpudWxsfSwiUGFyZW50U3R5bGUiOnsiJHJlZiI6IjgxIn19LCJEdXJhdGlvblN0eWxlIjp7IiRpZCI6IjYxNCIsIkZvbnRTZXR0aW5ncyI6eyIkaWQiOiI2MT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TYiLCJMaW5lQ29sb3IiOm51bGwsIkxpbmVXZWlnaHQiOjAuMCwiTGluZVR5cGUiOjAsIlBhcmVudFN0eWxlIjpudWxsfSwiUGFyZW50U3R5bGUiOnsiJHJlZiI6Ijg4In19LCJIb3Jpem9udGFsQ29ubmVjdG9yU3R5bGUiOnsiJGlkIjoiNjE3IiwiTGluZUNvbG9yIjp7IiRyZWYiOiI5NiJ9LCJMaW5lV2VpZ2h0IjoxLjAsIkxpbmVUeXBlIjowLCJQYXJlbnRTdHlsZSI6eyIkcmVmIjoiOTUifX0sIlZlcnRpY2FsQ29ubmVjdG9yU3R5bGUiOnsiJGlkIjoiNjE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E5IiwiTWFyZ2luIjp7IiRyZWYiOiIxMDIifSwiUGFkZGluZyI6eyIkcmVmIjoiMTAzIn0sIkJhY2tncm91bmQiOnsiJGlkIjoiNjIwIiwiQ29sb3IiOnsiJGlkIjoiNjIxIiwiQSI6MjU1LCJSIjo5MSwiRyI6MTU1LCJCIjoyMTN9fSwiSXNWaXNpYmxlIjp0cnVlLCJXaWR0aCI6MC4wLCJIZWlnaHQiOjEwLjAsIkJvcmRlclN0eWxlIjp7IiRpZCI6IjYyMiIsIkxpbmVDb2xvciI6eyIkcmVmIjoiMTA1In0sIkxpbmVXZWlnaHQiOjAuMCwiTGluZVR5cGUiOjAsIlBhcmVudFN0eWxlIjp7IiRyZWYiOiIxMDQifX0sIlBhcmVudFN0eWxlIjp7IiRyZWYiOiIxMDEifX0sIlRpdGxlU3R5bGUiOnsiJGlkIjoiNjIzIiwiRm9udFNldHRpbmdzIjp7IiRpZCI6IjYy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MjUiLCJMaW5lQ29sb3IiOm51bGwsIkxpbmVXZWlnaHQiOjAuMCwiTGluZVR5cGUiOjAsIlBhcmVudFN0eWxlIjpudWxsfSwiUGFyZW50U3R5bGUiOnsiJHJlZiI6IjEwNyJ9fSwiRGF0ZVN0eWxlIjp7IiRpZCI6IjYyNiIsIkZvbnRTZXR0aW5ncyI6eyIkaWQiOiI2Mj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yOCIsIkxpbmVDb2xvciI6bnVsbCwiTGluZVdlaWdodCI6MC4wLCJMaW5lVHlwZSI6MCwiUGFyZW50U3R5bGUiOm51bGx9LCJQYXJlbnRTdHlsZSI6eyIkcmVmIjoiMTE0In19LCJEYXRlRm9ybWF0Ijp7IiRyZWYiOiIxMjEifSwiSXNWaXNpYmxlIjp0cnVlLCJQYXJlbnRTdHlsZSI6eyIkcmVmIjoiODAifX0sIkluZGV4IjoyMCwiU21hcnREdXJhdGlvbkFjdGl2YXRlZCI6ZmFsc2UsIkRhdGVGb3JtYXQiOnsiJHJlZiI6IjEyMSJ9LCJJZCI6ImE1MWNkM2I2LWY1NTEtNDY0NS1iZjQ5LTNiNDI5YzU3NmM1MiIsIkltcG9ydElkIjpudWxsLCJUaXRsZSI6Ik1CTCBDTSBJbnN0YWxsYXRpb24iLCJOb3RlIjpudWxsLCJIeXBlcmxpbmsiOm51bGwsIklzQ2hhbmdlZCI6ZmFsc2UsIklzTmV3IjpmYWxzZX0seyIkaWQiOiI2MjkiLCJHcm91cE5hbWUiOm51bGwsIlN0YXJ0RGF0ZSI6IjIwMjAtMDYtMDFUMDA6MDA6MDBaIiwiRW5kRGF0ZSI6IjIwMjAtMDgtMDdUMjM6NTk6MDBaIiwiUGVyY2VudGFnZUNvbXBsZXRlIjpudWxsLCJTdHlsZSI6eyIkaWQiOiI2MzAiLCJTaGFwZSI6MiwiU2hhcGVUaGlja25lc3MiOjAsIkR1cmF0aW9uRm9ybWF0IjowLCJJbmNsdWRlTm9uV29ya2luZ0RheXNJbkR1cmF0aW9uIjpmYWxzZSwiUGVyY2VudGFnZUNvbXBsZXRlU3R5bGUiOnsiJGlkIjoiNjMxIiwiRm9udFNldHRpbmdzIjp7IiRpZCI6IjYzMiIsIkZvbnRTaXplIjoxMCwiRm9udE5hbWUiOiJDYWxpYnJpIiwiSXNCb2xkIjpmYWxzZSwiSXNJdGFsaWMiOmZhbHNlLCJJc1VuZGVybGluZWQiOmZhbHNlLCJQYXJlbnRTdHlsZSI6eyIkcmVmIjoiODIifX0sIkF1dG9TaXplIjowLCJGb3JlZ3JvdW5kIjp7IiRpZCI6IjYzMyIsIkNvbG9yIjp7IiRpZCI6IjYz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zUiLCJMaW5lQ29sb3IiOm51bGwsIkxpbmVXZWlnaHQiOjAuMCwiTGluZVR5cGUiOjAsIlBhcmVudFN0eWxlIjpudWxsfSwiUGFyZW50U3R5bGUiOnsiJHJlZiI6IjgxIn19LCJEdXJhdGlvblN0eWxlIjp7IiRpZCI6IjYzNiIsIkZvbnRTZXR0aW5ncyI6eyIkaWQiOiI2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zgiLCJMaW5lQ29sb3IiOm51bGwsIkxpbmVXZWlnaHQiOjAuMCwiTGluZVR5cGUiOjAsIlBhcmVudFN0eWxlIjpudWxsfSwiUGFyZW50U3R5bGUiOnsiJHJlZiI6Ijg4In19LCJIb3Jpem9udGFsQ29ubmVjdG9yU3R5bGUiOnsiJGlkIjoiNjM5IiwiTGluZUNvbG9yIjp7IiRyZWYiOiI5NiJ9LCJMaW5lV2VpZ2h0IjoxLjAsIkxpbmVUeXBlIjowLCJQYXJlbnRTdHlsZSI6eyIkcmVmIjoiOTUifX0sIlZlcnRpY2FsQ29ubmVjdG9yU3R5bGUiOnsiJGlkIjoiNj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QxIiwiTWFyZ2luIjp7IiRyZWYiOiIxMDIifSwiUGFkZGluZyI6eyIkcmVmIjoiMTAzIn0sIkJhY2tncm91bmQiOnsiJGlkIjoiNjQyIiwiQ29sb3IiOnsiJGlkIjoiNjQzIiwiQSI6MjU1LCJSIjo5MSwiRyI6MTU1LCJCIjoyMTN9fSwiSXNWaXNpYmxlIjp0cnVlLCJXaWR0aCI6MC4wLCJIZWlnaHQiOjEwLjAsIkJvcmRlclN0eWxlIjp7IiRpZCI6IjY0NCIsIkxpbmVDb2xvciI6eyIkcmVmIjoiMTA1In0sIkxpbmVXZWlnaHQiOjAuMCwiTGluZVR5cGUiOjAsIlBhcmVudFN0eWxlIjp7IiRyZWYiOiIxMDQifX0sIlBhcmVudFN0eWxlIjp7IiRyZWYiOiIxMDEifX0sIlRpdGxlU3R5bGUiOnsiJGlkIjoiNjQ1IiwiRm9udFNldHRpbmdzIjp7IiRpZCI6IjY0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NDciLCJMaW5lQ29sb3IiOm51bGwsIkxpbmVXZWlnaHQiOjAuMCwiTGluZVR5cGUiOjAsIlBhcmVudFN0eWxlIjpudWxsfSwiUGFyZW50U3R5bGUiOnsiJHJlZiI6IjEwNyJ9fSwiRGF0ZVN0eWxlIjp7IiRpZCI6IjY0OCIsIkZvbnRTZXR0aW5ncyI6eyIkaWQiOiI2N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1MCIsIkxpbmVDb2xvciI6bnVsbCwiTGluZVdlaWdodCI6MC4wLCJMaW5lVHlwZSI6MCwiUGFyZW50U3R5bGUiOm51bGx9LCJQYXJlbnRTdHlsZSI6eyIkcmVmIjoiMTE0In19LCJEYXRlRm9ybWF0Ijp7IiRyZWYiOiIxMjEifSwiSXNWaXNpYmxlIjp0cnVlLCJQYXJlbnRTdHlsZSI6eyIkcmVmIjoiODAifX0sIkluZGV4IjoyMSwiU21hcnREdXJhdGlvbkFjdGl2YXRlZCI6ZmFsc2UsIkRhdGVGb3JtYXQiOnsiJHJlZiI6IjEyMSJ9LCJJZCI6IjI2MmQ2OWExLTliYTctNDIzOC05OTdiLTc0N2ZjNzYyZjE3OSIsIkltcG9ydElkIjpudWxsLCJUaXRsZSI6IkhCTCBDTSBJbnN0YWxsYXRpb24iLCJOb3RlIjpudWxsLCJIeXBlcmxpbmsiOm51bGwsIklzQ2hhbmdlZCI6ZmFsc2UsIklzTmV3IjpmYWxzZX0seyIkaWQiOiI2NTEiLCJHcm91cE5hbWUiOm51bGwsIlN0YXJ0RGF0ZSI6IjIwMjAtMDktMjFUMDA6MDA6MDBaIiwiRW5kRGF0ZSI6IjIwMjAtMTAtMDlUMjM6NTk6MDBaIiwiUGVyY2VudGFnZUNvbXBsZXRlIjpudWxsLCJTdHlsZSI6eyIkaWQiOiI2NTIiLCJTaGFwZSI6MiwiU2hhcGVUaGlja25lc3MiOjAsIkR1cmF0aW9uRm9ybWF0IjowLCJJbmNsdWRlTm9uV29ya2luZ0RheXNJbkR1cmF0aW9uIjpmYWxzZSwiUGVyY2VudGFnZUNvbXBsZXRlU3R5bGUiOnsiJGlkIjoiNjUzIiwiRm9udFNldHRpbmdzIjp7IiRpZCI6IjY1NCIsIkZvbnRTaXplIjoxMCwiRm9udE5hbWUiOiJDYWxpYnJpIiwiSXNCb2xkIjpmYWxzZSwiSXNJdGFsaWMiOmZhbHNlLCJJc1VuZGVybGluZWQiOmZhbHNlLCJQYXJlbnRTdHlsZSI6eyIkcmVmIjoiODIifX0sIkF1dG9TaXplIjowLCJGb3JlZ3JvdW5kIjp7IiRpZCI6IjY1NSIsIkNvbG9yIjp7IiRpZCI6IjY1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NTciLCJMaW5lQ29sb3IiOm51bGwsIkxpbmVXZWlnaHQiOjAuMCwiTGluZVR5cGUiOjAsIlBhcmVudFN0eWxlIjpudWxsfSwiUGFyZW50U3R5bGUiOnsiJHJlZiI6IjgxIn19LCJEdXJhdGlvblN0eWxlIjp7IiRpZCI6IjY1OCIsIkZvbnRTZXR0aW5ncyI6eyIkaWQiOiI2NT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NjAiLCJMaW5lQ29sb3IiOm51bGwsIkxpbmVXZWlnaHQiOjAuMCwiTGluZVR5cGUiOjAsIlBhcmVudFN0eWxlIjpudWxsfSwiUGFyZW50U3R5bGUiOnsiJHJlZiI6Ijg4In19LCJIb3Jpem9udGFsQ29ubmVjdG9yU3R5bGUiOnsiJGlkIjoiNjYxIiwiTGluZUNvbG9yIjp7IiRyZWYiOiI5NiJ9LCJMaW5lV2VpZ2h0IjoxLjAsIkxpbmVUeXBlIjowLCJQYXJlbnRTdHlsZSI6eyIkcmVmIjoiOTUifX0sIlZlcnRpY2FsQ29ubmVjdG9yU3R5bGUiOnsiJGlkIjoiNjYy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YzIiwiTWFyZ2luIjp7IiRyZWYiOiIxMDIifSwiUGFkZGluZyI6eyIkcmVmIjoiMTAzIn0sIkJhY2tncm91bmQiOnsiJGlkIjoiNjY0IiwiQ29sb3IiOnsiJGlkIjoiNjY1IiwiQSI6MjU1LCJSIjoxNjUsIkciOjE2NSwiQiI6MTY1fX0sIklzVmlzaWJsZSI6dHJ1ZSwiV2lkdGgiOjAuMCwiSGVpZ2h0IjoxMC4wLCJCb3JkZXJTdHlsZSI6eyIkaWQiOiI2NjYiLCJMaW5lQ29sb3IiOnsiJHJlZiI6IjEwNSJ9LCJMaW5lV2VpZ2h0IjowLjAsIkxpbmVUeXBlIjowLCJQYXJlbnRTdHlsZSI6eyIkcmVmIjoiMTA0In19LCJQYXJlbnRTdHlsZSI6eyIkcmVmIjoiMTAxIn19LCJUaXRsZVN0eWxlIjp7IiRpZCI6IjY2NyIsIkZvbnRTZXR0aW5ncyI6eyIkaWQiOiI2Nj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Y5IiwiTGluZUNvbG9yIjpudWxsLCJMaW5lV2VpZ2h0IjowLjAsIkxpbmVUeXBlIjowLCJQYXJlbnRTdHlsZSI6bnVsbH0sIlBhcmVudFN0eWxlIjp7IiRyZWYiOiIxMDcifX0sIkRhdGVTdHlsZSI6eyIkaWQiOiI2NzAiLCJGb250U2V0dGluZ3MiOnsiJGlkIjoiNjc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NzIiLCJMaW5lQ29sb3IiOm51bGwsIkxpbmVXZWlnaHQiOjAuMCwiTGluZVR5cGUiOjAsIlBhcmVudFN0eWxlIjpudWxsfSwiUGFyZW50U3R5bGUiOnsiJHJlZiI6IjExNCJ9fSwiRGF0ZUZvcm1hdCI6eyIkcmVmIjoiMTIxIn0sIklzVmlzaWJsZSI6dHJ1ZSwiUGFyZW50U3R5bGUiOnsiJHJlZiI6IjgwIn19LCJJbmRleCI6MjIsIlNtYXJ0RHVyYXRpb25BY3RpdmF0ZWQiOmZhbHNlLCJEYXRlRm9ybWF0Ijp7IiRyZWYiOiIxMjEifSwiSWQiOiI1MzI0Yzk0Ny03MTM5LTQyMGEtOGZiYS0xODk2ZmE1MjY5NTQiLCJJbXBvcnRJZCI6bnVsbCwiVGl0bGUiOiJGdWxsIFBTUyBWYWxpZGF0aW9uIiwiTm90ZSI6bnVsbCwiSHlwZXJsaW5rIjpudWxsLCJJc0NoYW5nZWQiOmZhbHNlLCJJc05ldyI6ZmFsc2V9LHsiJGlkIjoiNjczIiwiR3JvdXBOYW1lIjpudWxsLCJTdGFydERhdGUiOiIyMDIwLTEwLTEyVDAwOjAwOjAwWiIsIkVuZERhdGUiOiIyMDIwLTExLTA2VDIzOjU5OjAwWiIsIlBlcmNlbnRhZ2VDb21wbGV0ZSI6bnVsbCwiU3R5bGUiOnsiJGlkIjoiNjc0IiwiU2hhcGUiOjIsIlNoYXBlVGhpY2tuZXNzIjowLCJEdXJhdGlvbkZvcm1hdCI6MCwiSW5jbHVkZU5vbldvcmtpbmdEYXlzSW5EdXJhdGlvbiI6ZmFsc2UsIlBlcmNlbnRhZ2VDb21wbGV0ZVN0eWxlIjp7IiRpZCI6IjY3NSIsIkZvbnRTZXR0aW5ncyI6eyIkaWQiOiI2NzYiLCJGb250U2l6ZSI6MTAsIkZvbnROYW1lIjoiQ2FsaWJyaSIsIklzQm9sZCI6ZmFsc2UsIklzSXRhbGljIjpmYWxzZSwiSXNVbmRlcmxpbmVkIjpmYWxzZSwiUGFyZW50U3R5bGUiOnsiJHJlZiI6IjgyIn19LCJBdXRvU2l6ZSI6MCwiRm9yZWdyb3VuZCI6eyIkaWQiOiI2NzciLCJDb2xvciI6eyIkaWQiOiI2Nzg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jc5IiwiTGluZUNvbG9yIjpudWxsLCJMaW5lV2VpZ2h0IjowLjAsIkxpbmVUeXBlIjowLCJQYXJlbnRTdHlsZSI6bnVsbH0sIlBhcmVudFN0eWxlIjp7IiRyZWYiOiI4MSJ9fSwiRHVyYXRpb25TdHlsZSI6eyIkaWQiOiI2ODAiLCJGb250U2V0dGluZ3MiOnsiJGlkIjoiNjgx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jgyIiwiTGluZUNvbG9yIjpudWxsLCJMaW5lV2VpZ2h0IjowLjAsIkxpbmVUeXBlIjowLCJQYXJlbnRTdHlsZSI6bnVsbH0sIlBhcmVudFN0eWxlIjp7IiRyZWYiOiI4OCJ9fSwiSG9yaXpvbnRhbENvbm5lY3RvclN0eWxlIjp7IiRpZCI6IjY4MyIsIkxpbmVDb2xvciI6eyIkcmVmIjoiOTYifSwiTGluZVdlaWdodCI6MS4wLCJMaW5lVHlwZSI6MCwiUGFyZW50U3R5bGUiOnsiJHJlZiI6Ijk1In19LCJWZXJ0aWNhbENvbm5lY3RvclN0eWxlIjp7IiRpZCI6IjY4N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4NSIsIk1hcmdpbiI6eyIkcmVmIjoiMTAyIn0sIlBhZGRpbmciOnsiJHJlZiI6IjEwMyJ9LCJCYWNrZ3JvdW5kIjp7IiRpZCI6IjY4NiIsIkNvbG9yIjp7IiRpZCI6IjY4NyIsIkEiOjI1NSwiUiI6OTEsIkciOjE1NSwiQiI6MjEzfX0sIklzVmlzaWJsZSI6dHJ1ZSwiV2lkdGgiOjAuMCwiSGVpZ2h0IjoxMC4wLCJCb3JkZXJTdHlsZSI6eyIkaWQiOiI2ODgiLCJMaW5lQ29sb3IiOnsiJHJlZiI6IjEwNSJ9LCJMaW5lV2VpZ2h0IjowLjAsIkxpbmVUeXBlIjowLCJQYXJlbnRTdHlsZSI6eyIkcmVmIjoiMTA0In19LCJQYXJlbnRTdHlsZSI6eyIkcmVmIjoiMTAxIn19LCJUaXRsZVN0eWxlIjp7IiRpZCI6IjY4OSIsIkZvbnRTZXR0aW5ncyI6eyIkaWQiOiI2OTA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kxIiwiTGluZUNvbG9yIjpudWxsLCJMaW5lV2VpZ2h0IjowLjAsIkxpbmVUeXBlIjowLCJQYXJlbnRTdHlsZSI6bnVsbH0sIlBhcmVudFN0eWxlIjp7IiRyZWYiOiIxMDcifX0sIkRhdGVTdHlsZSI6eyIkaWQiOiI2OTIiLCJGb250U2V0dGluZ3MiOnsiJGlkIjoiNjkz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OTQiLCJMaW5lQ29sb3IiOm51bGwsIkxpbmVXZWlnaHQiOjAuMCwiTGluZVR5cGUiOjAsIlBhcmVudFN0eWxlIjpudWxsfSwiUGFyZW50U3R5bGUiOnsiJHJlZiI6IjExNCJ9fSwiRGF0ZUZvcm1hdCI6eyIkcmVmIjoiMTIxIn0sIklzVmlzaWJsZSI6dHJ1ZSwiUGFyZW50U3R5bGUiOnsiJHJlZiI6IjgwIn19LCJJbmRleCI6MjMsIlNtYXJ0RHVyYXRpb25BY3RpdmF0ZWQiOmZhbHNlLCJEYXRlRm9ybWF0Ijp7IiRyZWYiOiIxMjEifSwiSWQiOiI4MDBmYTFiYy00YWIyLTQyNjAtYmZjZC0yZTA0NTViMDZiMjUiLCJJbXBvcnRJZCI6bnVsbCwiVGl0bGUiOiJDRFMgYW5kIENNcyBDb29sZG93biBhbmQgVGVzdHMiLCJOb3RlIjpudWxsLCJIeXBlcmxpbmsiOm51bGwsIklzQ2hhbmdlZCI6ZmFsc2UsIklzTmV3IjpmYWxzZX0seyIkaWQiOiI2OTUiLCJHcm91cE5hbWUiOm51bGwsIlN0YXJ0RGF0ZSI6IjIwMjAtMTEtMDlUMDA6MDA6MDBaIiwiRW5kRGF0ZSI6IjIwMjAtMTItMDRUMjM6NTk6MDBaIiwiUGVyY2VudGFnZUNvbXBsZXRlIjpudWxsLCJTdHlsZSI6eyIkaWQiOiI2OTYiLCJTaGFwZSI6MiwiU2hhcGVUaGlja25lc3MiOjAsIkR1cmF0aW9uRm9ybWF0IjowLCJJbmNsdWRlTm9uV29ya2luZ0RheXNJbkR1cmF0aW9uIjpmYWxzZSwiUGVyY2VudGFnZUNvbXBsZXRlU3R5bGUiOnsiJGlkIjoiNjk3IiwiRm9udFNldHRpbmdzIjp7IiRpZCI6IjY5OCIsIkZvbnRTaXplIjoxMCwiRm9udE5hbWUiOiJDYWxpYnJpIiwiSXNCb2xkIjpmYWxzZSwiSXNJdGFsaWMiOmZhbHNlLCJJc1VuZGVybGluZWQiOmZhbHNlLCJQYXJlbnRTdHlsZSI6eyIkcmVmIjoiODIifX0sIkF1dG9TaXplIjowLCJGb3JlZ3JvdW5kIjp7IiRpZCI6IjY5OSIsIkNvbG9yIjp7IiRpZCI6IjcwM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DEiLCJMaW5lQ29sb3IiOm51bGwsIkxpbmVXZWlnaHQiOjAuMCwiTGluZVR5cGUiOjAsIlBhcmVudFN0eWxlIjpudWxsfSwiUGFyZW50U3R5bGUiOnsiJHJlZiI6IjgxIn19LCJEdXJhdGlvblN0eWxlIjp7IiRpZCI6IjcwMiIsIkZvbnRTZXR0aW5ncyI6eyIkaWQiOiI3MDM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DQiLCJMaW5lQ29sb3IiOm51bGwsIkxpbmVXZWlnaHQiOjAuMCwiTGluZVR5cGUiOjAsIlBhcmVudFN0eWxlIjpudWxsfSwiUGFyZW50U3R5bGUiOnsiJHJlZiI6Ijg4In19LCJIb3Jpem9udGFsQ29ubmVjdG9yU3R5bGUiOnsiJGlkIjoiNzA1IiwiTGluZUNvbG9yIjp7IiRyZWYiOiI5NiJ9LCJMaW5lV2VpZ2h0IjoxLjAsIkxpbmVUeXBlIjowLCJQYXJlbnRTdHlsZSI6eyIkcmVmIjoiOTUifX0sIlZlcnRpY2FsQ29ubmVjdG9yU3R5bGUiOnsiJGlkIjoiNzA2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A3IiwiTWFyZ2luIjp7IiRyZWYiOiIxMDIifSwiUGFkZGluZyI6eyIkcmVmIjoiMTAzIn0sIkJhY2tncm91bmQiOnsiJGlkIjoiNzA4IiwiQ29sb3IiOnsiJGlkIjoiNzA5IiwiQSI6MjU1LCJSIjo5MSwiRyI6MTU1LCJCIjoyMTN9fSwiSXNWaXNpYmxlIjp0cnVlLCJXaWR0aCI6MC4wLCJIZWlnaHQiOjEwLjAsIkJvcmRlclN0eWxlIjp7IiRpZCI6IjcxMCIsIkxpbmVDb2xvciI6eyIkcmVmIjoiMTA1In0sIkxpbmVXZWlnaHQiOjAuMCwiTGluZVR5cGUiOjAsIlBhcmVudFN0eWxlIjp7IiRyZWYiOiIxMDQifX0sIlBhcmVudFN0eWxlIjp7IiRyZWYiOiIxMDEifX0sIlRpdGxlU3R5bGUiOnsiJGlkIjoiNzExIiwiRm9udFNldHRpbmdzIjp7IiRpZCI6Ijcx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TMiLCJMaW5lQ29sb3IiOm51bGwsIkxpbmVXZWlnaHQiOjAuMCwiTGluZVR5cGUiOjAsIlBhcmVudFN0eWxlIjpudWxsfSwiUGFyZW50U3R5bGUiOnsiJHJlZiI6IjEwNyJ9fSwiRGF0ZVN0eWxlIjp7IiRpZCI6IjcxNCIsIkZvbnRTZXR0aW5ncyI6eyIkaWQiOiI3MT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xNiIsIkxpbmVDb2xvciI6bnVsbCwiTGluZVdlaWdodCI6MC4wLCJMaW5lVHlwZSI6MCwiUGFyZW50U3R5bGUiOm51bGx9LCJQYXJlbnRTdHlsZSI6eyIkcmVmIjoiMTE0In19LCJEYXRlRm9ybWF0Ijp7IiRyZWYiOiIxMjEifSwiSXNWaXNpYmxlIjp0cnVlLCJQYXJlbnRTdHlsZSI6eyIkcmVmIjoiODAifX0sIkluZGV4IjoyNCwiU21hcnREdXJhdGlvbkFjdGl2YXRlZCI6ZmFsc2UsIkRhdGVGb3JtYXQiOnsiJHJlZiI6IjEyMSJ9LCJJZCI6IjI5OWUwNjZiLTcwYjAtNDc3Yi04YTIzLTcyMjVlYmU3MWYwNCIsIkltcG9ydElkIjpudWxsLCJUaXRsZSI6IkRUTDUgKyBTQyBMaW5hYyBSRiBDb25kaXRpb25pbmciLCJOb3RlIjpudWxsLCJIeXBlcmxpbmsiOm51bGwsIklzQ2hhbmdlZCI6ZmFsc2UsIklzTmV3IjpmYWxzZX0seyIkaWQiOiI3MTciLCJHcm91cE5hbWUiOm51bGwsIlN0YXJ0RGF0ZSI6IjIwMjAtMTItMDdUMDA6MDA6MDBaIiwiRW5kRGF0ZSI6IjIwMjAtMTItMThUMjM6NTk6MDBaIiwiUGVyY2VudGFnZUNvbXBsZXRlIjpudWxsLCJTdHlsZSI6eyIkaWQiOiI3MTgiLCJTaGFwZSI6MiwiU2hhcGVUaGlja25lc3MiOjAsIkR1cmF0aW9uRm9ybWF0IjowLCJJbmNsdWRlTm9uV29ya2luZ0RheXNJbkR1cmF0aW9uIjpmYWxzZSwiUGVyY2VudGFnZUNvbXBsZXRlU3R5bGUiOnsiJGlkIjoiNzE5IiwiRm9udFNldHRpbmdzIjp7IiRpZCI6IjcyMCIsIkZvbnRTaXplIjoxMCwiRm9udE5hbWUiOiJDYWxpYnJpIiwiSXNCb2xkIjpmYWxzZSwiSXNJdGFsaWMiOmZhbHNlLCJJc1VuZGVybGluZWQiOmZhbHNlLCJQYXJlbnRTdHlsZSI6eyIkcmVmIjoiODIifX0sIkF1dG9TaXplIjowLCJGb3JlZ3JvdW5kIjp7IiRpZCI6IjcyMSIsIkNvbG9yIjp7IiRpZCI6Ijcy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jMiLCJMaW5lQ29sb3IiOm51bGwsIkxpbmVXZWlnaHQiOjAuMCwiTGluZVR5cGUiOjAsIlBhcmVudFN0eWxlIjpudWxsfSwiUGFyZW50U3R5bGUiOnsiJHJlZiI6IjgxIn19LCJEdXJhdGlvblN0eWxlIjp7IiRpZCI6IjcyNCIsIkZvbnRTZXR0aW5ncyI6eyIkaWQiOiI3Mj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jYiLCJMaW5lQ29sb3IiOm51bGwsIkxpbmVXZWlnaHQiOjAuMCwiTGluZVR5cGUiOjAsIlBhcmVudFN0eWxlIjpudWxsfSwiUGFyZW50U3R5bGUiOnsiJHJlZiI6Ijg4In19LCJIb3Jpem9udGFsQ29ubmVjdG9yU3R5bGUiOnsiJGlkIjoiNzI3IiwiTGluZUNvbG9yIjp7IiRyZWYiOiI5NiJ9LCJMaW5lV2VpZ2h0IjoxLjAsIkxpbmVUeXBlIjowLCJQYXJlbnRTdHlsZSI6eyIkcmVmIjoiOTUifX0sIlZlcnRpY2FsQ29ubmVjdG9yU3R5bGUiOnsiJGlkIjoiNzI4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I5IiwiTWFyZ2luIjp7IiRyZWYiOiIxMDIifSwiUGFkZGluZyI6eyIkcmVmIjoiMTAzIn0sIkJhY2tncm91bmQiOnsiJGlkIjoiNzMwIiwiQ29sb3IiOnsiJGlkIjoiNzMxIiwiQSI6MjU1LCJSIjoyMzcsIkciOjEyNSwiQiI6NDl9fSwiSXNWaXNpYmxlIjp0cnVlLCJXaWR0aCI6MC4wLCJIZWlnaHQiOjEwLjAsIkJvcmRlclN0eWxlIjp7IiRpZCI6IjczMiIsIkxpbmVDb2xvciI6eyIkcmVmIjoiMTA1In0sIkxpbmVXZWlnaHQiOjAuMCwiTGluZVR5cGUiOjAsIlBhcmVudFN0eWxlIjp7IiRyZWYiOiIxMDQifX0sIlBhcmVudFN0eWxlIjp7IiRyZWYiOiIxMDEifX0sIlRpdGxlU3R5bGUiOnsiJGlkIjoiNzMzIiwiRm9udFNldHRpbmdzIjp7IiRpZCI6Ijcz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zUiLCJMaW5lQ29sb3IiOm51bGwsIkxpbmVXZWlnaHQiOjAuMCwiTGluZVR5cGUiOjAsIlBhcmVudFN0eWxlIjpudWxsfSwiUGFyZW50U3R5bGUiOnsiJHJlZiI6IjEwNyJ9fSwiRGF0ZVN0eWxlIjp7IiRpZCI6IjczNiIsIkZvbnRTZXR0aW5ncyI6eyIkaWQiOiI3Mz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zOCIsIkxpbmVDb2xvciI6bnVsbCwiTGluZVdlaWdodCI6MC4wLCJMaW5lVHlwZSI6MCwiUGFyZW50U3R5bGUiOm51bGx9LCJQYXJlbnRTdHlsZSI6eyIkcmVmIjoiMTE0In19LCJEYXRlRm9ybWF0Ijp7IiRyZWYiOiIxMjEifSwiSXNWaXNpYmxlIjp0cnVlLCJQYXJlbnRTdHlsZSI6eyIkcmVmIjoiODAifX0sIkluZGV4IjoyNSwiU21hcnREdXJhdGlvbkFjdGl2YXRlZCI6ZmFsc2UsIkRhdGVGb3JtYXQiOnsiJHJlZiI6IjEyMSJ9LCJJZCI6IjU2M2Q5MDc4LWU5YjQtNDg2YS1hYTI3LTVlZWJmZWMzODNjYiIsIkltcG9ydElkIjpudWxsLCJUaXRsZSI6IlNSUjQiLCJOb3RlIjpudWxsLCJIeXBlcmxpbmsiOm51bGwsIklzQ2hhbmdlZCI6ZmFsc2UsIklzTmV3IjpmYWxzZX0seyIkaWQiOiI3MzkiLCJHcm91cE5hbWUiOm51bGwsIlN0YXJ0RGF0ZSI6IjIwMjAtMTItMjFUMDA6MDA6MDBaIiwiRW5kRGF0ZSI6IjIwMjEtMDQtMDJUMjM6NTk6MDBaIiwiUGVyY2VudGFnZUNvbXBsZXRlIjpudWxsLCJTdHlsZSI6eyIkaWQiOiI3NDAiLCJTaGFwZSI6MiwiU2hhcGVUaGlja25lc3MiOjAsIkR1cmF0aW9uRm9ybWF0IjowLCJJbmNsdWRlTm9uV29ya2luZ0RheXNJbkR1cmF0aW9uIjpmYWxzZSwiUGVyY2VudGFnZUNvbXBsZXRlU3R5bGUiOnsiJGlkIjoiNzQxIiwiRm9udFNldHRpbmdzIjp7IiRpZCI6Ijc0MiIsIkZvbnRTaXplIjoxMCwiRm9udE5hbWUiOiJDYWxpYnJpIiwiSXNCb2xkIjpmYWxzZSwiSXNJdGFsaWMiOmZhbHNlLCJJc1VuZGVybGluZWQiOmZhbHNlLCJQYXJlbnRTdHlsZSI6eyIkcmVmIjoiODIifX0sIkF1dG9TaXplIjowLCJGb3JlZ3JvdW5kIjp7IiRpZCI6Ijc0MyIsIkNvbG9yIjp7IiRpZCI6Ijc0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DUiLCJMaW5lQ29sb3IiOm51bGwsIkxpbmVXZWlnaHQiOjAuMCwiTGluZVR5cGUiOjAsIlBhcmVudFN0eWxlIjpudWxsfSwiUGFyZW50U3R5bGUiOnsiJHJlZiI6IjgxIn19LCJEdXJhdGlvblN0eWxlIjp7IiRpZCI6Ijc0NiIsIkZvbnRTZXR0aW5ncyI6eyIkaWQiOiI3ND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DgiLCJMaW5lQ29sb3IiOm51bGwsIkxpbmVXZWlnaHQiOjAuMCwiTGluZVR5cGUiOjAsIlBhcmVudFN0eWxlIjpudWxsfSwiUGFyZW50U3R5bGUiOnsiJHJlZiI6Ijg4In19LCJIb3Jpem9udGFsQ29ubmVjdG9yU3R5bGUiOnsiJGlkIjoiNzQ5IiwiTGluZUNvbG9yIjp7IiRyZWYiOiI5NiJ9LCJMaW5lV2VpZ2h0IjoxLjAsIkxpbmVUeXBlIjowLCJQYXJlbnRTdHlsZSI6eyIkcmVmIjoiOTUifX0sIlZlcnRpY2FsQ29ubmVjdG9yU3R5bGUiOnsiJGlkIjoiNzU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UxIiwiTWFyZ2luIjp7IiRyZWYiOiIxMDIifSwiUGFkZGluZyI6eyIkcmVmIjoiMTAzIn0sIkJhY2tncm91bmQiOnsiJGlkIjoiNzUyIiwiQ29sb3IiOnsiJGlkIjoiNzUzIiwiQSI6MjU1LCJSIjo2OCwiRyI6ODQsIkIiOjEwNn19LCJJc1Zpc2libGUiOnRydWUsIldpZHRoIjowLjAsIkhlaWdodCI6MTAuMCwiQm9yZGVyU3R5bGUiOnsiJGlkIjoiNzU0IiwiTGluZUNvbG9yIjp7IiRyZWYiOiIxMDUifSwiTGluZVdlaWdodCI6MC4wLCJMaW5lVHlwZSI6MCwiUGFyZW50U3R5bGUiOnsiJHJlZiI6IjEwNCJ9fSwiUGFyZW50U3R5bGUiOnsiJHJlZiI6IjEwMSJ9fSwiVGl0bGVTdHlsZSI6eyIkaWQiOiI3NTUiLCJGb250U2V0dGluZ3MiOnsiJGlkIjoiNz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c1NyIsIkxpbmVDb2xvciI6bnVsbCwiTGluZVdlaWdodCI6MC4wLCJMaW5lVHlwZSI6MCwiUGFyZW50U3R5bGUiOm51bGx9LCJQYXJlbnRTdHlsZSI6eyIkcmVmIjoiMTA3In19LCJEYXRlU3R5bGUiOnsiJGlkIjoiNzU4IiwiRm9udFNldHRpbmdzIjp7IiRpZCI6Ijc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zYwIiwiTGluZUNvbG9yIjpudWxsLCJMaW5lV2VpZ2h0IjowLjAsIkxpbmVUeXBlIjowLCJQYXJlbnRTdHlsZSI6bnVsbH0sIlBhcmVudFN0eWxlIjp7IiRyZWYiOiIxMTQifX0sIkRhdGVGb3JtYXQiOnsiJHJlZiI6IjEyMSJ9LCJJc1Zpc2libGUiOnRydWUsIlBhcmVudFN0eWxlIjp7IiRyZWYiOiI4MCJ9fSwiSW5kZXgiOjI2LCJTbWFydER1cmF0aW9uQWN0aXZhdGVkIjpmYWxzZSwiRGF0ZUZvcm1hdCI6eyIkcmVmIjoiMTIxIn0sIklkIjoiMTg1NTYwMzUtY2M5Yi00ZjA2LWE0NmUtNjk4MWIwMTNkYjQ0IiwiSW1wb3J0SWQiOm51bGwsIlRpdGxlIjoiSVNyYyB0byBETVBMIEJlYW0gQ29tbS4iLCJOb3RlIjpudWxsLCJIeXBlcmxpbmsiOm51bGwsIklzQ2hhbmdlZCI6ZmFsc2UsIklzTmV3IjpmYWxzZX0seyIkaWQiOiI3NjEiLCJHcm91cE5hbWUiOm51bGwsIlN0YXJ0RGF0ZSI6IjIwMjEtMDQtMDVUMDA6MDA6MDBaIiwiRW5kRGF0ZSI6IjIwMjEtMDQtMzBUMjM6NTk6MDBaIiwiUGVyY2VudGFnZUNvbXBsZXRlIjpudWxsLCJTdHlsZSI6eyIkaWQiOiI3NjIiLCJTaGFwZSI6MiwiU2hhcGVUaGlja25lc3MiOjAsIkR1cmF0aW9uRm9ybWF0IjowLCJJbmNsdWRlTm9uV29ya2luZ0RheXNJbkR1cmF0aW9uIjpmYWxzZSwiUGVyY2VudGFnZUNvbXBsZXRlU3R5bGUiOnsiJGlkIjoiNzYzIiwiRm9udFNldHRpbmdzIjp7IiRpZCI6Ijc2NCIsIkZvbnRTaXplIjoxMCwiRm9udE5hbWUiOiJDYWxpYnJpIiwiSXNCb2xkIjpmYWxzZSwiSXNJdGFsaWMiOmZhbHNlLCJJc1VuZGVybGluZWQiOmZhbHNlLCJQYXJlbnRTdHlsZSI6eyIkcmVmIjoiODIifX0sIkF1dG9TaXplIjowLCJGb3JlZ3JvdW5kIjp7IiRpZCI6Ijc2NSIsIkNvbG9yIjp7IiRpZCI6Ijc2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jciLCJMaW5lQ29sb3IiOm51bGwsIkxpbmVXZWlnaHQiOjAuMCwiTGluZVR5cGUiOjAsIlBhcmVudFN0eWxlIjpudWxsfSwiUGFyZW50U3R5bGUiOnsiJHJlZiI6IjgxIn19LCJEdXJhdGlvblN0eWxlIjp7IiRpZCI6Ijc2OCIsIkZvbnRTZXR0aW5ncyI6eyIkaWQiOiI3N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zAiLCJMaW5lQ29sb3IiOm51bGwsIkxpbmVXZWlnaHQiOjAuMCwiTGluZVR5cGUiOjAsIlBhcmVudFN0eWxlIjpudWxsfSwiUGFyZW50U3R5bGUiOnsiJHJlZiI6Ijg4In19LCJIb3Jpem9udGFsQ29ubmVjdG9yU3R5bGUiOnsiJGlkIjoiNzcxIiwiTGluZUNvbG9yIjp7IiRyZWYiOiI5NiJ9LCJMaW5lV2VpZ2h0IjoxLjAsIkxpbmVUeXBlIjowLCJQYXJlbnRTdHlsZSI6eyIkcmVmIjoiOTUifX0sIlZlcnRpY2FsQ29ubmVjdG9yU3R5bGUiOnsiJGlkIjoiNzc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czIiwiTWFyZ2luIjp7IiRyZWYiOiIxMDIifSwiUGFkZGluZyI6eyIkcmVmIjoiMTAzIn0sIkJhY2tncm91bmQiOnsiJGlkIjoiNzc0IiwiQ29sb3IiOnsiJGlkIjoiNzc1IiwiQSI6MjU1LCJSIjoyMzcsIkciOjEyNSwiQiI6NDl9fSwiSXNWaXNpYmxlIjp0cnVlLCJXaWR0aCI6MC4wLCJIZWlnaHQiOjEwLjAsIkJvcmRlclN0eWxlIjp7IiRpZCI6Ijc3NiIsIkxpbmVDb2xvciI6eyIkcmVmIjoiMTA1In0sIkxpbmVXZWlnaHQiOjAuMCwiTGluZVR5cGUiOjAsIlBhcmVudFN0eWxlIjp7IiRyZWYiOiIxMDQifX0sIlBhcmVudFN0eWxlIjp7IiRyZWYiOiIxMDEifX0sIlRpdGxlU3R5bGUiOnsiJGlkIjoiNzc3IiwiRm9udFNldHRpbmdzIjp7IiRpZCI6Ijc3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NzkiLCJMaW5lQ29sb3IiOm51bGwsIkxpbmVXZWlnaHQiOjAuMCwiTGluZVR5cGUiOjAsIlBhcmVudFN0eWxlIjpudWxsfSwiUGFyZW50U3R5bGUiOnsiJHJlZiI6IjEwNyJ9fSwiRGF0ZVN0eWxlIjp7IiRpZCI6Ijc4MCIsIkZvbnRTZXR0aW5ncyI6eyIkaWQiOiI3O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4MiIsIkxpbmVDb2xvciI6bnVsbCwiTGluZVdlaWdodCI6MC4wLCJMaW5lVHlwZSI6MCwiUGFyZW50U3R5bGUiOm51bGx9LCJQYXJlbnRTdHlsZSI6eyIkcmVmIjoiMTE0In19LCJEYXRlRm9ybWF0Ijp7IiRyZWYiOiIxMjEifSwiSXNWaXNpYmxlIjp0cnVlLCJQYXJlbnRTdHlsZSI6eyIkcmVmIjoiODAifX0sIkluZGV4IjoyNywiU21hcnREdXJhdGlvbkFjdGl2YXRlZCI6ZmFsc2UsIkRhdGVGb3JtYXQiOnsiJHJlZiI6IjEyMSJ9LCJJZCI6ImQ1YTcxY2VmLTYyMWQtNGNmNi1hNTY0LWE0MzgyMGZhOGZiNyIsIkltcG9ydElkIjpudWxsLCJUaXRsZSI6IlNSUjUiLCJOb3RlIjpudWxsLCJIeXBlcmxpbmsiOm51bGwsIklzQ2hhbmdlZCI6ZmFsc2UsIklzTmV3IjpmYWxzZX1dLCJNc1Byb2plY3RJdGVtc1RyZWUiOnsiJGlkIjoiNzgzIiwiUm9vdCI6eyJJbXBvcnRJZCI6bnVsbCwiSXNJbXBvcnRlZCI6ZmFsc2UsIkNoaWxkcmVuIjpbXX19LCJNZXRhZGF0YSI6eyIkaWQiOiI3ODQifSwiU2V0dGluZ3MiOnsiJGlkIjoiNzg1IiwiSW1wYU9wdGlvbnMiOnsiJGlkIjoiNzg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Nzg3IiwiVXNlVGltZSI6ZmFsc2UsIldvcmtEYXlTdGFydCI6IjAwOjAwOjAwIiwiV29ya0RheUVuZCI6IjIzOjU5OjAwIn19"/>
  <p:tag name="__MASTER" val="__part_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15354</TotalTime>
  <Words>4586</Words>
  <Application>Microsoft Macintosh PowerPoint</Application>
  <PresentationFormat>On-screen Show (4:3)</PresentationFormat>
  <Paragraphs>2364</Paragraphs>
  <Slides>44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1_Office Theme</vt:lpstr>
      <vt:lpstr>Worksheet</vt:lpstr>
      <vt:lpstr>Installation Testing and Commissioning Planning</vt:lpstr>
      <vt:lpstr>Key Assumptions</vt:lpstr>
      <vt:lpstr>Installation Example – Sequence</vt:lpstr>
      <vt:lpstr>Testing Example – Engineering Process</vt:lpstr>
      <vt:lpstr>Commissioning Example – Planning Check</vt:lpstr>
      <vt:lpstr>ISrc and LEBT</vt:lpstr>
      <vt:lpstr>ISrc and LEBT Detailed Timeline</vt:lpstr>
      <vt:lpstr>Key Deliveries: ISrc and LEBT</vt:lpstr>
      <vt:lpstr>NC Linac</vt:lpstr>
      <vt:lpstr>NC Linac – Installation Timeline</vt:lpstr>
      <vt:lpstr>PowerPoint Presentation</vt:lpstr>
      <vt:lpstr>Key Deliveries: RFQ</vt:lpstr>
      <vt:lpstr>Key Deliveries: MEBT</vt:lpstr>
      <vt:lpstr>Key Deliveries: DTL</vt:lpstr>
      <vt:lpstr>Key Deliveries: DTL</vt:lpstr>
      <vt:lpstr>SC Linac</vt:lpstr>
      <vt:lpstr>SC Linac – Spoke Installation Timeline</vt:lpstr>
      <vt:lpstr>Key Deliveries: Spoke Section</vt:lpstr>
      <vt:lpstr>Key Deliveries: Spoke Section</vt:lpstr>
      <vt:lpstr>Key Deliveries: Spoke Section</vt:lpstr>
      <vt:lpstr>Key Deliveries: Spoke Section</vt:lpstr>
      <vt:lpstr>SC Linac – MBL and HBL Installation Timeline</vt:lpstr>
      <vt:lpstr>Key Deliveries: Medium Beta Section</vt:lpstr>
      <vt:lpstr>Key Deliveries: Medium Beta Section</vt:lpstr>
      <vt:lpstr>Key Deliveries: Medium Beta Section</vt:lpstr>
      <vt:lpstr>Key Deliveries: Medium Beta Section</vt:lpstr>
      <vt:lpstr>Key Deliveries: Medium Beta Section</vt:lpstr>
      <vt:lpstr>Key Deliveries: Medium Beta Section</vt:lpstr>
      <vt:lpstr>Key Deliveries: Medium Beta Section</vt:lpstr>
      <vt:lpstr>Key Deliveries: High Beta Section</vt:lpstr>
      <vt:lpstr>Key Deliveries: High Beta Section</vt:lpstr>
      <vt:lpstr>Key Deliveries: High Beta Section</vt:lpstr>
      <vt:lpstr>HEBT, A2T, DMPL</vt:lpstr>
      <vt:lpstr>HEBT, A2T, DMPL - Installation Timeline</vt:lpstr>
      <vt:lpstr>Key Deliveries: HEBT</vt:lpstr>
      <vt:lpstr>Key Deliveries: HEBT</vt:lpstr>
      <vt:lpstr>Key Deliveries: DMPL</vt:lpstr>
      <vt:lpstr>Key Deliveries: A2T</vt:lpstr>
      <vt:lpstr>Key Deliveries: A2T</vt:lpstr>
      <vt:lpstr>Stubs</vt:lpstr>
      <vt:lpstr>Critical Path for Accelerator</vt:lpstr>
      <vt:lpstr>PowerPoint Presentation</vt:lpstr>
      <vt:lpstr>Near Critical Path</vt:lpstr>
      <vt:lpstr>Assessment and Summary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Ciprian Plostinar</dc:creator>
  <cp:lastModifiedBy>Ciprian Plostinar</cp:lastModifiedBy>
  <cp:revision>86</cp:revision>
  <dcterms:created xsi:type="dcterms:W3CDTF">2018-03-28T09:34:15Z</dcterms:created>
  <dcterms:modified xsi:type="dcterms:W3CDTF">2018-04-12T09:15:06Z</dcterms:modified>
</cp:coreProperties>
</file>